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75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2" d="100"/>
          <a:sy n="72" d="100"/>
        </p:scale>
        <p:origin x="9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4FA-5D29-44A6-B2FF-F780B71A4A42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2E40-6088-4CDF-B6C0-DF50D9B15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9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4FA-5D29-44A6-B2FF-F780B71A4A42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2E40-6088-4CDF-B6C0-DF50D9B15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66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4FA-5D29-44A6-B2FF-F780B71A4A42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2E40-6088-4CDF-B6C0-DF50D9B15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1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4FA-5D29-44A6-B2FF-F780B71A4A42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2E40-6088-4CDF-B6C0-DF50D9B15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4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4FA-5D29-44A6-B2FF-F780B71A4A42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2E40-6088-4CDF-B6C0-DF50D9B15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6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4FA-5D29-44A6-B2FF-F780B71A4A42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2E40-6088-4CDF-B6C0-DF50D9B15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1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4FA-5D29-44A6-B2FF-F780B71A4A42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2E40-6088-4CDF-B6C0-DF50D9B15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6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4FA-5D29-44A6-B2FF-F780B71A4A42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2E40-6088-4CDF-B6C0-DF50D9B15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0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4FA-5D29-44A6-B2FF-F780B71A4A42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2E40-6088-4CDF-B6C0-DF50D9B15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4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4FA-5D29-44A6-B2FF-F780B71A4A42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2E40-6088-4CDF-B6C0-DF50D9B15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4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E4FA-5D29-44A6-B2FF-F780B71A4A42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2E40-6088-4CDF-B6C0-DF50D9B15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13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9E4FA-5D29-44A6-B2FF-F780B71A4A42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82E40-6088-4CDF-B6C0-DF50D9B15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6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05" y="85377"/>
            <a:ext cx="5619337" cy="114125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479B445-C7B2-51FB-D080-34CACDC98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674" y="1200421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CHƯƠNG </a:t>
            </a:r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b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BẢN VẼ CHI TIẾT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42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pic>
        <p:nvPicPr>
          <p:cNvPr id="3" name="Picture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23734" r="35001" b="16933"/>
          <a:stretch>
            <a:fillRect/>
          </a:stretch>
        </p:blipFill>
        <p:spPr bwMode="auto">
          <a:xfrm>
            <a:off x="1516565" y="611401"/>
            <a:ext cx="91630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931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pic>
        <p:nvPicPr>
          <p:cNvPr id="3" name="Picture 2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" t="23944" r="35117" b="16901"/>
          <a:stretch>
            <a:fillRect/>
          </a:stretch>
        </p:blipFill>
        <p:spPr bwMode="auto">
          <a:xfrm>
            <a:off x="1778620" y="1027771"/>
            <a:ext cx="861060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43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pic>
        <p:nvPicPr>
          <p:cNvPr id="3" name="Picture 2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" t="23529" r="34732" b="17647"/>
          <a:stretch>
            <a:fillRect/>
          </a:stretch>
        </p:blipFill>
        <p:spPr bwMode="auto">
          <a:xfrm>
            <a:off x="1544444" y="940420"/>
            <a:ext cx="8686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598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pic>
        <p:nvPicPr>
          <p:cNvPr id="3" name="Picture 2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23734" r="35834" b="16933"/>
          <a:stretch>
            <a:fillRect/>
          </a:stretch>
        </p:blipFill>
        <p:spPr bwMode="auto">
          <a:xfrm>
            <a:off x="1776761" y="843776"/>
            <a:ext cx="85994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48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pic>
        <p:nvPicPr>
          <p:cNvPr id="3" name="Picture 2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23734" r="35001" b="18417"/>
          <a:stretch>
            <a:fillRect/>
          </a:stretch>
        </p:blipFill>
        <p:spPr bwMode="auto">
          <a:xfrm>
            <a:off x="1780478" y="985024"/>
            <a:ext cx="89154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434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pic>
        <p:nvPicPr>
          <p:cNvPr id="3" name="Picture 2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3734" r="35001" b="16933"/>
          <a:stretch>
            <a:fillRect/>
          </a:stretch>
        </p:blipFill>
        <p:spPr bwMode="auto">
          <a:xfrm>
            <a:off x="1367883" y="862361"/>
            <a:ext cx="8763000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387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11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pic>
        <p:nvPicPr>
          <p:cNvPr id="3" name="Picture 1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23734" r="35001" b="16933"/>
          <a:stretch>
            <a:fillRect/>
          </a:stretch>
        </p:blipFill>
        <p:spPr bwMode="auto">
          <a:xfrm>
            <a:off x="1447800" y="895815"/>
            <a:ext cx="89154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276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pic>
        <p:nvPicPr>
          <p:cNvPr id="3" name="Picture 1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6" t="23529" r="45473" b="17647"/>
          <a:stretch>
            <a:fillRect/>
          </a:stretch>
        </p:blipFill>
        <p:spPr bwMode="auto">
          <a:xfrm>
            <a:off x="2016513" y="427463"/>
            <a:ext cx="7543800" cy="615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346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pic>
        <p:nvPicPr>
          <p:cNvPr id="4" name="Picture 2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" t="24602" r="34959" b="16801"/>
          <a:stretch>
            <a:fillRect/>
          </a:stretch>
        </p:blipFill>
        <p:spPr bwMode="auto">
          <a:xfrm>
            <a:off x="1438507" y="851210"/>
            <a:ext cx="8839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960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pic>
        <p:nvPicPr>
          <p:cNvPr id="3" name="Picture 2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t="23944" r="35117" b="16901"/>
          <a:stretch>
            <a:fillRect/>
          </a:stretch>
        </p:blipFill>
        <p:spPr bwMode="auto">
          <a:xfrm>
            <a:off x="1486829" y="949712"/>
            <a:ext cx="8534400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167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pic>
        <p:nvPicPr>
          <p:cNvPr id="3" name="Picture 2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t="23827" r="34647" b="17307"/>
          <a:stretch>
            <a:fillRect/>
          </a:stretch>
        </p:blipFill>
        <p:spPr bwMode="auto">
          <a:xfrm>
            <a:off x="1791629" y="1053790"/>
            <a:ext cx="89995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404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pic>
        <p:nvPicPr>
          <p:cNvPr id="3" name="Picture 2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" t="23154" r="34959" b="17000"/>
          <a:stretch>
            <a:fillRect/>
          </a:stretch>
        </p:blipFill>
        <p:spPr bwMode="auto">
          <a:xfrm>
            <a:off x="1505415" y="840059"/>
            <a:ext cx="89630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725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pic>
        <p:nvPicPr>
          <p:cNvPr id="3" name="Picture 2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" t="24286" r="34991" b="17143"/>
          <a:stretch>
            <a:fillRect/>
          </a:stretch>
        </p:blipFill>
        <p:spPr bwMode="auto">
          <a:xfrm>
            <a:off x="1550020" y="1079810"/>
            <a:ext cx="86979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407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716" b="1955"/>
          <a:stretch/>
        </p:blipFill>
        <p:spPr>
          <a:xfrm>
            <a:off x="121155" y="51924"/>
            <a:ext cx="1027422" cy="1118954"/>
          </a:xfrm>
          <a:prstGeom prst="rect">
            <a:avLst/>
          </a:prstGeom>
        </p:spPr>
      </p:pic>
      <p:pic>
        <p:nvPicPr>
          <p:cNvPr id="3" name="Picture 2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" t="22858" r="34991" b="17143"/>
          <a:stretch>
            <a:fillRect/>
          </a:stretch>
        </p:blipFill>
        <p:spPr bwMode="auto">
          <a:xfrm>
            <a:off x="1773044" y="752707"/>
            <a:ext cx="86328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629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</Words>
  <Application>Microsoft Office PowerPoint</Application>
  <PresentationFormat>Widescreen</PresentationFormat>
  <Paragraphs>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CHƯƠNG III BẢN VẼ CHI TIẾT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 VẼ QUY ƯỚC REN CÁC MỐI GHÉP</dc:title>
  <dc:creator>Linh</dc:creator>
  <cp:lastModifiedBy>Linh</cp:lastModifiedBy>
  <cp:revision>4</cp:revision>
  <dcterms:created xsi:type="dcterms:W3CDTF">2023-03-27T13:57:41Z</dcterms:created>
  <dcterms:modified xsi:type="dcterms:W3CDTF">2023-03-29T15:08:35Z</dcterms:modified>
</cp:coreProperties>
</file>