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9" r:id="rId1"/>
  </p:sldMasterIdLst>
  <p:notesMasterIdLst>
    <p:notesMasterId r:id="rId53"/>
  </p:notesMasterIdLst>
  <p:sldIdLst>
    <p:sldId id="256" r:id="rId2"/>
    <p:sldId id="257" r:id="rId3"/>
    <p:sldId id="258" r:id="rId4"/>
    <p:sldId id="271" r:id="rId5"/>
    <p:sldId id="323" r:id="rId6"/>
    <p:sldId id="324" r:id="rId7"/>
    <p:sldId id="272" r:id="rId8"/>
    <p:sldId id="325" r:id="rId9"/>
    <p:sldId id="275" r:id="rId10"/>
    <p:sldId id="326" r:id="rId11"/>
    <p:sldId id="278" r:id="rId12"/>
    <p:sldId id="327" r:id="rId13"/>
    <p:sldId id="280" r:id="rId14"/>
    <p:sldId id="448" r:id="rId15"/>
    <p:sldId id="449" r:id="rId16"/>
    <p:sldId id="450" r:id="rId17"/>
    <p:sldId id="283" r:id="rId18"/>
    <p:sldId id="284" r:id="rId19"/>
    <p:sldId id="285" r:id="rId20"/>
    <p:sldId id="286" r:id="rId21"/>
    <p:sldId id="287" r:id="rId22"/>
    <p:sldId id="288" r:id="rId23"/>
    <p:sldId id="289" r:id="rId24"/>
    <p:sldId id="290" r:id="rId25"/>
    <p:sldId id="294" r:id="rId26"/>
    <p:sldId id="451" r:id="rId27"/>
    <p:sldId id="452" r:id="rId28"/>
    <p:sldId id="453" r:id="rId29"/>
    <p:sldId id="454" r:id="rId30"/>
    <p:sldId id="455" r:id="rId31"/>
    <p:sldId id="456" r:id="rId32"/>
    <p:sldId id="299" r:id="rId33"/>
    <p:sldId id="303" r:id="rId34"/>
    <p:sldId id="321" r:id="rId35"/>
    <p:sldId id="305" r:id="rId36"/>
    <p:sldId id="291" r:id="rId37"/>
    <p:sldId id="292" r:id="rId38"/>
    <p:sldId id="293" r:id="rId39"/>
    <p:sldId id="316" r:id="rId40"/>
    <p:sldId id="317" r:id="rId41"/>
    <p:sldId id="318" r:id="rId42"/>
    <p:sldId id="312" r:id="rId43"/>
    <p:sldId id="513" r:id="rId44"/>
    <p:sldId id="514" r:id="rId45"/>
    <p:sldId id="515" r:id="rId46"/>
    <p:sldId id="516" r:id="rId47"/>
    <p:sldId id="519" r:id="rId48"/>
    <p:sldId id="518" r:id="rId49"/>
    <p:sldId id="306" r:id="rId50"/>
    <p:sldId id="307" r:id="rId51"/>
    <p:sldId id="308"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QFCvAtqM/KA8vixEo42K2Q==" hashData="wmjSHwxY5ZY/nM7F/d4uTcYTCOvy5l3UrWl0rp7NZf3vtKWwLeiepHyV089SxX3L+Mr3SSX+xFpqQzvLfKaBKw=="/>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3794" autoAdjust="0"/>
  </p:normalViewPr>
  <p:slideViewPr>
    <p:cSldViewPr snapToGrid="0">
      <p:cViewPr varScale="1">
        <p:scale>
          <a:sx n="57" d="100"/>
          <a:sy n="57" d="100"/>
        </p:scale>
        <p:origin x="11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48902C-996D-497A-BBF5-C9CAC6E7B43F}" type="doc">
      <dgm:prSet loTypeId="urn:microsoft.com/office/officeart/2005/8/layout/process1" loCatId="process" qsTypeId="urn:microsoft.com/office/officeart/2005/8/quickstyle/simple1" qsCatId="simple" csTypeId="urn:microsoft.com/office/officeart/2005/8/colors/accent1_2" csCatId="accent1" phldr="1"/>
      <dgm:spPr/>
    </dgm:pt>
    <dgm:pt modelId="{6C1A0928-19AF-4ECA-85ED-64A057441A77}">
      <dgm:prSet phldrT="[Text]"/>
      <dgm:spPr/>
      <dgm:t>
        <a:bodyPr/>
        <a:lstStyle/>
        <a:p>
          <a:r>
            <a:rPr lang="en-US" spc="-5" dirty="0">
              <a:latin typeface="Arial" panose="020B0604020202020204" pitchFamily="34" charset="0"/>
              <a:cs typeface="Arial" panose="020B0604020202020204" pitchFamily="34" charset="0"/>
            </a:rPr>
            <a:t>Khi </a:t>
          </a:r>
          <a:r>
            <a:rPr lang="en-US" spc="-5" dirty="0" err="1">
              <a:latin typeface="Arial" panose="020B0604020202020204" pitchFamily="34" charset="0"/>
              <a:cs typeface="Arial" panose="020B0604020202020204" pitchFamily="34" charset="0"/>
            </a:rPr>
            <a:t>có</a:t>
          </a:r>
          <a:r>
            <a:rPr lang="en-US" spc="-5"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tác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dụng</a:t>
          </a:r>
          <a:r>
            <a:rPr lang="en-US" dirty="0">
              <a:latin typeface="Arial" panose="020B0604020202020204" pitchFamily="34" charset="0"/>
              <a:cs typeface="Arial" panose="020B0604020202020204" pitchFamily="34" charset="0"/>
            </a:rPr>
            <a:t> </a:t>
          </a:r>
          <a:r>
            <a:rPr lang="en-US" spc="-5" dirty="0" err="1">
              <a:latin typeface="Arial" panose="020B0604020202020204" pitchFamily="34" charset="0"/>
              <a:cs typeface="Arial" panose="020B0604020202020204" pitchFamily="34" charset="0"/>
            </a:rPr>
            <a:t>ngoại</a:t>
          </a:r>
          <a:r>
            <a:rPr lang="en-US" spc="-5"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lực</a:t>
          </a:r>
          <a:r>
            <a:rPr lang="en-US" dirty="0">
              <a:latin typeface="Arial" panose="020B0604020202020204" pitchFamily="34" charset="0"/>
              <a:cs typeface="Arial" panose="020B0604020202020204" pitchFamily="34" charset="0"/>
            </a:rPr>
            <a:t> </a:t>
          </a:r>
          <a:endParaRPr lang="en-AU" dirty="0"/>
        </a:p>
      </dgm:t>
    </dgm:pt>
    <dgm:pt modelId="{182AA077-F3B1-402F-8783-C3D05BE04B34}" type="parTrans" cxnId="{1AB87BD2-BC62-4E35-8A4E-5A5C18A5BA10}">
      <dgm:prSet/>
      <dgm:spPr/>
      <dgm:t>
        <a:bodyPr/>
        <a:lstStyle/>
        <a:p>
          <a:endParaRPr lang="en-AU"/>
        </a:p>
      </dgm:t>
    </dgm:pt>
    <dgm:pt modelId="{2B7C4091-6827-4167-9892-6FC0CDE9F53E}" type="sibTrans" cxnId="{1AB87BD2-BC62-4E35-8A4E-5A5C18A5BA10}">
      <dgm:prSet/>
      <dgm:spPr/>
      <dgm:t>
        <a:bodyPr/>
        <a:lstStyle/>
        <a:p>
          <a:endParaRPr lang="en-AU"/>
        </a:p>
      </dgm:t>
    </dgm:pt>
    <dgm:pt modelId="{41FFF220-11FF-4A86-B6D0-962615910570}">
      <dgm:prSet phldrT="[Text]"/>
      <dgm:spPr/>
      <dgm:t>
        <a:bodyPr/>
        <a:lstStyle/>
        <a:p>
          <a:r>
            <a:rPr lang="en-US" dirty="0" err="1">
              <a:latin typeface="Arial" panose="020B0604020202020204" pitchFamily="34" charset="0"/>
              <a:cs typeface="Arial" panose="020B0604020202020204" pitchFamily="34" charset="0"/>
            </a:rPr>
            <a:t>biến</a:t>
          </a:r>
          <a:r>
            <a:rPr lang="en-US" spc="10" dirty="0">
              <a:latin typeface="Arial" panose="020B0604020202020204" pitchFamily="34" charset="0"/>
              <a:cs typeface="Arial" panose="020B0604020202020204" pitchFamily="34" charset="0"/>
            </a:rPr>
            <a:t> </a:t>
          </a:r>
          <a:r>
            <a:rPr lang="en-US" spc="-35" dirty="0" err="1">
              <a:latin typeface="Arial" panose="020B0604020202020204" pitchFamily="34" charset="0"/>
              <a:cs typeface="Arial" panose="020B0604020202020204" pitchFamily="34" charset="0"/>
            </a:rPr>
            <a:t>dạng</a:t>
          </a:r>
          <a:endParaRPr lang="en-AU" dirty="0"/>
        </a:p>
      </dgm:t>
    </dgm:pt>
    <dgm:pt modelId="{272BD28E-72EE-4FC9-B1E8-471CB842A711}" type="parTrans" cxnId="{6B32023E-4962-4A70-8DD1-1983BB67AD5F}">
      <dgm:prSet/>
      <dgm:spPr/>
      <dgm:t>
        <a:bodyPr/>
        <a:lstStyle/>
        <a:p>
          <a:endParaRPr lang="en-AU"/>
        </a:p>
      </dgm:t>
    </dgm:pt>
    <dgm:pt modelId="{6E8841F0-7A2A-48DC-952B-B3606B295800}" type="sibTrans" cxnId="{6B32023E-4962-4A70-8DD1-1983BB67AD5F}">
      <dgm:prSet/>
      <dgm:spPr/>
      <dgm:t>
        <a:bodyPr/>
        <a:lstStyle/>
        <a:p>
          <a:endParaRPr lang="en-AU"/>
        </a:p>
      </dgm:t>
    </dgm:pt>
    <dgm:pt modelId="{5FFF8826-EE0A-4DC6-88BC-A6306324936F}">
      <dgm:prSet phldrT="[Text]"/>
      <dgm:spPr/>
      <dgm:t>
        <a:bodyPr/>
        <a:lstStyle/>
        <a:p>
          <a:r>
            <a:rPr lang="en-US" dirty="0" err="1">
              <a:latin typeface="Arial" panose="020B0604020202020204" pitchFamily="34" charset="0"/>
              <a:cs typeface="Arial" panose="020B0604020202020204" pitchFamily="34" charset="0"/>
            </a:rPr>
            <a:t>Xuất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hiện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nội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lực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chống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lại</a:t>
          </a:r>
          <a:r>
            <a:rPr lang="en-US" dirty="0">
              <a:latin typeface="Arial" panose="020B0604020202020204" pitchFamily="34" charset="0"/>
              <a:cs typeface="Arial" panose="020B0604020202020204" pitchFamily="34" charset="0"/>
            </a:rPr>
            <a:t> </a:t>
          </a:r>
          <a:r>
            <a:rPr lang="en-US" spc="-5" dirty="0" err="1">
              <a:latin typeface="Arial" panose="020B0604020202020204" pitchFamily="34" charset="0"/>
              <a:cs typeface="Arial" panose="020B0604020202020204" pitchFamily="34" charset="0"/>
            </a:rPr>
            <a:t>sự</a:t>
          </a:r>
          <a:r>
            <a:rPr lang="en-US" spc="-5"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biến</a:t>
          </a:r>
          <a:r>
            <a:rPr lang="en-US" spc="190" dirty="0">
              <a:latin typeface="Arial" panose="020B0604020202020204" pitchFamily="34" charset="0"/>
              <a:cs typeface="Arial" panose="020B0604020202020204" pitchFamily="34" charset="0"/>
            </a:rPr>
            <a:t> </a:t>
          </a:r>
          <a:r>
            <a:rPr lang="en-US" spc="-5" dirty="0" err="1">
              <a:latin typeface="Arial" panose="020B0604020202020204" pitchFamily="34" charset="0"/>
              <a:cs typeface="Arial" panose="020B0604020202020204" pitchFamily="34" charset="0"/>
            </a:rPr>
            <a:t>dạng</a:t>
          </a:r>
          <a:endParaRPr lang="en-AU" dirty="0"/>
        </a:p>
      </dgm:t>
    </dgm:pt>
    <dgm:pt modelId="{3CCC29ED-2228-4EE8-81D6-4CAB9510FF8E}" type="parTrans" cxnId="{8684A794-9D35-4AEA-BC10-DB2C0820A32D}">
      <dgm:prSet/>
      <dgm:spPr/>
      <dgm:t>
        <a:bodyPr/>
        <a:lstStyle/>
        <a:p>
          <a:endParaRPr lang="en-AU"/>
        </a:p>
      </dgm:t>
    </dgm:pt>
    <dgm:pt modelId="{C7E13DE9-1CB6-4E61-8F91-5948530D11FA}" type="sibTrans" cxnId="{8684A794-9D35-4AEA-BC10-DB2C0820A32D}">
      <dgm:prSet/>
      <dgm:spPr/>
      <dgm:t>
        <a:bodyPr/>
        <a:lstStyle/>
        <a:p>
          <a:endParaRPr lang="en-AU"/>
        </a:p>
      </dgm:t>
    </dgm:pt>
    <dgm:pt modelId="{9D4AE29B-BA1D-4864-AA73-E93166D42B7D}" type="pres">
      <dgm:prSet presAssocID="{1A48902C-996D-497A-BBF5-C9CAC6E7B43F}" presName="Name0" presStyleCnt="0">
        <dgm:presLayoutVars>
          <dgm:dir/>
          <dgm:resizeHandles val="exact"/>
        </dgm:presLayoutVars>
      </dgm:prSet>
      <dgm:spPr/>
    </dgm:pt>
    <dgm:pt modelId="{A30D9A84-F183-4140-A4F7-5E984343484C}" type="pres">
      <dgm:prSet presAssocID="{6C1A0928-19AF-4ECA-85ED-64A057441A77}" presName="node" presStyleLbl="node1" presStyleIdx="0" presStyleCnt="3">
        <dgm:presLayoutVars>
          <dgm:bulletEnabled val="1"/>
        </dgm:presLayoutVars>
      </dgm:prSet>
      <dgm:spPr/>
    </dgm:pt>
    <dgm:pt modelId="{DEF07694-C2D4-41BD-B852-5DDA3DDD2D47}" type="pres">
      <dgm:prSet presAssocID="{2B7C4091-6827-4167-9892-6FC0CDE9F53E}" presName="sibTrans" presStyleLbl="sibTrans2D1" presStyleIdx="0" presStyleCnt="2"/>
      <dgm:spPr/>
    </dgm:pt>
    <dgm:pt modelId="{EBC157D4-5DF6-417A-AA3B-EFD4E6451AD0}" type="pres">
      <dgm:prSet presAssocID="{2B7C4091-6827-4167-9892-6FC0CDE9F53E}" presName="connectorText" presStyleLbl="sibTrans2D1" presStyleIdx="0" presStyleCnt="2"/>
      <dgm:spPr/>
    </dgm:pt>
    <dgm:pt modelId="{1A9920D1-2F55-47C0-A30C-14734D163CC6}" type="pres">
      <dgm:prSet presAssocID="{41FFF220-11FF-4A86-B6D0-962615910570}" presName="node" presStyleLbl="node1" presStyleIdx="1" presStyleCnt="3">
        <dgm:presLayoutVars>
          <dgm:bulletEnabled val="1"/>
        </dgm:presLayoutVars>
      </dgm:prSet>
      <dgm:spPr/>
    </dgm:pt>
    <dgm:pt modelId="{17D1C950-FFA6-4B9C-9479-A8EC042CA10E}" type="pres">
      <dgm:prSet presAssocID="{6E8841F0-7A2A-48DC-952B-B3606B295800}" presName="sibTrans" presStyleLbl="sibTrans2D1" presStyleIdx="1" presStyleCnt="2"/>
      <dgm:spPr/>
    </dgm:pt>
    <dgm:pt modelId="{5D19DAA0-300B-4C9F-9D71-071082D96180}" type="pres">
      <dgm:prSet presAssocID="{6E8841F0-7A2A-48DC-952B-B3606B295800}" presName="connectorText" presStyleLbl="sibTrans2D1" presStyleIdx="1" presStyleCnt="2"/>
      <dgm:spPr/>
    </dgm:pt>
    <dgm:pt modelId="{A769E2C0-3575-4710-892D-BF595567447A}" type="pres">
      <dgm:prSet presAssocID="{5FFF8826-EE0A-4DC6-88BC-A6306324936F}" presName="node" presStyleLbl="node1" presStyleIdx="2" presStyleCnt="3">
        <dgm:presLayoutVars>
          <dgm:bulletEnabled val="1"/>
        </dgm:presLayoutVars>
      </dgm:prSet>
      <dgm:spPr/>
    </dgm:pt>
  </dgm:ptLst>
  <dgm:cxnLst>
    <dgm:cxn modelId="{E67DF60D-6737-4D81-B613-F5E73EDE6DC8}" type="presOf" srcId="{6E8841F0-7A2A-48DC-952B-B3606B295800}" destId="{5D19DAA0-300B-4C9F-9D71-071082D96180}" srcOrd="1" destOrd="0" presId="urn:microsoft.com/office/officeart/2005/8/layout/process1"/>
    <dgm:cxn modelId="{4B927D21-72FE-43EE-A385-60DAB4273CBC}" type="presOf" srcId="{2B7C4091-6827-4167-9892-6FC0CDE9F53E}" destId="{EBC157D4-5DF6-417A-AA3B-EFD4E6451AD0}" srcOrd="1" destOrd="0" presId="urn:microsoft.com/office/officeart/2005/8/layout/process1"/>
    <dgm:cxn modelId="{6B32023E-4962-4A70-8DD1-1983BB67AD5F}" srcId="{1A48902C-996D-497A-BBF5-C9CAC6E7B43F}" destId="{41FFF220-11FF-4A86-B6D0-962615910570}" srcOrd="1" destOrd="0" parTransId="{272BD28E-72EE-4FC9-B1E8-471CB842A711}" sibTransId="{6E8841F0-7A2A-48DC-952B-B3606B295800}"/>
    <dgm:cxn modelId="{25C5564B-A558-49D6-8323-52057D989E6C}" type="presOf" srcId="{5FFF8826-EE0A-4DC6-88BC-A6306324936F}" destId="{A769E2C0-3575-4710-892D-BF595567447A}" srcOrd="0" destOrd="0" presId="urn:microsoft.com/office/officeart/2005/8/layout/process1"/>
    <dgm:cxn modelId="{15478789-FFD0-4814-B79B-5421AF69CF02}" type="presOf" srcId="{6E8841F0-7A2A-48DC-952B-B3606B295800}" destId="{17D1C950-FFA6-4B9C-9479-A8EC042CA10E}" srcOrd="0" destOrd="0" presId="urn:microsoft.com/office/officeart/2005/8/layout/process1"/>
    <dgm:cxn modelId="{8684A794-9D35-4AEA-BC10-DB2C0820A32D}" srcId="{1A48902C-996D-497A-BBF5-C9CAC6E7B43F}" destId="{5FFF8826-EE0A-4DC6-88BC-A6306324936F}" srcOrd="2" destOrd="0" parTransId="{3CCC29ED-2228-4EE8-81D6-4CAB9510FF8E}" sibTransId="{C7E13DE9-1CB6-4E61-8F91-5948530D11FA}"/>
    <dgm:cxn modelId="{8650DBC7-6C73-47B4-A59E-9FD63F57B8F5}" type="presOf" srcId="{1A48902C-996D-497A-BBF5-C9CAC6E7B43F}" destId="{9D4AE29B-BA1D-4864-AA73-E93166D42B7D}" srcOrd="0" destOrd="0" presId="urn:microsoft.com/office/officeart/2005/8/layout/process1"/>
    <dgm:cxn modelId="{8A9F1FCE-20EA-41D4-8B2B-909EA82EA184}" type="presOf" srcId="{41FFF220-11FF-4A86-B6D0-962615910570}" destId="{1A9920D1-2F55-47C0-A30C-14734D163CC6}" srcOrd="0" destOrd="0" presId="urn:microsoft.com/office/officeart/2005/8/layout/process1"/>
    <dgm:cxn modelId="{1AB87BD2-BC62-4E35-8A4E-5A5C18A5BA10}" srcId="{1A48902C-996D-497A-BBF5-C9CAC6E7B43F}" destId="{6C1A0928-19AF-4ECA-85ED-64A057441A77}" srcOrd="0" destOrd="0" parTransId="{182AA077-F3B1-402F-8783-C3D05BE04B34}" sibTransId="{2B7C4091-6827-4167-9892-6FC0CDE9F53E}"/>
    <dgm:cxn modelId="{29180DD8-9338-4521-9F7F-14EE7A8E96D9}" type="presOf" srcId="{6C1A0928-19AF-4ECA-85ED-64A057441A77}" destId="{A30D9A84-F183-4140-A4F7-5E984343484C}" srcOrd="0" destOrd="0" presId="urn:microsoft.com/office/officeart/2005/8/layout/process1"/>
    <dgm:cxn modelId="{B3DF84F8-0B98-4B0D-91C3-D597F837E2E1}" type="presOf" srcId="{2B7C4091-6827-4167-9892-6FC0CDE9F53E}" destId="{DEF07694-C2D4-41BD-B852-5DDA3DDD2D47}" srcOrd="0" destOrd="0" presId="urn:microsoft.com/office/officeart/2005/8/layout/process1"/>
    <dgm:cxn modelId="{2902EED2-4BCE-48B4-83E3-60FD1A10097D}" type="presParOf" srcId="{9D4AE29B-BA1D-4864-AA73-E93166D42B7D}" destId="{A30D9A84-F183-4140-A4F7-5E984343484C}" srcOrd="0" destOrd="0" presId="urn:microsoft.com/office/officeart/2005/8/layout/process1"/>
    <dgm:cxn modelId="{447D51BB-4830-4C65-A952-3343BAD7A8EB}" type="presParOf" srcId="{9D4AE29B-BA1D-4864-AA73-E93166D42B7D}" destId="{DEF07694-C2D4-41BD-B852-5DDA3DDD2D47}" srcOrd="1" destOrd="0" presId="urn:microsoft.com/office/officeart/2005/8/layout/process1"/>
    <dgm:cxn modelId="{9744A968-FFDF-4F08-AE38-73BBF25C7377}" type="presParOf" srcId="{DEF07694-C2D4-41BD-B852-5DDA3DDD2D47}" destId="{EBC157D4-5DF6-417A-AA3B-EFD4E6451AD0}" srcOrd="0" destOrd="0" presId="urn:microsoft.com/office/officeart/2005/8/layout/process1"/>
    <dgm:cxn modelId="{F6A4F731-7B97-48A8-B1B1-37D03A225351}" type="presParOf" srcId="{9D4AE29B-BA1D-4864-AA73-E93166D42B7D}" destId="{1A9920D1-2F55-47C0-A30C-14734D163CC6}" srcOrd="2" destOrd="0" presId="urn:microsoft.com/office/officeart/2005/8/layout/process1"/>
    <dgm:cxn modelId="{17CE701E-AD53-48DA-BA85-ABEB0774A325}" type="presParOf" srcId="{9D4AE29B-BA1D-4864-AA73-E93166D42B7D}" destId="{17D1C950-FFA6-4B9C-9479-A8EC042CA10E}" srcOrd="3" destOrd="0" presId="urn:microsoft.com/office/officeart/2005/8/layout/process1"/>
    <dgm:cxn modelId="{7F8EEC57-25EA-480E-8DAF-DA995AB43B63}" type="presParOf" srcId="{17D1C950-FFA6-4B9C-9479-A8EC042CA10E}" destId="{5D19DAA0-300B-4C9F-9D71-071082D96180}" srcOrd="0" destOrd="0" presId="urn:microsoft.com/office/officeart/2005/8/layout/process1"/>
    <dgm:cxn modelId="{8FCBA2C3-F6D4-42B3-97FC-9AA23DACF698}" type="presParOf" srcId="{9D4AE29B-BA1D-4864-AA73-E93166D42B7D}" destId="{A769E2C0-3575-4710-892D-BF595567447A}"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0D9A84-F183-4140-A4F7-5E984343484C}">
      <dsp:nvSpPr>
        <dsp:cNvPr id="0" name=""/>
        <dsp:cNvSpPr/>
      </dsp:nvSpPr>
      <dsp:spPr>
        <a:xfrm>
          <a:off x="8276" y="242314"/>
          <a:ext cx="2473814" cy="14842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spc="-5" dirty="0">
              <a:latin typeface="Arial" panose="020B0604020202020204" pitchFamily="34" charset="0"/>
              <a:cs typeface="Arial" panose="020B0604020202020204" pitchFamily="34" charset="0"/>
            </a:rPr>
            <a:t>Khi </a:t>
          </a:r>
          <a:r>
            <a:rPr lang="en-US" sz="2800" kern="1200" spc="-5" dirty="0" err="1">
              <a:latin typeface="Arial" panose="020B0604020202020204" pitchFamily="34" charset="0"/>
              <a:cs typeface="Arial" panose="020B0604020202020204" pitchFamily="34" charset="0"/>
            </a:rPr>
            <a:t>có</a:t>
          </a:r>
          <a:r>
            <a:rPr lang="en-US" sz="2800" kern="1200" spc="-5"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tác</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dụng</a:t>
          </a:r>
          <a:r>
            <a:rPr lang="en-US" sz="2800" kern="1200" dirty="0">
              <a:latin typeface="Arial" panose="020B0604020202020204" pitchFamily="34" charset="0"/>
              <a:cs typeface="Arial" panose="020B0604020202020204" pitchFamily="34" charset="0"/>
            </a:rPr>
            <a:t> </a:t>
          </a:r>
          <a:r>
            <a:rPr lang="en-US" sz="2800" kern="1200" spc="-5" dirty="0" err="1">
              <a:latin typeface="Arial" panose="020B0604020202020204" pitchFamily="34" charset="0"/>
              <a:cs typeface="Arial" panose="020B0604020202020204" pitchFamily="34" charset="0"/>
            </a:rPr>
            <a:t>ngoại</a:t>
          </a:r>
          <a:r>
            <a:rPr lang="en-US" sz="2800" kern="1200" spc="-5"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lực</a:t>
          </a:r>
          <a:r>
            <a:rPr lang="en-US" sz="2800" kern="1200" dirty="0">
              <a:latin typeface="Arial" panose="020B0604020202020204" pitchFamily="34" charset="0"/>
              <a:cs typeface="Arial" panose="020B0604020202020204" pitchFamily="34" charset="0"/>
            </a:rPr>
            <a:t> </a:t>
          </a:r>
          <a:endParaRPr lang="en-AU" sz="2800" kern="1200" dirty="0"/>
        </a:p>
      </dsp:txBody>
      <dsp:txXfrm>
        <a:off x="51749" y="285787"/>
        <a:ext cx="2386868" cy="1397342"/>
      </dsp:txXfrm>
    </dsp:sp>
    <dsp:sp modelId="{DEF07694-C2D4-41BD-B852-5DDA3DDD2D47}">
      <dsp:nvSpPr>
        <dsp:cNvPr id="0" name=""/>
        <dsp:cNvSpPr/>
      </dsp:nvSpPr>
      <dsp:spPr>
        <a:xfrm>
          <a:off x="2729473" y="677705"/>
          <a:ext cx="524448" cy="6135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AU" sz="2300" kern="1200"/>
        </a:p>
      </dsp:txBody>
      <dsp:txXfrm>
        <a:off x="2729473" y="800406"/>
        <a:ext cx="367114" cy="368104"/>
      </dsp:txXfrm>
    </dsp:sp>
    <dsp:sp modelId="{1A9920D1-2F55-47C0-A30C-14734D163CC6}">
      <dsp:nvSpPr>
        <dsp:cNvPr id="0" name=""/>
        <dsp:cNvSpPr/>
      </dsp:nvSpPr>
      <dsp:spPr>
        <a:xfrm>
          <a:off x="3471617" y="242314"/>
          <a:ext cx="2473814" cy="14842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err="1">
              <a:latin typeface="Arial" panose="020B0604020202020204" pitchFamily="34" charset="0"/>
              <a:cs typeface="Arial" panose="020B0604020202020204" pitchFamily="34" charset="0"/>
            </a:rPr>
            <a:t>biến</a:t>
          </a:r>
          <a:r>
            <a:rPr lang="en-US" sz="2800" kern="1200" spc="10" dirty="0">
              <a:latin typeface="Arial" panose="020B0604020202020204" pitchFamily="34" charset="0"/>
              <a:cs typeface="Arial" panose="020B0604020202020204" pitchFamily="34" charset="0"/>
            </a:rPr>
            <a:t> </a:t>
          </a:r>
          <a:r>
            <a:rPr lang="en-US" sz="2800" kern="1200" spc="-35" dirty="0" err="1">
              <a:latin typeface="Arial" panose="020B0604020202020204" pitchFamily="34" charset="0"/>
              <a:cs typeface="Arial" panose="020B0604020202020204" pitchFamily="34" charset="0"/>
            </a:rPr>
            <a:t>dạng</a:t>
          </a:r>
          <a:endParaRPr lang="en-AU" sz="2800" kern="1200" dirty="0"/>
        </a:p>
      </dsp:txBody>
      <dsp:txXfrm>
        <a:off x="3515090" y="285787"/>
        <a:ext cx="2386868" cy="1397342"/>
      </dsp:txXfrm>
    </dsp:sp>
    <dsp:sp modelId="{17D1C950-FFA6-4B9C-9479-A8EC042CA10E}">
      <dsp:nvSpPr>
        <dsp:cNvPr id="0" name=""/>
        <dsp:cNvSpPr/>
      </dsp:nvSpPr>
      <dsp:spPr>
        <a:xfrm>
          <a:off x="6192813" y="677705"/>
          <a:ext cx="524448" cy="6135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AU" sz="2300" kern="1200"/>
        </a:p>
      </dsp:txBody>
      <dsp:txXfrm>
        <a:off x="6192813" y="800406"/>
        <a:ext cx="367114" cy="368104"/>
      </dsp:txXfrm>
    </dsp:sp>
    <dsp:sp modelId="{A769E2C0-3575-4710-892D-BF595567447A}">
      <dsp:nvSpPr>
        <dsp:cNvPr id="0" name=""/>
        <dsp:cNvSpPr/>
      </dsp:nvSpPr>
      <dsp:spPr>
        <a:xfrm>
          <a:off x="6934958" y="242314"/>
          <a:ext cx="2473814" cy="14842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err="1">
              <a:latin typeface="Arial" panose="020B0604020202020204" pitchFamily="34" charset="0"/>
              <a:cs typeface="Arial" panose="020B0604020202020204" pitchFamily="34" charset="0"/>
            </a:rPr>
            <a:t>Xuất</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hiện</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nội</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lực</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chống</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lại</a:t>
          </a:r>
          <a:r>
            <a:rPr lang="en-US" sz="2800" kern="1200" dirty="0">
              <a:latin typeface="Arial" panose="020B0604020202020204" pitchFamily="34" charset="0"/>
              <a:cs typeface="Arial" panose="020B0604020202020204" pitchFamily="34" charset="0"/>
            </a:rPr>
            <a:t> </a:t>
          </a:r>
          <a:r>
            <a:rPr lang="en-US" sz="2800" kern="1200" spc="-5" dirty="0" err="1">
              <a:latin typeface="Arial" panose="020B0604020202020204" pitchFamily="34" charset="0"/>
              <a:cs typeface="Arial" panose="020B0604020202020204" pitchFamily="34" charset="0"/>
            </a:rPr>
            <a:t>sự</a:t>
          </a:r>
          <a:r>
            <a:rPr lang="en-US" sz="2800" kern="1200" spc="-5"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biến</a:t>
          </a:r>
          <a:r>
            <a:rPr lang="en-US" sz="2800" kern="1200" spc="190" dirty="0">
              <a:latin typeface="Arial" panose="020B0604020202020204" pitchFamily="34" charset="0"/>
              <a:cs typeface="Arial" panose="020B0604020202020204" pitchFamily="34" charset="0"/>
            </a:rPr>
            <a:t> </a:t>
          </a:r>
          <a:r>
            <a:rPr lang="en-US" sz="2800" kern="1200" spc="-5" dirty="0" err="1">
              <a:latin typeface="Arial" panose="020B0604020202020204" pitchFamily="34" charset="0"/>
              <a:cs typeface="Arial" panose="020B0604020202020204" pitchFamily="34" charset="0"/>
            </a:rPr>
            <a:t>dạng</a:t>
          </a:r>
          <a:endParaRPr lang="en-AU" sz="2800" kern="1200" dirty="0"/>
        </a:p>
      </dsp:txBody>
      <dsp:txXfrm>
        <a:off x="6978431" y="285787"/>
        <a:ext cx="2386868" cy="139734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image" Target="../media/image8.wmf"/><Relationship Id="rId7" Type="http://schemas.openxmlformats.org/officeDocument/2006/relationships/image" Target="../media/image12.wmf"/><Relationship Id="rId2" Type="http://schemas.openxmlformats.org/officeDocument/2006/relationships/image" Target="../media/image7.wmf"/><Relationship Id="rId1" Type="http://schemas.openxmlformats.org/officeDocument/2006/relationships/image" Target="../media/image6.wmf"/><Relationship Id="rId6" Type="http://schemas.openxmlformats.org/officeDocument/2006/relationships/image" Target="../media/image11.wmf"/><Relationship Id="rId5" Type="http://schemas.openxmlformats.org/officeDocument/2006/relationships/image" Target="../media/image10.wmf"/><Relationship Id="rId4" Type="http://schemas.openxmlformats.org/officeDocument/2006/relationships/image" Target="../media/image9.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92.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94.wmf"/><Relationship Id="rId1" Type="http://schemas.openxmlformats.org/officeDocument/2006/relationships/image" Target="../media/image93.w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102.wmf"/><Relationship Id="rId3" Type="http://schemas.openxmlformats.org/officeDocument/2006/relationships/image" Target="../media/image97.wmf"/><Relationship Id="rId7" Type="http://schemas.openxmlformats.org/officeDocument/2006/relationships/image" Target="../media/image101.wmf"/><Relationship Id="rId12" Type="http://schemas.openxmlformats.org/officeDocument/2006/relationships/image" Target="../media/image106.wmf"/><Relationship Id="rId2" Type="http://schemas.openxmlformats.org/officeDocument/2006/relationships/image" Target="../media/image96.wmf"/><Relationship Id="rId1" Type="http://schemas.openxmlformats.org/officeDocument/2006/relationships/image" Target="../media/image95.wmf"/><Relationship Id="rId6" Type="http://schemas.openxmlformats.org/officeDocument/2006/relationships/image" Target="../media/image100.wmf"/><Relationship Id="rId11" Type="http://schemas.openxmlformats.org/officeDocument/2006/relationships/image" Target="../media/image105.wmf"/><Relationship Id="rId5" Type="http://schemas.openxmlformats.org/officeDocument/2006/relationships/image" Target="../media/image99.wmf"/><Relationship Id="rId10" Type="http://schemas.openxmlformats.org/officeDocument/2006/relationships/image" Target="../media/image104.wmf"/><Relationship Id="rId4" Type="http://schemas.openxmlformats.org/officeDocument/2006/relationships/image" Target="../media/image98.wmf"/><Relationship Id="rId9" Type="http://schemas.openxmlformats.org/officeDocument/2006/relationships/image" Target="../media/image103.w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102.wmf"/><Relationship Id="rId13" Type="http://schemas.openxmlformats.org/officeDocument/2006/relationships/image" Target="../media/image112.wmf"/><Relationship Id="rId18" Type="http://schemas.openxmlformats.org/officeDocument/2006/relationships/image" Target="../media/image117.wmf"/><Relationship Id="rId3" Type="http://schemas.openxmlformats.org/officeDocument/2006/relationships/image" Target="../media/image97.wmf"/><Relationship Id="rId7" Type="http://schemas.openxmlformats.org/officeDocument/2006/relationships/image" Target="../media/image101.wmf"/><Relationship Id="rId12" Type="http://schemas.openxmlformats.org/officeDocument/2006/relationships/image" Target="../media/image111.wmf"/><Relationship Id="rId17" Type="http://schemas.openxmlformats.org/officeDocument/2006/relationships/image" Target="../media/image116.wmf"/><Relationship Id="rId2" Type="http://schemas.openxmlformats.org/officeDocument/2006/relationships/image" Target="../media/image96.wmf"/><Relationship Id="rId16" Type="http://schemas.openxmlformats.org/officeDocument/2006/relationships/image" Target="../media/image115.wmf"/><Relationship Id="rId1" Type="http://schemas.openxmlformats.org/officeDocument/2006/relationships/image" Target="../media/image95.wmf"/><Relationship Id="rId6" Type="http://schemas.openxmlformats.org/officeDocument/2006/relationships/image" Target="../media/image100.wmf"/><Relationship Id="rId11" Type="http://schemas.openxmlformats.org/officeDocument/2006/relationships/image" Target="../media/image110.wmf"/><Relationship Id="rId5" Type="http://schemas.openxmlformats.org/officeDocument/2006/relationships/image" Target="../media/image99.wmf"/><Relationship Id="rId15" Type="http://schemas.openxmlformats.org/officeDocument/2006/relationships/image" Target="../media/image114.wmf"/><Relationship Id="rId10" Type="http://schemas.openxmlformats.org/officeDocument/2006/relationships/image" Target="../media/image109.wmf"/><Relationship Id="rId19" Type="http://schemas.openxmlformats.org/officeDocument/2006/relationships/image" Target="../media/image118.wmf"/><Relationship Id="rId4" Type="http://schemas.openxmlformats.org/officeDocument/2006/relationships/image" Target="../media/image107.wmf"/><Relationship Id="rId9" Type="http://schemas.openxmlformats.org/officeDocument/2006/relationships/image" Target="../media/image108.wmf"/><Relationship Id="rId14" Type="http://schemas.openxmlformats.org/officeDocument/2006/relationships/image" Target="../media/image113.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133.wmf"/><Relationship Id="rId2" Type="http://schemas.openxmlformats.org/officeDocument/2006/relationships/image" Target="../media/image132.wmf"/><Relationship Id="rId1" Type="http://schemas.openxmlformats.org/officeDocument/2006/relationships/image" Target="../media/image131.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133.wmf"/><Relationship Id="rId2" Type="http://schemas.openxmlformats.org/officeDocument/2006/relationships/image" Target="../media/image132.wmf"/><Relationship Id="rId1" Type="http://schemas.openxmlformats.org/officeDocument/2006/relationships/image" Target="../media/image131.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134.wmf"/><Relationship Id="rId2" Type="http://schemas.openxmlformats.org/officeDocument/2006/relationships/image" Target="../media/image132.wmf"/><Relationship Id="rId1" Type="http://schemas.openxmlformats.org/officeDocument/2006/relationships/image" Target="../media/image131.wmf"/><Relationship Id="rId5" Type="http://schemas.openxmlformats.org/officeDocument/2006/relationships/image" Target="../media/image136.wmf"/><Relationship Id="rId4" Type="http://schemas.openxmlformats.org/officeDocument/2006/relationships/image" Target="../media/image135.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139.wmf"/><Relationship Id="rId2" Type="http://schemas.openxmlformats.org/officeDocument/2006/relationships/image" Target="../media/image138.wmf"/><Relationship Id="rId1" Type="http://schemas.openxmlformats.org/officeDocument/2006/relationships/image" Target="../media/image137.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40.wmf"/><Relationship Id="rId2" Type="http://schemas.openxmlformats.org/officeDocument/2006/relationships/image" Target="../media/image138.wmf"/><Relationship Id="rId1" Type="http://schemas.openxmlformats.org/officeDocument/2006/relationships/image" Target="../media/image137.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143.wmf"/><Relationship Id="rId2" Type="http://schemas.openxmlformats.org/officeDocument/2006/relationships/image" Target="../media/image142.wmf"/><Relationship Id="rId1" Type="http://schemas.openxmlformats.org/officeDocument/2006/relationships/image" Target="../media/image141.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image" Target="../media/image16.wmf"/><Relationship Id="rId7" Type="http://schemas.openxmlformats.org/officeDocument/2006/relationships/image" Target="../media/image20.wmf"/><Relationship Id="rId2" Type="http://schemas.openxmlformats.org/officeDocument/2006/relationships/image" Target="../media/image15.wmf"/><Relationship Id="rId1" Type="http://schemas.openxmlformats.org/officeDocument/2006/relationships/image" Target="../media/image14.wmf"/><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wmf"/><Relationship Id="rId9" Type="http://schemas.openxmlformats.org/officeDocument/2006/relationships/image" Target="../media/image2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14.wmf"/><Relationship Id="rId1" Type="http://schemas.openxmlformats.org/officeDocument/2006/relationships/image" Target="../media/image23.wmf"/><Relationship Id="rId4" Type="http://schemas.openxmlformats.org/officeDocument/2006/relationships/image" Target="../media/image25.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33.wmf"/><Relationship Id="rId13" Type="http://schemas.openxmlformats.org/officeDocument/2006/relationships/image" Target="../media/image38.wmf"/><Relationship Id="rId3" Type="http://schemas.openxmlformats.org/officeDocument/2006/relationships/image" Target="../media/image28.wmf"/><Relationship Id="rId7" Type="http://schemas.openxmlformats.org/officeDocument/2006/relationships/image" Target="../media/image32.wmf"/><Relationship Id="rId12" Type="http://schemas.openxmlformats.org/officeDocument/2006/relationships/image" Target="../media/image37.wmf"/><Relationship Id="rId2" Type="http://schemas.openxmlformats.org/officeDocument/2006/relationships/image" Target="../media/image27.wmf"/><Relationship Id="rId1" Type="http://schemas.openxmlformats.org/officeDocument/2006/relationships/image" Target="../media/image26.wmf"/><Relationship Id="rId6" Type="http://schemas.openxmlformats.org/officeDocument/2006/relationships/image" Target="../media/image31.wmf"/><Relationship Id="rId11" Type="http://schemas.openxmlformats.org/officeDocument/2006/relationships/image" Target="../media/image36.wmf"/><Relationship Id="rId5" Type="http://schemas.openxmlformats.org/officeDocument/2006/relationships/image" Target="../media/image30.wmf"/><Relationship Id="rId10" Type="http://schemas.openxmlformats.org/officeDocument/2006/relationships/image" Target="../media/image35.wmf"/><Relationship Id="rId4" Type="http://schemas.openxmlformats.org/officeDocument/2006/relationships/image" Target="../media/image29.wmf"/><Relationship Id="rId9" Type="http://schemas.openxmlformats.org/officeDocument/2006/relationships/image" Target="../media/image34.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image" Target="../media/image42.wmf"/><Relationship Id="rId7" Type="http://schemas.openxmlformats.org/officeDocument/2006/relationships/image" Target="../media/image46.wmf"/><Relationship Id="rId2" Type="http://schemas.openxmlformats.org/officeDocument/2006/relationships/image" Target="../media/image41.wmf"/><Relationship Id="rId1" Type="http://schemas.openxmlformats.org/officeDocument/2006/relationships/image" Target="../media/image40.wmf"/><Relationship Id="rId6" Type="http://schemas.openxmlformats.org/officeDocument/2006/relationships/image" Target="../media/image45.wmf"/><Relationship Id="rId5" Type="http://schemas.openxmlformats.org/officeDocument/2006/relationships/image" Target="../media/image44.wmf"/><Relationship Id="rId4" Type="http://schemas.openxmlformats.org/officeDocument/2006/relationships/image" Target="../media/image43.wmf"/><Relationship Id="rId9" Type="http://schemas.openxmlformats.org/officeDocument/2006/relationships/image" Target="../media/image48.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57.wmf"/><Relationship Id="rId3" Type="http://schemas.openxmlformats.org/officeDocument/2006/relationships/image" Target="../media/image52.wmf"/><Relationship Id="rId7" Type="http://schemas.openxmlformats.org/officeDocument/2006/relationships/image" Target="../media/image56.wmf"/><Relationship Id="rId2" Type="http://schemas.openxmlformats.org/officeDocument/2006/relationships/image" Target="../media/image51.wmf"/><Relationship Id="rId1" Type="http://schemas.openxmlformats.org/officeDocument/2006/relationships/image" Target="../media/image40.wmf"/><Relationship Id="rId6" Type="http://schemas.openxmlformats.org/officeDocument/2006/relationships/image" Target="../media/image55.wmf"/><Relationship Id="rId5" Type="http://schemas.openxmlformats.org/officeDocument/2006/relationships/image" Target="../media/image54.wmf"/><Relationship Id="rId4" Type="http://schemas.openxmlformats.org/officeDocument/2006/relationships/image" Target="../media/image53.wmf"/><Relationship Id="rId9" Type="http://schemas.openxmlformats.org/officeDocument/2006/relationships/image" Target="../media/image58.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66.wmf"/><Relationship Id="rId3" Type="http://schemas.openxmlformats.org/officeDocument/2006/relationships/image" Target="../media/image61.wmf"/><Relationship Id="rId7" Type="http://schemas.openxmlformats.org/officeDocument/2006/relationships/image" Target="../media/image65.wmf"/><Relationship Id="rId2" Type="http://schemas.openxmlformats.org/officeDocument/2006/relationships/image" Target="../media/image60.wmf"/><Relationship Id="rId1" Type="http://schemas.openxmlformats.org/officeDocument/2006/relationships/image" Target="../media/image59.wmf"/><Relationship Id="rId6" Type="http://schemas.openxmlformats.org/officeDocument/2006/relationships/image" Target="../media/image64.wmf"/><Relationship Id="rId5" Type="http://schemas.openxmlformats.org/officeDocument/2006/relationships/image" Target="../media/image63.wmf"/><Relationship Id="rId4" Type="http://schemas.openxmlformats.org/officeDocument/2006/relationships/image" Target="../media/image62.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image" Target="../media/image82.wmf"/><Relationship Id="rId1" Type="http://schemas.openxmlformats.org/officeDocument/2006/relationships/image" Target="../media/image81.wmf"/><Relationship Id="rId4" Type="http://schemas.openxmlformats.org/officeDocument/2006/relationships/image" Target="../media/image84.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91.wmf"/><Relationship Id="rId2" Type="http://schemas.openxmlformats.org/officeDocument/2006/relationships/image" Target="../media/image90.wmf"/><Relationship Id="rId1" Type="http://schemas.openxmlformats.org/officeDocument/2006/relationships/image" Target="../media/image8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638225-A58B-48CF-8511-786094FD14AB}" type="datetimeFigureOut">
              <a:rPr lang="en-AU" smtClean="0"/>
              <a:t>22/03/2023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675475-43A9-4972-B87A-F5D73F3C4B61}" type="slidenum">
              <a:rPr lang="en-AU" smtClean="0"/>
              <a:t>‹#›</a:t>
            </a:fld>
            <a:endParaRPr lang="en-AU"/>
          </a:p>
        </p:txBody>
      </p:sp>
    </p:spTree>
    <p:extLst>
      <p:ext uri="{BB962C8B-B14F-4D97-AF65-F5344CB8AC3E}">
        <p14:creationId xmlns:p14="http://schemas.microsoft.com/office/powerpoint/2010/main" val="1931140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34675475-43A9-4972-B87A-F5D73F3C4B61}" type="slidenum">
              <a:rPr lang="en-AU" smtClean="0"/>
              <a:t>1</a:t>
            </a:fld>
            <a:endParaRPr lang="en-AU"/>
          </a:p>
        </p:txBody>
      </p:sp>
    </p:spTree>
    <p:extLst>
      <p:ext uri="{BB962C8B-B14F-4D97-AF65-F5344CB8AC3E}">
        <p14:creationId xmlns:p14="http://schemas.microsoft.com/office/powerpoint/2010/main" val="2869283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E44A4F0D-3E45-4DF7-A326-74F9CF2E9D04}" type="slidenum">
              <a:rPr lang="vi-VN" smtClean="0"/>
              <a:t>15</a:t>
            </a:fld>
            <a:endParaRPr lang="vi-VN"/>
          </a:p>
        </p:txBody>
      </p:sp>
    </p:spTree>
    <p:extLst>
      <p:ext uri="{BB962C8B-B14F-4D97-AF65-F5344CB8AC3E}">
        <p14:creationId xmlns:p14="http://schemas.microsoft.com/office/powerpoint/2010/main" val="34353796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E44A4F0D-3E45-4DF7-A326-74F9CF2E9D04}" type="slidenum">
              <a:rPr lang="vi-VN" smtClean="0"/>
              <a:t>16</a:t>
            </a:fld>
            <a:endParaRPr lang="vi-VN"/>
          </a:p>
        </p:txBody>
      </p:sp>
    </p:spTree>
    <p:extLst>
      <p:ext uri="{BB962C8B-B14F-4D97-AF65-F5344CB8AC3E}">
        <p14:creationId xmlns:p14="http://schemas.microsoft.com/office/powerpoint/2010/main" val="34353796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675475-43A9-4972-B87A-F5D73F3C4B61}" type="slidenum">
              <a:rPr lang="en-AU" smtClean="0"/>
              <a:t>21</a:t>
            </a:fld>
            <a:endParaRPr lang="en-AU"/>
          </a:p>
        </p:txBody>
      </p:sp>
    </p:spTree>
    <p:extLst>
      <p:ext uri="{BB962C8B-B14F-4D97-AF65-F5344CB8AC3E}">
        <p14:creationId xmlns:p14="http://schemas.microsoft.com/office/powerpoint/2010/main" val="1624460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675475-43A9-4972-B87A-F5D73F3C4B61}" type="slidenum">
              <a:rPr lang="en-AU" smtClean="0"/>
              <a:t>23</a:t>
            </a:fld>
            <a:endParaRPr lang="en-AU"/>
          </a:p>
        </p:txBody>
      </p:sp>
    </p:spTree>
    <p:extLst>
      <p:ext uri="{BB962C8B-B14F-4D97-AF65-F5344CB8AC3E}">
        <p14:creationId xmlns:p14="http://schemas.microsoft.com/office/powerpoint/2010/main" val="35844968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34675475-43A9-4972-B87A-F5D73F3C4B61}" type="slidenum">
              <a:rPr lang="en-AU" smtClean="0"/>
              <a:t>24</a:t>
            </a:fld>
            <a:endParaRPr lang="en-AU"/>
          </a:p>
        </p:txBody>
      </p:sp>
    </p:spTree>
    <p:extLst>
      <p:ext uri="{BB962C8B-B14F-4D97-AF65-F5344CB8AC3E}">
        <p14:creationId xmlns:p14="http://schemas.microsoft.com/office/powerpoint/2010/main" val="6476580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34675475-43A9-4972-B87A-F5D73F3C4B61}" type="slidenum">
              <a:rPr lang="en-AU" smtClean="0"/>
              <a:t>50</a:t>
            </a:fld>
            <a:endParaRPr lang="en-AU"/>
          </a:p>
        </p:txBody>
      </p:sp>
    </p:spTree>
    <p:extLst>
      <p:ext uri="{BB962C8B-B14F-4D97-AF65-F5344CB8AC3E}">
        <p14:creationId xmlns:p14="http://schemas.microsoft.com/office/powerpoint/2010/main" val="1984202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675475-43A9-4972-B87A-F5D73F3C4B61}" type="slidenum">
              <a:rPr lang="en-AU" smtClean="0"/>
              <a:t>4</a:t>
            </a:fld>
            <a:endParaRPr lang="en-AU"/>
          </a:p>
        </p:txBody>
      </p:sp>
    </p:spTree>
    <p:extLst>
      <p:ext uri="{BB962C8B-B14F-4D97-AF65-F5344CB8AC3E}">
        <p14:creationId xmlns:p14="http://schemas.microsoft.com/office/powerpoint/2010/main" val="4101577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675475-43A9-4972-B87A-F5D73F3C4B61}" type="slidenum">
              <a:rPr lang="en-AU" smtClean="0"/>
              <a:t>5</a:t>
            </a:fld>
            <a:endParaRPr lang="en-AU"/>
          </a:p>
        </p:txBody>
      </p:sp>
    </p:spTree>
    <p:extLst>
      <p:ext uri="{BB962C8B-B14F-4D97-AF65-F5344CB8AC3E}">
        <p14:creationId xmlns:p14="http://schemas.microsoft.com/office/powerpoint/2010/main" val="550482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675475-43A9-4972-B87A-F5D73F3C4B61}" type="slidenum">
              <a:rPr lang="en-AU" smtClean="0"/>
              <a:t>6</a:t>
            </a:fld>
            <a:endParaRPr lang="en-AU"/>
          </a:p>
        </p:txBody>
      </p:sp>
    </p:spTree>
    <p:extLst>
      <p:ext uri="{BB962C8B-B14F-4D97-AF65-F5344CB8AC3E}">
        <p14:creationId xmlns:p14="http://schemas.microsoft.com/office/powerpoint/2010/main" val="3891337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err="1">
                <a:solidFill>
                  <a:schemeClr val="tx1"/>
                </a:solidFill>
                <a:effectLst/>
                <a:latin typeface="+mn-lt"/>
                <a:ea typeface="+mn-ea"/>
                <a:cs typeface="+mn-cs"/>
              </a:rPr>
              <a:t>Ứng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suất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đại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lượng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học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đặc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trưng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mức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độ</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chịu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lực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vật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liệu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tại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một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điểm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ứng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suất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vượt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một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giới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hạn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nào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thì</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vật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liệu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bị</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phá</a:t>
            </a:r>
            <a:r>
              <a:rPr lang="en-US" sz="1200" kern="1200" dirty="0">
                <a:solidFill>
                  <a:schemeClr val="tx1"/>
                </a:solidFill>
                <a:effectLst/>
                <a:latin typeface="+mn-lt"/>
                <a:ea typeface="+mn-ea"/>
                <a:cs typeface="+mn-cs"/>
              </a:rPr>
              <a:t> </a:t>
            </a:r>
            <a:r>
              <a:rPr lang="en-US" sz="1200" kern="1200" err="1">
                <a:solidFill>
                  <a:schemeClr val="tx1"/>
                </a:solidFill>
                <a:effectLst/>
                <a:latin typeface="+mn-lt"/>
                <a:ea typeface="+mn-ea"/>
                <a:cs typeface="+mn-cs"/>
              </a:rPr>
              <a:t>hoại</a:t>
            </a:r>
            <a:r>
              <a:rPr lang="en-US" sz="1200" kern="1200">
                <a:solidFill>
                  <a:schemeClr val="tx1"/>
                </a:solidFill>
                <a:effectLst/>
                <a:latin typeface="+mn-lt"/>
                <a:ea typeface="+mn-ea"/>
                <a:cs typeface="+mn-cs"/>
              </a:rPr>
              <a:t>. Do </a:t>
            </a:r>
            <a:r>
              <a:rPr lang="en-US" sz="1200" kern="1200" dirty="0" err="1">
                <a:solidFill>
                  <a:schemeClr val="tx1"/>
                </a:solidFill>
                <a:effectLst/>
                <a:latin typeface="+mn-lt"/>
                <a:ea typeface="+mn-ea"/>
                <a:cs typeface="+mn-cs"/>
              </a:rPr>
              <a:t>đó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việc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xác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định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ứng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suất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sở</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đánh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độ</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bền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vật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liệu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chính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một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nội</a:t>
            </a:r>
            <a:r>
              <a:rPr lang="en-US" sz="1200" kern="1200" dirty="0">
                <a:solidFill>
                  <a:schemeClr val="tx1"/>
                </a:solidFill>
                <a:effectLst/>
                <a:latin typeface="+mn-lt"/>
                <a:ea typeface="+mn-ea"/>
                <a:cs typeface="+mn-cs"/>
              </a:rPr>
              <a:t> dung </a:t>
            </a:r>
            <a:r>
              <a:rPr lang="en-US" sz="1200" kern="1200" dirty="0" err="1">
                <a:solidFill>
                  <a:schemeClr val="tx1"/>
                </a:solidFill>
                <a:effectLst/>
                <a:latin typeface="+mn-lt"/>
                <a:ea typeface="+mn-ea"/>
                <a:cs typeface="+mn-cs"/>
              </a:rPr>
              <a:t>quan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trọng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bộ</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môn</a:t>
            </a:r>
            <a:r>
              <a:rPr lang="en-US" sz="1200" kern="1200" dirty="0">
                <a:solidFill>
                  <a:schemeClr val="tx1"/>
                </a:solidFill>
                <a:effectLst/>
                <a:latin typeface="+mn-lt"/>
                <a:ea typeface="+mn-ea"/>
                <a:cs typeface="+mn-cs"/>
              </a:rPr>
              <a:t> SBVL.</a:t>
            </a:r>
            <a:endParaRPr lang="en-AU" sz="1200" kern="1200" dirty="0">
              <a:solidFill>
                <a:schemeClr val="tx1"/>
              </a:solidFill>
              <a:effectLst/>
              <a:latin typeface="+mn-lt"/>
              <a:ea typeface="+mn-ea"/>
              <a:cs typeface="+mn-cs"/>
            </a:endParaRPr>
          </a:p>
          <a:p>
            <a:pPr lvl="0"/>
            <a:r>
              <a:rPr lang="en-US" sz="1200" kern="1200" dirty="0" err="1">
                <a:solidFill>
                  <a:schemeClr val="tx1"/>
                </a:solidFill>
                <a:effectLst/>
                <a:latin typeface="+mn-lt"/>
                <a:ea typeface="+mn-ea"/>
                <a:cs typeface="+mn-cs"/>
              </a:rPr>
              <a:t>Ứng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suất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pháp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chỉ</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gây</a:t>
            </a:r>
            <a:r>
              <a:rPr lang="en-US" sz="1200" kern="1200" dirty="0">
                <a:solidFill>
                  <a:schemeClr val="tx1"/>
                </a:solidFill>
                <a:effectLst/>
                <a:latin typeface="+mn-lt"/>
                <a:ea typeface="+mn-ea"/>
                <a:cs typeface="+mn-cs"/>
              </a:rPr>
              <a:t> ra </a:t>
            </a:r>
            <a:r>
              <a:rPr lang="en-US" sz="1200" kern="1200" dirty="0" err="1">
                <a:solidFill>
                  <a:schemeClr val="tx1"/>
                </a:solidFill>
                <a:effectLst/>
                <a:latin typeface="+mn-lt"/>
                <a:ea typeface="+mn-ea"/>
                <a:cs typeface="+mn-cs"/>
              </a:rPr>
              <a:t>biến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dạng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dài</a:t>
            </a:r>
            <a:r>
              <a:rPr lang="en-US" sz="1200" kern="1200" dirty="0">
                <a:solidFill>
                  <a:schemeClr val="tx1"/>
                </a:solidFill>
                <a:effectLst/>
                <a:latin typeface="+mn-lt"/>
                <a:ea typeface="+mn-ea"/>
                <a:cs typeface="+mn-cs"/>
              </a:rPr>
              <a:t>.</a:t>
            </a:r>
            <a:endParaRPr lang="en-AU" sz="1200" kern="1200" dirty="0">
              <a:solidFill>
                <a:schemeClr val="tx1"/>
              </a:solidFill>
              <a:effectLst/>
              <a:latin typeface="+mn-lt"/>
              <a:ea typeface="+mn-ea"/>
              <a:cs typeface="+mn-cs"/>
            </a:endParaRPr>
          </a:p>
          <a:p>
            <a:pPr lvl="0"/>
            <a:r>
              <a:rPr lang="en-US" sz="1200" kern="1200" dirty="0" err="1">
                <a:solidFill>
                  <a:schemeClr val="tx1"/>
                </a:solidFill>
                <a:effectLst/>
                <a:latin typeface="+mn-lt"/>
                <a:ea typeface="+mn-ea"/>
                <a:cs typeface="+mn-cs"/>
              </a:rPr>
              <a:t>Ứng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suất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tiếp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chỉ</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gây</a:t>
            </a:r>
            <a:r>
              <a:rPr lang="en-US" sz="1200" kern="1200" dirty="0">
                <a:solidFill>
                  <a:schemeClr val="tx1"/>
                </a:solidFill>
                <a:effectLst/>
                <a:latin typeface="+mn-lt"/>
                <a:ea typeface="+mn-ea"/>
                <a:cs typeface="+mn-cs"/>
              </a:rPr>
              <a:t> ra </a:t>
            </a:r>
            <a:r>
              <a:rPr lang="en-US" sz="1200" kern="1200" dirty="0" err="1">
                <a:solidFill>
                  <a:schemeClr val="tx1"/>
                </a:solidFill>
                <a:effectLst/>
                <a:latin typeface="+mn-lt"/>
                <a:ea typeface="+mn-ea"/>
                <a:cs typeface="+mn-cs"/>
              </a:rPr>
              <a:t>biến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dạng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góc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xoay</a:t>
            </a:r>
            <a:r>
              <a:rPr lang="en-US" sz="1200" kern="1200" dirty="0">
                <a:solidFill>
                  <a:schemeClr val="tx1"/>
                </a:solidFill>
                <a:effectLst/>
                <a:latin typeface="+mn-lt"/>
                <a:ea typeface="+mn-ea"/>
                <a:cs typeface="+mn-cs"/>
              </a:rPr>
              <a:t> hay </a:t>
            </a:r>
            <a:r>
              <a:rPr lang="en-US" sz="1200" kern="1200" dirty="0" err="1">
                <a:solidFill>
                  <a:schemeClr val="tx1"/>
                </a:solidFill>
                <a:effectLst/>
                <a:latin typeface="+mn-lt"/>
                <a:ea typeface="+mn-ea"/>
                <a:cs typeface="+mn-cs"/>
              </a:rPr>
              <a:t>biến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dạng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trượt</a:t>
            </a:r>
            <a:r>
              <a:rPr lang="en-US" sz="1200" kern="1200" dirty="0">
                <a:solidFill>
                  <a:schemeClr val="tx1"/>
                </a:solidFill>
                <a:effectLst/>
                <a:latin typeface="+mn-lt"/>
                <a:ea typeface="+mn-ea"/>
                <a:cs typeface="+mn-cs"/>
              </a:rPr>
              <a:t>.</a:t>
            </a:r>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fld id="{34675475-43A9-4972-B87A-F5D73F3C4B61}" type="slidenum">
              <a:rPr lang="en-AU" smtClean="0"/>
              <a:t>7</a:t>
            </a:fld>
            <a:endParaRPr lang="en-AU"/>
          </a:p>
        </p:txBody>
      </p:sp>
    </p:spTree>
    <p:extLst>
      <p:ext uri="{BB962C8B-B14F-4D97-AF65-F5344CB8AC3E}">
        <p14:creationId xmlns:p14="http://schemas.microsoft.com/office/powerpoint/2010/main" val="281245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4675475-43A9-4972-B87A-F5D73F3C4B61}" type="slidenum">
              <a:rPr lang="en-AU" smtClean="0"/>
              <a:t>8</a:t>
            </a:fld>
            <a:endParaRPr lang="en-AU"/>
          </a:p>
        </p:txBody>
      </p:sp>
    </p:spTree>
    <p:extLst>
      <p:ext uri="{BB962C8B-B14F-4D97-AF65-F5344CB8AC3E}">
        <p14:creationId xmlns:p14="http://schemas.microsoft.com/office/powerpoint/2010/main" val="2870567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34675475-43A9-4972-B87A-F5D73F3C4B61}" type="slidenum">
              <a:rPr lang="en-AU" smtClean="0"/>
              <a:t>11</a:t>
            </a:fld>
            <a:endParaRPr lang="en-AU"/>
          </a:p>
        </p:txBody>
      </p:sp>
    </p:spTree>
    <p:extLst>
      <p:ext uri="{BB962C8B-B14F-4D97-AF65-F5344CB8AC3E}">
        <p14:creationId xmlns:p14="http://schemas.microsoft.com/office/powerpoint/2010/main" val="2647620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34675475-43A9-4972-B87A-F5D73F3C4B61}" type="slidenum">
              <a:rPr lang="en-AU" smtClean="0"/>
              <a:t>12</a:t>
            </a:fld>
            <a:endParaRPr lang="en-AU"/>
          </a:p>
        </p:txBody>
      </p:sp>
    </p:spTree>
    <p:extLst>
      <p:ext uri="{BB962C8B-B14F-4D97-AF65-F5344CB8AC3E}">
        <p14:creationId xmlns:p14="http://schemas.microsoft.com/office/powerpoint/2010/main" val="4055433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E44A4F0D-3E45-4DF7-A326-74F9CF2E9D04}" type="slidenum">
              <a:rPr lang="vi-VN" smtClean="0"/>
              <a:t>14</a:t>
            </a:fld>
            <a:endParaRPr lang="vi-VN"/>
          </a:p>
        </p:txBody>
      </p:sp>
    </p:spTree>
    <p:extLst>
      <p:ext uri="{BB962C8B-B14F-4D97-AF65-F5344CB8AC3E}">
        <p14:creationId xmlns:p14="http://schemas.microsoft.com/office/powerpoint/2010/main" val="3435379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6B4DB789-0830-44E9-999D-7B22D639B296}" type="datetime1">
              <a:rPr lang="en-US" smtClean="0"/>
              <a:t>3/22/2023</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342105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7027DA02-305C-44BC-BD59-E24CF9B537E0}" type="datetime1">
              <a:rPr lang="en-US" smtClean="0"/>
              <a:t>3/22/2023</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457413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A64F5B97-1DD5-4734-956A-943EE218F333}" type="datetime1">
              <a:rPr lang="en-US" smtClean="0"/>
              <a:t>3/22/2023</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5415483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BE8CB2FB-2DA7-4EC2-A27E-CED544715317}" type="datetime1">
              <a:rPr lang="en-US" smtClean="0"/>
              <a:t>3/22/2023</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9543550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6553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7AD97339-ECDA-45ED-AE32-87E7B5F68440}" type="datetime1">
              <a:rPr lang="en-US" smtClean="0"/>
              <a:t>3/22/2023</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887234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99DF2717-B912-4686-A0B9-201E511E9B89}" type="datetime1">
              <a:rPr lang="en-US" smtClean="0"/>
              <a:t>3/22/2023</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474909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EC26FF1B-5C82-44FE-82FF-D0253B894D3C}" type="datetime1">
              <a:rPr lang="en-US" smtClean="0"/>
              <a:t>3/22/2023</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812550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88C8A644-8882-4B7B-99DB-D987EBCECEEB}" type="datetime1">
              <a:rPr lang="en-US" smtClean="0"/>
              <a:t>3/22/2023</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110363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7E69D9E7-F184-494E-BCF2-4540F4C05EC7}" type="datetime1">
              <a:rPr lang="en-US" smtClean="0"/>
              <a:t>3/22/2023</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483245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D3D90446-2F77-4884-A676-EF3F668C4CEB}" type="datetime1">
              <a:rPr lang="en-US" smtClean="0"/>
              <a:t>3/22/2023</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926381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08A94862-1A0D-4633-9E5A-5B4464DAFADF}" type="datetime1">
              <a:rPr lang="en-US" smtClean="0"/>
              <a:t>3/22/2023</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228409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5B47B9EA-8D77-4CA9-856F-1A4D836B6571}" type="datetime1">
              <a:rPr lang="en-US" smtClean="0"/>
              <a:t>3/22/2023</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149795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EAE49A-A239-4DAA-B67C-914B201EE70F}" type="datetime1">
              <a:rPr lang="en-US" smtClean="0"/>
              <a:t>3/22/2023</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1005888373"/>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2" r:id="rId6"/>
    <p:sldLayoutId id="2147483757" r:id="rId7"/>
    <p:sldLayoutId id="2147483758" r:id="rId8"/>
    <p:sldLayoutId id="2147483759" r:id="rId9"/>
    <p:sldLayoutId id="2147483760" r:id="rId10"/>
    <p:sldLayoutId id="2147483761" r:id="rId11"/>
    <p:sldLayoutId id="2147483763" r:id="rId12"/>
    <p:sldLayoutId id="2147483770" r:id="rId13"/>
  </p:sldLayoutIdLst>
  <p:hf hdr="0" ftr="0" dt="0"/>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42.wmf"/><Relationship Id="rId13" Type="http://schemas.openxmlformats.org/officeDocument/2006/relationships/oleObject" Target="../embeddings/oleObject40.bin"/><Relationship Id="rId18" Type="http://schemas.openxmlformats.org/officeDocument/2006/relationships/image" Target="../media/image47.wmf"/><Relationship Id="rId3" Type="http://schemas.openxmlformats.org/officeDocument/2006/relationships/oleObject" Target="../embeddings/oleObject35.bin"/><Relationship Id="rId21" Type="http://schemas.openxmlformats.org/officeDocument/2006/relationships/image" Target="../media/image49.wmf"/><Relationship Id="rId7" Type="http://schemas.openxmlformats.org/officeDocument/2006/relationships/oleObject" Target="../embeddings/oleObject37.bin"/><Relationship Id="rId12" Type="http://schemas.openxmlformats.org/officeDocument/2006/relationships/image" Target="../media/image44.wmf"/><Relationship Id="rId17" Type="http://schemas.openxmlformats.org/officeDocument/2006/relationships/oleObject" Target="../embeddings/oleObject42.bin"/><Relationship Id="rId2" Type="http://schemas.openxmlformats.org/officeDocument/2006/relationships/slideLayout" Target="../slideLayouts/slideLayout2.xml"/><Relationship Id="rId16" Type="http://schemas.openxmlformats.org/officeDocument/2006/relationships/image" Target="../media/image46.wmf"/><Relationship Id="rId20" Type="http://schemas.openxmlformats.org/officeDocument/2006/relationships/image" Target="../media/image48.wmf"/><Relationship Id="rId1" Type="http://schemas.openxmlformats.org/officeDocument/2006/relationships/vmlDrawing" Target="../drawings/vmlDrawing5.vml"/><Relationship Id="rId6" Type="http://schemas.openxmlformats.org/officeDocument/2006/relationships/image" Target="../media/image41.wmf"/><Relationship Id="rId11" Type="http://schemas.openxmlformats.org/officeDocument/2006/relationships/oleObject" Target="../embeddings/oleObject39.bin"/><Relationship Id="rId5" Type="http://schemas.openxmlformats.org/officeDocument/2006/relationships/oleObject" Target="../embeddings/oleObject36.bin"/><Relationship Id="rId15" Type="http://schemas.openxmlformats.org/officeDocument/2006/relationships/oleObject" Target="../embeddings/oleObject41.bin"/><Relationship Id="rId23" Type="http://schemas.openxmlformats.org/officeDocument/2006/relationships/image" Target="../media/image2.png"/><Relationship Id="rId10" Type="http://schemas.openxmlformats.org/officeDocument/2006/relationships/image" Target="../media/image43.wmf"/><Relationship Id="rId19" Type="http://schemas.openxmlformats.org/officeDocument/2006/relationships/oleObject" Target="../embeddings/oleObject43.bin"/><Relationship Id="rId4" Type="http://schemas.openxmlformats.org/officeDocument/2006/relationships/image" Target="../media/image40.wmf"/><Relationship Id="rId9" Type="http://schemas.openxmlformats.org/officeDocument/2006/relationships/oleObject" Target="../embeddings/oleObject38.bin"/><Relationship Id="rId14" Type="http://schemas.openxmlformats.org/officeDocument/2006/relationships/image" Target="../media/image45.wmf"/><Relationship Id="rId22" Type="http://schemas.openxmlformats.org/officeDocument/2006/relationships/image" Target="../media/image50.wmf"/></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46.bin"/><Relationship Id="rId13" Type="http://schemas.openxmlformats.org/officeDocument/2006/relationships/oleObject" Target="../embeddings/oleObject49.bin"/><Relationship Id="rId18" Type="http://schemas.openxmlformats.org/officeDocument/2006/relationships/image" Target="../media/image56.wmf"/><Relationship Id="rId3" Type="http://schemas.openxmlformats.org/officeDocument/2006/relationships/notesSlide" Target="../notesSlides/notesSlide8.xml"/><Relationship Id="rId21" Type="http://schemas.openxmlformats.org/officeDocument/2006/relationships/oleObject" Target="../embeddings/oleObject53.bin"/><Relationship Id="rId7" Type="http://schemas.openxmlformats.org/officeDocument/2006/relationships/image" Target="../media/image51.wmf"/><Relationship Id="rId12" Type="http://schemas.openxmlformats.org/officeDocument/2006/relationships/image" Target="../media/image53.wmf"/><Relationship Id="rId17" Type="http://schemas.openxmlformats.org/officeDocument/2006/relationships/oleObject" Target="../embeddings/oleObject51.bin"/><Relationship Id="rId2" Type="http://schemas.openxmlformats.org/officeDocument/2006/relationships/slideLayout" Target="../slideLayouts/slideLayout2.xml"/><Relationship Id="rId16" Type="http://schemas.openxmlformats.org/officeDocument/2006/relationships/image" Target="../media/image55.wmf"/><Relationship Id="rId20" Type="http://schemas.openxmlformats.org/officeDocument/2006/relationships/image" Target="../media/image57.wmf"/><Relationship Id="rId1" Type="http://schemas.openxmlformats.org/officeDocument/2006/relationships/vmlDrawing" Target="../drawings/vmlDrawing6.vml"/><Relationship Id="rId6" Type="http://schemas.openxmlformats.org/officeDocument/2006/relationships/oleObject" Target="../embeddings/oleObject45.bin"/><Relationship Id="rId11" Type="http://schemas.openxmlformats.org/officeDocument/2006/relationships/oleObject" Target="../embeddings/oleObject48.bin"/><Relationship Id="rId5" Type="http://schemas.openxmlformats.org/officeDocument/2006/relationships/image" Target="../media/image40.wmf"/><Relationship Id="rId15" Type="http://schemas.openxmlformats.org/officeDocument/2006/relationships/oleObject" Target="../embeddings/oleObject50.bin"/><Relationship Id="rId23" Type="http://schemas.openxmlformats.org/officeDocument/2006/relationships/image" Target="../media/image2.png"/><Relationship Id="rId10" Type="http://schemas.openxmlformats.org/officeDocument/2006/relationships/image" Target="../media/image52.wmf"/><Relationship Id="rId19" Type="http://schemas.openxmlformats.org/officeDocument/2006/relationships/oleObject" Target="../embeddings/oleObject52.bin"/><Relationship Id="rId4" Type="http://schemas.openxmlformats.org/officeDocument/2006/relationships/oleObject" Target="../embeddings/oleObject44.bin"/><Relationship Id="rId9" Type="http://schemas.openxmlformats.org/officeDocument/2006/relationships/oleObject" Target="../embeddings/oleObject47.bin"/><Relationship Id="rId14" Type="http://schemas.openxmlformats.org/officeDocument/2006/relationships/image" Target="../media/image54.wmf"/><Relationship Id="rId22" Type="http://schemas.openxmlformats.org/officeDocument/2006/relationships/image" Target="../media/image58.wmf"/></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56.bin"/><Relationship Id="rId13" Type="http://schemas.openxmlformats.org/officeDocument/2006/relationships/image" Target="../media/image63.wmf"/><Relationship Id="rId18" Type="http://schemas.openxmlformats.org/officeDocument/2006/relationships/image" Target="../media/image65.wmf"/><Relationship Id="rId3" Type="http://schemas.openxmlformats.org/officeDocument/2006/relationships/notesSlide" Target="../notesSlides/notesSlide9.xml"/><Relationship Id="rId21" Type="http://schemas.openxmlformats.org/officeDocument/2006/relationships/image" Target="../media/image2.png"/><Relationship Id="rId7" Type="http://schemas.openxmlformats.org/officeDocument/2006/relationships/image" Target="../media/image60.wmf"/><Relationship Id="rId12" Type="http://schemas.openxmlformats.org/officeDocument/2006/relationships/oleObject" Target="../embeddings/oleObject58.bin"/><Relationship Id="rId17" Type="http://schemas.openxmlformats.org/officeDocument/2006/relationships/oleObject" Target="../embeddings/oleObject61.bin"/><Relationship Id="rId2" Type="http://schemas.openxmlformats.org/officeDocument/2006/relationships/slideLayout" Target="../slideLayouts/slideLayout13.xml"/><Relationship Id="rId16" Type="http://schemas.openxmlformats.org/officeDocument/2006/relationships/oleObject" Target="../embeddings/oleObject60.bin"/><Relationship Id="rId20" Type="http://schemas.openxmlformats.org/officeDocument/2006/relationships/image" Target="../media/image66.wmf"/><Relationship Id="rId1" Type="http://schemas.openxmlformats.org/officeDocument/2006/relationships/vmlDrawing" Target="../drawings/vmlDrawing7.vml"/><Relationship Id="rId6" Type="http://schemas.openxmlformats.org/officeDocument/2006/relationships/oleObject" Target="../embeddings/oleObject55.bin"/><Relationship Id="rId11" Type="http://schemas.openxmlformats.org/officeDocument/2006/relationships/image" Target="../media/image62.wmf"/><Relationship Id="rId5" Type="http://schemas.openxmlformats.org/officeDocument/2006/relationships/image" Target="../media/image59.wmf"/><Relationship Id="rId15" Type="http://schemas.openxmlformats.org/officeDocument/2006/relationships/image" Target="../media/image64.wmf"/><Relationship Id="rId10" Type="http://schemas.openxmlformats.org/officeDocument/2006/relationships/oleObject" Target="../embeddings/oleObject57.bin"/><Relationship Id="rId19" Type="http://schemas.openxmlformats.org/officeDocument/2006/relationships/oleObject" Target="../embeddings/oleObject62.bin"/><Relationship Id="rId4" Type="http://schemas.openxmlformats.org/officeDocument/2006/relationships/oleObject" Target="../embeddings/oleObject54.bin"/><Relationship Id="rId9" Type="http://schemas.openxmlformats.org/officeDocument/2006/relationships/image" Target="../media/image61.wmf"/><Relationship Id="rId14" Type="http://schemas.openxmlformats.org/officeDocument/2006/relationships/oleObject" Target="../embeddings/oleObject59.bin"/></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69.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2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2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9.PNG"/></Relationships>
</file>

<file path=ppt/slides/_rels/slide2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65.bin"/><Relationship Id="rId13" Type="http://schemas.openxmlformats.org/officeDocument/2006/relationships/image" Target="../media/image87.wmf"/><Relationship Id="rId3" Type="http://schemas.openxmlformats.org/officeDocument/2006/relationships/image" Target="../media/image85.emf"/><Relationship Id="rId7" Type="http://schemas.openxmlformats.org/officeDocument/2006/relationships/image" Target="../media/image82.wmf"/><Relationship Id="rId12" Type="http://schemas.openxmlformats.org/officeDocument/2006/relationships/image" Target="../media/image86.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64.bin"/><Relationship Id="rId11" Type="http://schemas.openxmlformats.org/officeDocument/2006/relationships/image" Target="../media/image84.wmf"/><Relationship Id="rId5" Type="http://schemas.openxmlformats.org/officeDocument/2006/relationships/image" Target="../media/image81.wmf"/><Relationship Id="rId10" Type="http://schemas.openxmlformats.org/officeDocument/2006/relationships/oleObject" Target="../embeddings/oleObject66.bin"/><Relationship Id="rId4" Type="http://schemas.openxmlformats.org/officeDocument/2006/relationships/oleObject" Target="../embeddings/oleObject63.bin"/><Relationship Id="rId9" Type="http://schemas.openxmlformats.org/officeDocument/2006/relationships/image" Target="../media/image83.wmf"/><Relationship Id="rId1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image" Target="../media/image86.wmf"/><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88.wmf"/></Relationships>
</file>

<file path=ppt/slides/_rels/slide27.xml.rels><?xml version="1.0" encoding="UTF-8" standalone="yes"?>
<Relationships xmlns="http://schemas.openxmlformats.org/package/2006/relationships"><Relationship Id="rId8" Type="http://schemas.openxmlformats.org/officeDocument/2006/relationships/image" Target="../media/image91.wmf"/><Relationship Id="rId3" Type="http://schemas.openxmlformats.org/officeDocument/2006/relationships/oleObject" Target="../embeddings/oleObject67.bin"/><Relationship Id="rId7" Type="http://schemas.openxmlformats.org/officeDocument/2006/relationships/oleObject" Target="../embeddings/oleObject69.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90.wmf"/><Relationship Id="rId5" Type="http://schemas.openxmlformats.org/officeDocument/2006/relationships/oleObject" Target="../embeddings/oleObject68.bin"/><Relationship Id="rId4" Type="http://schemas.openxmlformats.org/officeDocument/2006/relationships/image" Target="../media/image89.wmf"/><Relationship Id="rId9"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2.png"/><Relationship Id="rId4" Type="http://schemas.openxmlformats.org/officeDocument/2006/relationships/image" Target="../media/image92.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71.bin"/><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94.wmf"/><Relationship Id="rId5" Type="http://schemas.openxmlformats.org/officeDocument/2006/relationships/oleObject" Target="../embeddings/oleObject72.bin"/><Relationship Id="rId4" Type="http://schemas.openxmlformats.org/officeDocument/2006/relationships/image" Target="../media/image93.wmf"/></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97.wmf"/><Relationship Id="rId13" Type="http://schemas.openxmlformats.org/officeDocument/2006/relationships/oleObject" Target="../embeddings/oleObject78.bin"/><Relationship Id="rId18" Type="http://schemas.openxmlformats.org/officeDocument/2006/relationships/image" Target="../media/image102.wmf"/><Relationship Id="rId26" Type="http://schemas.openxmlformats.org/officeDocument/2006/relationships/image" Target="../media/image106.wmf"/><Relationship Id="rId3" Type="http://schemas.openxmlformats.org/officeDocument/2006/relationships/oleObject" Target="../embeddings/oleObject73.bin"/><Relationship Id="rId21" Type="http://schemas.openxmlformats.org/officeDocument/2006/relationships/oleObject" Target="../embeddings/oleObject82.bin"/><Relationship Id="rId7" Type="http://schemas.openxmlformats.org/officeDocument/2006/relationships/oleObject" Target="../embeddings/oleObject75.bin"/><Relationship Id="rId12" Type="http://schemas.openxmlformats.org/officeDocument/2006/relationships/image" Target="../media/image99.wmf"/><Relationship Id="rId17" Type="http://schemas.openxmlformats.org/officeDocument/2006/relationships/oleObject" Target="../embeddings/oleObject80.bin"/><Relationship Id="rId25" Type="http://schemas.openxmlformats.org/officeDocument/2006/relationships/oleObject" Target="../embeddings/oleObject84.bin"/><Relationship Id="rId2" Type="http://schemas.openxmlformats.org/officeDocument/2006/relationships/slideLayout" Target="../slideLayouts/slideLayout2.xml"/><Relationship Id="rId16" Type="http://schemas.openxmlformats.org/officeDocument/2006/relationships/image" Target="../media/image101.wmf"/><Relationship Id="rId20" Type="http://schemas.openxmlformats.org/officeDocument/2006/relationships/image" Target="../media/image103.wmf"/><Relationship Id="rId29" Type="http://schemas.openxmlformats.org/officeDocument/2006/relationships/image" Target="../media/image2.png"/><Relationship Id="rId1" Type="http://schemas.openxmlformats.org/officeDocument/2006/relationships/vmlDrawing" Target="../drawings/vmlDrawing12.vml"/><Relationship Id="rId6" Type="http://schemas.openxmlformats.org/officeDocument/2006/relationships/image" Target="../media/image96.wmf"/><Relationship Id="rId11" Type="http://schemas.openxmlformats.org/officeDocument/2006/relationships/oleObject" Target="../embeddings/oleObject77.bin"/><Relationship Id="rId24" Type="http://schemas.openxmlformats.org/officeDocument/2006/relationships/image" Target="../media/image105.wmf"/><Relationship Id="rId5" Type="http://schemas.openxmlformats.org/officeDocument/2006/relationships/oleObject" Target="../embeddings/oleObject74.bin"/><Relationship Id="rId15" Type="http://schemas.openxmlformats.org/officeDocument/2006/relationships/oleObject" Target="../embeddings/oleObject79.bin"/><Relationship Id="rId23" Type="http://schemas.openxmlformats.org/officeDocument/2006/relationships/oleObject" Target="../embeddings/oleObject83.bin"/><Relationship Id="rId28" Type="http://schemas.openxmlformats.org/officeDocument/2006/relationships/oleObject" Target="../embeddings/oleObject86.bin"/><Relationship Id="rId10" Type="http://schemas.openxmlformats.org/officeDocument/2006/relationships/image" Target="../media/image98.wmf"/><Relationship Id="rId19" Type="http://schemas.openxmlformats.org/officeDocument/2006/relationships/oleObject" Target="../embeddings/oleObject81.bin"/><Relationship Id="rId4" Type="http://schemas.openxmlformats.org/officeDocument/2006/relationships/image" Target="../media/image95.wmf"/><Relationship Id="rId9" Type="http://schemas.openxmlformats.org/officeDocument/2006/relationships/oleObject" Target="../embeddings/oleObject76.bin"/><Relationship Id="rId14" Type="http://schemas.openxmlformats.org/officeDocument/2006/relationships/image" Target="../media/image100.wmf"/><Relationship Id="rId22" Type="http://schemas.openxmlformats.org/officeDocument/2006/relationships/image" Target="../media/image104.wmf"/><Relationship Id="rId27" Type="http://schemas.openxmlformats.org/officeDocument/2006/relationships/oleObject" Target="../embeddings/oleObject85.bin"/></Relationships>
</file>

<file path=ppt/slides/_rels/slide31.xml.rels><?xml version="1.0" encoding="UTF-8" standalone="yes"?>
<Relationships xmlns="http://schemas.openxmlformats.org/package/2006/relationships"><Relationship Id="rId13" Type="http://schemas.openxmlformats.org/officeDocument/2006/relationships/oleObject" Target="../embeddings/oleObject92.bin"/><Relationship Id="rId18" Type="http://schemas.openxmlformats.org/officeDocument/2006/relationships/image" Target="../media/image102.wmf"/><Relationship Id="rId26" Type="http://schemas.openxmlformats.org/officeDocument/2006/relationships/image" Target="../media/image111.wmf"/><Relationship Id="rId39" Type="http://schemas.openxmlformats.org/officeDocument/2006/relationships/image" Target="../media/image117.wmf"/><Relationship Id="rId21" Type="http://schemas.openxmlformats.org/officeDocument/2006/relationships/oleObject" Target="../embeddings/oleObject96.bin"/><Relationship Id="rId34" Type="http://schemas.openxmlformats.org/officeDocument/2006/relationships/oleObject" Target="../embeddings/oleObject103.bin"/><Relationship Id="rId42" Type="http://schemas.openxmlformats.org/officeDocument/2006/relationships/image" Target="../media/image2.png"/><Relationship Id="rId7" Type="http://schemas.openxmlformats.org/officeDocument/2006/relationships/oleObject" Target="../embeddings/oleObject89.bin"/><Relationship Id="rId2" Type="http://schemas.openxmlformats.org/officeDocument/2006/relationships/slideLayout" Target="../slideLayouts/slideLayout2.xml"/><Relationship Id="rId16" Type="http://schemas.openxmlformats.org/officeDocument/2006/relationships/image" Target="../media/image101.wmf"/><Relationship Id="rId20" Type="http://schemas.openxmlformats.org/officeDocument/2006/relationships/image" Target="../media/image108.wmf"/><Relationship Id="rId29" Type="http://schemas.openxmlformats.org/officeDocument/2006/relationships/oleObject" Target="../embeddings/oleObject100.bin"/><Relationship Id="rId41" Type="http://schemas.openxmlformats.org/officeDocument/2006/relationships/image" Target="../media/image118.wmf"/><Relationship Id="rId1" Type="http://schemas.openxmlformats.org/officeDocument/2006/relationships/vmlDrawing" Target="../drawings/vmlDrawing13.vml"/><Relationship Id="rId6" Type="http://schemas.openxmlformats.org/officeDocument/2006/relationships/image" Target="../media/image96.wmf"/><Relationship Id="rId11" Type="http://schemas.openxmlformats.org/officeDocument/2006/relationships/oleObject" Target="../embeddings/oleObject91.bin"/><Relationship Id="rId24" Type="http://schemas.openxmlformats.org/officeDocument/2006/relationships/image" Target="../media/image110.wmf"/><Relationship Id="rId32" Type="http://schemas.openxmlformats.org/officeDocument/2006/relationships/oleObject" Target="../embeddings/oleObject102.bin"/><Relationship Id="rId37" Type="http://schemas.openxmlformats.org/officeDocument/2006/relationships/image" Target="../media/image116.wmf"/><Relationship Id="rId40" Type="http://schemas.openxmlformats.org/officeDocument/2006/relationships/oleObject" Target="../embeddings/oleObject106.bin"/><Relationship Id="rId5" Type="http://schemas.openxmlformats.org/officeDocument/2006/relationships/oleObject" Target="../embeddings/oleObject88.bin"/><Relationship Id="rId15" Type="http://schemas.openxmlformats.org/officeDocument/2006/relationships/oleObject" Target="../embeddings/oleObject93.bin"/><Relationship Id="rId23" Type="http://schemas.openxmlformats.org/officeDocument/2006/relationships/oleObject" Target="../embeddings/oleObject97.bin"/><Relationship Id="rId28" Type="http://schemas.openxmlformats.org/officeDocument/2006/relationships/image" Target="../media/image112.wmf"/><Relationship Id="rId36" Type="http://schemas.openxmlformats.org/officeDocument/2006/relationships/oleObject" Target="../embeddings/oleObject104.bin"/><Relationship Id="rId10" Type="http://schemas.openxmlformats.org/officeDocument/2006/relationships/image" Target="../media/image107.wmf"/><Relationship Id="rId19" Type="http://schemas.openxmlformats.org/officeDocument/2006/relationships/oleObject" Target="../embeddings/oleObject95.bin"/><Relationship Id="rId31" Type="http://schemas.openxmlformats.org/officeDocument/2006/relationships/oleObject" Target="../embeddings/oleObject101.bin"/><Relationship Id="rId4" Type="http://schemas.openxmlformats.org/officeDocument/2006/relationships/image" Target="../media/image95.wmf"/><Relationship Id="rId9" Type="http://schemas.openxmlformats.org/officeDocument/2006/relationships/oleObject" Target="../embeddings/oleObject90.bin"/><Relationship Id="rId14" Type="http://schemas.openxmlformats.org/officeDocument/2006/relationships/image" Target="../media/image100.wmf"/><Relationship Id="rId22" Type="http://schemas.openxmlformats.org/officeDocument/2006/relationships/image" Target="../media/image109.wmf"/><Relationship Id="rId27" Type="http://schemas.openxmlformats.org/officeDocument/2006/relationships/oleObject" Target="../embeddings/oleObject99.bin"/><Relationship Id="rId30" Type="http://schemas.openxmlformats.org/officeDocument/2006/relationships/image" Target="../media/image113.wmf"/><Relationship Id="rId35" Type="http://schemas.openxmlformats.org/officeDocument/2006/relationships/image" Target="../media/image115.wmf"/><Relationship Id="rId8" Type="http://schemas.openxmlformats.org/officeDocument/2006/relationships/image" Target="../media/image97.wmf"/><Relationship Id="rId3" Type="http://schemas.openxmlformats.org/officeDocument/2006/relationships/oleObject" Target="../embeddings/oleObject87.bin"/><Relationship Id="rId12" Type="http://schemas.openxmlformats.org/officeDocument/2006/relationships/image" Target="../media/image99.wmf"/><Relationship Id="rId17" Type="http://schemas.openxmlformats.org/officeDocument/2006/relationships/oleObject" Target="../embeddings/oleObject94.bin"/><Relationship Id="rId25" Type="http://schemas.openxmlformats.org/officeDocument/2006/relationships/oleObject" Target="../embeddings/oleObject98.bin"/><Relationship Id="rId33" Type="http://schemas.openxmlformats.org/officeDocument/2006/relationships/image" Target="../media/image114.wmf"/><Relationship Id="rId38" Type="http://schemas.openxmlformats.org/officeDocument/2006/relationships/oleObject" Target="../embeddings/oleObject105.bin"/></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0.PNG"/><Relationship Id="rId1" Type="http://schemas.openxmlformats.org/officeDocument/2006/relationships/slideLayout" Target="../slideLayouts/slideLayout2.xml"/><Relationship Id="rId5" Type="http://schemas.openxmlformats.org/officeDocument/2006/relationships/image" Target="../media/image123.PNG"/><Relationship Id="rId4" Type="http://schemas.openxmlformats.org/officeDocument/2006/relationships/image" Target="../media/image122.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110.bin"/><Relationship Id="rId3" Type="http://schemas.openxmlformats.org/officeDocument/2006/relationships/oleObject" Target="../embeddings/oleObject107.bin"/><Relationship Id="rId7" Type="http://schemas.openxmlformats.org/officeDocument/2006/relationships/oleObject" Target="../embeddings/oleObject109.bin"/><Relationship Id="rId2" Type="http://schemas.openxmlformats.org/officeDocument/2006/relationships/slideLayout" Target="../slideLayouts/slideLayout13.xml"/><Relationship Id="rId1" Type="http://schemas.openxmlformats.org/officeDocument/2006/relationships/vmlDrawing" Target="../drawings/vmlDrawing14.vml"/><Relationship Id="rId6" Type="http://schemas.openxmlformats.org/officeDocument/2006/relationships/image" Target="../media/image132.wmf"/><Relationship Id="rId5" Type="http://schemas.openxmlformats.org/officeDocument/2006/relationships/oleObject" Target="../embeddings/oleObject108.bin"/><Relationship Id="rId10" Type="http://schemas.openxmlformats.org/officeDocument/2006/relationships/image" Target="../media/image2.png"/><Relationship Id="rId4" Type="http://schemas.openxmlformats.org/officeDocument/2006/relationships/image" Target="../media/image131.wmf"/><Relationship Id="rId9" Type="http://schemas.openxmlformats.org/officeDocument/2006/relationships/image" Target="../media/image133.wmf"/></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114.bin"/><Relationship Id="rId3" Type="http://schemas.openxmlformats.org/officeDocument/2006/relationships/oleObject" Target="../embeddings/oleObject111.bin"/><Relationship Id="rId7" Type="http://schemas.openxmlformats.org/officeDocument/2006/relationships/oleObject" Target="../embeddings/oleObject113.bin"/><Relationship Id="rId2" Type="http://schemas.openxmlformats.org/officeDocument/2006/relationships/slideLayout" Target="../slideLayouts/slideLayout13.xml"/><Relationship Id="rId1" Type="http://schemas.openxmlformats.org/officeDocument/2006/relationships/vmlDrawing" Target="../drawings/vmlDrawing15.vml"/><Relationship Id="rId6" Type="http://schemas.openxmlformats.org/officeDocument/2006/relationships/image" Target="../media/image132.wmf"/><Relationship Id="rId5" Type="http://schemas.openxmlformats.org/officeDocument/2006/relationships/oleObject" Target="../embeddings/oleObject112.bin"/><Relationship Id="rId10" Type="http://schemas.openxmlformats.org/officeDocument/2006/relationships/image" Target="../media/image2.png"/><Relationship Id="rId4" Type="http://schemas.openxmlformats.org/officeDocument/2006/relationships/image" Target="../media/image131.wmf"/><Relationship Id="rId9" Type="http://schemas.openxmlformats.org/officeDocument/2006/relationships/image" Target="../media/image133.wmf"/></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118.bin"/><Relationship Id="rId13" Type="http://schemas.openxmlformats.org/officeDocument/2006/relationships/oleObject" Target="../embeddings/oleObject121.bin"/><Relationship Id="rId3" Type="http://schemas.openxmlformats.org/officeDocument/2006/relationships/oleObject" Target="../embeddings/oleObject115.bin"/><Relationship Id="rId7" Type="http://schemas.openxmlformats.org/officeDocument/2006/relationships/oleObject" Target="../embeddings/oleObject117.bin"/><Relationship Id="rId12" Type="http://schemas.openxmlformats.org/officeDocument/2006/relationships/oleObject" Target="../embeddings/oleObject120.bin"/><Relationship Id="rId2" Type="http://schemas.openxmlformats.org/officeDocument/2006/relationships/slideLayout" Target="../slideLayouts/slideLayout13.xml"/><Relationship Id="rId1" Type="http://schemas.openxmlformats.org/officeDocument/2006/relationships/vmlDrawing" Target="../drawings/vmlDrawing16.vml"/><Relationship Id="rId6" Type="http://schemas.openxmlformats.org/officeDocument/2006/relationships/image" Target="../media/image132.wmf"/><Relationship Id="rId11" Type="http://schemas.openxmlformats.org/officeDocument/2006/relationships/image" Target="../media/image135.wmf"/><Relationship Id="rId5" Type="http://schemas.openxmlformats.org/officeDocument/2006/relationships/oleObject" Target="../embeddings/oleObject116.bin"/><Relationship Id="rId15" Type="http://schemas.openxmlformats.org/officeDocument/2006/relationships/image" Target="../media/image2.png"/><Relationship Id="rId10" Type="http://schemas.openxmlformats.org/officeDocument/2006/relationships/oleObject" Target="../embeddings/oleObject119.bin"/><Relationship Id="rId4" Type="http://schemas.openxmlformats.org/officeDocument/2006/relationships/image" Target="../media/image131.wmf"/><Relationship Id="rId9" Type="http://schemas.openxmlformats.org/officeDocument/2006/relationships/image" Target="../media/image134.wmf"/><Relationship Id="rId14" Type="http://schemas.openxmlformats.org/officeDocument/2006/relationships/image" Target="../media/image136.wmf"/></Relationships>
</file>

<file path=ppt/slides/_rels/slide46.xml.rels><?xml version="1.0" encoding="UTF-8" standalone="yes"?>
<Relationships xmlns="http://schemas.openxmlformats.org/package/2006/relationships"><Relationship Id="rId8" Type="http://schemas.openxmlformats.org/officeDocument/2006/relationships/image" Target="../media/image139.wmf"/><Relationship Id="rId3" Type="http://schemas.openxmlformats.org/officeDocument/2006/relationships/oleObject" Target="../embeddings/oleObject122.bin"/><Relationship Id="rId7" Type="http://schemas.openxmlformats.org/officeDocument/2006/relationships/oleObject" Target="../embeddings/oleObject124.bin"/><Relationship Id="rId2" Type="http://schemas.openxmlformats.org/officeDocument/2006/relationships/slideLayout" Target="../slideLayouts/slideLayout13.xml"/><Relationship Id="rId1" Type="http://schemas.openxmlformats.org/officeDocument/2006/relationships/vmlDrawing" Target="../drawings/vmlDrawing17.vml"/><Relationship Id="rId6" Type="http://schemas.openxmlformats.org/officeDocument/2006/relationships/image" Target="../media/image138.wmf"/><Relationship Id="rId5" Type="http://schemas.openxmlformats.org/officeDocument/2006/relationships/oleObject" Target="../embeddings/oleObject123.bin"/><Relationship Id="rId4" Type="http://schemas.openxmlformats.org/officeDocument/2006/relationships/image" Target="../media/image137.wmf"/><Relationship Id="rId9" Type="http://schemas.openxmlformats.org/officeDocument/2006/relationships/image" Target="../media/image2.png"/></Relationships>
</file>

<file path=ppt/slides/_rels/slide47.xml.rels><?xml version="1.0" encoding="UTF-8" standalone="yes"?>
<Relationships xmlns="http://schemas.openxmlformats.org/package/2006/relationships"><Relationship Id="rId8" Type="http://schemas.openxmlformats.org/officeDocument/2006/relationships/image" Target="../media/image140.wmf"/><Relationship Id="rId3" Type="http://schemas.openxmlformats.org/officeDocument/2006/relationships/oleObject" Target="../embeddings/oleObject125.bin"/><Relationship Id="rId7" Type="http://schemas.openxmlformats.org/officeDocument/2006/relationships/oleObject" Target="../embeddings/oleObject127.bin"/><Relationship Id="rId2" Type="http://schemas.openxmlformats.org/officeDocument/2006/relationships/slideLayout" Target="../slideLayouts/slideLayout13.xml"/><Relationship Id="rId1" Type="http://schemas.openxmlformats.org/officeDocument/2006/relationships/vmlDrawing" Target="../drawings/vmlDrawing18.vml"/><Relationship Id="rId6" Type="http://schemas.openxmlformats.org/officeDocument/2006/relationships/image" Target="../media/image138.wmf"/><Relationship Id="rId5" Type="http://schemas.openxmlformats.org/officeDocument/2006/relationships/oleObject" Target="../embeddings/oleObject126.bin"/><Relationship Id="rId4" Type="http://schemas.openxmlformats.org/officeDocument/2006/relationships/image" Target="../media/image137.wmf"/><Relationship Id="rId9" Type="http://schemas.openxmlformats.org/officeDocument/2006/relationships/image" Target="../media/image2.png"/></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131.bin"/><Relationship Id="rId3" Type="http://schemas.openxmlformats.org/officeDocument/2006/relationships/oleObject" Target="../embeddings/oleObject128.bin"/><Relationship Id="rId7" Type="http://schemas.openxmlformats.org/officeDocument/2006/relationships/oleObject" Target="../embeddings/oleObject130.bin"/><Relationship Id="rId2" Type="http://schemas.openxmlformats.org/officeDocument/2006/relationships/slideLayout" Target="../slideLayouts/slideLayout13.xml"/><Relationship Id="rId1" Type="http://schemas.openxmlformats.org/officeDocument/2006/relationships/vmlDrawing" Target="../drawings/vmlDrawing19.vml"/><Relationship Id="rId6" Type="http://schemas.openxmlformats.org/officeDocument/2006/relationships/image" Target="../media/image142.wmf"/><Relationship Id="rId5" Type="http://schemas.openxmlformats.org/officeDocument/2006/relationships/oleObject" Target="../embeddings/oleObject129.bin"/><Relationship Id="rId10" Type="http://schemas.openxmlformats.org/officeDocument/2006/relationships/image" Target="../media/image2.png"/><Relationship Id="rId4" Type="http://schemas.openxmlformats.org/officeDocument/2006/relationships/image" Target="../media/image141.wmf"/><Relationship Id="rId9" Type="http://schemas.openxmlformats.org/officeDocument/2006/relationships/image" Target="../media/image143.wmf"/></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wmf"/><Relationship Id="rId13" Type="http://schemas.openxmlformats.org/officeDocument/2006/relationships/oleObject" Target="../embeddings/oleObject5.bin"/><Relationship Id="rId18" Type="http://schemas.openxmlformats.org/officeDocument/2006/relationships/image" Target="../media/image12.wmf"/><Relationship Id="rId3" Type="http://schemas.openxmlformats.org/officeDocument/2006/relationships/notesSlide" Target="../notesSlides/notesSlide3.xml"/><Relationship Id="rId21" Type="http://schemas.openxmlformats.org/officeDocument/2006/relationships/image" Target="../media/image2.png"/><Relationship Id="rId7" Type="http://schemas.openxmlformats.org/officeDocument/2006/relationships/oleObject" Target="../embeddings/oleObject2.bin"/><Relationship Id="rId12" Type="http://schemas.openxmlformats.org/officeDocument/2006/relationships/image" Target="../media/image9.wmf"/><Relationship Id="rId17" Type="http://schemas.openxmlformats.org/officeDocument/2006/relationships/oleObject" Target="../embeddings/oleObject7.bin"/><Relationship Id="rId2" Type="http://schemas.openxmlformats.org/officeDocument/2006/relationships/slideLayout" Target="../slideLayouts/slideLayout2.xml"/><Relationship Id="rId16" Type="http://schemas.openxmlformats.org/officeDocument/2006/relationships/image" Target="../media/image11.wmf"/><Relationship Id="rId20" Type="http://schemas.openxmlformats.org/officeDocument/2006/relationships/image" Target="../media/image13.wmf"/><Relationship Id="rId1" Type="http://schemas.openxmlformats.org/officeDocument/2006/relationships/vmlDrawing" Target="../drawings/vmlDrawing1.vml"/><Relationship Id="rId6" Type="http://schemas.openxmlformats.org/officeDocument/2006/relationships/image" Target="../media/image6.wmf"/><Relationship Id="rId11" Type="http://schemas.openxmlformats.org/officeDocument/2006/relationships/oleObject" Target="../embeddings/oleObject4.bin"/><Relationship Id="rId5" Type="http://schemas.openxmlformats.org/officeDocument/2006/relationships/oleObject" Target="../embeddings/oleObject1.bin"/><Relationship Id="rId15" Type="http://schemas.openxmlformats.org/officeDocument/2006/relationships/oleObject" Target="../embeddings/oleObject6.bin"/><Relationship Id="rId10" Type="http://schemas.openxmlformats.org/officeDocument/2006/relationships/image" Target="../media/image8.wmf"/><Relationship Id="rId19" Type="http://schemas.openxmlformats.org/officeDocument/2006/relationships/oleObject" Target="../embeddings/oleObject8.bin"/><Relationship Id="rId4" Type="http://schemas.openxmlformats.org/officeDocument/2006/relationships/image" Target="../media/image5.png"/><Relationship Id="rId9" Type="http://schemas.openxmlformats.org/officeDocument/2006/relationships/oleObject" Target="../embeddings/oleObject3.bin"/><Relationship Id="rId14" Type="http://schemas.openxmlformats.org/officeDocument/2006/relationships/image" Target="../media/image10.wmf"/></Relationships>
</file>

<file path=ppt/slides/_rels/slide50.xml.rels><?xml version="1.0" encoding="UTF-8" standalone="yes"?>
<Relationships xmlns="http://schemas.openxmlformats.org/package/2006/relationships"><Relationship Id="rId3" Type="http://schemas.openxmlformats.org/officeDocument/2006/relationships/image" Target="../media/image14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image" Target="../media/image14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5.wmf"/><Relationship Id="rId13" Type="http://schemas.openxmlformats.org/officeDocument/2006/relationships/oleObject" Target="../embeddings/oleObject13.bin"/><Relationship Id="rId18" Type="http://schemas.openxmlformats.org/officeDocument/2006/relationships/image" Target="../media/image20.wmf"/><Relationship Id="rId3" Type="http://schemas.openxmlformats.org/officeDocument/2006/relationships/notesSlide" Target="../notesSlides/notesSlide4.xml"/><Relationship Id="rId21" Type="http://schemas.openxmlformats.org/officeDocument/2006/relationships/oleObject" Target="../embeddings/oleObject17.bin"/><Relationship Id="rId7" Type="http://schemas.openxmlformats.org/officeDocument/2006/relationships/oleObject" Target="../embeddings/oleObject10.bin"/><Relationship Id="rId12" Type="http://schemas.openxmlformats.org/officeDocument/2006/relationships/image" Target="../media/image17.wmf"/><Relationship Id="rId17" Type="http://schemas.openxmlformats.org/officeDocument/2006/relationships/oleObject" Target="../embeddings/oleObject15.bin"/><Relationship Id="rId2" Type="http://schemas.openxmlformats.org/officeDocument/2006/relationships/slideLayout" Target="../slideLayouts/slideLayout2.xml"/><Relationship Id="rId16" Type="http://schemas.openxmlformats.org/officeDocument/2006/relationships/image" Target="../media/image19.wmf"/><Relationship Id="rId20" Type="http://schemas.openxmlformats.org/officeDocument/2006/relationships/image" Target="../media/image21.wmf"/><Relationship Id="rId1" Type="http://schemas.openxmlformats.org/officeDocument/2006/relationships/vmlDrawing" Target="../drawings/vmlDrawing2.vml"/><Relationship Id="rId6" Type="http://schemas.openxmlformats.org/officeDocument/2006/relationships/image" Target="../media/image14.wmf"/><Relationship Id="rId11" Type="http://schemas.openxmlformats.org/officeDocument/2006/relationships/oleObject" Target="../embeddings/oleObject12.bin"/><Relationship Id="rId5" Type="http://schemas.openxmlformats.org/officeDocument/2006/relationships/oleObject" Target="../embeddings/oleObject9.bin"/><Relationship Id="rId15" Type="http://schemas.openxmlformats.org/officeDocument/2006/relationships/oleObject" Target="../embeddings/oleObject14.bin"/><Relationship Id="rId23" Type="http://schemas.openxmlformats.org/officeDocument/2006/relationships/image" Target="../media/image2.png"/><Relationship Id="rId10" Type="http://schemas.openxmlformats.org/officeDocument/2006/relationships/image" Target="../media/image16.wmf"/><Relationship Id="rId19" Type="http://schemas.openxmlformats.org/officeDocument/2006/relationships/oleObject" Target="../embeddings/oleObject16.bin"/><Relationship Id="rId4" Type="http://schemas.openxmlformats.org/officeDocument/2006/relationships/image" Target="../media/image5.png"/><Relationship Id="rId9" Type="http://schemas.openxmlformats.org/officeDocument/2006/relationships/oleObject" Target="../embeddings/oleObject11.bin"/><Relationship Id="rId14" Type="http://schemas.openxmlformats.org/officeDocument/2006/relationships/image" Target="../media/image18.wmf"/><Relationship Id="rId22" Type="http://schemas.openxmlformats.org/officeDocument/2006/relationships/image" Target="../media/image22.wmf"/></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notesSlide" Target="../notesSlides/notesSlide5.xml"/><Relationship Id="rId7" Type="http://schemas.openxmlformats.org/officeDocument/2006/relationships/image" Target="../media/image14.wmf"/><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19.bin"/><Relationship Id="rId11" Type="http://schemas.openxmlformats.org/officeDocument/2006/relationships/image" Target="../media/image25.wmf"/><Relationship Id="rId5" Type="http://schemas.openxmlformats.org/officeDocument/2006/relationships/image" Target="../media/image23.wmf"/><Relationship Id="rId10" Type="http://schemas.openxmlformats.org/officeDocument/2006/relationships/oleObject" Target="../embeddings/oleObject21.bin"/><Relationship Id="rId4" Type="http://schemas.openxmlformats.org/officeDocument/2006/relationships/oleObject" Target="../embeddings/oleObject18.bin"/><Relationship Id="rId9" Type="http://schemas.openxmlformats.org/officeDocument/2006/relationships/image" Target="../media/image24.wmf"/></Relationships>
</file>

<file path=ppt/slides/_rels/slide8.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oleObject" Target="../embeddings/oleObject26.bin"/><Relationship Id="rId18" Type="http://schemas.openxmlformats.org/officeDocument/2006/relationships/image" Target="../media/image32.wmf"/><Relationship Id="rId26" Type="http://schemas.openxmlformats.org/officeDocument/2006/relationships/image" Target="../media/image36.wmf"/><Relationship Id="rId3" Type="http://schemas.openxmlformats.org/officeDocument/2006/relationships/notesSlide" Target="../notesSlides/notesSlide6.xml"/><Relationship Id="rId21" Type="http://schemas.openxmlformats.org/officeDocument/2006/relationships/oleObject" Target="../embeddings/oleObject30.bin"/><Relationship Id="rId7" Type="http://schemas.openxmlformats.org/officeDocument/2006/relationships/image" Target="../media/image27.wmf"/><Relationship Id="rId12" Type="http://schemas.openxmlformats.org/officeDocument/2006/relationships/image" Target="../media/image29.wmf"/><Relationship Id="rId17" Type="http://schemas.openxmlformats.org/officeDocument/2006/relationships/oleObject" Target="../embeddings/oleObject28.bin"/><Relationship Id="rId25" Type="http://schemas.openxmlformats.org/officeDocument/2006/relationships/oleObject" Target="../embeddings/oleObject32.bin"/><Relationship Id="rId2" Type="http://schemas.openxmlformats.org/officeDocument/2006/relationships/slideLayout" Target="../slideLayouts/slideLayout2.xml"/><Relationship Id="rId16" Type="http://schemas.openxmlformats.org/officeDocument/2006/relationships/image" Target="../media/image31.wmf"/><Relationship Id="rId20" Type="http://schemas.openxmlformats.org/officeDocument/2006/relationships/image" Target="../media/image33.wmf"/><Relationship Id="rId29" Type="http://schemas.openxmlformats.org/officeDocument/2006/relationships/oleObject" Target="../embeddings/oleObject34.bin"/><Relationship Id="rId1" Type="http://schemas.openxmlformats.org/officeDocument/2006/relationships/vmlDrawing" Target="../drawings/vmlDrawing4.vml"/><Relationship Id="rId6" Type="http://schemas.openxmlformats.org/officeDocument/2006/relationships/oleObject" Target="../embeddings/oleObject23.bin"/><Relationship Id="rId11" Type="http://schemas.openxmlformats.org/officeDocument/2006/relationships/oleObject" Target="../embeddings/oleObject25.bin"/><Relationship Id="rId24" Type="http://schemas.openxmlformats.org/officeDocument/2006/relationships/image" Target="../media/image35.wmf"/><Relationship Id="rId5" Type="http://schemas.openxmlformats.org/officeDocument/2006/relationships/image" Target="../media/image26.wmf"/><Relationship Id="rId15" Type="http://schemas.openxmlformats.org/officeDocument/2006/relationships/oleObject" Target="../embeddings/oleObject27.bin"/><Relationship Id="rId23" Type="http://schemas.openxmlformats.org/officeDocument/2006/relationships/oleObject" Target="../embeddings/oleObject31.bin"/><Relationship Id="rId28" Type="http://schemas.openxmlformats.org/officeDocument/2006/relationships/image" Target="../media/image37.wmf"/><Relationship Id="rId10" Type="http://schemas.openxmlformats.org/officeDocument/2006/relationships/image" Target="../media/image28.wmf"/><Relationship Id="rId19" Type="http://schemas.openxmlformats.org/officeDocument/2006/relationships/oleObject" Target="../embeddings/oleObject29.bin"/><Relationship Id="rId31" Type="http://schemas.openxmlformats.org/officeDocument/2006/relationships/image" Target="../media/image2.png"/><Relationship Id="rId4" Type="http://schemas.openxmlformats.org/officeDocument/2006/relationships/oleObject" Target="../embeddings/oleObject22.bin"/><Relationship Id="rId9" Type="http://schemas.openxmlformats.org/officeDocument/2006/relationships/oleObject" Target="../embeddings/oleObject24.bin"/><Relationship Id="rId14" Type="http://schemas.openxmlformats.org/officeDocument/2006/relationships/image" Target="../media/image30.wmf"/><Relationship Id="rId22" Type="http://schemas.openxmlformats.org/officeDocument/2006/relationships/image" Target="../media/image34.wmf"/><Relationship Id="rId27" Type="http://schemas.openxmlformats.org/officeDocument/2006/relationships/oleObject" Target="../embeddings/oleObject33.bin"/><Relationship Id="rId30" Type="http://schemas.openxmlformats.org/officeDocument/2006/relationships/image" Target="../media/image38.wmf"/></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BF5DC3-84FF-48BD-A2C9-C6D62F25FEFC}"/>
              </a:ext>
            </a:extLst>
          </p:cNvPr>
          <p:cNvSpPr>
            <a:spLocks noGrp="1"/>
          </p:cNvSpPr>
          <p:nvPr>
            <p:ph type="ctrTitle"/>
          </p:nvPr>
        </p:nvSpPr>
        <p:spPr>
          <a:xfrm>
            <a:off x="0" y="876221"/>
            <a:ext cx="11353800" cy="819572"/>
          </a:xfrm>
        </p:spPr>
        <p:txBody>
          <a:bodyPr>
            <a:normAutofit fontScale="90000"/>
          </a:bodyPr>
          <a:lstStyle/>
          <a:p>
            <a:pPr algn="ctr"/>
            <a:br>
              <a:rPr lang="en-US" sz="3600" i="0" dirty="0">
                <a:solidFill>
                  <a:srgbClr val="FF0000"/>
                </a:solidFill>
                <a:latin typeface="Times New Roman" panose="02020603050405020304" pitchFamily="18" charset="0"/>
                <a:cs typeface="Times New Roman" panose="02020603050405020304" pitchFamily="18" charset="0"/>
              </a:rPr>
            </a:br>
            <a:r>
              <a:rPr lang="en-US" sz="3600" i="0" dirty="0">
                <a:solidFill>
                  <a:srgbClr val="FF0000"/>
                </a:solidFill>
                <a:latin typeface="Times New Roman" panose="02020603050405020304" pitchFamily="18" charset="0"/>
                <a:cs typeface="Times New Roman" panose="02020603050405020304" pitchFamily="18" charset="0"/>
              </a:rPr>
              <a:t> </a:t>
            </a:r>
            <a:r>
              <a:rPr lang="en-US" sz="3600" b="1" i="0">
                <a:solidFill>
                  <a:srgbClr val="FF0000"/>
                </a:solidFill>
                <a:latin typeface="Times New Roman" panose="02020603050405020304" pitchFamily="18" charset="0"/>
                <a:cs typeface="Times New Roman" panose="02020603050405020304" pitchFamily="18" charset="0"/>
              </a:rPr>
              <a:t>CHƯƠNG 2: LÝ </a:t>
            </a:r>
            <a:r>
              <a:rPr lang="en-US" sz="3600" b="1" i="0" dirty="0">
                <a:solidFill>
                  <a:srgbClr val="FF0000"/>
                </a:solidFill>
                <a:latin typeface="Times New Roman" panose="02020603050405020304" pitchFamily="18" charset="0"/>
                <a:cs typeface="Times New Roman" panose="02020603050405020304" pitchFamily="18" charset="0"/>
              </a:rPr>
              <a:t>THUYẾT NỘI LỰC</a:t>
            </a:r>
            <a:endParaRPr lang="en-AU" sz="3600" i="0" dirty="0">
              <a:solidFill>
                <a:srgbClr val="FF0000"/>
              </a:solidFill>
              <a:latin typeface="Times New Roman" panose="02020603050405020304" pitchFamily="18" charset="0"/>
              <a:cs typeface="Times New Roman" panose="02020603050405020304" pitchFamily="18" charset="0"/>
            </a:endParaRPr>
          </a:p>
        </p:txBody>
      </p:sp>
      <p:pic>
        <p:nvPicPr>
          <p:cNvPr id="6" name="Picture 5" descr="A picture containing computer, table, laptop, clock&#10;&#10;Description automatically generated">
            <a:extLst>
              <a:ext uri="{FF2B5EF4-FFF2-40B4-BE49-F238E27FC236}">
                <a16:creationId xmlns:a16="http://schemas.microsoft.com/office/drawing/2014/main" id="{77BD7EE1-EA38-4B69-8F2E-723CB8750D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6634" y="2106508"/>
            <a:ext cx="5770240" cy="3919785"/>
          </a:xfrm>
          <a:prstGeom prst="rect">
            <a:avLst/>
          </a:prstGeom>
        </p:spPr>
      </p:pic>
      <p:pic>
        <p:nvPicPr>
          <p:cNvPr id="7" name="Picture 6">
            <a:extLst>
              <a:ext uri="{FF2B5EF4-FFF2-40B4-BE49-F238E27FC236}">
                <a16:creationId xmlns:a16="http://schemas.microsoft.com/office/drawing/2014/main" id="{8DBFDA72-0CFC-4CAC-863D-3F06159487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256"/>
            <a:ext cx="4252981" cy="914400"/>
          </a:xfrm>
          <a:prstGeom prst="rect">
            <a:avLst/>
          </a:prstGeom>
        </p:spPr>
      </p:pic>
    </p:spTree>
    <p:extLst>
      <p:ext uri="{BB962C8B-B14F-4D97-AF65-F5344CB8AC3E}">
        <p14:creationId xmlns:p14="http://schemas.microsoft.com/office/powerpoint/2010/main" val="2476971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F7C59-DA60-4020-A21C-D45DC50778B1}"/>
              </a:ext>
            </a:extLst>
          </p:cNvPr>
          <p:cNvSpPr>
            <a:spLocks noGrp="1"/>
          </p:cNvSpPr>
          <p:nvPr>
            <p:ph type="title"/>
          </p:nvPr>
        </p:nvSpPr>
        <p:spPr>
          <a:xfrm>
            <a:off x="809324" y="801319"/>
            <a:ext cx="11077876" cy="608663"/>
          </a:xfrm>
        </p:spPr>
        <p:txBody>
          <a:bodyPr>
            <a:normAutofit/>
          </a:bodyPr>
          <a:lstStyle/>
          <a:p>
            <a:r>
              <a:rPr lang="en-US" sz="2400" b="1" dirty="0">
                <a:latin typeface="Times New Roman" panose="02020603050405020304" pitchFamily="18" charset="0"/>
                <a:cs typeface="Times New Roman" panose="02020603050405020304" pitchFamily="18" charset="0"/>
              </a:rPr>
              <a:t>2.2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phần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nội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cắt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ngang</a:t>
            </a:r>
            <a:endParaRPr lang="en-AU" sz="2400" b="1" dirty="0">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7B3BDA1B-2C78-41C0-B953-1C3A6C548705}"/>
              </a:ext>
            </a:extLst>
          </p:cNvPr>
          <p:cNvSpPr/>
          <p:nvPr/>
        </p:nvSpPr>
        <p:spPr>
          <a:xfrm>
            <a:off x="998247" y="1274518"/>
            <a:ext cx="9143999" cy="461665"/>
          </a:xfrm>
          <a:prstGeom prst="rect">
            <a:avLst/>
          </a:prstGeom>
        </p:spPr>
        <p:txBody>
          <a:bodyPr wrap="square">
            <a:spAutoFit/>
          </a:bodyPr>
          <a:lstStyle/>
          <a:p>
            <a:r>
              <a:rPr lang="vi-VN" sz="2400">
                <a:solidFill>
                  <a:srgbClr val="C00000"/>
                </a:solidFill>
                <a:latin typeface="Times New Roman" pitchFamily="18" charset="0"/>
                <a:cs typeface="Times New Roman" pitchFamily="18" charset="0"/>
              </a:rPr>
              <a:t>Cách </a:t>
            </a:r>
            <a:r>
              <a:rPr lang="vi-VN" sz="2400" dirty="0">
                <a:solidFill>
                  <a:srgbClr val="C00000"/>
                </a:solidFill>
                <a:latin typeface="Times New Roman" pitchFamily="18" charset="0"/>
                <a:cs typeface="Times New Roman" pitchFamily="18" charset="0"/>
              </a:rPr>
              <a:t>xác định sáu thành phần nội lực </a:t>
            </a:r>
            <a:r>
              <a:rPr lang="vi-VN" sz="2400">
                <a:solidFill>
                  <a:srgbClr val="C00000"/>
                </a:solidFill>
                <a:latin typeface="Times New Roman" pitchFamily="18" charset="0"/>
                <a:cs typeface="Times New Roman" pitchFamily="18" charset="0"/>
              </a:rPr>
              <a:t>trên mcn</a:t>
            </a:r>
            <a:r>
              <a:rPr lang="en-US" sz="2400">
                <a:solidFill>
                  <a:srgbClr val="C00000"/>
                </a:solidFill>
                <a:latin typeface="Times New Roman" pitchFamily="18" charset="0"/>
                <a:cs typeface="Times New Roman" pitchFamily="18" charset="0"/>
              </a:rPr>
              <a:t>:</a:t>
            </a:r>
            <a:endParaRPr lang="vi-VN" sz="2400" dirty="0">
              <a:solidFill>
                <a:srgbClr val="C00000"/>
              </a:solidFill>
              <a:latin typeface="Times New Roman" pitchFamily="18" charset="0"/>
              <a:cs typeface="Times New Roman" pitchFamily="18" charset="0"/>
            </a:endParaRPr>
          </a:p>
        </p:txBody>
      </p:sp>
      <p:grpSp>
        <p:nvGrpSpPr>
          <p:cNvPr id="12" name="Group 11">
            <a:extLst>
              <a:ext uri="{FF2B5EF4-FFF2-40B4-BE49-F238E27FC236}">
                <a16:creationId xmlns:a16="http://schemas.microsoft.com/office/drawing/2014/main" id="{E9FEAC5B-6F5D-4FF2-8F78-844A0B77774D}"/>
              </a:ext>
            </a:extLst>
          </p:cNvPr>
          <p:cNvGrpSpPr/>
          <p:nvPr/>
        </p:nvGrpSpPr>
        <p:grpSpPr>
          <a:xfrm>
            <a:off x="1106310" y="1599834"/>
            <a:ext cx="5290344" cy="3600400"/>
            <a:chOff x="273881" y="1324514"/>
            <a:chExt cx="6623281" cy="4507544"/>
          </a:xfrm>
        </p:grpSpPr>
        <p:grpSp>
          <p:nvGrpSpPr>
            <p:cNvPr id="13" name="Group 12">
              <a:extLst>
                <a:ext uri="{FF2B5EF4-FFF2-40B4-BE49-F238E27FC236}">
                  <a16:creationId xmlns:a16="http://schemas.microsoft.com/office/drawing/2014/main" id="{C1A0BBFC-1154-4772-9ADD-B8BC9A092F0E}"/>
                </a:ext>
              </a:extLst>
            </p:cNvPr>
            <p:cNvGrpSpPr/>
            <p:nvPr/>
          </p:nvGrpSpPr>
          <p:grpSpPr>
            <a:xfrm>
              <a:off x="273881" y="1324514"/>
              <a:ext cx="5543789" cy="4507544"/>
              <a:chOff x="317538" y="1761803"/>
              <a:chExt cx="4884460" cy="3971455"/>
            </a:xfrm>
          </p:grpSpPr>
          <p:sp>
            <p:nvSpPr>
              <p:cNvPr id="44" name="TextBox 43">
                <a:extLst>
                  <a:ext uri="{FF2B5EF4-FFF2-40B4-BE49-F238E27FC236}">
                    <a16:creationId xmlns:a16="http://schemas.microsoft.com/office/drawing/2014/main" id="{D16EFE76-BD76-4218-B2E2-9901F4D6CC00}"/>
                  </a:ext>
                </a:extLst>
              </p:cNvPr>
              <p:cNvSpPr txBox="1"/>
              <p:nvPr/>
            </p:nvSpPr>
            <p:spPr>
              <a:xfrm>
                <a:off x="2715205" y="3819045"/>
                <a:ext cx="1289760" cy="509244"/>
              </a:xfrm>
              <a:prstGeom prst="rect">
                <a:avLst/>
              </a:prstGeom>
              <a:noFill/>
            </p:spPr>
            <p:txBody>
              <a:bodyPr wrap="square" rtlCol="0">
                <a:spAutoFit/>
              </a:bodyPr>
              <a:lstStyle/>
              <a:p>
                <a:r>
                  <a:rPr lang="vi-VN" sz="2400" b="1" i="1" dirty="0">
                    <a:solidFill>
                      <a:srgbClr val="00B0F0"/>
                    </a:solidFill>
                    <a:latin typeface="Times New Roman" panose="02020603050405020304" pitchFamily="18" charset="0"/>
                    <a:cs typeface="Times New Roman" panose="02020603050405020304" pitchFamily="18" charset="0"/>
                  </a:rPr>
                  <a:t>(T)</a:t>
                </a:r>
                <a:endParaRPr lang="vi-VN" b="1" i="1" dirty="0">
                  <a:solidFill>
                    <a:srgbClr val="00B0F0"/>
                  </a:solidFill>
                  <a:latin typeface="Times New Roman" panose="02020603050405020304" pitchFamily="18" charset="0"/>
                  <a:cs typeface="Times New Roman" panose="02020603050405020304" pitchFamily="18" charset="0"/>
                </a:endParaRPr>
              </a:p>
            </p:txBody>
          </p:sp>
          <p:grpSp>
            <p:nvGrpSpPr>
              <p:cNvPr id="45" name="Group 44">
                <a:extLst>
                  <a:ext uri="{FF2B5EF4-FFF2-40B4-BE49-F238E27FC236}">
                    <a16:creationId xmlns:a16="http://schemas.microsoft.com/office/drawing/2014/main" id="{A250B109-1EDA-48F0-BB98-CA26153DB093}"/>
                  </a:ext>
                </a:extLst>
              </p:cNvPr>
              <p:cNvGrpSpPr/>
              <p:nvPr/>
            </p:nvGrpSpPr>
            <p:grpSpPr>
              <a:xfrm>
                <a:off x="317538" y="1761803"/>
                <a:ext cx="4884460" cy="3971455"/>
                <a:chOff x="317538" y="1761803"/>
                <a:chExt cx="4884460" cy="3971455"/>
              </a:xfrm>
            </p:grpSpPr>
            <p:grpSp>
              <p:nvGrpSpPr>
                <p:cNvPr id="46" name="Group 45">
                  <a:extLst>
                    <a:ext uri="{FF2B5EF4-FFF2-40B4-BE49-F238E27FC236}">
                      <a16:creationId xmlns:a16="http://schemas.microsoft.com/office/drawing/2014/main" id="{B2907D35-5347-4DD6-845D-4631B105E988}"/>
                    </a:ext>
                  </a:extLst>
                </p:cNvPr>
                <p:cNvGrpSpPr/>
                <p:nvPr/>
              </p:nvGrpSpPr>
              <p:grpSpPr>
                <a:xfrm>
                  <a:off x="3971369" y="2594029"/>
                  <a:ext cx="1230629" cy="2301223"/>
                  <a:chOff x="4163874" y="4996074"/>
                  <a:chExt cx="671464" cy="1255608"/>
                </a:xfrm>
              </p:grpSpPr>
              <p:sp>
                <p:nvSpPr>
                  <p:cNvPr id="64" name="Arc 63">
                    <a:extLst>
                      <a:ext uri="{FF2B5EF4-FFF2-40B4-BE49-F238E27FC236}">
                        <a16:creationId xmlns:a16="http://schemas.microsoft.com/office/drawing/2014/main" id="{8C076814-AC3C-46C5-BEBA-8C773A3E0098}"/>
                      </a:ext>
                    </a:extLst>
                  </p:cNvPr>
                  <p:cNvSpPr/>
                  <p:nvPr/>
                </p:nvSpPr>
                <p:spPr>
                  <a:xfrm>
                    <a:off x="4164645" y="4996074"/>
                    <a:ext cx="670693" cy="1255608"/>
                  </a:xfrm>
                  <a:prstGeom prst="arc">
                    <a:avLst>
                      <a:gd name="adj1" fmla="val 16200000"/>
                      <a:gd name="adj2" fmla="val 5377624"/>
                    </a:avLst>
                  </a:prstGeom>
                  <a:ln w="19050">
                    <a:solidFill>
                      <a:srgbClr val="92D05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65" name="Arc 64">
                    <a:extLst>
                      <a:ext uri="{FF2B5EF4-FFF2-40B4-BE49-F238E27FC236}">
                        <a16:creationId xmlns:a16="http://schemas.microsoft.com/office/drawing/2014/main" id="{31C61BAD-7C15-4602-A298-A3C7DF99520D}"/>
                      </a:ext>
                    </a:extLst>
                  </p:cNvPr>
                  <p:cNvSpPr/>
                  <p:nvPr/>
                </p:nvSpPr>
                <p:spPr>
                  <a:xfrm rot="10800000">
                    <a:off x="4163874" y="4996074"/>
                    <a:ext cx="670693" cy="1255607"/>
                  </a:xfrm>
                  <a:prstGeom prst="arc">
                    <a:avLst>
                      <a:gd name="adj1" fmla="val 16200000"/>
                      <a:gd name="adj2" fmla="val 5377624"/>
                    </a:avLst>
                  </a:prstGeom>
                  <a:ln w="19050">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grpSp>
            <p:cxnSp>
              <p:nvCxnSpPr>
                <p:cNvPr id="47" name="Straight Connector 46">
                  <a:extLst>
                    <a:ext uri="{FF2B5EF4-FFF2-40B4-BE49-F238E27FC236}">
                      <a16:creationId xmlns:a16="http://schemas.microsoft.com/office/drawing/2014/main" id="{B7860770-E1CE-40F5-AF94-BC90F7779508}"/>
                    </a:ext>
                  </a:extLst>
                </p:cNvPr>
                <p:cNvCxnSpPr/>
                <p:nvPr/>
              </p:nvCxnSpPr>
              <p:spPr>
                <a:xfrm>
                  <a:off x="1586420" y="3750258"/>
                  <a:ext cx="2993287" cy="0"/>
                </a:xfrm>
                <a:prstGeom prst="line">
                  <a:avLst/>
                </a:prstGeom>
                <a:ln w="19050">
                  <a:solidFill>
                    <a:srgbClr val="FF0000"/>
                  </a:solidFill>
                  <a:prstDash val="dashDot"/>
                </a:ln>
              </p:spPr>
              <p:style>
                <a:lnRef idx="1">
                  <a:schemeClr val="accent1"/>
                </a:lnRef>
                <a:fillRef idx="0">
                  <a:schemeClr val="accent1"/>
                </a:fillRef>
                <a:effectRef idx="0">
                  <a:schemeClr val="accent1"/>
                </a:effectRef>
                <a:fontRef idx="minor">
                  <a:schemeClr val="tx1"/>
                </a:fontRef>
              </p:style>
            </p:cxnSp>
            <p:grpSp>
              <p:nvGrpSpPr>
                <p:cNvPr id="48" name="Group 47">
                  <a:extLst>
                    <a:ext uri="{FF2B5EF4-FFF2-40B4-BE49-F238E27FC236}">
                      <a16:creationId xmlns:a16="http://schemas.microsoft.com/office/drawing/2014/main" id="{3136C889-7AFE-4406-B575-F20F0316B3A8}"/>
                    </a:ext>
                  </a:extLst>
                </p:cNvPr>
                <p:cNvGrpSpPr/>
                <p:nvPr/>
              </p:nvGrpSpPr>
              <p:grpSpPr>
                <a:xfrm>
                  <a:off x="317538" y="1761803"/>
                  <a:ext cx="4321588" cy="3971455"/>
                  <a:chOff x="2170247" y="2453757"/>
                  <a:chExt cx="2357973" cy="2166930"/>
                </a:xfrm>
              </p:grpSpPr>
              <p:cxnSp>
                <p:nvCxnSpPr>
                  <p:cNvPr id="50" name="Straight Connector 49">
                    <a:extLst>
                      <a:ext uri="{FF2B5EF4-FFF2-40B4-BE49-F238E27FC236}">
                        <a16:creationId xmlns:a16="http://schemas.microsoft.com/office/drawing/2014/main" id="{6ED99769-9BF5-451B-9148-E0F6D1AC017B}"/>
                      </a:ext>
                    </a:extLst>
                  </p:cNvPr>
                  <p:cNvCxnSpPr>
                    <a:endCxn id="65" idx="2"/>
                  </p:cNvCxnSpPr>
                  <p:nvPr/>
                </p:nvCxnSpPr>
                <p:spPr>
                  <a:xfrm>
                    <a:off x="2816453" y="2907843"/>
                    <a:ext cx="1678682" cy="4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Arc 50">
                    <a:extLst>
                      <a:ext uri="{FF2B5EF4-FFF2-40B4-BE49-F238E27FC236}">
                        <a16:creationId xmlns:a16="http://schemas.microsoft.com/office/drawing/2014/main" id="{7CD4D6F6-BC94-4BB9-97F9-141CE620B404}"/>
                      </a:ext>
                    </a:extLst>
                  </p:cNvPr>
                  <p:cNvSpPr/>
                  <p:nvPr/>
                </p:nvSpPr>
                <p:spPr>
                  <a:xfrm>
                    <a:off x="2527236" y="2913978"/>
                    <a:ext cx="670693" cy="1249472"/>
                  </a:xfrm>
                  <a:prstGeom prst="arc">
                    <a:avLst>
                      <a:gd name="adj1" fmla="val 16200000"/>
                      <a:gd name="adj2" fmla="val 5377624"/>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52" name="Arc 51">
                    <a:extLst>
                      <a:ext uri="{FF2B5EF4-FFF2-40B4-BE49-F238E27FC236}">
                        <a16:creationId xmlns:a16="http://schemas.microsoft.com/office/drawing/2014/main" id="{3E015D91-8D72-425E-AEDA-293269809844}"/>
                      </a:ext>
                    </a:extLst>
                  </p:cNvPr>
                  <p:cNvSpPr/>
                  <p:nvPr/>
                </p:nvSpPr>
                <p:spPr>
                  <a:xfrm rot="10800000">
                    <a:off x="2481108" y="2913978"/>
                    <a:ext cx="670693" cy="1249472"/>
                  </a:xfrm>
                  <a:prstGeom prst="arc">
                    <a:avLst>
                      <a:gd name="adj1" fmla="val 16200000"/>
                      <a:gd name="adj2" fmla="val 5377624"/>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cxnSp>
                <p:nvCxnSpPr>
                  <p:cNvPr id="53" name="Straight Connector 52">
                    <a:extLst>
                      <a:ext uri="{FF2B5EF4-FFF2-40B4-BE49-F238E27FC236}">
                        <a16:creationId xmlns:a16="http://schemas.microsoft.com/office/drawing/2014/main" id="{587A6195-0EF7-49B7-A959-F2E1723B787F}"/>
                      </a:ext>
                    </a:extLst>
                  </p:cNvPr>
                  <p:cNvCxnSpPr/>
                  <p:nvPr/>
                </p:nvCxnSpPr>
                <p:spPr>
                  <a:xfrm>
                    <a:off x="2859315" y="4165590"/>
                    <a:ext cx="1661885"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Flowchart: Connector 53">
                    <a:extLst>
                      <a:ext uri="{FF2B5EF4-FFF2-40B4-BE49-F238E27FC236}">
                        <a16:creationId xmlns:a16="http://schemas.microsoft.com/office/drawing/2014/main" id="{769512A0-A7BD-4AB9-8BA4-831C58834FD1}"/>
                      </a:ext>
                    </a:extLst>
                  </p:cNvPr>
                  <p:cNvSpPr/>
                  <p:nvPr/>
                </p:nvSpPr>
                <p:spPr>
                  <a:xfrm>
                    <a:off x="4488935" y="3518355"/>
                    <a:ext cx="39285" cy="39285"/>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vi-VN"/>
                  </a:p>
                </p:txBody>
              </p:sp>
              <p:grpSp>
                <p:nvGrpSpPr>
                  <p:cNvPr id="55" name="Group 54">
                    <a:extLst>
                      <a:ext uri="{FF2B5EF4-FFF2-40B4-BE49-F238E27FC236}">
                        <a16:creationId xmlns:a16="http://schemas.microsoft.com/office/drawing/2014/main" id="{493DE387-1CC6-44C7-AB65-16FF5FF5468A}"/>
                      </a:ext>
                    </a:extLst>
                  </p:cNvPr>
                  <p:cNvGrpSpPr/>
                  <p:nvPr/>
                </p:nvGrpSpPr>
                <p:grpSpPr>
                  <a:xfrm>
                    <a:off x="2170247" y="3103755"/>
                    <a:ext cx="540060" cy="461665"/>
                    <a:chOff x="2216376" y="5387245"/>
                    <a:chExt cx="540060" cy="461665"/>
                  </a:xfrm>
                </p:grpSpPr>
                <p:cxnSp>
                  <p:nvCxnSpPr>
                    <p:cNvPr id="62" name="Straight Arrow Connector 61">
                      <a:extLst>
                        <a:ext uri="{FF2B5EF4-FFF2-40B4-BE49-F238E27FC236}">
                          <a16:creationId xmlns:a16="http://schemas.microsoft.com/office/drawing/2014/main" id="{95DCB6A4-F06A-4027-91FF-3F0FD1016328}"/>
                        </a:ext>
                      </a:extLst>
                    </p:cNvPr>
                    <p:cNvCxnSpPr/>
                    <p:nvPr/>
                  </p:nvCxnSpPr>
                  <p:spPr>
                    <a:xfrm>
                      <a:off x="2216376" y="5720725"/>
                      <a:ext cx="310860" cy="67887"/>
                    </a:xfrm>
                    <a:prstGeom prst="straightConnector1">
                      <a:avLst/>
                    </a:prstGeom>
                    <a:ln w="38100">
                      <a:solidFill>
                        <a:srgbClr val="FF0000"/>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63" name="Text Box 66">
                      <a:extLst>
                        <a:ext uri="{FF2B5EF4-FFF2-40B4-BE49-F238E27FC236}">
                          <a16:creationId xmlns:a16="http://schemas.microsoft.com/office/drawing/2014/main" id="{7F77C47E-5735-4BDD-A652-3DC4E1224C9A}"/>
                        </a:ext>
                      </a:extLst>
                    </p:cNvPr>
                    <p:cNvSpPr txBox="1">
                      <a:spLocks noChangeArrowheads="1"/>
                    </p:cNvSpPr>
                    <p:nvPr/>
                  </p:nvSpPr>
                  <p:spPr bwMode="auto">
                    <a:xfrm>
                      <a:off x="2216376" y="5387245"/>
                      <a:ext cx="5400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dirty="0">
                          <a:solidFill>
                            <a:srgbClr val="FF0000"/>
                          </a:solidFill>
                          <a:latin typeface="Times New Roman" pitchFamily="18" charset="0"/>
                        </a:rPr>
                        <a:t>P</a:t>
                      </a:r>
                      <a:r>
                        <a:rPr lang="en-US" sz="2400" b="1" i="1" baseline="-25000" dirty="0">
                          <a:solidFill>
                            <a:srgbClr val="FF0000"/>
                          </a:solidFill>
                          <a:latin typeface="Times New Roman" pitchFamily="18" charset="0"/>
                        </a:rPr>
                        <a:t>2</a:t>
                      </a:r>
                      <a:endParaRPr lang="en-US" sz="2400" b="1" i="1" baseline="-25000" dirty="0">
                        <a:solidFill>
                          <a:srgbClr val="FF0000"/>
                        </a:solidFill>
                        <a:latin typeface="Times New Roman" pitchFamily="18" charset="0"/>
                        <a:sym typeface="Symbol" pitchFamily="18" charset="2"/>
                      </a:endParaRPr>
                    </a:p>
                  </p:txBody>
                </p:sp>
              </p:grpSp>
              <p:grpSp>
                <p:nvGrpSpPr>
                  <p:cNvPr id="56" name="Group 55">
                    <a:extLst>
                      <a:ext uri="{FF2B5EF4-FFF2-40B4-BE49-F238E27FC236}">
                        <a16:creationId xmlns:a16="http://schemas.microsoft.com/office/drawing/2014/main" id="{B609E4C6-BC58-4EA3-8F28-C17D8B0EA9CE}"/>
                      </a:ext>
                    </a:extLst>
                  </p:cNvPr>
                  <p:cNvGrpSpPr/>
                  <p:nvPr/>
                </p:nvGrpSpPr>
                <p:grpSpPr>
                  <a:xfrm>
                    <a:off x="3219695" y="2453757"/>
                    <a:ext cx="630122" cy="462103"/>
                    <a:chOff x="2374872" y="5486670"/>
                    <a:chExt cx="630122" cy="462103"/>
                  </a:xfrm>
                </p:grpSpPr>
                <p:cxnSp>
                  <p:nvCxnSpPr>
                    <p:cNvPr id="60" name="Straight Arrow Connector 59">
                      <a:extLst>
                        <a:ext uri="{FF2B5EF4-FFF2-40B4-BE49-F238E27FC236}">
                          <a16:creationId xmlns:a16="http://schemas.microsoft.com/office/drawing/2014/main" id="{91CE0C72-9C67-4C01-9220-59506C91F9CC}"/>
                        </a:ext>
                      </a:extLst>
                    </p:cNvPr>
                    <p:cNvCxnSpPr/>
                    <p:nvPr/>
                  </p:nvCxnSpPr>
                  <p:spPr>
                    <a:xfrm>
                      <a:off x="2374872" y="5682734"/>
                      <a:ext cx="226118" cy="266039"/>
                    </a:xfrm>
                    <a:prstGeom prst="straightConnector1">
                      <a:avLst/>
                    </a:prstGeom>
                    <a:ln w="38100">
                      <a:solidFill>
                        <a:srgbClr val="FF0000"/>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61" name="Text Box 66">
                      <a:extLst>
                        <a:ext uri="{FF2B5EF4-FFF2-40B4-BE49-F238E27FC236}">
                          <a16:creationId xmlns:a16="http://schemas.microsoft.com/office/drawing/2014/main" id="{8CF616AC-FCD5-4E95-AB23-0ECEA8CC0A28}"/>
                        </a:ext>
                      </a:extLst>
                    </p:cNvPr>
                    <p:cNvSpPr txBox="1">
                      <a:spLocks noChangeArrowheads="1"/>
                    </p:cNvSpPr>
                    <p:nvPr/>
                  </p:nvSpPr>
                  <p:spPr bwMode="auto">
                    <a:xfrm>
                      <a:off x="2464934" y="5486670"/>
                      <a:ext cx="5400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dirty="0">
                          <a:solidFill>
                            <a:srgbClr val="FF0000"/>
                          </a:solidFill>
                          <a:latin typeface="Times New Roman" pitchFamily="18" charset="0"/>
                        </a:rPr>
                        <a:t>P</a:t>
                      </a:r>
                      <a:r>
                        <a:rPr lang="en-US" sz="2400" b="1" i="1" baseline="-25000" dirty="0">
                          <a:solidFill>
                            <a:srgbClr val="FF0000"/>
                          </a:solidFill>
                          <a:latin typeface="Times New Roman" pitchFamily="18" charset="0"/>
                        </a:rPr>
                        <a:t>3</a:t>
                      </a:r>
                      <a:endParaRPr lang="en-US" sz="2400" b="1" i="1" baseline="-25000" dirty="0">
                        <a:solidFill>
                          <a:srgbClr val="FF0000"/>
                        </a:solidFill>
                        <a:latin typeface="Times New Roman" pitchFamily="18" charset="0"/>
                        <a:sym typeface="Symbol" pitchFamily="18" charset="2"/>
                      </a:endParaRPr>
                    </a:p>
                  </p:txBody>
                </p:sp>
              </p:grpSp>
              <p:grpSp>
                <p:nvGrpSpPr>
                  <p:cNvPr id="57" name="Group 56">
                    <a:extLst>
                      <a:ext uri="{FF2B5EF4-FFF2-40B4-BE49-F238E27FC236}">
                        <a16:creationId xmlns:a16="http://schemas.microsoft.com/office/drawing/2014/main" id="{5D5FA801-9BD7-4DF0-A6A5-95DC704DCE85}"/>
                      </a:ext>
                    </a:extLst>
                  </p:cNvPr>
                  <p:cNvGrpSpPr/>
                  <p:nvPr/>
                </p:nvGrpSpPr>
                <p:grpSpPr>
                  <a:xfrm>
                    <a:off x="2975509" y="4159022"/>
                    <a:ext cx="540060" cy="461665"/>
                    <a:chOff x="1849687" y="5599182"/>
                    <a:chExt cx="540060" cy="461665"/>
                  </a:xfrm>
                </p:grpSpPr>
                <p:cxnSp>
                  <p:nvCxnSpPr>
                    <p:cNvPr id="58" name="Straight Arrow Connector 57">
                      <a:extLst>
                        <a:ext uri="{FF2B5EF4-FFF2-40B4-BE49-F238E27FC236}">
                          <a16:creationId xmlns:a16="http://schemas.microsoft.com/office/drawing/2014/main" id="{53F82587-5229-4760-B597-406296FFC1B8}"/>
                        </a:ext>
                      </a:extLst>
                    </p:cNvPr>
                    <p:cNvCxnSpPr/>
                    <p:nvPr/>
                  </p:nvCxnSpPr>
                  <p:spPr>
                    <a:xfrm flipV="1">
                      <a:off x="2082627" y="5609681"/>
                      <a:ext cx="174922" cy="277811"/>
                    </a:xfrm>
                    <a:prstGeom prst="straightConnector1">
                      <a:avLst/>
                    </a:prstGeom>
                    <a:ln w="38100">
                      <a:solidFill>
                        <a:srgbClr val="FF0000"/>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59" name="Text Box 66">
                      <a:extLst>
                        <a:ext uri="{FF2B5EF4-FFF2-40B4-BE49-F238E27FC236}">
                          <a16:creationId xmlns:a16="http://schemas.microsoft.com/office/drawing/2014/main" id="{F060CDCE-30AB-4A35-BF9F-AE5E1F17BF3E}"/>
                        </a:ext>
                      </a:extLst>
                    </p:cNvPr>
                    <p:cNvSpPr txBox="1">
                      <a:spLocks noChangeArrowheads="1"/>
                    </p:cNvSpPr>
                    <p:nvPr/>
                  </p:nvSpPr>
                  <p:spPr bwMode="auto">
                    <a:xfrm>
                      <a:off x="1849687" y="5599182"/>
                      <a:ext cx="5400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dirty="0">
                          <a:solidFill>
                            <a:srgbClr val="FF0000"/>
                          </a:solidFill>
                          <a:latin typeface="Times New Roman" pitchFamily="18" charset="0"/>
                        </a:rPr>
                        <a:t>P</a:t>
                      </a:r>
                      <a:r>
                        <a:rPr lang="en-US" sz="2400" b="1" i="1" baseline="-25000" dirty="0">
                          <a:solidFill>
                            <a:srgbClr val="FF0000"/>
                          </a:solidFill>
                          <a:latin typeface="Times New Roman" pitchFamily="18" charset="0"/>
                        </a:rPr>
                        <a:t>1</a:t>
                      </a:r>
                      <a:endParaRPr lang="en-US" sz="2400" b="1" i="1" baseline="-25000" dirty="0">
                        <a:solidFill>
                          <a:srgbClr val="FF0000"/>
                        </a:solidFill>
                        <a:latin typeface="Times New Roman" pitchFamily="18" charset="0"/>
                        <a:sym typeface="Symbol" pitchFamily="18" charset="2"/>
                      </a:endParaRPr>
                    </a:p>
                  </p:txBody>
                </p:sp>
              </p:grpSp>
            </p:grpSp>
            <p:sp>
              <p:nvSpPr>
                <p:cNvPr id="49" name="Flowchart: Connector 48">
                  <a:extLst>
                    <a:ext uri="{FF2B5EF4-FFF2-40B4-BE49-F238E27FC236}">
                      <a16:creationId xmlns:a16="http://schemas.microsoft.com/office/drawing/2014/main" id="{A5D19A56-51C7-450B-A03D-006AAEB9C6F9}"/>
                    </a:ext>
                  </a:extLst>
                </p:cNvPr>
                <p:cNvSpPr/>
                <p:nvPr/>
              </p:nvSpPr>
              <p:spPr>
                <a:xfrm>
                  <a:off x="1547664" y="3692318"/>
                  <a:ext cx="72000" cy="72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vi-VN"/>
                </a:p>
              </p:txBody>
            </p:sp>
          </p:grpSp>
        </p:grpSp>
        <p:grpSp>
          <p:nvGrpSpPr>
            <p:cNvPr id="14" name="Group 13">
              <a:extLst>
                <a:ext uri="{FF2B5EF4-FFF2-40B4-BE49-F238E27FC236}">
                  <a16:creationId xmlns:a16="http://schemas.microsoft.com/office/drawing/2014/main" id="{443B85A1-956B-41D4-BB18-D2FEABF1F1E2}"/>
                </a:ext>
              </a:extLst>
            </p:cNvPr>
            <p:cNvGrpSpPr/>
            <p:nvPr/>
          </p:nvGrpSpPr>
          <p:grpSpPr>
            <a:xfrm>
              <a:off x="3917094" y="2250825"/>
              <a:ext cx="2980068" cy="3156258"/>
              <a:chOff x="3392305" y="2420888"/>
              <a:chExt cx="2980068" cy="3156258"/>
            </a:xfrm>
          </p:grpSpPr>
          <p:grpSp>
            <p:nvGrpSpPr>
              <p:cNvPr id="33" name="Group 32">
                <a:extLst>
                  <a:ext uri="{FF2B5EF4-FFF2-40B4-BE49-F238E27FC236}">
                    <a16:creationId xmlns:a16="http://schemas.microsoft.com/office/drawing/2014/main" id="{0F4A4DA4-4F9A-44D1-A3C4-DD5EC3F3331F}"/>
                  </a:ext>
                </a:extLst>
              </p:cNvPr>
              <p:cNvGrpSpPr/>
              <p:nvPr/>
            </p:nvGrpSpPr>
            <p:grpSpPr>
              <a:xfrm>
                <a:off x="3392305" y="2420888"/>
                <a:ext cx="2980068" cy="3156258"/>
                <a:chOff x="3392305" y="2420888"/>
                <a:chExt cx="2980068" cy="3156258"/>
              </a:xfrm>
            </p:grpSpPr>
            <p:grpSp>
              <p:nvGrpSpPr>
                <p:cNvPr id="35" name="Group 34">
                  <a:extLst>
                    <a:ext uri="{FF2B5EF4-FFF2-40B4-BE49-F238E27FC236}">
                      <a16:creationId xmlns:a16="http://schemas.microsoft.com/office/drawing/2014/main" id="{F746C479-CA72-4708-BD00-4E9E95B5B3C2}"/>
                    </a:ext>
                  </a:extLst>
                </p:cNvPr>
                <p:cNvGrpSpPr/>
                <p:nvPr/>
              </p:nvGrpSpPr>
              <p:grpSpPr>
                <a:xfrm>
                  <a:off x="4600860" y="3674790"/>
                  <a:ext cx="1771513" cy="190500"/>
                  <a:chOff x="1594718" y="3359955"/>
                  <a:chExt cx="1771513" cy="190500"/>
                </a:xfrm>
              </p:grpSpPr>
              <p:cxnSp>
                <p:nvCxnSpPr>
                  <p:cNvPr id="42" name="Straight Arrow Connector 41">
                    <a:extLst>
                      <a:ext uri="{FF2B5EF4-FFF2-40B4-BE49-F238E27FC236}">
                        <a16:creationId xmlns:a16="http://schemas.microsoft.com/office/drawing/2014/main" id="{F9BF1A01-7DD5-4D30-BEA6-1FBFAA8145C3}"/>
                      </a:ext>
                    </a:extLst>
                  </p:cNvPr>
                  <p:cNvCxnSpPr/>
                  <p:nvPr/>
                </p:nvCxnSpPr>
                <p:spPr>
                  <a:xfrm>
                    <a:off x="1594718" y="3440058"/>
                    <a:ext cx="158101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43" name="Object 42">
                    <a:extLst>
                      <a:ext uri="{FF2B5EF4-FFF2-40B4-BE49-F238E27FC236}">
                        <a16:creationId xmlns:a16="http://schemas.microsoft.com/office/drawing/2014/main" id="{C7C3FD2D-30F8-4183-873A-36BA550FB646}"/>
                      </a:ext>
                    </a:extLst>
                  </p:cNvPr>
                  <p:cNvGraphicFramePr>
                    <a:graphicFrameLocks noChangeAspect="1"/>
                  </p:cNvGraphicFramePr>
                  <p:nvPr>
                    <p:extLst>
                      <p:ext uri="{D42A27DB-BD31-4B8C-83A1-F6EECF244321}">
                        <p14:modId xmlns:p14="http://schemas.microsoft.com/office/powerpoint/2010/main" val="3731117664"/>
                      </p:ext>
                    </p:extLst>
                  </p:nvPr>
                </p:nvGraphicFramePr>
                <p:xfrm>
                  <a:off x="3175731" y="3359955"/>
                  <a:ext cx="190500" cy="190500"/>
                </p:xfrm>
                <a:graphic>
                  <a:graphicData uri="http://schemas.openxmlformats.org/presentationml/2006/ole">
                    <mc:AlternateContent xmlns:mc="http://schemas.openxmlformats.org/markup-compatibility/2006">
                      <mc:Choice xmlns:v="urn:schemas-microsoft-com:vml" Requires="v">
                        <p:oleObj spid="_x0000_s6668" name="Equation" r:id="rId3" imgW="190440" imgH="190440" progId="Equation.DSMT4">
                          <p:embed/>
                        </p:oleObj>
                      </mc:Choice>
                      <mc:Fallback>
                        <p:oleObj name="Equation" r:id="rId3" imgW="190440" imgH="190440" progId="Equation.DSMT4">
                          <p:embed/>
                          <p:pic>
                            <p:nvPicPr>
                              <p:cNvPr id="162" name="Object 161"/>
                              <p:cNvPicPr/>
                              <p:nvPr/>
                            </p:nvPicPr>
                            <p:blipFill>
                              <a:blip r:embed="rId4"/>
                              <a:stretch>
                                <a:fillRect/>
                              </a:stretch>
                            </p:blipFill>
                            <p:spPr>
                              <a:xfrm>
                                <a:off x="3175731" y="3359955"/>
                                <a:ext cx="190500" cy="190500"/>
                              </a:xfrm>
                              <a:prstGeom prst="rect">
                                <a:avLst/>
                              </a:prstGeom>
                            </p:spPr>
                          </p:pic>
                        </p:oleObj>
                      </mc:Fallback>
                    </mc:AlternateContent>
                  </a:graphicData>
                </a:graphic>
              </p:graphicFrame>
            </p:grpSp>
            <p:grpSp>
              <p:nvGrpSpPr>
                <p:cNvPr id="36" name="Group 35">
                  <a:extLst>
                    <a:ext uri="{FF2B5EF4-FFF2-40B4-BE49-F238E27FC236}">
                      <a16:creationId xmlns:a16="http://schemas.microsoft.com/office/drawing/2014/main" id="{634B4157-F652-4234-BF3C-AA21956E94E0}"/>
                    </a:ext>
                  </a:extLst>
                </p:cNvPr>
                <p:cNvGrpSpPr/>
                <p:nvPr/>
              </p:nvGrpSpPr>
              <p:grpSpPr>
                <a:xfrm>
                  <a:off x="4595600" y="2420888"/>
                  <a:ext cx="295708" cy="3156258"/>
                  <a:chOff x="1594718" y="2110966"/>
                  <a:chExt cx="295708" cy="3156258"/>
                </a:xfrm>
              </p:grpSpPr>
              <p:cxnSp>
                <p:nvCxnSpPr>
                  <p:cNvPr id="40" name="Straight Arrow Connector 39">
                    <a:extLst>
                      <a:ext uri="{FF2B5EF4-FFF2-40B4-BE49-F238E27FC236}">
                        <a16:creationId xmlns:a16="http://schemas.microsoft.com/office/drawing/2014/main" id="{03BBF6C9-639B-4376-AB08-2173A0C1B342}"/>
                      </a:ext>
                    </a:extLst>
                  </p:cNvPr>
                  <p:cNvCxnSpPr/>
                  <p:nvPr/>
                </p:nvCxnSpPr>
                <p:spPr>
                  <a:xfrm>
                    <a:off x="1594718" y="2110966"/>
                    <a:ext cx="0" cy="31010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41" name="Object 40">
                    <a:extLst>
                      <a:ext uri="{FF2B5EF4-FFF2-40B4-BE49-F238E27FC236}">
                        <a16:creationId xmlns:a16="http://schemas.microsoft.com/office/drawing/2014/main" id="{C38C23A7-DEBF-4E5A-87C0-D1F71E263F63}"/>
                      </a:ext>
                    </a:extLst>
                  </p:cNvPr>
                  <p:cNvGraphicFramePr>
                    <a:graphicFrameLocks noChangeAspect="1"/>
                  </p:cNvGraphicFramePr>
                  <p:nvPr>
                    <p:extLst>
                      <p:ext uri="{D42A27DB-BD31-4B8C-83A1-F6EECF244321}">
                        <p14:modId xmlns:p14="http://schemas.microsoft.com/office/powerpoint/2010/main" val="500542070"/>
                      </p:ext>
                    </p:extLst>
                  </p:nvPr>
                </p:nvGraphicFramePr>
                <p:xfrm>
                  <a:off x="1674526" y="5000524"/>
                  <a:ext cx="215900" cy="266700"/>
                </p:xfrm>
                <a:graphic>
                  <a:graphicData uri="http://schemas.openxmlformats.org/presentationml/2006/ole">
                    <mc:AlternateContent xmlns:mc="http://schemas.openxmlformats.org/markup-compatibility/2006">
                      <mc:Choice xmlns:v="urn:schemas-microsoft-com:vml" Requires="v">
                        <p:oleObj spid="_x0000_s6669" name="Equation" r:id="rId5" imgW="215640" imgH="266400" progId="Equation.DSMT4">
                          <p:embed/>
                        </p:oleObj>
                      </mc:Choice>
                      <mc:Fallback>
                        <p:oleObj name="Equation" r:id="rId5" imgW="215640" imgH="266400" progId="Equation.DSMT4">
                          <p:embed/>
                          <p:pic>
                            <p:nvPicPr>
                              <p:cNvPr id="160" name="Object 159"/>
                              <p:cNvPicPr/>
                              <p:nvPr/>
                            </p:nvPicPr>
                            <p:blipFill>
                              <a:blip r:embed="rId6"/>
                              <a:stretch>
                                <a:fillRect/>
                              </a:stretch>
                            </p:blipFill>
                            <p:spPr>
                              <a:xfrm>
                                <a:off x="1674526" y="5000524"/>
                                <a:ext cx="215900" cy="266700"/>
                              </a:xfrm>
                              <a:prstGeom prst="rect">
                                <a:avLst/>
                              </a:prstGeom>
                            </p:spPr>
                          </p:pic>
                        </p:oleObj>
                      </mc:Fallback>
                    </mc:AlternateContent>
                  </a:graphicData>
                </a:graphic>
              </p:graphicFrame>
            </p:grpSp>
            <p:grpSp>
              <p:nvGrpSpPr>
                <p:cNvPr id="37" name="Group 36">
                  <a:extLst>
                    <a:ext uri="{FF2B5EF4-FFF2-40B4-BE49-F238E27FC236}">
                      <a16:creationId xmlns:a16="http://schemas.microsoft.com/office/drawing/2014/main" id="{0DACA132-8F3E-4B4B-BCEB-D8D32EE56D82}"/>
                    </a:ext>
                  </a:extLst>
                </p:cNvPr>
                <p:cNvGrpSpPr/>
                <p:nvPr/>
              </p:nvGrpSpPr>
              <p:grpSpPr>
                <a:xfrm>
                  <a:off x="3392305" y="2643470"/>
                  <a:ext cx="2757500" cy="1936619"/>
                  <a:chOff x="360763" y="126153"/>
                  <a:chExt cx="2757500" cy="1936619"/>
                </a:xfrm>
              </p:grpSpPr>
              <p:cxnSp>
                <p:nvCxnSpPr>
                  <p:cNvPr id="38" name="Straight Arrow Connector 37">
                    <a:extLst>
                      <a:ext uri="{FF2B5EF4-FFF2-40B4-BE49-F238E27FC236}">
                        <a16:creationId xmlns:a16="http://schemas.microsoft.com/office/drawing/2014/main" id="{EA4D40E7-0AF4-42BD-ADF0-67949BB7D7BA}"/>
                      </a:ext>
                    </a:extLst>
                  </p:cNvPr>
                  <p:cNvCxnSpPr/>
                  <p:nvPr/>
                </p:nvCxnSpPr>
                <p:spPr>
                  <a:xfrm flipV="1">
                    <a:off x="360763" y="294738"/>
                    <a:ext cx="2590348" cy="17680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39" name="Object 38">
                    <a:extLst>
                      <a:ext uri="{FF2B5EF4-FFF2-40B4-BE49-F238E27FC236}">
                        <a16:creationId xmlns:a16="http://schemas.microsoft.com/office/drawing/2014/main" id="{AEFE36C3-34E5-4FC7-B60A-266FC5D68BAE}"/>
                      </a:ext>
                    </a:extLst>
                  </p:cNvPr>
                  <p:cNvGraphicFramePr>
                    <a:graphicFrameLocks noChangeAspect="1"/>
                  </p:cNvGraphicFramePr>
                  <p:nvPr>
                    <p:extLst>
                      <p:ext uri="{D42A27DB-BD31-4B8C-83A1-F6EECF244321}">
                        <p14:modId xmlns:p14="http://schemas.microsoft.com/office/powerpoint/2010/main" val="645508980"/>
                      </p:ext>
                    </p:extLst>
                  </p:nvPr>
                </p:nvGraphicFramePr>
                <p:xfrm>
                  <a:off x="2927763" y="126153"/>
                  <a:ext cx="190500" cy="203200"/>
                </p:xfrm>
                <a:graphic>
                  <a:graphicData uri="http://schemas.openxmlformats.org/presentationml/2006/ole">
                    <mc:AlternateContent xmlns:mc="http://schemas.openxmlformats.org/markup-compatibility/2006">
                      <mc:Choice xmlns:v="urn:schemas-microsoft-com:vml" Requires="v">
                        <p:oleObj spid="_x0000_s6670" name="Equation" r:id="rId7" imgW="190440" imgH="203040" progId="Equation.DSMT4">
                          <p:embed/>
                        </p:oleObj>
                      </mc:Choice>
                      <mc:Fallback>
                        <p:oleObj name="Equation" r:id="rId7" imgW="190440" imgH="203040" progId="Equation.DSMT4">
                          <p:embed/>
                          <p:pic>
                            <p:nvPicPr>
                              <p:cNvPr id="158" name="Object 157"/>
                              <p:cNvPicPr/>
                              <p:nvPr/>
                            </p:nvPicPr>
                            <p:blipFill>
                              <a:blip r:embed="rId8"/>
                              <a:stretch>
                                <a:fillRect/>
                              </a:stretch>
                            </p:blipFill>
                            <p:spPr>
                              <a:xfrm>
                                <a:off x="2927763" y="126153"/>
                                <a:ext cx="190500" cy="203200"/>
                              </a:xfrm>
                              <a:prstGeom prst="rect">
                                <a:avLst/>
                              </a:prstGeom>
                            </p:spPr>
                          </p:pic>
                        </p:oleObj>
                      </mc:Fallback>
                    </mc:AlternateContent>
                  </a:graphicData>
                </a:graphic>
              </p:graphicFrame>
            </p:grpSp>
          </p:grpSp>
          <p:sp>
            <p:nvSpPr>
              <p:cNvPr id="34" name="TextBox 33">
                <a:extLst>
                  <a:ext uri="{FF2B5EF4-FFF2-40B4-BE49-F238E27FC236}">
                    <a16:creationId xmlns:a16="http://schemas.microsoft.com/office/drawing/2014/main" id="{B3B0ABBE-12A6-4065-A2F2-268A7B70528B}"/>
                  </a:ext>
                </a:extLst>
              </p:cNvPr>
              <p:cNvSpPr txBox="1"/>
              <p:nvPr/>
            </p:nvSpPr>
            <p:spPr>
              <a:xfrm>
                <a:off x="4506890" y="3222914"/>
                <a:ext cx="659865" cy="500920"/>
              </a:xfrm>
              <a:prstGeom prst="rect">
                <a:avLst/>
              </a:prstGeom>
              <a:noFill/>
            </p:spPr>
            <p:txBody>
              <a:bodyPr wrap="square" rtlCol="0">
                <a:spAutoFit/>
              </a:bodyPr>
              <a:lstStyle/>
              <a:p>
                <a:r>
                  <a:rPr lang="vi-VN" sz="2000" b="1" i="1" dirty="0">
                    <a:latin typeface="Times New Roman" panose="02020603050405020304" pitchFamily="18" charset="0"/>
                    <a:cs typeface="Times New Roman" panose="02020603050405020304" pitchFamily="18" charset="0"/>
                  </a:rPr>
                  <a:t>C</a:t>
                </a:r>
              </a:p>
            </p:txBody>
          </p:sp>
        </p:grpSp>
        <p:grpSp>
          <p:nvGrpSpPr>
            <p:cNvPr id="15" name="Group 14">
              <a:extLst>
                <a:ext uri="{FF2B5EF4-FFF2-40B4-BE49-F238E27FC236}">
                  <a16:creationId xmlns:a16="http://schemas.microsoft.com/office/drawing/2014/main" id="{4183D311-412B-48DB-9A7C-F74FF06AD7F0}"/>
                </a:ext>
              </a:extLst>
            </p:cNvPr>
            <p:cNvGrpSpPr/>
            <p:nvPr/>
          </p:nvGrpSpPr>
          <p:grpSpPr>
            <a:xfrm>
              <a:off x="5143269" y="3594280"/>
              <a:ext cx="1133663" cy="458986"/>
              <a:chOff x="5231477" y="4628439"/>
              <a:chExt cx="1133663" cy="458986"/>
            </a:xfrm>
          </p:grpSpPr>
          <p:cxnSp>
            <p:nvCxnSpPr>
              <p:cNvPr id="31" name="Straight Arrow Connector 30">
                <a:extLst>
                  <a:ext uri="{FF2B5EF4-FFF2-40B4-BE49-F238E27FC236}">
                    <a16:creationId xmlns:a16="http://schemas.microsoft.com/office/drawing/2014/main" id="{5253C848-A544-4885-B507-F18A9BA31AAE}"/>
                  </a:ext>
                </a:extLst>
              </p:cNvPr>
              <p:cNvCxnSpPr/>
              <p:nvPr/>
            </p:nvCxnSpPr>
            <p:spPr>
              <a:xfrm flipH="1">
                <a:off x="5231477" y="4628439"/>
                <a:ext cx="864096" cy="0"/>
              </a:xfrm>
              <a:prstGeom prst="straightConnector1">
                <a:avLst/>
              </a:prstGeom>
              <a:ln w="38100">
                <a:headEnd type="stealth" w="lg" len="lg"/>
                <a:tailEnd type="none"/>
              </a:ln>
            </p:spPr>
            <p:style>
              <a:lnRef idx="1">
                <a:schemeClr val="accent1"/>
              </a:lnRef>
              <a:fillRef idx="0">
                <a:schemeClr val="accent1"/>
              </a:fillRef>
              <a:effectRef idx="0">
                <a:schemeClr val="accent1"/>
              </a:effectRef>
              <a:fontRef idx="minor">
                <a:schemeClr val="tx1"/>
              </a:fontRef>
            </p:style>
          </p:cxnSp>
          <p:graphicFrame>
            <p:nvGraphicFramePr>
              <p:cNvPr id="32" name="Object 31">
                <a:extLst>
                  <a:ext uri="{FF2B5EF4-FFF2-40B4-BE49-F238E27FC236}">
                    <a16:creationId xmlns:a16="http://schemas.microsoft.com/office/drawing/2014/main" id="{F37321BB-4B31-49F6-96EE-10E60D1C00B3}"/>
                  </a:ext>
                </a:extLst>
              </p:cNvPr>
              <p:cNvGraphicFramePr>
                <a:graphicFrameLocks noChangeAspect="1"/>
              </p:cNvGraphicFramePr>
              <p:nvPr>
                <p:extLst>
                  <p:ext uri="{D42A27DB-BD31-4B8C-83A1-F6EECF244321}">
                    <p14:modId xmlns:p14="http://schemas.microsoft.com/office/powerpoint/2010/main" val="2378423022"/>
                  </p:ext>
                </p:extLst>
              </p:nvPr>
            </p:nvGraphicFramePr>
            <p:xfrm>
              <a:off x="5996841" y="4706425"/>
              <a:ext cx="368299" cy="381000"/>
            </p:xfrm>
            <a:graphic>
              <a:graphicData uri="http://schemas.openxmlformats.org/presentationml/2006/ole">
                <mc:AlternateContent xmlns:mc="http://schemas.openxmlformats.org/markup-compatibility/2006">
                  <mc:Choice xmlns:v="urn:schemas-microsoft-com:vml" Requires="v">
                    <p:oleObj spid="_x0000_s6671" name="Equation" r:id="rId9" imgW="368280" imgH="380880" progId="Equation.DSMT4">
                      <p:embed/>
                    </p:oleObj>
                  </mc:Choice>
                  <mc:Fallback>
                    <p:oleObj name="Equation" r:id="rId9" imgW="368280" imgH="380880" progId="Equation.DSMT4">
                      <p:embed/>
                      <p:pic>
                        <p:nvPicPr>
                          <p:cNvPr id="170" name="Object 169"/>
                          <p:cNvPicPr/>
                          <p:nvPr/>
                        </p:nvPicPr>
                        <p:blipFill>
                          <a:blip r:embed="rId10"/>
                          <a:stretch>
                            <a:fillRect/>
                          </a:stretch>
                        </p:blipFill>
                        <p:spPr>
                          <a:xfrm>
                            <a:off x="5996841" y="4706425"/>
                            <a:ext cx="368299" cy="381000"/>
                          </a:xfrm>
                          <a:prstGeom prst="rect">
                            <a:avLst/>
                          </a:prstGeom>
                        </p:spPr>
                      </p:pic>
                    </p:oleObj>
                  </mc:Fallback>
                </mc:AlternateContent>
              </a:graphicData>
            </a:graphic>
          </p:graphicFrame>
        </p:grpSp>
        <p:grpSp>
          <p:nvGrpSpPr>
            <p:cNvPr id="16" name="Group 15">
              <a:extLst>
                <a:ext uri="{FF2B5EF4-FFF2-40B4-BE49-F238E27FC236}">
                  <a16:creationId xmlns:a16="http://schemas.microsoft.com/office/drawing/2014/main" id="{C45F19E4-6D7B-4E36-B7B0-E76070BA8829}"/>
                </a:ext>
              </a:extLst>
            </p:cNvPr>
            <p:cNvGrpSpPr/>
            <p:nvPr/>
          </p:nvGrpSpPr>
          <p:grpSpPr>
            <a:xfrm>
              <a:off x="4687982" y="3582731"/>
              <a:ext cx="431794" cy="970119"/>
              <a:chOff x="4776190" y="4616890"/>
              <a:chExt cx="431794" cy="970119"/>
            </a:xfrm>
          </p:grpSpPr>
          <p:cxnSp>
            <p:nvCxnSpPr>
              <p:cNvPr id="29" name="Straight Arrow Connector 28">
                <a:extLst>
                  <a:ext uri="{FF2B5EF4-FFF2-40B4-BE49-F238E27FC236}">
                    <a16:creationId xmlns:a16="http://schemas.microsoft.com/office/drawing/2014/main" id="{59E03473-906E-4440-81D7-A35DBDEF152D}"/>
                  </a:ext>
                </a:extLst>
              </p:cNvPr>
              <p:cNvCxnSpPr/>
              <p:nvPr/>
            </p:nvCxnSpPr>
            <p:spPr>
              <a:xfrm flipV="1">
                <a:off x="5207984" y="4616890"/>
                <a:ext cx="0" cy="777730"/>
              </a:xfrm>
              <a:prstGeom prst="straightConnector1">
                <a:avLst/>
              </a:prstGeom>
              <a:ln w="38100">
                <a:prstDash val="solid"/>
                <a:headEnd type="stealth" w="lg" len="lg"/>
                <a:tailEnd type="none"/>
              </a:ln>
            </p:spPr>
            <p:style>
              <a:lnRef idx="1">
                <a:schemeClr val="accent1"/>
              </a:lnRef>
              <a:fillRef idx="0">
                <a:schemeClr val="accent1"/>
              </a:fillRef>
              <a:effectRef idx="0">
                <a:schemeClr val="accent1"/>
              </a:effectRef>
              <a:fontRef idx="minor">
                <a:schemeClr val="tx1"/>
              </a:fontRef>
            </p:style>
          </p:cxnSp>
          <p:graphicFrame>
            <p:nvGraphicFramePr>
              <p:cNvPr id="30" name="Object 29">
                <a:extLst>
                  <a:ext uri="{FF2B5EF4-FFF2-40B4-BE49-F238E27FC236}">
                    <a16:creationId xmlns:a16="http://schemas.microsoft.com/office/drawing/2014/main" id="{2814BA62-D10A-48C6-A1C3-0C4ADC759F17}"/>
                  </a:ext>
                </a:extLst>
              </p:cNvPr>
              <p:cNvGraphicFramePr>
                <a:graphicFrameLocks noChangeAspect="1"/>
              </p:cNvGraphicFramePr>
              <p:nvPr>
                <p:extLst>
                  <p:ext uri="{D42A27DB-BD31-4B8C-83A1-F6EECF244321}">
                    <p14:modId xmlns:p14="http://schemas.microsoft.com/office/powerpoint/2010/main" val="2605453771"/>
                  </p:ext>
                </p:extLst>
              </p:nvPr>
            </p:nvGraphicFramePr>
            <p:xfrm>
              <a:off x="4776190" y="5167909"/>
              <a:ext cx="342900" cy="419100"/>
            </p:xfrm>
            <a:graphic>
              <a:graphicData uri="http://schemas.openxmlformats.org/presentationml/2006/ole">
                <mc:AlternateContent xmlns:mc="http://schemas.openxmlformats.org/markup-compatibility/2006">
                  <mc:Choice xmlns:v="urn:schemas-microsoft-com:vml" Requires="v">
                    <p:oleObj spid="_x0000_s6672" name="Equation" r:id="rId11" imgW="342720" imgH="419040" progId="Equation.DSMT4">
                      <p:embed/>
                    </p:oleObj>
                  </mc:Choice>
                  <mc:Fallback>
                    <p:oleObj name="Equation" r:id="rId11" imgW="342720" imgH="419040" progId="Equation.DSMT4">
                      <p:embed/>
                      <p:pic>
                        <p:nvPicPr>
                          <p:cNvPr id="27" name="Object 26"/>
                          <p:cNvPicPr>
                            <a:picLocks noChangeAspect="1" noChangeArrowheads="1"/>
                          </p:cNvPicPr>
                          <p:nvPr/>
                        </p:nvPicPr>
                        <p:blipFill>
                          <a:blip r:embed="rId12"/>
                          <a:srcRect/>
                          <a:stretch>
                            <a:fillRect/>
                          </a:stretch>
                        </p:blipFill>
                        <p:spPr bwMode="auto">
                          <a:xfrm>
                            <a:off x="4776190" y="5167909"/>
                            <a:ext cx="342900" cy="419100"/>
                          </a:xfrm>
                          <a:prstGeom prst="rect">
                            <a:avLst/>
                          </a:prstGeom>
                          <a:noFill/>
                          <a:ln>
                            <a:noFill/>
                          </a:ln>
                        </p:spPr>
                      </p:pic>
                    </p:oleObj>
                  </mc:Fallback>
                </mc:AlternateContent>
              </a:graphicData>
            </a:graphic>
          </p:graphicFrame>
        </p:grpSp>
        <p:grpSp>
          <p:nvGrpSpPr>
            <p:cNvPr id="17" name="Group 16">
              <a:extLst>
                <a:ext uri="{FF2B5EF4-FFF2-40B4-BE49-F238E27FC236}">
                  <a16:creationId xmlns:a16="http://schemas.microsoft.com/office/drawing/2014/main" id="{923D6BC7-F3A7-4489-8CE9-6DC5C09FE686}"/>
                </a:ext>
              </a:extLst>
            </p:cNvPr>
            <p:cNvGrpSpPr/>
            <p:nvPr/>
          </p:nvGrpSpPr>
          <p:grpSpPr>
            <a:xfrm>
              <a:off x="5122360" y="2862351"/>
              <a:ext cx="968567" cy="732640"/>
              <a:chOff x="5210568" y="3896510"/>
              <a:chExt cx="968567" cy="732640"/>
            </a:xfrm>
          </p:grpSpPr>
          <p:cxnSp>
            <p:nvCxnSpPr>
              <p:cNvPr id="27" name="Straight Arrow Connector 26">
                <a:extLst>
                  <a:ext uri="{FF2B5EF4-FFF2-40B4-BE49-F238E27FC236}">
                    <a16:creationId xmlns:a16="http://schemas.microsoft.com/office/drawing/2014/main" id="{E10D91B0-0C6B-445A-8FD4-22E645FB6D0E}"/>
                  </a:ext>
                </a:extLst>
              </p:cNvPr>
              <p:cNvCxnSpPr/>
              <p:nvPr/>
            </p:nvCxnSpPr>
            <p:spPr>
              <a:xfrm flipH="1">
                <a:off x="5210568" y="4219925"/>
                <a:ext cx="611933" cy="409225"/>
              </a:xfrm>
              <a:prstGeom prst="straightConnector1">
                <a:avLst/>
              </a:prstGeom>
              <a:ln w="38100">
                <a:headEnd type="stealth" w="lg" len="lg"/>
                <a:tailEnd type="none"/>
              </a:ln>
            </p:spPr>
            <p:style>
              <a:lnRef idx="1">
                <a:schemeClr val="accent1"/>
              </a:lnRef>
              <a:fillRef idx="0">
                <a:schemeClr val="accent1"/>
              </a:fillRef>
              <a:effectRef idx="0">
                <a:schemeClr val="accent1"/>
              </a:effectRef>
              <a:fontRef idx="minor">
                <a:schemeClr val="tx1"/>
              </a:fontRef>
            </p:style>
          </p:cxnSp>
          <p:graphicFrame>
            <p:nvGraphicFramePr>
              <p:cNvPr id="28" name="Object 27">
                <a:extLst>
                  <a:ext uri="{FF2B5EF4-FFF2-40B4-BE49-F238E27FC236}">
                    <a16:creationId xmlns:a16="http://schemas.microsoft.com/office/drawing/2014/main" id="{54176456-B431-4340-8AA8-7E2703F32D87}"/>
                  </a:ext>
                </a:extLst>
              </p:cNvPr>
              <p:cNvGraphicFramePr>
                <a:graphicFrameLocks noChangeAspect="1"/>
              </p:cNvGraphicFramePr>
              <p:nvPr>
                <p:extLst>
                  <p:ext uri="{D42A27DB-BD31-4B8C-83A1-F6EECF244321}">
                    <p14:modId xmlns:p14="http://schemas.microsoft.com/office/powerpoint/2010/main" val="4230621500"/>
                  </p:ext>
                </p:extLst>
              </p:nvPr>
            </p:nvGraphicFramePr>
            <p:xfrm>
              <a:off x="5848935" y="3896510"/>
              <a:ext cx="330200" cy="381000"/>
            </p:xfrm>
            <a:graphic>
              <a:graphicData uri="http://schemas.openxmlformats.org/presentationml/2006/ole">
                <mc:AlternateContent xmlns:mc="http://schemas.openxmlformats.org/markup-compatibility/2006">
                  <mc:Choice xmlns:v="urn:schemas-microsoft-com:vml" Requires="v">
                    <p:oleObj spid="_x0000_s6673" name="Equation" r:id="rId13" imgW="330120" imgH="380880" progId="Equation.DSMT4">
                      <p:embed/>
                    </p:oleObj>
                  </mc:Choice>
                  <mc:Fallback>
                    <p:oleObj name="Equation" r:id="rId13" imgW="330120" imgH="380880" progId="Equation.DSMT4">
                      <p:embed/>
                      <p:pic>
                        <p:nvPicPr>
                          <p:cNvPr id="171" name="Object 170"/>
                          <p:cNvPicPr>
                            <a:picLocks noChangeAspect="1" noChangeArrowheads="1"/>
                          </p:cNvPicPr>
                          <p:nvPr/>
                        </p:nvPicPr>
                        <p:blipFill>
                          <a:blip r:embed="rId14"/>
                          <a:srcRect/>
                          <a:stretch>
                            <a:fillRect/>
                          </a:stretch>
                        </p:blipFill>
                        <p:spPr bwMode="auto">
                          <a:xfrm>
                            <a:off x="5848935" y="3896510"/>
                            <a:ext cx="330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18" name="Group 17">
              <a:extLst>
                <a:ext uri="{FF2B5EF4-FFF2-40B4-BE49-F238E27FC236}">
                  <a16:creationId xmlns:a16="http://schemas.microsoft.com/office/drawing/2014/main" id="{59E56D07-8652-4343-84BC-E42615696DB5}"/>
                </a:ext>
              </a:extLst>
            </p:cNvPr>
            <p:cNvGrpSpPr/>
            <p:nvPr/>
          </p:nvGrpSpPr>
          <p:grpSpPr>
            <a:xfrm>
              <a:off x="4668932" y="2731391"/>
              <a:ext cx="1038996" cy="1514438"/>
              <a:chOff x="4757140" y="3765550"/>
              <a:chExt cx="1038996" cy="1514438"/>
            </a:xfrm>
          </p:grpSpPr>
          <p:sp>
            <p:nvSpPr>
              <p:cNvPr id="25" name="Arc 24">
                <a:extLst>
                  <a:ext uri="{FF2B5EF4-FFF2-40B4-BE49-F238E27FC236}">
                    <a16:creationId xmlns:a16="http://schemas.microsoft.com/office/drawing/2014/main" id="{B1E03112-EE35-48AC-B40C-7238AA979EE6}"/>
                  </a:ext>
                </a:extLst>
              </p:cNvPr>
              <p:cNvSpPr/>
              <p:nvPr/>
            </p:nvSpPr>
            <p:spPr>
              <a:xfrm>
                <a:off x="4757140" y="4062214"/>
                <a:ext cx="913174" cy="1217774"/>
              </a:xfrm>
              <a:prstGeom prst="arc">
                <a:avLst>
                  <a:gd name="adj1" fmla="val 16200000"/>
                  <a:gd name="adj2" fmla="val 21188909"/>
                </a:avLst>
              </a:prstGeom>
              <a:ln w="31750">
                <a:solidFill>
                  <a:srgbClr val="FF0000"/>
                </a:solidFill>
                <a:headEnd type="stealth" w="lg" len="lg"/>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graphicFrame>
            <p:nvGraphicFramePr>
              <p:cNvPr id="26" name="Object 25">
                <a:extLst>
                  <a:ext uri="{FF2B5EF4-FFF2-40B4-BE49-F238E27FC236}">
                    <a16:creationId xmlns:a16="http://schemas.microsoft.com/office/drawing/2014/main" id="{5259D8E9-3521-47C1-BF9C-5F92C6C4ED9A}"/>
                  </a:ext>
                </a:extLst>
              </p:cNvPr>
              <p:cNvGraphicFramePr>
                <a:graphicFrameLocks noChangeAspect="1"/>
              </p:cNvGraphicFramePr>
              <p:nvPr>
                <p:extLst>
                  <p:ext uri="{D42A27DB-BD31-4B8C-83A1-F6EECF244321}">
                    <p14:modId xmlns:p14="http://schemas.microsoft.com/office/powerpoint/2010/main" val="3698346398"/>
                  </p:ext>
                </p:extLst>
              </p:nvPr>
            </p:nvGraphicFramePr>
            <p:xfrm>
              <a:off x="5377036" y="3765550"/>
              <a:ext cx="419100" cy="381000"/>
            </p:xfrm>
            <a:graphic>
              <a:graphicData uri="http://schemas.openxmlformats.org/presentationml/2006/ole">
                <mc:AlternateContent xmlns:mc="http://schemas.openxmlformats.org/markup-compatibility/2006">
                  <mc:Choice xmlns:v="urn:schemas-microsoft-com:vml" Requires="v">
                    <p:oleObj spid="_x0000_s6674" name="Equation" r:id="rId15" imgW="419040" imgH="380880" progId="Equation.DSMT4">
                      <p:embed/>
                    </p:oleObj>
                  </mc:Choice>
                  <mc:Fallback>
                    <p:oleObj name="Equation" r:id="rId15" imgW="419040" imgH="380880" progId="Equation.DSMT4">
                      <p:embed/>
                      <p:pic>
                        <p:nvPicPr>
                          <p:cNvPr id="172" name="Object 171"/>
                          <p:cNvPicPr/>
                          <p:nvPr/>
                        </p:nvPicPr>
                        <p:blipFill>
                          <a:blip r:embed="rId16"/>
                          <a:stretch>
                            <a:fillRect/>
                          </a:stretch>
                        </p:blipFill>
                        <p:spPr>
                          <a:xfrm>
                            <a:off x="5377036" y="3765550"/>
                            <a:ext cx="419100" cy="381000"/>
                          </a:xfrm>
                          <a:prstGeom prst="rect">
                            <a:avLst/>
                          </a:prstGeom>
                        </p:spPr>
                      </p:pic>
                    </p:oleObj>
                  </mc:Fallback>
                </mc:AlternateContent>
              </a:graphicData>
            </a:graphic>
          </p:graphicFrame>
        </p:grpSp>
        <p:grpSp>
          <p:nvGrpSpPr>
            <p:cNvPr id="19" name="Group 18">
              <a:extLst>
                <a:ext uri="{FF2B5EF4-FFF2-40B4-BE49-F238E27FC236}">
                  <a16:creationId xmlns:a16="http://schemas.microsoft.com/office/drawing/2014/main" id="{46D04D7A-53FC-4C32-A0CF-22859B38F1B0}"/>
                </a:ext>
              </a:extLst>
            </p:cNvPr>
            <p:cNvGrpSpPr/>
            <p:nvPr/>
          </p:nvGrpSpPr>
          <p:grpSpPr>
            <a:xfrm>
              <a:off x="4452131" y="2905034"/>
              <a:ext cx="1409360" cy="1427185"/>
              <a:chOff x="4540339" y="3939193"/>
              <a:chExt cx="1409360" cy="1427185"/>
            </a:xfrm>
          </p:grpSpPr>
          <p:sp>
            <p:nvSpPr>
              <p:cNvPr id="23" name="Arc 22">
                <a:extLst>
                  <a:ext uri="{FF2B5EF4-FFF2-40B4-BE49-F238E27FC236}">
                    <a16:creationId xmlns:a16="http://schemas.microsoft.com/office/drawing/2014/main" id="{0FCF57A7-4C99-4C5F-B4DF-9211CF60112C}"/>
                  </a:ext>
                </a:extLst>
              </p:cNvPr>
              <p:cNvSpPr/>
              <p:nvPr/>
            </p:nvSpPr>
            <p:spPr>
              <a:xfrm rot="10470978" flipV="1">
                <a:off x="4924541" y="4001191"/>
                <a:ext cx="1025158" cy="1365187"/>
              </a:xfrm>
              <a:prstGeom prst="arc">
                <a:avLst>
                  <a:gd name="adj1" fmla="val 17031678"/>
                  <a:gd name="adj2" fmla="val 433682"/>
                </a:avLst>
              </a:prstGeom>
              <a:ln w="31750">
                <a:solidFill>
                  <a:srgbClr val="FF0000"/>
                </a:solidFill>
                <a:headEnd type="stealth" w="lg" len="lg"/>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graphicFrame>
            <p:nvGraphicFramePr>
              <p:cNvPr id="24" name="Object 23">
                <a:extLst>
                  <a:ext uri="{FF2B5EF4-FFF2-40B4-BE49-F238E27FC236}">
                    <a16:creationId xmlns:a16="http://schemas.microsoft.com/office/drawing/2014/main" id="{544D70DB-E2E0-4F8F-92F8-45F25FCF4797}"/>
                  </a:ext>
                </a:extLst>
              </p:cNvPr>
              <p:cNvGraphicFramePr>
                <a:graphicFrameLocks noChangeAspect="1"/>
              </p:cNvGraphicFramePr>
              <p:nvPr>
                <p:extLst>
                  <p:ext uri="{D42A27DB-BD31-4B8C-83A1-F6EECF244321}">
                    <p14:modId xmlns:p14="http://schemas.microsoft.com/office/powerpoint/2010/main" val="75128804"/>
                  </p:ext>
                </p:extLst>
              </p:nvPr>
            </p:nvGraphicFramePr>
            <p:xfrm>
              <a:off x="4540339" y="3939193"/>
              <a:ext cx="419100" cy="381000"/>
            </p:xfrm>
            <a:graphic>
              <a:graphicData uri="http://schemas.openxmlformats.org/presentationml/2006/ole">
                <mc:AlternateContent xmlns:mc="http://schemas.openxmlformats.org/markup-compatibility/2006">
                  <mc:Choice xmlns:v="urn:schemas-microsoft-com:vml" Requires="v">
                    <p:oleObj spid="_x0000_s6675" name="Equation" r:id="rId17" imgW="419040" imgH="380880" progId="Equation.DSMT4">
                      <p:embed/>
                    </p:oleObj>
                  </mc:Choice>
                  <mc:Fallback>
                    <p:oleObj name="Equation" r:id="rId17" imgW="419040" imgH="380880" progId="Equation.DSMT4">
                      <p:embed/>
                      <p:pic>
                        <p:nvPicPr>
                          <p:cNvPr id="173" name="Object 172"/>
                          <p:cNvPicPr/>
                          <p:nvPr/>
                        </p:nvPicPr>
                        <p:blipFill>
                          <a:blip r:embed="rId18"/>
                          <a:stretch>
                            <a:fillRect/>
                          </a:stretch>
                        </p:blipFill>
                        <p:spPr>
                          <a:xfrm>
                            <a:off x="4540339" y="3939193"/>
                            <a:ext cx="419100" cy="381000"/>
                          </a:xfrm>
                          <a:prstGeom prst="rect">
                            <a:avLst/>
                          </a:prstGeom>
                        </p:spPr>
                      </p:pic>
                    </p:oleObj>
                  </mc:Fallback>
                </mc:AlternateContent>
              </a:graphicData>
            </a:graphic>
          </p:graphicFrame>
        </p:grpSp>
        <p:grpSp>
          <p:nvGrpSpPr>
            <p:cNvPr id="20" name="Group 19">
              <a:extLst>
                <a:ext uri="{FF2B5EF4-FFF2-40B4-BE49-F238E27FC236}">
                  <a16:creationId xmlns:a16="http://schemas.microsoft.com/office/drawing/2014/main" id="{9B12E875-38D8-4246-A675-4BF9991A6D77}"/>
                </a:ext>
              </a:extLst>
            </p:cNvPr>
            <p:cNvGrpSpPr/>
            <p:nvPr/>
          </p:nvGrpSpPr>
          <p:grpSpPr>
            <a:xfrm>
              <a:off x="4622680" y="2923923"/>
              <a:ext cx="1038516" cy="1296393"/>
              <a:chOff x="4710888" y="3958082"/>
              <a:chExt cx="1038516" cy="1296393"/>
            </a:xfrm>
          </p:grpSpPr>
          <p:graphicFrame>
            <p:nvGraphicFramePr>
              <p:cNvPr id="21" name="Object 20">
                <a:extLst>
                  <a:ext uri="{FF2B5EF4-FFF2-40B4-BE49-F238E27FC236}">
                    <a16:creationId xmlns:a16="http://schemas.microsoft.com/office/drawing/2014/main" id="{31C969AB-ACCF-410F-9D8E-53784F916890}"/>
                  </a:ext>
                </a:extLst>
              </p:cNvPr>
              <p:cNvGraphicFramePr>
                <a:graphicFrameLocks noChangeAspect="1"/>
              </p:cNvGraphicFramePr>
              <p:nvPr>
                <p:extLst>
                  <p:ext uri="{D42A27DB-BD31-4B8C-83A1-F6EECF244321}">
                    <p14:modId xmlns:p14="http://schemas.microsoft.com/office/powerpoint/2010/main" val="2327790139"/>
                  </p:ext>
                </p:extLst>
              </p:nvPr>
            </p:nvGraphicFramePr>
            <p:xfrm>
              <a:off x="5317604" y="4835375"/>
              <a:ext cx="431800" cy="419100"/>
            </p:xfrm>
            <a:graphic>
              <a:graphicData uri="http://schemas.openxmlformats.org/presentationml/2006/ole">
                <mc:AlternateContent xmlns:mc="http://schemas.openxmlformats.org/markup-compatibility/2006">
                  <mc:Choice xmlns:v="urn:schemas-microsoft-com:vml" Requires="v">
                    <p:oleObj spid="_x0000_s6676" name="Equation" r:id="rId19" imgW="431640" imgH="419040" progId="Equation.DSMT4">
                      <p:embed/>
                    </p:oleObj>
                  </mc:Choice>
                  <mc:Fallback>
                    <p:oleObj name="Equation" r:id="rId19" imgW="431640" imgH="419040" progId="Equation.DSMT4">
                      <p:embed/>
                      <p:pic>
                        <p:nvPicPr>
                          <p:cNvPr id="174" name="Object 173"/>
                          <p:cNvPicPr/>
                          <p:nvPr/>
                        </p:nvPicPr>
                        <p:blipFill>
                          <a:blip r:embed="rId20"/>
                          <a:stretch>
                            <a:fillRect/>
                          </a:stretch>
                        </p:blipFill>
                        <p:spPr>
                          <a:xfrm>
                            <a:off x="5317604" y="4835375"/>
                            <a:ext cx="431800" cy="419100"/>
                          </a:xfrm>
                          <a:prstGeom prst="rect">
                            <a:avLst/>
                          </a:prstGeom>
                        </p:spPr>
                      </p:pic>
                    </p:oleObj>
                  </mc:Fallback>
                </mc:AlternateContent>
              </a:graphicData>
            </a:graphic>
          </p:graphicFrame>
          <p:sp>
            <p:nvSpPr>
              <p:cNvPr id="22" name="Arc 21">
                <a:extLst>
                  <a:ext uri="{FF2B5EF4-FFF2-40B4-BE49-F238E27FC236}">
                    <a16:creationId xmlns:a16="http://schemas.microsoft.com/office/drawing/2014/main" id="{33A7A869-8F74-4851-91E7-B61BC35B7F5A}"/>
                  </a:ext>
                </a:extLst>
              </p:cNvPr>
              <p:cNvSpPr/>
              <p:nvPr/>
            </p:nvSpPr>
            <p:spPr>
              <a:xfrm rot="6809587">
                <a:off x="4744608" y="3924362"/>
                <a:ext cx="927045" cy="994485"/>
              </a:xfrm>
              <a:prstGeom prst="arc">
                <a:avLst>
                  <a:gd name="adj1" fmla="val 16200000"/>
                  <a:gd name="adj2" fmla="val 672436"/>
                </a:avLst>
              </a:prstGeom>
              <a:ln w="34925">
                <a:solidFill>
                  <a:srgbClr val="FF0000"/>
                </a:solidFill>
                <a:headEnd type="oval"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grpSp>
      </p:grpSp>
      <p:pic>
        <p:nvPicPr>
          <p:cNvPr id="66" name="Picture 65">
            <a:extLst>
              <a:ext uri="{FF2B5EF4-FFF2-40B4-BE49-F238E27FC236}">
                <a16:creationId xmlns:a16="http://schemas.microsoft.com/office/drawing/2014/main" id="{0E4F60A7-7A16-4037-9E47-1048EAADEE61}"/>
              </a:ext>
            </a:extLst>
          </p:cNvPr>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6869333" y="1743850"/>
            <a:ext cx="2996459" cy="2539146"/>
          </a:xfrm>
          <a:prstGeom prst="rect">
            <a:avLst/>
          </a:prstGeom>
          <a:noFill/>
          <a:ln>
            <a:noFill/>
          </a:ln>
        </p:spPr>
      </p:pic>
      <p:pic>
        <p:nvPicPr>
          <p:cNvPr id="67" name="Picture 66">
            <a:extLst>
              <a:ext uri="{FF2B5EF4-FFF2-40B4-BE49-F238E27FC236}">
                <a16:creationId xmlns:a16="http://schemas.microsoft.com/office/drawing/2014/main" id="{053ADAA5-8A1C-4312-AA78-290459707B16}"/>
              </a:ext>
            </a:extLst>
          </p:cNvPr>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941341" y="4426990"/>
            <a:ext cx="3034753" cy="2357420"/>
          </a:xfrm>
          <a:prstGeom prst="rect">
            <a:avLst/>
          </a:prstGeom>
          <a:noFill/>
          <a:ln>
            <a:noFill/>
          </a:ln>
        </p:spPr>
      </p:pic>
      <p:sp>
        <p:nvSpPr>
          <p:cNvPr id="68" name="TextBox 67">
            <a:extLst>
              <a:ext uri="{FF2B5EF4-FFF2-40B4-BE49-F238E27FC236}">
                <a16:creationId xmlns:a16="http://schemas.microsoft.com/office/drawing/2014/main" id="{10F91112-1E53-4B60-AD3E-7548140B3ABB}"/>
              </a:ext>
            </a:extLst>
          </p:cNvPr>
          <p:cNvSpPr txBox="1"/>
          <p:nvPr/>
        </p:nvSpPr>
        <p:spPr>
          <a:xfrm>
            <a:off x="1118110" y="5202949"/>
            <a:ext cx="5100768" cy="1569660"/>
          </a:xfrm>
          <a:prstGeom prst="rect">
            <a:avLst/>
          </a:prstGeom>
          <a:solidFill>
            <a:srgbClr val="FFCC66"/>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vi-VN" sz="2400" b="1" i="1">
                <a:latin typeface="Times New Roman" pitchFamily="18" charset="0"/>
                <a:cs typeface="Times New Roman" pitchFamily="18" charset="0"/>
              </a:rPr>
              <a:t>Trên phần đang xét, nội lực cân bằng với ngoại lực</a:t>
            </a:r>
            <a:r>
              <a:rPr lang="en-US" sz="2400" b="1" i="1">
                <a:latin typeface="Times New Roman" pitchFamily="18" charset="0"/>
                <a:cs typeface="Times New Roman" pitchFamily="18" charset="0"/>
              </a:rPr>
              <a:t>. Do đó, </a:t>
            </a:r>
            <a:r>
              <a:rPr lang="en-US" sz="2400" b="1">
                <a:solidFill>
                  <a:srgbClr val="1209C7"/>
                </a:solidFill>
                <a:latin typeface="Times New Roman" pitchFamily="18" charset="0"/>
                <a:cs typeface="Times New Roman" pitchFamily="18" charset="0"/>
              </a:rPr>
              <a:t>k</a:t>
            </a:r>
            <a:r>
              <a:rPr lang="vi-VN" sz="2400" b="1">
                <a:solidFill>
                  <a:srgbClr val="1209C7"/>
                </a:solidFill>
                <a:latin typeface="Times New Roman" pitchFamily="18" charset="0"/>
                <a:cs typeface="Times New Roman" pitchFamily="18" charset="0"/>
              </a:rPr>
              <a:t>hi </a:t>
            </a:r>
            <a:r>
              <a:rPr lang="vi-VN" sz="2400" b="1" dirty="0">
                <a:solidFill>
                  <a:srgbClr val="1209C7"/>
                </a:solidFill>
                <a:latin typeface="Times New Roman" pitchFamily="18" charset="0"/>
                <a:cs typeface="Times New Roman" pitchFamily="18" charset="0"/>
              </a:rPr>
              <a:t>tính toán, nên chọn phần hệ đơn giản để xác định nội lực.</a:t>
            </a:r>
          </a:p>
        </p:txBody>
      </p:sp>
      <p:pic>
        <p:nvPicPr>
          <p:cNvPr id="69" name="Picture 68">
            <a:extLst>
              <a:ext uri="{FF2B5EF4-FFF2-40B4-BE49-F238E27FC236}">
                <a16:creationId xmlns:a16="http://schemas.microsoft.com/office/drawing/2014/main" id="{ACBD3246-80D9-4B84-9E40-05F0EDCF58CE}"/>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0" y="11256"/>
            <a:ext cx="4252981" cy="914400"/>
          </a:xfrm>
          <a:prstGeom prst="rect">
            <a:avLst/>
          </a:prstGeom>
        </p:spPr>
      </p:pic>
    </p:spTree>
    <p:extLst>
      <p:ext uri="{BB962C8B-B14F-4D97-AF65-F5344CB8AC3E}">
        <p14:creationId xmlns:p14="http://schemas.microsoft.com/office/powerpoint/2010/main" val="2021606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circle(in)">
                                      <p:cBhvr>
                                        <p:cTn id="12" dur="2000"/>
                                        <p:tgtEl>
                                          <p:spTgt spid="6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circle(in)">
                                      <p:cBhvr>
                                        <p:cTn id="17" dur="2000"/>
                                        <p:tgtEl>
                                          <p:spTgt spid="6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wipe(left)">
                                      <p:cBhvr>
                                        <p:cTn id="2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8"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B7CF522-FC3C-4929-A3D8-42819C463BF5}"/>
              </a:ext>
            </a:extLst>
          </p:cNvPr>
          <p:cNvSpPr txBox="1">
            <a:spLocks/>
          </p:cNvSpPr>
          <p:nvPr/>
        </p:nvSpPr>
        <p:spPr>
          <a:xfrm>
            <a:off x="510265" y="796926"/>
            <a:ext cx="11077876" cy="8318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i="1" kern="1200">
                <a:solidFill>
                  <a:schemeClr val="tx1"/>
                </a:solidFill>
                <a:latin typeface="Arial" panose="020B0604020202020204" pitchFamily="34" charset="0"/>
                <a:ea typeface="+mj-ea"/>
                <a:cs typeface="Arial" panose="020B0604020202020204" pitchFamily="34" charset="0"/>
              </a:defRPr>
            </a:lvl1pPr>
          </a:lstStyle>
          <a:p>
            <a:r>
              <a:rPr lang="en-US" sz="2400" b="1" dirty="0">
                <a:solidFill>
                  <a:srgbClr val="FF0000"/>
                </a:solidFill>
                <a:latin typeface="Times New Roman" panose="02020603050405020304" pitchFamily="18" charset="0"/>
                <a:cs typeface="Times New Roman" panose="02020603050405020304" pitchFamily="18" charset="0"/>
              </a:rPr>
              <a:t>2.2 </a:t>
            </a:r>
            <a:r>
              <a:rPr lang="en-US" sz="2400" b="1" dirty="0" err="1">
                <a:solidFill>
                  <a:srgbClr val="FF0000"/>
                </a:solidFill>
                <a:latin typeface="Times New Roman" panose="02020603050405020304" pitchFamily="18" charset="0"/>
                <a:cs typeface="Times New Roman" panose="02020603050405020304" pitchFamily="18" charset="0"/>
              </a:rPr>
              <a:t>Các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thành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phần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nội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lực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trên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mặt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cắt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ngang</a:t>
            </a:r>
            <a:endParaRPr lang="en-AU" sz="2400" b="1" dirty="0">
              <a:solidFill>
                <a:srgbClr val="FF0000"/>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BC2D37FF-51E8-4CA9-9B6A-C9B433D14E02}"/>
              </a:ext>
            </a:extLst>
          </p:cNvPr>
          <p:cNvSpPr/>
          <p:nvPr/>
        </p:nvSpPr>
        <p:spPr>
          <a:xfrm>
            <a:off x="555183" y="1582066"/>
            <a:ext cx="10988040" cy="461665"/>
          </a:xfrm>
          <a:prstGeom prst="rect">
            <a:avLst/>
          </a:prstGeom>
        </p:spPr>
        <p:txBody>
          <a:bodyPr wrap="square">
            <a:spAutoFit/>
          </a:bodyPr>
          <a:lstStyle/>
          <a:p>
            <a:r>
              <a:rPr lang="en-US" sz="2400" b="1">
                <a:latin typeface="Times New Roman" panose="02020603050405020304" pitchFamily="18" charset="0"/>
                <a:ea typeface="Times New Roman" panose="02020603050405020304" pitchFamily="18" charset="0"/>
                <a:cs typeface="Times New Roman" panose="02020603050405020304" pitchFamily="18" charset="0"/>
              </a:rPr>
              <a:t>Bài toán phẳng</a:t>
            </a:r>
          </a:p>
        </p:txBody>
      </p:sp>
      <p:sp>
        <p:nvSpPr>
          <p:cNvPr id="9" name="Rectangle 8">
            <a:extLst>
              <a:ext uri="{FF2B5EF4-FFF2-40B4-BE49-F238E27FC236}">
                <a16:creationId xmlns:a16="http://schemas.microsoft.com/office/drawing/2014/main" id="{E4F5C2F4-5A7E-46B2-A6AA-133953401844}"/>
              </a:ext>
            </a:extLst>
          </p:cNvPr>
          <p:cNvSpPr/>
          <p:nvPr/>
        </p:nvSpPr>
        <p:spPr>
          <a:xfrm>
            <a:off x="555182" y="2043731"/>
            <a:ext cx="11346085" cy="830997"/>
          </a:xfrm>
          <a:prstGeom prst="rect">
            <a:avLst/>
          </a:prstGeom>
        </p:spPr>
        <p:txBody>
          <a:bodyPr wrap="square">
            <a:spAutoFit/>
          </a:bodyPr>
          <a:lstStyle/>
          <a:p>
            <a:pPr algn="just"/>
            <a:r>
              <a:rPr lang="en-US" sz="2400" b="1">
                <a:solidFill>
                  <a:srgbClr val="C00000"/>
                </a:solidFill>
                <a:latin typeface="Times New Roman" pitchFamily="18" charset="0"/>
                <a:cs typeface="Times New Roman" pitchFamily="18" charset="0"/>
              </a:rPr>
              <a:t>Định nghĩa</a:t>
            </a:r>
            <a:r>
              <a:rPr lang="vi-VN" sz="2400" b="1">
                <a:solidFill>
                  <a:srgbClr val="C00000"/>
                </a:solidFill>
                <a:latin typeface="Times New Roman" pitchFamily="18" charset="0"/>
                <a:cs typeface="Times New Roman" pitchFamily="18" charset="0"/>
              </a:rPr>
              <a:t>: </a:t>
            </a:r>
            <a:r>
              <a:rPr lang="vi-VN" sz="2400" dirty="0">
                <a:latin typeface="Times New Roman" panose="02020603050405020304" pitchFamily="18" charset="0"/>
                <a:cs typeface="Times New Roman" panose="02020603050405020304" pitchFamily="18" charset="0"/>
              </a:rPr>
              <a:t>Khi ngoại lực tác dụng nằm trong một </a:t>
            </a:r>
            <a:r>
              <a:rPr lang="vi-VN" sz="2400">
                <a:latin typeface="Times New Roman" panose="02020603050405020304" pitchFamily="18" charset="0"/>
                <a:cs typeface="Times New Roman" panose="02020603050405020304" pitchFamily="18" charset="0"/>
              </a:rPr>
              <a:t>mặt phẳng</a:t>
            </a:r>
            <a:r>
              <a:rPr lang="en-US" sz="240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chứa </a:t>
            </a:r>
            <a:r>
              <a:rPr lang="vi-VN" sz="2400" dirty="0">
                <a:latin typeface="Times New Roman" panose="02020603050405020304" pitchFamily="18" charset="0"/>
                <a:cs typeface="Times New Roman" panose="02020603050405020304" pitchFamily="18" charset="0"/>
              </a:rPr>
              <a:t>trục thanh thì hợp lực của nội lực cũng nằm trong mặt phẳng đó. Thông thường xét bài toán trong mp (Cyz).</a:t>
            </a:r>
          </a:p>
        </p:txBody>
      </p:sp>
      <p:grpSp>
        <p:nvGrpSpPr>
          <p:cNvPr id="10" name="Group 9">
            <a:extLst>
              <a:ext uri="{FF2B5EF4-FFF2-40B4-BE49-F238E27FC236}">
                <a16:creationId xmlns:a16="http://schemas.microsoft.com/office/drawing/2014/main" id="{F47E6D71-4E3F-453B-A271-F51BEA3ED0E6}"/>
              </a:ext>
            </a:extLst>
          </p:cNvPr>
          <p:cNvGrpSpPr/>
          <p:nvPr/>
        </p:nvGrpSpPr>
        <p:grpSpPr>
          <a:xfrm>
            <a:off x="3494466" y="3210149"/>
            <a:ext cx="6148364" cy="2345560"/>
            <a:chOff x="1532575" y="2394392"/>
            <a:chExt cx="6148364" cy="2345560"/>
          </a:xfrm>
        </p:grpSpPr>
        <p:grpSp>
          <p:nvGrpSpPr>
            <p:cNvPr id="11" name="Group 10">
              <a:extLst>
                <a:ext uri="{FF2B5EF4-FFF2-40B4-BE49-F238E27FC236}">
                  <a16:creationId xmlns:a16="http://schemas.microsoft.com/office/drawing/2014/main" id="{2EA2AC26-D1A0-4D77-B5A8-DFFBF7D4DC1B}"/>
                </a:ext>
              </a:extLst>
            </p:cNvPr>
            <p:cNvGrpSpPr/>
            <p:nvPr/>
          </p:nvGrpSpPr>
          <p:grpSpPr>
            <a:xfrm>
              <a:off x="2046499" y="2394392"/>
              <a:ext cx="1123406" cy="960333"/>
              <a:chOff x="2046499" y="2394392"/>
              <a:chExt cx="1123406" cy="960333"/>
            </a:xfrm>
          </p:grpSpPr>
          <p:sp>
            <p:nvSpPr>
              <p:cNvPr id="27" name="Text Box 66">
                <a:extLst>
                  <a:ext uri="{FF2B5EF4-FFF2-40B4-BE49-F238E27FC236}">
                    <a16:creationId xmlns:a16="http://schemas.microsoft.com/office/drawing/2014/main" id="{46FFF427-AABF-4AB1-95EC-7A765D353FE1}"/>
                  </a:ext>
                </a:extLst>
              </p:cNvPr>
              <p:cNvSpPr txBox="1">
                <a:spLocks noChangeArrowheads="1"/>
              </p:cNvSpPr>
              <p:nvPr/>
            </p:nvSpPr>
            <p:spPr bwMode="auto">
              <a:xfrm>
                <a:off x="2046499" y="2394392"/>
                <a:ext cx="1123406" cy="960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dirty="0">
                    <a:solidFill>
                      <a:srgbClr val="FF0000"/>
                    </a:solidFill>
                    <a:latin typeface="Times New Roman" pitchFamily="18" charset="0"/>
                  </a:rPr>
                  <a:t>P</a:t>
                </a:r>
                <a:r>
                  <a:rPr lang="en-US" sz="2400" b="1" i="1" baseline="-25000" dirty="0">
                    <a:solidFill>
                      <a:srgbClr val="FF0000"/>
                    </a:solidFill>
                    <a:latin typeface="Times New Roman" pitchFamily="18" charset="0"/>
                  </a:rPr>
                  <a:t>3</a:t>
                </a:r>
                <a:endParaRPr lang="en-US" sz="2400" b="1" i="1" baseline="-25000" dirty="0">
                  <a:solidFill>
                    <a:srgbClr val="FF0000"/>
                  </a:solidFill>
                  <a:latin typeface="Times New Roman" pitchFamily="18" charset="0"/>
                  <a:sym typeface="Symbol" pitchFamily="18" charset="2"/>
                </a:endParaRPr>
              </a:p>
            </p:txBody>
          </p:sp>
          <p:cxnSp>
            <p:nvCxnSpPr>
              <p:cNvPr id="28" name="Straight Arrow Connector 27">
                <a:extLst>
                  <a:ext uri="{FF2B5EF4-FFF2-40B4-BE49-F238E27FC236}">
                    <a16:creationId xmlns:a16="http://schemas.microsoft.com/office/drawing/2014/main" id="{2CB9627F-F397-459A-894B-D74084679FF0}"/>
                  </a:ext>
                </a:extLst>
              </p:cNvPr>
              <p:cNvCxnSpPr/>
              <p:nvPr/>
            </p:nvCxnSpPr>
            <p:spPr>
              <a:xfrm>
                <a:off x="2460556" y="2825130"/>
                <a:ext cx="390850" cy="459854"/>
              </a:xfrm>
              <a:prstGeom prst="straightConnector1">
                <a:avLst/>
              </a:prstGeom>
              <a:ln w="38100">
                <a:solidFill>
                  <a:srgbClr val="FF0000"/>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0A0FBA8E-FD1C-491F-8125-FC1B8275D3B9}"/>
                </a:ext>
              </a:extLst>
            </p:cNvPr>
            <p:cNvGrpSpPr/>
            <p:nvPr/>
          </p:nvGrpSpPr>
          <p:grpSpPr>
            <a:xfrm>
              <a:off x="2460556" y="3861048"/>
              <a:ext cx="709349" cy="648072"/>
              <a:chOff x="2460556" y="2394392"/>
              <a:chExt cx="709349" cy="648072"/>
            </a:xfrm>
          </p:grpSpPr>
          <p:sp>
            <p:nvSpPr>
              <p:cNvPr id="25" name="Text Box 66">
                <a:extLst>
                  <a:ext uri="{FF2B5EF4-FFF2-40B4-BE49-F238E27FC236}">
                    <a16:creationId xmlns:a16="http://schemas.microsoft.com/office/drawing/2014/main" id="{4A3729FB-2905-4B3D-B2CA-0E2966971025}"/>
                  </a:ext>
                </a:extLst>
              </p:cNvPr>
              <p:cNvSpPr txBox="1">
                <a:spLocks noChangeArrowheads="1"/>
              </p:cNvSpPr>
              <p:nvPr/>
            </p:nvSpPr>
            <p:spPr bwMode="auto">
              <a:xfrm>
                <a:off x="2608202" y="2580799"/>
                <a:ext cx="56170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dirty="0">
                    <a:solidFill>
                      <a:srgbClr val="FF0000"/>
                    </a:solidFill>
                    <a:latin typeface="Times New Roman" pitchFamily="18" charset="0"/>
                  </a:rPr>
                  <a:t>P</a:t>
                </a:r>
                <a:r>
                  <a:rPr lang="en-US" sz="2400" b="1" i="1" baseline="-25000" dirty="0">
                    <a:solidFill>
                      <a:srgbClr val="FF0000"/>
                    </a:solidFill>
                    <a:latin typeface="Times New Roman" pitchFamily="18" charset="0"/>
                  </a:rPr>
                  <a:t>1</a:t>
                </a:r>
                <a:endParaRPr lang="en-US" sz="2400" b="1" i="1" baseline="-25000" dirty="0">
                  <a:solidFill>
                    <a:srgbClr val="FF0000"/>
                  </a:solidFill>
                  <a:latin typeface="Times New Roman" pitchFamily="18" charset="0"/>
                  <a:sym typeface="Symbol" pitchFamily="18" charset="2"/>
                </a:endParaRPr>
              </a:p>
            </p:txBody>
          </p:sp>
          <p:cxnSp>
            <p:nvCxnSpPr>
              <p:cNvPr id="26" name="Straight Arrow Connector 25">
                <a:extLst>
                  <a:ext uri="{FF2B5EF4-FFF2-40B4-BE49-F238E27FC236}">
                    <a16:creationId xmlns:a16="http://schemas.microsoft.com/office/drawing/2014/main" id="{D879012A-C702-4361-B54E-5DF696D752FA}"/>
                  </a:ext>
                </a:extLst>
              </p:cNvPr>
              <p:cNvCxnSpPr/>
              <p:nvPr/>
            </p:nvCxnSpPr>
            <p:spPr>
              <a:xfrm flipV="1">
                <a:off x="2460556" y="2394392"/>
                <a:ext cx="527268" cy="430738"/>
              </a:xfrm>
              <a:prstGeom prst="straightConnector1">
                <a:avLst/>
              </a:prstGeom>
              <a:ln w="38100">
                <a:solidFill>
                  <a:srgbClr val="FF0000"/>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5CD51799-FAEC-4504-B9CD-6132649F46F9}"/>
                </a:ext>
              </a:extLst>
            </p:cNvPr>
            <p:cNvGrpSpPr/>
            <p:nvPr/>
          </p:nvGrpSpPr>
          <p:grpSpPr>
            <a:xfrm>
              <a:off x="1532575" y="3327375"/>
              <a:ext cx="804907" cy="533673"/>
              <a:chOff x="2046499" y="2896637"/>
              <a:chExt cx="804907" cy="533673"/>
            </a:xfrm>
          </p:grpSpPr>
          <p:sp>
            <p:nvSpPr>
              <p:cNvPr id="23" name="Text Box 66">
                <a:extLst>
                  <a:ext uri="{FF2B5EF4-FFF2-40B4-BE49-F238E27FC236}">
                    <a16:creationId xmlns:a16="http://schemas.microsoft.com/office/drawing/2014/main" id="{1817610F-60E1-4A11-8A7F-4DEB58866F4F}"/>
                  </a:ext>
                </a:extLst>
              </p:cNvPr>
              <p:cNvSpPr txBox="1">
                <a:spLocks noChangeArrowheads="1"/>
              </p:cNvSpPr>
              <p:nvPr/>
            </p:nvSpPr>
            <p:spPr bwMode="auto">
              <a:xfrm>
                <a:off x="2046499" y="2896637"/>
                <a:ext cx="51392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dirty="0">
                    <a:solidFill>
                      <a:srgbClr val="FF0000"/>
                    </a:solidFill>
                    <a:latin typeface="Times New Roman" pitchFamily="18" charset="0"/>
                  </a:rPr>
                  <a:t>P</a:t>
                </a:r>
                <a:r>
                  <a:rPr lang="en-US" sz="2400" b="1" i="1" baseline="-25000" dirty="0">
                    <a:solidFill>
                      <a:srgbClr val="FF0000"/>
                    </a:solidFill>
                    <a:latin typeface="Times New Roman" pitchFamily="18" charset="0"/>
                  </a:rPr>
                  <a:t>2</a:t>
                </a:r>
                <a:endParaRPr lang="en-US" sz="2400" b="1" i="1" baseline="-25000" dirty="0">
                  <a:solidFill>
                    <a:srgbClr val="FF0000"/>
                  </a:solidFill>
                  <a:latin typeface="Times New Roman" pitchFamily="18" charset="0"/>
                  <a:sym typeface="Symbol" pitchFamily="18" charset="2"/>
                </a:endParaRPr>
              </a:p>
            </p:txBody>
          </p:sp>
          <p:cxnSp>
            <p:nvCxnSpPr>
              <p:cNvPr id="24" name="Straight Arrow Connector 23">
                <a:extLst>
                  <a:ext uri="{FF2B5EF4-FFF2-40B4-BE49-F238E27FC236}">
                    <a16:creationId xmlns:a16="http://schemas.microsoft.com/office/drawing/2014/main" id="{41DA0BF7-34C7-41C3-81B8-B3D6B609EF52}"/>
                  </a:ext>
                </a:extLst>
              </p:cNvPr>
              <p:cNvCxnSpPr/>
              <p:nvPr/>
            </p:nvCxnSpPr>
            <p:spPr>
              <a:xfrm flipV="1">
                <a:off x="2277612" y="3284984"/>
                <a:ext cx="573794" cy="145326"/>
              </a:xfrm>
              <a:prstGeom prst="straightConnector1">
                <a:avLst/>
              </a:prstGeom>
              <a:ln w="38100">
                <a:solidFill>
                  <a:srgbClr val="FF0000"/>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D35B8C93-E05C-4250-A00D-EF208451CA36}"/>
                </a:ext>
              </a:extLst>
            </p:cNvPr>
            <p:cNvGrpSpPr/>
            <p:nvPr/>
          </p:nvGrpSpPr>
          <p:grpSpPr>
            <a:xfrm>
              <a:off x="6040414" y="2394392"/>
              <a:ext cx="619818" cy="886025"/>
              <a:chOff x="2938849" y="2394392"/>
              <a:chExt cx="619818" cy="886025"/>
            </a:xfrm>
          </p:grpSpPr>
          <p:sp>
            <p:nvSpPr>
              <p:cNvPr id="21" name="Text Box 66">
                <a:extLst>
                  <a:ext uri="{FF2B5EF4-FFF2-40B4-BE49-F238E27FC236}">
                    <a16:creationId xmlns:a16="http://schemas.microsoft.com/office/drawing/2014/main" id="{0795C32E-568A-4E5D-9327-FAE5D4FEFB2D}"/>
                  </a:ext>
                </a:extLst>
              </p:cNvPr>
              <p:cNvSpPr txBox="1">
                <a:spLocks noChangeArrowheads="1"/>
              </p:cNvSpPr>
              <p:nvPr/>
            </p:nvSpPr>
            <p:spPr bwMode="auto">
              <a:xfrm>
                <a:off x="2996964" y="2394392"/>
                <a:ext cx="56170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dirty="0">
                    <a:solidFill>
                      <a:srgbClr val="FF0000"/>
                    </a:solidFill>
                    <a:latin typeface="Times New Roman" pitchFamily="18" charset="0"/>
                  </a:rPr>
                  <a:t>P</a:t>
                </a:r>
                <a:r>
                  <a:rPr lang="en-US" sz="2400" b="1" i="1" baseline="-25000" dirty="0">
                    <a:solidFill>
                      <a:srgbClr val="FF0000"/>
                    </a:solidFill>
                    <a:latin typeface="Times New Roman" pitchFamily="18" charset="0"/>
                  </a:rPr>
                  <a:t>4</a:t>
                </a:r>
                <a:endParaRPr lang="en-US" sz="2400" b="1" i="1" baseline="-25000" dirty="0">
                  <a:solidFill>
                    <a:srgbClr val="FF0000"/>
                  </a:solidFill>
                  <a:latin typeface="Times New Roman" pitchFamily="18" charset="0"/>
                  <a:sym typeface="Symbol" pitchFamily="18" charset="2"/>
                </a:endParaRPr>
              </a:p>
            </p:txBody>
          </p:sp>
          <p:cxnSp>
            <p:nvCxnSpPr>
              <p:cNvPr id="22" name="Straight Arrow Connector 21">
                <a:extLst>
                  <a:ext uri="{FF2B5EF4-FFF2-40B4-BE49-F238E27FC236}">
                    <a16:creationId xmlns:a16="http://schemas.microsoft.com/office/drawing/2014/main" id="{54EDDE92-49A6-4749-9CDA-8D1AF2D13A7B}"/>
                  </a:ext>
                </a:extLst>
              </p:cNvPr>
              <p:cNvCxnSpPr/>
              <p:nvPr/>
            </p:nvCxnSpPr>
            <p:spPr>
              <a:xfrm>
                <a:off x="2938849" y="2708920"/>
                <a:ext cx="0" cy="571497"/>
              </a:xfrm>
              <a:prstGeom prst="straightConnector1">
                <a:avLst/>
              </a:prstGeom>
              <a:ln w="38100">
                <a:solidFill>
                  <a:srgbClr val="FF0000"/>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F20EEA6C-C346-4DC4-B4C1-C4865C966D5E}"/>
                </a:ext>
              </a:extLst>
            </p:cNvPr>
            <p:cNvGrpSpPr/>
            <p:nvPr/>
          </p:nvGrpSpPr>
          <p:grpSpPr>
            <a:xfrm>
              <a:off x="6201071" y="3861048"/>
              <a:ext cx="954099" cy="878904"/>
              <a:chOff x="2854760" y="2394392"/>
              <a:chExt cx="954099" cy="878904"/>
            </a:xfrm>
          </p:grpSpPr>
          <p:sp>
            <p:nvSpPr>
              <p:cNvPr id="19" name="Text Box 66">
                <a:extLst>
                  <a:ext uri="{FF2B5EF4-FFF2-40B4-BE49-F238E27FC236}">
                    <a16:creationId xmlns:a16="http://schemas.microsoft.com/office/drawing/2014/main" id="{FEC028AF-3167-422D-A30B-A5B010D59796}"/>
                  </a:ext>
                </a:extLst>
              </p:cNvPr>
              <p:cNvSpPr txBox="1">
                <a:spLocks noChangeArrowheads="1"/>
              </p:cNvSpPr>
              <p:nvPr/>
            </p:nvSpPr>
            <p:spPr bwMode="auto">
              <a:xfrm>
                <a:off x="3247156" y="2811631"/>
                <a:ext cx="56170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dirty="0">
                    <a:solidFill>
                      <a:srgbClr val="FF0000"/>
                    </a:solidFill>
                    <a:latin typeface="Times New Roman" pitchFamily="18" charset="0"/>
                  </a:rPr>
                  <a:t>P</a:t>
                </a:r>
                <a:r>
                  <a:rPr lang="en-US" sz="2400" b="1" i="1" baseline="-25000" dirty="0">
                    <a:solidFill>
                      <a:srgbClr val="FF0000"/>
                    </a:solidFill>
                    <a:latin typeface="Times New Roman" pitchFamily="18" charset="0"/>
                  </a:rPr>
                  <a:t>6</a:t>
                </a:r>
                <a:endParaRPr lang="en-US" sz="2400" b="1" i="1" baseline="-25000" dirty="0">
                  <a:solidFill>
                    <a:srgbClr val="FF0000"/>
                  </a:solidFill>
                  <a:latin typeface="Times New Roman" pitchFamily="18" charset="0"/>
                  <a:sym typeface="Symbol" pitchFamily="18" charset="2"/>
                </a:endParaRPr>
              </a:p>
            </p:txBody>
          </p:sp>
          <p:cxnSp>
            <p:nvCxnSpPr>
              <p:cNvPr id="20" name="Straight Arrow Connector 19">
                <a:extLst>
                  <a:ext uri="{FF2B5EF4-FFF2-40B4-BE49-F238E27FC236}">
                    <a16:creationId xmlns:a16="http://schemas.microsoft.com/office/drawing/2014/main" id="{A906A29F-DAC8-48D7-B884-E9B3901C7E44}"/>
                  </a:ext>
                </a:extLst>
              </p:cNvPr>
              <p:cNvCxnSpPr/>
              <p:nvPr/>
            </p:nvCxnSpPr>
            <p:spPr>
              <a:xfrm flipH="1" flipV="1">
                <a:off x="2854760" y="2394392"/>
                <a:ext cx="398105" cy="648072"/>
              </a:xfrm>
              <a:prstGeom prst="straightConnector1">
                <a:avLst/>
              </a:prstGeom>
              <a:ln w="38100">
                <a:solidFill>
                  <a:srgbClr val="FF0000"/>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42E377B-BAFD-4935-AF48-6BCDADE609C4}"/>
                </a:ext>
              </a:extLst>
            </p:cNvPr>
            <p:cNvGrpSpPr/>
            <p:nvPr/>
          </p:nvGrpSpPr>
          <p:grpSpPr>
            <a:xfrm>
              <a:off x="6516217" y="2865710"/>
              <a:ext cx="1164722" cy="563290"/>
              <a:chOff x="2332761" y="2865710"/>
              <a:chExt cx="1164722" cy="563290"/>
            </a:xfrm>
          </p:grpSpPr>
          <p:sp>
            <p:nvSpPr>
              <p:cNvPr id="17" name="Text Box 66">
                <a:extLst>
                  <a:ext uri="{FF2B5EF4-FFF2-40B4-BE49-F238E27FC236}">
                    <a16:creationId xmlns:a16="http://schemas.microsoft.com/office/drawing/2014/main" id="{45158746-90D7-401D-BA34-0348F2AEB926}"/>
                  </a:ext>
                </a:extLst>
              </p:cNvPr>
              <p:cNvSpPr txBox="1">
                <a:spLocks noChangeArrowheads="1"/>
              </p:cNvSpPr>
              <p:nvPr/>
            </p:nvSpPr>
            <p:spPr bwMode="auto">
              <a:xfrm>
                <a:off x="2935780" y="2865710"/>
                <a:ext cx="56170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dirty="0">
                    <a:solidFill>
                      <a:srgbClr val="FF0000"/>
                    </a:solidFill>
                    <a:latin typeface="Times New Roman" pitchFamily="18" charset="0"/>
                  </a:rPr>
                  <a:t>P</a:t>
                </a:r>
                <a:r>
                  <a:rPr lang="en-US" sz="2400" b="1" i="1" baseline="-25000" dirty="0">
                    <a:solidFill>
                      <a:srgbClr val="FF0000"/>
                    </a:solidFill>
                    <a:latin typeface="Times New Roman" pitchFamily="18" charset="0"/>
                  </a:rPr>
                  <a:t>5</a:t>
                </a:r>
                <a:endParaRPr lang="en-US" sz="2400" b="1" i="1" baseline="-25000" dirty="0">
                  <a:solidFill>
                    <a:srgbClr val="FF0000"/>
                  </a:solidFill>
                  <a:latin typeface="Times New Roman" pitchFamily="18" charset="0"/>
                  <a:sym typeface="Symbol" pitchFamily="18" charset="2"/>
                </a:endParaRPr>
              </a:p>
            </p:txBody>
          </p:sp>
          <p:cxnSp>
            <p:nvCxnSpPr>
              <p:cNvPr id="18" name="Straight Arrow Connector 17">
                <a:extLst>
                  <a:ext uri="{FF2B5EF4-FFF2-40B4-BE49-F238E27FC236}">
                    <a16:creationId xmlns:a16="http://schemas.microsoft.com/office/drawing/2014/main" id="{EE5A9F1B-393C-4A71-AC78-453D091EF874}"/>
                  </a:ext>
                </a:extLst>
              </p:cNvPr>
              <p:cNvCxnSpPr/>
              <p:nvPr/>
            </p:nvCxnSpPr>
            <p:spPr>
              <a:xfrm flipH="1">
                <a:off x="2332761" y="3068960"/>
                <a:ext cx="606088" cy="360040"/>
              </a:xfrm>
              <a:prstGeom prst="straightConnector1">
                <a:avLst/>
              </a:prstGeom>
              <a:ln w="38100">
                <a:solidFill>
                  <a:srgbClr val="FF0000"/>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grpSp>
      </p:grpSp>
      <p:grpSp>
        <p:nvGrpSpPr>
          <p:cNvPr id="29" name="Group 28">
            <a:extLst>
              <a:ext uri="{FF2B5EF4-FFF2-40B4-BE49-F238E27FC236}">
                <a16:creationId xmlns:a16="http://schemas.microsoft.com/office/drawing/2014/main" id="{A73609B7-80B6-4454-873A-9CDDD163F5A8}"/>
              </a:ext>
            </a:extLst>
          </p:cNvPr>
          <p:cNvGrpSpPr/>
          <p:nvPr/>
        </p:nvGrpSpPr>
        <p:grpSpPr>
          <a:xfrm>
            <a:off x="1781362" y="3690315"/>
            <a:ext cx="6696745" cy="2906421"/>
            <a:chOff x="-180529" y="2874558"/>
            <a:chExt cx="6696745" cy="2906421"/>
          </a:xfrm>
        </p:grpSpPr>
        <p:grpSp>
          <p:nvGrpSpPr>
            <p:cNvPr id="30" name="Group 29">
              <a:extLst>
                <a:ext uri="{FF2B5EF4-FFF2-40B4-BE49-F238E27FC236}">
                  <a16:creationId xmlns:a16="http://schemas.microsoft.com/office/drawing/2014/main" id="{51CDD8DE-F324-4E41-9EF6-0A8412C8EA6F}"/>
                </a:ext>
              </a:extLst>
            </p:cNvPr>
            <p:cNvGrpSpPr/>
            <p:nvPr/>
          </p:nvGrpSpPr>
          <p:grpSpPr>
            <a:xfrm>
              <a:off x="2339752" y="3284984"/>
              <a:ext cx="4176464" cy="576064"/>
              <a:chOff x="2339752" y="3284984"/>
              <a:chExt cx="4176464" cy="576064"/>
            </a:xfrm>
          </p:grpSpPr>
          <p:sp>
            <p:nvSpPr>
              <p:cNvPr id="37" name="Rectangle 36">
                <a:extLst>
                  <a:ext uri="{FF2B5EF4-FFF2-40B4-BE49-F238E27FC236}">
                    <a16:creationId xmlns:a16="http://schemas.microsoft.com/office/drawing/2014/main" id="{F181BB81-22DC-4B25-A6FF-2D2C69CC59AF}"/>
                  </a:ext>
                </a:extLst>
              </p:cNvPr>
              <p:cNvSpPr/>
              <p:nvPr/>
            </p:nvSpPr>
            <p:spPr>
              <a:xfrm>
                <a:off x="2339752" y="3284984"/>
                <a:ext cx="4176464" cy="5760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vi-VN" sz="2400" i="1" dirty="0">
                    <a:latin typeface="Times New Roman" panose="02020603050405020304" pitchFamily="18" charset="0"/>
                    <a:cs typeface="Times New Roman" panose="02020603050405020304" pitchFamily="18" charset="0"/>
                  </a:rPr>
                  <a:t>        </a:t>
                </a:r>
                <a:r>
                  <a:rPr lang="vi-VN" sz="2400" i="1" dirty="0">
                    <a:solidFill>
                      <a:srgbClr val="1209C7"/>
                    </a:solidFill>
                    <a:latin typeface="Times New Roman" panose="02020603050405020304" pitchFamily="18" charset="0"/>
                    <a:cs typeface="Times New Roman" panose="02020603050405020304" pitchFamily="18" charset="0"/>
                  </a:rPr>
                  <a:t>(T)                       (P)</a:t>
                </a:r>
              </a:p>
            </p:txBody>
          </p:sp>
          <p:cxnSp>
            <p:nvCxnSpPr>
              <p:cNvPr id="38" name="Straight Connector 37">
                <a:extLst>
                  <a:ext uri="{FF2B5EF4-FFF2-40B4-BE49-F238E27FC236}">
                    <a16:creationId xmlns:a16="http://schemas.microsoft.com/office/drawing/2014/main" id="{3DC560B2-4879-46AD-AD27-A333633EB00F}"/>
                  </a:ext>
                </a:extLst>
              </p:cNvPr>
              <p:cNvCxnSpPr>
                <a:endCxn id="37" idx="3"/>
              </p:cNvCxnSpPr>
              <p:nvPr/>
            </p:nvCxnSpPr>
            <p:spPr>
              <a:xfrm>
                <a:off x="2339752" y="3573016"/>
                <a:ext cx="4176464" cy="0"/>
              </a:xfrm>
              <a:prstGeom prst="line">
                <a:avLst/>
              </a:prstGeom>
              <a:ln w="19050">
                <a:solidFill>
                  <a:srgbClr val="FF0000"/>
                </a:solidFill>
                <a:prstDash val="dashDot"/>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72623C9E-17C2-4DE6-B6BD-2B4500444CCF}"/>
                </a:ext>
              </a:extLst>
            </p:cNvPr>
            <p:cNvGrpSpPr/>
            <p:nvPr/>
          </p:nvGrpSpPr>
          <p:grpSpPr>
            <a:xfrm>
              <a:off x="-180529" y="2874558"/>
              <a:ext cx="2160241" cy="2906421"/>
              <a:chOff x="-180529" y="2874558"/>
              <a:chExt cx="2160241" cy="2906421"/>
            </a:xfrm>
          </p:grpSpPr>
          <p:sp>
            <p:nvSpPr>
              <p:cNvPr id="32" name="Arc 31">
                <a:extLst>
                  <a:ext uri="{FF2B5EF4-FFF2-40B4-BE49-F238E27FC236}">
                    <a16:creationId xmlns:a16="http://schemas.microsoft.com/office/drawing/2014/main" id="{CFC01A4E-819D-4523-9269-3136A205CB10}"/>
                  </a:ext>
                </a:extLst>
              </p:cNvPr>
              <p:cNvSpPr/>
              <p:nvPr/>
            </p:nvSpPr>
            <p:spPr>
              <a:xfrm>
                <a:off x="-180529" y="3698925"/>
                <a:ext cx="1872210" cy="2082054"/>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latin typeface="Times New Roman" panose="02020603050405020304" pitchFamily="18" charset="0"/>
                  <a:cs typeface="Times New Roman" panose="02020603050405020304" pitchFamily="18" charset="0"/>
                </a:endParaRPr>
              </a:p>
            </p:txBody>
          </p:sp>
          <p:grpSp>
            <p:nvGrpSpPr>
              <p:cNvPr id="33" name="Group 32">
                <a:extLst>
                  <a:ext uri="{FF2B5EF4-FFF2-40B4-BE49-F238E27FC236}">
                    <a16:creationId xmlns:a16="http://schemas.microsoft.com/office/drawing/2014/main" id="{5F7D7170-426A-4B86-95EB-00D85C04FB5E}"/>
                  </a:ext>
                </a:extLst>
              </p:cNvPr>
              <p:cNvGrpSpPr/>
              <p:nvPr/>
            </p:nvGrpSpPr>
            <p:grpSpPr>
              <a:xfrm>
                <a:off x="681434" y="2874558"/>
                <a:ext cx="1298278" cy="1867967"/>
                <a:chOff x="681434" y="2874558"/>
                <a:chExt cx="1298278" cy="1867967"/>
              </a:xfrm>
            </p:grpSpPr>
            <p:cxnSp>
              <p:nvCxnSpPr>
                <p:cNvPr id="34" name="Straight Connector 33">
                  <a:extLst>
                    <a:ext uri="{FF2B5EF4-FFF2-40B4-BE49-F238E27FC236}">
                      <a16:creationId xmlns:a16="http://schemas.microsoft.com/office/drawing/2014/main" id="{7DD79131-6596-4ED9-9E2D-FB81BEF04418}"/>
                    </a:ext>
                  </a:extLst>
                </p:cNvPr>
                <p:cNvCxnSpPr/>
                <p:nvPr/>
              </p:nvCxnSpPr>
              <p:spPr>
                <a:xfrm>
                  <a:off x="755576" y="2874558"/>
                  <a:ext cx="0" cy="1865394"/>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A234F7C-87D5-4FD5-80F5-047CA8A6A9FA}"/>
                    </a:ext>
                  </a:extLst>
                </p:cNvPr>
                <p:cNvCxnSpPr/>
                <p:nvPr/>
              </p:nvCxnSpPr>
              <p:spPr>
                <a:xfrm>
                  <a:off x="755576" y="4739952"/>
                  <a:ext cx="1224136" cy="0"/>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2FCEB11E-C124-468D-B5B5-C408E9C6EBE6}"/>
                    </a:ext>
                  </a:extLst>
                </p:cNvPr>
                <p:cNvSpPr txBox="1"/>
                <p:nvPr/>
              </p:nvSpPr>
              <p:spPr>
                <a:xfrm>
                  <a:off x="681434" y="3911528"/>
                  <a:ext cx="936105" cy="830997"/>
                </a:xfrm>
                <a:prstGeom prst="rect">
                  <a:avLst/>
                </a:prstGeom>
                <a:noFill/>
              </p:spPr>
              <p:txBody>
                <a:bodyPr wrap="square" rtlCol="0">
                  <a:spAutoFit/>
                </a:bodyPr>
                <a:lstStyle/>
                <a:p>
                  <a:pPr algn="ctr"/>
                  <a:r>
                    <a:rPr lang="en-US" sz="2400" i="1" dirty="0" err="1">
                      <a:latin typeface="Times New Roman" panose="02020603050405020304" pitchFamily="18" charset="0"/>
                      <a:cs typeface="Times New Roman" pitchFamily="18" charset="0"/>
                    </a:rPr>
                    <a:t>Mp</a:t>
                  </a:r>
                  <a:endParaRPr lang="en-US" sz="2400" i="1" dirty="0">
                    <a:latin typeface="Times New Roman" pitchFamily="18" charset="0"/>
                    <a:cs typeface="Times New Roman" pitchFamily="18" charset="0"/>
                  </a:endParaRPr>
                </a:p>
                <a:p>
                  <a:pPr algn="ctr"/>
                  <a:r>
                    <a:rPr lang="en-US" sz="2400" i="1" dirty="0">
                      <a:latin typeface="Times New Roman" pitchFamily="18" charset="0"/>
                      <a:cs typeface="Times New Roman" pitchFamily="18" charset="0"/>
                    </a:rPr>
                    <a:t>(</a:t>
                  </a:r>
                  <a:r>
                    <a:rPr lang="en-US" sz="2400" i="1" dirty="0" err="1">
                      <a:latin typeface="Times New Roman" panose="02020603050405020304" pitchFamily="18" charset="0"/>
                      <a:cs typeface="Times New Roman" pitchFamily="18" charset="0"/>
                    </a:rPr>
                    <a:t>Cyz</a:t>
                  </a:r>
                  <a:r>
                    <a:rPr lang="en-US" sz="2400" i="1" dirty="0">
                      <a:latin typeface="Times New Roman" panose="02020603050405020304" pitchFamily="18" charset="0"/>
                      <a:cs typeface="Times New Roman" pitchFamily="18" charset="0"/>
                    </a:rPr>
                    <a:t>)</a:t>
                  </a:r>
                  <a:endParaRPr lang="vi-VN" sz="2400" i="1" dirty="0">
                    <a:latin typeface="Times New Roman" panose="02020603050405020304" pitchFamily="18" charset="0"/>
                    <a:cs typeface="Times New Roman" pitchFamily="18" charset="0"/>
                  </a:endParaRPr>
                </a:p>
              </p:txBody>
            </p:sp>
          </p:grpSp>
        </p:grpSp>
      </p:grpSp>
      <p:grpSp>
        <p:nvGrpSpPr>
          <p:cNvPr id="39" name="Group 38">
            <a:extLst>
              <a:ext uri="{FF2B5EF4-FFF2-40B4-BE49-F238E27FC236}">
                <a16:creationId xmlns:a16="http://schemas.microsoft.com/office/drawing/2014/main" id="{5C85C8DD-22D6-425A-9DB7-E6F1E5153CB3}"/>
              </a:ext>
            </a:extLst>
          </p:cNvPr>
          <p:cNvGrpSpPr/>
          <p:nvPr/>
        </p:nvGrpSpPr>
        <p:grpSpPr>
          <a:xfrm>
            <a:off x="6245859" y="4102654"/>
            <a:ext cx="396044" cy="568411"/>
            <a:chOff x="4283968" y="3383190"/>
            <a:chExt cx="396044" cy="568411"/>
          </a:xfrm>
        </p:grpSpPr>
        <p:sp>
          <p:nvSpPr>
            <p:cNvPr id="40" name="TextBox 39">
              <a:extLst>
                <a:ext uri="{FF2B5EF4-FFF2-40B4-BE49-F238E27FC236}">
                  <a16:creationId xmlns:a16="http://schemas.microsoft.com/office/drawing/2014/main" id="{DB5BAFE1-D8A9-4DC6-8313-D6B810D44E38}"/>
                </a:ext>
              </a:extLst>
            </p:cNvPr>
            <p:cNvSpPr txBox="1"/>
            <p:nvPr/>
          </p:nvSpPr>
          <p:spPr>
            <a:xfrm>
              <a:off x="4319972" y="3423668"/>
              <a:ext cx="360040" cy="461665"/>
            </a:xfrm>
            <a:prstGeom prst="rect">
              <a:avLst/>
            </a:prstGeom>
            <a:noFill/>
          </p:spPr>
          <p:txBody>
            <a:bodyPr wrap="square" rtlCol="0">
              <a:spAutoFit/>
            </a:bodyPr>
            <a:lstStyle/>
            <a:p>
              <a:r>
                <a:rPr lang="vi-VN" sz="2400" b="1" i="1" dirty="0">
                  <a:latin typeface="Times New Roman" panose="02020603050405020304" pitchFamily="18" charset="0"/>
                  <a:cs typeface="Times New Roman" panose="02020603050405020304" pitchFamily="18" charset="0"/>
                </a:rPr>
                <a:t>K</a:t>
              </a:r>
            </a:p>
          </p:txBody>
        </p:sp>
        <p:sp>
          <p:nvSpPr>
            <p:cNvPr id="41" name="Flowchart: Connector 40">
              <a:extLst>
                <a:ext uri="{FF2B5EF4-FFF2-40B4-BE49-F238E27FC236}">
                  <a16:creationId xmlns:a16="http://schemas.microsoft.com/office/drawing/2014/main" id="{D3CED81C-439B-49FC-8E00-F55B1DAD9E7D}"/>
                </a:ext>
              </a:extLst>
            </p:cNvPr>
            <p:cNvSpPr/>
            <p:nvPr/>
          </p:nvSpPr>
          <p:spPr>
            <a:xfrm>
              <a:off x="4283968" y="3546488"/>
              <a:ext cx="72008" cy="72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vi-VN">
                <a:latin typeface="Times New Roman" panose="02020603050405020304" pitchFamily="18" charset="0"/>
                <a:cs typeface="Times New Roman" panose="02020603050405020304" pitchFamily="18" charset="0"/>
              </a:endParaRPr>
            </a:p>
          </p:txBody>
        </p:sp>
        <p:cxnSp>
          <p:nvCxnSpPr>
            <p:cNvPr id="42" name="Straight Connector 41">
              <a:extLst>
                <a:ext uri="{FF2B5EF4-FFF2-40B4-BE49-F238E27FC236}">
                  <a16:creationId xmlns:a16="http://schemas.microsoft.com/office/drawing/2014/main" id="{A9E46195-029B-4E15-BB38-A5D8D0E99DE0}"/>
                </a:ext>
              </a:extLst>
            </p:cNvPr>
            <p:cNvCxnSpPr/>
            <p:nvPr/>
          </p:nvCxnSpPr>
          <p:spPr>
            <a:xfrm>
              <a:off x="4307615" y="3383190"/>
              <a:ext cx="0" cy="568411"/>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grpSp>
      <p:pic>
        <p:nvPicPr>
          <p:cNvPr id="43" name="Picture 42">
            <a:extLst>
              <a:ext uri="{FF2B5EF4-FFF2-40B4-BE49-F238E27FC236}">
                <a16:creationId xmlns:a16="http://schemas.microsoft.com/office/drawing/2014/main" id="{DB9BFDFF-0A05-4B57-BFF2-D9DF388D73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256"/>
            <a:ext cx="4252981" cy="914400"/>
          </a:xfrm>
          <a:prstGeom prst="rect">
            <a:avLst/>
          </a:prstGeom>
        </p:spPr>
      </p:pic>
    </p:spTree>
    <p:extLst>
      <p:ext uri="{BB962C8B-B14F-4D97-AF65-F5344CB8AC3E}">
        <p14:creationId xmlns:p14="http://schemas.microsoft.com/office/powerpoint/2010/main" val="51283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down)">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circle(in)">
                                      <p:cBhvr>
                                        <p:cTn id="22"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B7CF522-FC3C-4929-A3D8-42819C463BF5}"/>
              </a:ext>
            </a:extLst>
          </p:cNvPr>
          <p:cNvSpPr txBox="1">
            <a:spLocks/>
          </p:cNvSpPr>
          <p:nvPr/>
        </p:nvSpPr>
        <p:spPr>
          <a:xfrm>
            <a:off x="510265" y="712254"/>
            <a:ext cx="11077876" cy="8318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i="1" kern="1200">
                <a:solidFill>
                  <a:schemeClr val="tx1"/>
                </a:solidFill>
                <a:latin typeface="Arial" panose="020B0604020202020204" pitchFamily="34" charset="0"/>
                <a:ea typeface="+mj-ea"/>
                <a:cs typeface="Arial" panose="020B0604020202020204" pitchFamily="34" charset="0"/>
              </a:defRPr>
            </a:lvl1pPr>
          </a:lstStyle>
          <a:p>
            <a:r>
              <a:rPr lang="en-US" sz="2400" b="1" dirty="0">
                <a:solidFill>
                  <a:srgbClr val="FF0000"/>
                </a:solidFill>
                <a:latin typeface="Times New Roman" panose="02020603050405020304" pitchFamily="18" charset="0"/>
                <a:cs typeface="Times New Roman" panose="02020603050405020304" pitchFamily="18" charset="0"/>
              </a:rPr>
              <a:t>2.2 </a:t>
            </a:r>
            <a:r>
              <a:rPr lang="en-US" sz="2400" b="1" dirty="0" err="1">
                <a:solidFill>
                  <a:srgbClr val="FF0000"/>
                </a:solidFill>
                <a:latin typeface="Times New Roman" panose="02020603050405020304" pitchFamily="18" charset="0"/>
                <a:cs typeface="Times New Roman" panose="02020603050405020304" pitchFamily="18" charset="0"/>
              </a:rPr>
              <a:t>Các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thành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phần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nội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lực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trên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mặt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cắt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ngang</a:t>
            </a:r>
            <a:endParaRPr lang="en-AU" sz="2400" b="1" dirty="0">
              <a:solidFill>
                <a:srgbClr val="FF0000"/>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BC2D37FF-51E8-4CA9-9B6A-C9B433D14E02}"/>
              </a:ext>
            </a:extLst>
          </p:cNvPr>
          <p:cNvSpPr/>
          <p:nvPr/>
        </p:nvSpPr>
        <p:spPr>
          <a:xfrm>
            <a:off x="555183" y="1395796"/>
            <a:ext cx="10988040" cy="461665"/>
          </a:xfrm>
          <a:prstGeom prst="rect">
            <a:avLst/>
          </a:prstGeom>
        </p:spPr>
        <p:txBody>
          <a:bodyPr wrap="square">
            <a:spAutoFit/>
          </a:bodyPr>
          <a:lstStyle/>
          <a:p>
            <a:r>
              <a:rPr lang="en-US" sz="2400" b="1">
                <a:latin typeface="Times New Roman" panose="02020603050405020304" pitchFamily="18" charset="0"/>
                <a:ea typeface="Times New Roman" panose="02020603050405020304" pitchFamily="18" charset="0"/>
                <a:cs typeface="Times New Roman" panose="02020603050405020304" pitchFamily="18" charset="0"/>
              </a:rPr>
              <a:t>Bài toán phẳng</a:t>
            </a:r>
          </a:p>
        </p:txBody>
      </p:sp>
      <p:grpSp>
        <p:nvGrpSpPr>
          <p:cNvPr id="43" name="Group 42">
            <a:extLst>
              <a:ext uri="{FF2B5EF4-FFF2-40B4-BE49-F238E27FC236}">
                <a16:creationId xmlns:a16="http://schemas.microsoft.com/office/drawing/2014/main" id="{3221733F-AEE9-4D32-858E-E7C827353906}"/>
              </a:ext>
            </a:extLst>
          </p:cNvPr>
          <p:cNvGrpSpPr/>
          <p:nvPr/>
        </p:nvGrpSpPr>
        <p:grpSpPr>
          <a:xfrm>
            <a:off x="8044236" y="2574952"/>
            <a:ext cx="3396971" cy="2345560"/>
            <a:chOff x="4283968" y="4074861"/>
            <a:chExt cx="3396971" cy="2345560"/>
          </a:xfrm>
        </p:grpSpPr>
        <p:grpSp>
          <p:nvGrpSpPr>
            <p:cNvPr id="44" name="Group 43">
              <a:extLst>
                <a:ext uri="{FF2B5EF4-FFF2-40B4-BE49-F238E27FC236}">
                  <a16:creationId xmlns:a16="http://schemas.microsoft.com/office/drawing/2014/main" id="{8510A9FA-34AB-4BBE-9BBE-C9DFA5B494E1}"/>
                </a:ext>
              </a:extLst>
            </p:cNvPr>
            <p:cNvGrpSpPr/>
            <p:nvPr/>
          </p:nvGrpSpPr>
          <p:grpSpPr>
            <a:xfrm>
              <a:off x="6040414" y="4074861"/>
              <a:ext cx="1640525" cy="2345560"/>
              <a:chOff x="6040414" y="2394392"/>
              <a:chExt cx="1640525" cy="2345560"/>
            </a:xfrm>
          </p:grpSpPr>
          <p:grpSp>
            <p:nvGrpSpPr>
              <p:cNvPr id="49" name="Group 48">
                <a:extLst>
                  <a:ext uri="{FF2B5EF4-FFF2-40B4-BE49-F238E27FC236}">
                    <a16:creationId xmlns:a16="http://schemas.microsoft.com/office/drawing/2014/main" id="{CEA7010E-5CEF-436F-AC0A-4B03AF0326C9}"/>
                  </a:ext>
                </a:extLst>
              </p:cNvPr>
              <p:cNvGrpSpPr/>
              <p:nvPr/>
            </p:nvGrpSpPr>
            <p:grpSpPr>
              <a:xfrm>
                <a:off x="6040414" y="2394392"/>
                <a:ext cx="619818" cy="886025"/>
                <a:chOff x="2938849" y="2394392"/>
                <a:chExt cx="619818" cy="886025"/>
              </a:xfrm>
            </p:grpSpPr>
            <p:sp>
              <p:nvSpPr>
                <p:cNvPr id="56" name="Text Box 66">
                  <a:extLst>
                    <a:ext uri="{FF2B5EF4-FFF2-40B4-BE49-F238E27FC236}">
                      <a16:creationId xmlns:a16="http://schemas.microsoft.com/office/drawing/2014/main" id="{7357A3BC-F45D-4A0F-9508-D4153ABB7C5B}"/>
                    </a:ext>
                  </a:extLst>
                </p:cNvPr>
                <p:cNvSpPr txBox="1">
                  <a:spLocks noChangeArrowheads="1"/>
                </p:cNvSpPr>
                <p:nvPr/>
              </p:nvSpPr>
              <p:spPr bwMode="auto">
                <a:xfrm>
                  <a:off x="2996964" y="2394392"/>
                  <a:ext cx="56170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dirty="0">
                      <a:solidFill>
                        <a:srgbClr val="FF0000"/>
                      </a:solidFill>
                      <a:latin typeface="Times New Roman" panose="02020603050405020304" pitchFamily="18" charset="0"/>
                      <a:cs typeface="Times New Roman" panose="02020603050405020304" pitchFamily="18" charset="0"/>
                    </a:rPr>
                    <a:t>P</a:t>
                  </a:r>
                  <a:r>
                    <a:rPr lang="en-US" sz="2400" b="1" i="1" baseline="-25000" dirty="0">
                      <a:solidFill>
                        <a:srgbClr val="FF0000"/>
                      </a:solidFill>
                      <a:latin typeface="Times New Roman" panose="02020603050405020304" pitchFamily="18" charset="0"/>
                      <a:cs typeface="Times New Roman" panose="02020603050405020304" pitchFamily="18" charset="0"/>
                    </a:rPr>
                    <a:t>4</a:t>
                  </a:r>
                  <a:endParaRPr lang="en-US" sz="2400" b="1" i="1" baseline="-25000" dirty="0">
                    <a:solidFill>
                      <a:srgbClr val="FF0000"/>
                    </a:solidFill>
                    <a:latin typeface="Times New Roman" panose="02020603050405020304" pitchFamily="18" charset="0"/>
                    <a:cs typeface="Times New Roman" panose="02020603050405020304" pitchFamily="18" charset="0"/>
                    <a:sym typeface="Symbol" pitchFamily="18" charset="2"/>
                  </a:endParaRPr>
                </a:p>
              </p:txBody>
            </p:sp>
            <p:cxnSp>
              <p:nvCxnSpPr>
                <p:cNvPr id="57" name="Straight Arrow Connector 56">
                  <a:extLst>
                    <a:ext uri="{FF2B5EF4-FFF2-40B4-BE49-F238E27FC236}">
                      <a16:creationId xmlns:a16="http://schemas.microsoft.com/office/drawing/2014/main" id="{00E62D79-D35A-4FA2-A400-6272D977D2B8}"/>
                    </a:ext>
                  </a:extLst>
                </p:cNvPr>
                <p:cNvCxnSpPr/>
                <p:nvPr/>
              </p:nvCxnSpPr>
              <p:spPr>
                <a:xfrm>
                  <a:off x="2938849" y="2708920"/>
                  <a:ext cx="0" cy="571497"/>
                </a:xfrm>
                <a:prstGeom prst="straightConnector1">
                  <a:avLst/>
                </a:prstGeom>
                <a:ln w="38100">
                  <a:solidFill>
                    <a:srgbClr val="FF0000"/>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EB102BC7-AFC4-4BC2-BE4E-788B370DC3D5}"/>
                  </a:ext>
                </a:extLst>
              </p:cNvPr>
              <p:cNvGrpSpPr/>
              <p:nvPr/>
            </p:nvGrpSpPr>
            <p:grpSpPr>
              <a:xfrm>
                <a:off x="6201071" y="3861048"/>
                <a:ext cx="954099" cy="878904"/>
                <a:chOff x="2854760" y="2394392"/>
                <a:chExt cx="954099" cy="878904"/>
              </a:xfrm>
            </p:grpSpPr>
            <p:sp>
              <p:nvSpPr>
                <p:cNvPr id="54" name="Text Box 66">
                  <a:extLst>
                    <a:ext uri="{FF2B5EF4-FFF2-40B4-BE49-F238E27FC236}">
                      <a16:creationId xmlns:a16="http://schemas.microsoft.com/office/drawing/2014/main" id="{A61DC93C-E979-41D3-8F25-E79BED62B5AB}"/>
                    </a:ext>
                  </a:extLst>
                </p:cNvPr>
                <p:cNvSpPr txBox="1">
                  <a:spLocks noChangeArrowheads="1"/>
                </p:cNvSpPr>
                <p:nvPr/>
              </p:nvSpPr>
              <p:spPr bwMode="auto">
                <a:xfrm>
                  <a:off x="3247156" y="2811631"/>
                  <a:ext cx="56170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dirty="0">
                      <a:solidFill>
                        <a:srgbClr val="FF0000"/>
                      </a:solidFill>
                      <a:latin typeface="Times New Roman" panose="02020603050405020304" pitchFamily="18" charset="0"/>
                      <a:cs typeface="Times New Roman" panose="02020603050405020304" pitchFamily="18" charset="0"/>
                    </a:rPr>
                    <a:t>P</a:t>
                  </a:r>
                  <a:r>
                    <a:rPr lang="en-US" sz="2400" b="1" i="1" baseline="-25000" dirty="0">
                      <a:solidFill>
                        <a:srgbClr val="FF0000"/>
                      </a:solidFill>
                      <a:latin typeface="Times New Roman" panose="02020603050405020304" pitchFamily="18" charset="0"/>
                      <a:cs typeface="Times New Roman" panose="02020603050405020304" pitchFamily="18" charset="0"/>
                    </a:rPr>
                    <a:t>6</a:t>
                  </a:r>
                  <a:endParaRPr lang="en-US" sz="2400" b="1" i="1" baseline="-25000" dirty="0">
                    <a:solidFill>
                      <a:srgbClr val="FF0000"/>
                    </a:solidFill>
                    <a:latin typeface="Times New Roman" panose="02020603050405020304" pitchFamily="18" charset="0"/>
                    <a:cs typeface="Times New Roman" panose="02020603050405020304" pitchFamily="18" charset="0"/>
                    <a:sym typeface="Symbol" pitchFamily="18" charset="2"/>
                  </a:endParaRPr>
                </a:p>
              </p:txBody>
            </p:sp>
            <p:cxnSp>
              <p:nvCxnSpPr>
                <p:cNvPr id="55" name="Straight Arrow Connector 54">
                  <a:extLst>
                    <a:ext uri="{FF2B5EF4-FFF2-40B4-BE49-F238E27FC236}">
                      <a16:creationId xmlns:a16="http://schemas.microsoft.com/office/drawing/2014/main" id="{E14D37D7-B4A1-4477-A52F-3547227B99E5}"/>
                    </a:ext>
                  </a:extLst>
                </p:cNvPr>
                <p:cNvCxnSpPr/>
                <p:nvPr/>
              </p:nvCxnSpPr>
              <p:spPr>
                <a:xfrm flipH="1" flipV="1">
                  <a:off x="2854760" y="2394392"/>
                  <a:ext cx="398105" cy="648072"/>
                </a:xfrm>
                <a:prstGeom prst="straightConnector1">
                  <a:avLst/>
                </a:prstGeom>
                <a:ln w="38100">
                  <a:solidFill>
                    <a:srgbClr val="FF0000"/>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grpSp>
          <p:grpSp>
            <p:nvGrpSpPr>
              <p:cNvPr id="51" name="Group 50">
                <a:extLst>
                  <a:ext uri="{FF2B5EF4-FFF2-40B4-BE49-F238E27FC236}">
                    <a16:creationId xmlns:a16="http://schemas.microsoft.com/office/drawing/2014/main" id="{513E3F1F-1022-42E1-BC9A-7837A7EBD6DC}"/>
                  </a:ext>
                </a:extLst>
              </p:cNvPr>
              <p:cNvGrpSpPr/>
              <p:nvPr/>
            </p:nvGrpSpPr>
            <p:grpSpPr>
              <a:xfrm>
                <a:off x="6516217" y="2865710"/>
                <a:ext cx="1164722" cy="563290"/>
                <a:chOff x="2332761" y="2865710"/>
                <a:chExt cx="1164722" cy="563290"/>
              </a:xfrm>
            </p:grpSpPr>
            <p:sp>
              <p:nvSpPr>
                <p:cNvPr id="52" name="Text Box 66">
                  <a:extLst>
                    <a:ext uri="{FF2B5EF4-FFF2-40B4-BE49-F238E27FC236}">
                      <a16:creationId xmlns:a16="http://schemas.microsoft.com/office/drawing/2014/main" id="{4B942C34-413B-4583-8653-60F805B89E05}"/>
                    </a:ext>
                  </a:extLst>
                </p:cNvPr>
                <p:cNvSpPr txBox="1">
                  <a:spLocks noChangeArrowheads="1"/>
                </p:cNvSpPr>
                <p:nvPr/>
              </p:nvSpPr>
              <p:spPr bwMode="auto">
                <a:xfrm>
                  <a:off x="2935780" y="2865710"/>
                  <a:ext cx="56170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dirty="0">
                      <a:solidFill>
                        <a:srgbClr val="FF0000"/>
                      </a:solidFill>
                      <a:latin typeface="Times New Roman" panose="02020603050405020304" pitchFamily="18" charset="0"/>
                      <a:cs typeface="Times New Roman" panose="02020603050405020304" pitchFamily="18" charset="0"/>
                    </a:rPr>
                    <a:t>P</a:t>
                  </a:r>
                  <a:r>
                    <a:rPr lang="en-US" sz="2400" b="1" i="1" baseline="-25000" dirty="0">
                      <a:solidFill>
                        <a:srgbClr val="FF0000"/>
                      </a:solidFill>
                      <a:latin typeface="Times New Roman" panose="02020603050405020304" pitchFamily="18" charset="0"/>
                      <a:cs typeface="Times New Roman" panose="02020603050405020304" pitchFamily="18" charset="0"/>
                    </a:rPr>
                    <a:t>5</a:t>
                  </a:r>
                  <a:endParaRPr lang="en-US" sz="2400" b="1" i="1" baseline="-25000" dirty="0">
                    <a:solidFill>
                      <a:srgbClr val="FF0000"/>
                    </a:solidFill>
                    <a:latin typeface="Times New Roman" panose="02020603050405020304" pitchFamily="18" charset="0"/>
                    <a:cs typeface="Times New Roman" panose="02020603050405020304" pitchFamily="18" charset="0"/>
                    <a:sym typeface="Symbol" pitchFamily="18" charset="2"/>
                  </a:endParaRPr>
                </a:p>
              </p:txBody>
            </p:sp>
            <p:cxnSp>
              <p:nvCxnSpPr>
                <p:cNvPr id="53" name="Straight Arrow Connector 52">
                  <a:extLst>
                    <a:ext uri="{FF2B5EF4-FFF2-40B4-BE49-F238E27FC236}">
                      <a16:creationId xmlns:a16="http://schemas.microsoft.com/office/drawing/2014/main" id="{E0D0574A-2736-478A-82D6-6A72BAEF5747}"/>
                    </a:ext>
                  </a:extLst>
                </p:cNvPr>
                <p:cNvCxnSpPr/>
                <p:nvPr/>
              </p:nvCxnSpPr>
              <p:spPr>
                <a:xfrm flipH="1">
                  <a:off x="2332761" y="3068960"/>
                  <a:ext cx="606088" cy="360040"/>
                </a:xfrm>
                <a:prstGeom prst="straightConnector1">
                  <a:avLst/>
                </a:prstGeom>
                <a:ln w="38100">
                  <a:solidFill>
                    <a:srgbClr val="FF0000"/>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grpSp>
        </p:grpSp>
        <p:grpSp>
          <p:nvGrpSpPr>
            <p:cNvPr id="45" name="Group 44">
              <a:extLst>
                <a:ext uri="{FF2B5EF4-FFF2-40B4-BE49-F238E27FC236}">
                  <a16:creationId xmlns:a16="http://schemas.microsoft.com/office/drawing/2014/main" id="{5BE9E327-0FA7-42D9-A344-CCBB6C892B9D}"/>
                </a:ext>
              </a:extLst>
            </p:cNvPr>
            <p:cNvGrpSpPr/>
            <p:nvPr/>
          </p:nvGrpSpPr>
          <p:grpSpPr>
            <a:xfrm>
              <a:off x="4283968" y="4965453"/>
              <a:ext cx="2232248" cy="576064"/>
              <a:chOff x="4283968" y="3284984"/>
              <a:chExt cx="2232248" cy="576064"/>
            </a:xfrm>
          </p:grpSpPr>
          <p:sp>
            <p:nvSpPr>
              <p:cNvPr id="47" name="Rectangle 46">
                <a:extLst>
                  <a:ext uri="{FF2B5EF4-FFF2-40B4-BE49-F238E27FC236}">
                    <a16:creationId xmlns:a16="http://schemas.microsoft.com/office/drawing/2014/main" id="{E9DA1204-A3E2-4058-84B1-2ECDB85160F4}"/>
                  </a:ext>
                </a:extLst>
              </p:cNvPr>
              <p:cNvSpPr/>
              <p:nvPr/>
            </p:nvSpPr>
            <p:spPr>
              <a:xfrm>
                <a:off x="4283968" y="3284984"/>
                <a:ext cx="2232248" cy="5760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vi-VN" sz="2400" i="1" dirty="0">
                    <a:solidFill>
                      <a:srgbClr val="1209C7"/>
                    </a:solidFill>
                    <a:latin typeface="Times New Roman" panose="02020603050405020304" pitchFamily="18" charset="0"/>
                    <a:cs typeface="Times New Roman" panose="02020603050405020304" pitchFamily="18" charset="0"/>
                  </a:rPr>
                  <a:t>(P)</a:t>
                </a:r>
              </a:p>
            </p:txBody>
          </p:sp>
          <p:cxnSp>
            <p:nvCxnSpPr>
              <p:cNvPr id="48" name="Straight Connector 47">
                <a:extLst>
                  <a:ext uri="{FF2B5EF4-FFF2-40B4-BE49-F238E27FC236}">
                    <a16:creationId xmlns:a16="http://schemas.microsoft.com/office/drawing/2014/main" id="{CAC54862-9C23-48BF-97C6-8309742B8BAC}"/>
                  </a:ext>
                </a:extLst>
              </p:cNvPr>
              <p:cNvCxnSpPr>
                <a:stCxn id="47" idx="1"/>
                <a:endCxn id="47" idx="3"/>
              </p:cNvCxnSpPr>
              <p:nvPr/>
            </p:nvCxnSpPr>
            <p:spPr>
              <a:xfrm>
                <a:off x="4283968" y="3573016"/>
                <a:ext cx="2232248" cy="0"/>
              </a:xfrm>
              <a:prstGeom prst="line">
                <a:avLst/>
              </a:prstGeom>
              <a:ln w="19050">
                <a:solidFill>
                  <a:srgbClr val="FF0000"/>
                </a:solidFill>
                <a:prstDash val="dashDot"/>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407684B1-A47F-4469-A6B9-DB1B45B89B5D}"/>
                </a:ext>
              </a:extLst>
            </p:cNvPr>
            <p:cNvCxnSpPr/>
            <p:nvPr/>
          </p:nvCxnSpPr>
          <p:spPr>
            <a:xfrm>
              <a:off x="4307615" y="4967366"/>
              <a:ext cx="0" cy="568411"/>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D4F490F7-101A-4580-A4F7-92AB190130CE}"/>
              </a:ext>
            </a:extLst>
          </p:cNvPr>
          <p:cNvGrpSpPr/>
          <p:nvPr/>
        </p:nvGrpSpPr>
        <p:grpSpPr>
          <a:xfrm>
            <a:off x="510265" y="2485426"/>
            <a:ext cx="2775040" cy="2114728"/>
            <a:chOff x="1172536" y="116632"/>
            <a:chExt cx="2775040" cy="2114728"/>
          </a:xfrm>
        </p:grpSpPr>
        <p:grpSp>
          <p:nvGrpSpPr>
            <p:cNvPr id="59" name="Group 58">
              <a:extLst>
                <a:ext uri="{FF2B5EF4-FFF2-40B4-BE49-F238E27FC236}">
                  <a16:creationId xmlns:a16="http://schemas.microsoft.com/office/drawing/2014/main" id="{B93BC5E0-E56C-48B0-881E-3439FFA97266}"/>
                </a:ext>
              </a:extLst>
            </p:cNvPr>
            <p:cNvGrpSpPr/>
            <p:nvPr/>
          </p:nvGrpSpPr>
          <p:grpSpPr>
            <a:xfrm>
              <a:off x="1172536" y="116632"/>
              <a:ext cx="1637330" cy="2114728"/>
              <a:chOff x="1532575" y="2394392"/>
              <a:chExt cx="1637330" cy="2114728"/>
            </a:xfrm>
          </p:grpSpPr>
          <p:grpSp>
            <p:nvGrpSpPr>
              <p:cNvPr id="64" name="Group 63">
                <a:extLst>
                  <a:ext uri="{FF2B5EF4-FFF2-40B4-BE49-F238E27FC236}">
                    <a16:creationId xmlns:a16="http://schemas.microsoft.com/office/drawing/2014/main" id="{7D57306C-2766-426C-9F83-EC36E0E0250D}"/>
                  </a:ext>
                </a:extLst>
              </p:cNvPr>
              <p:cNvGrpSpPr/>
              <p:nvPr/>
            </p:nvGrpSpPr>
            <p:grpSpPr>
              <a:xfrm>
                <a:off x="2046499" y="2394392"/>
                <a:ext cx="1123406" cy="890592"/>
                <a:chOff x="2046499" y="2394392"/>
                <a:chExt cx="1123406" cy="890592"/>
              </a:xfrm>
            </p:grpSpPr>
            <p:sp>
              <p:nvSpPr>
                <p:cNvPr id="71" name="Text Box 66">
                  <a:extLst>
                    <a:ext uri="{FF2B5EF4-FFF2-40B4-BE49-F238E27FC236}">
                      <a16:creationId xmlns:a16="http://schemas.microsoft.com/office/drawing/2014/main" id="{1E98B933-F3DF-48ED-98A4-7ADB6298419F}"/>
                    </a:ext>
                  </a:extLst>
                </p:cNvPr>
                <p:cNvSpPr txBox="1">
                  <a:spLocks noChangeArrowheads="1"/>
                </p:cNvSpPr>
                <p:nvPr/>
              </p:nvSpPr>
              <p:spPr bwMode="auto">
                <a:xfrm>
                  <a:off x="2046499" y="2394392"/>
                  <a:ext cx="112340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dirty="0">
                      <a:solidFill>
                        <a:srgbClr val="FF0000"/>
                      </a:solidFill>
                      <a:latin typeface="Times New Roman" panose="02020603050405020304" pitchFamily="18" charset="0"/>
                      <a:cs typeface="Times New Roman" panose="02020603050405020304" pitchFamily="18" charset="0"/>
                    </a:rPr>
                    <a:t>P</a:t>
                  </a:r>
                  <a:r>
                    <a:rPr lang="en-US" sz="2400" b="1" i="1" baseline="-25000" dirty="0">
                      <a:solidFill>
                        <a:srgbClr val="FF0000"/>
                      </a:solidFill>
                      <a:latin typeface="Times New Roman" panose="02020603050405020304" pitchFamily="18" charset="0"/>
                      <a:cs typeface="Times New Roman" panose="02020603050405020304" pitchFamily="18" charset="0"/>
                    </a:rPr>
                    <a:t>3</a:t>
                  </a:r>
                  <a:endParaRPr lang="en-US" sz="2400" b="1" i="1" baseline="-25000" dirty="0">
                    <a:solidFill>
                      <a:srgbClr val="FF0000"/>
                    </a:solidFill>
                    <a:latin typeface="Times New Roman" panose="02020603050405020304" pitchFamily="18" charset="0"/>
                    <a:cs typeface="Times New Roman" panose="02020603050405020304" pitchFamily="18" charset="0"/>
                    <a:sym typeface="Symbol" pitchFamily="18" charset="2"/>
                  </a:endParaRPr>
                </a:p>
              </p:txBody>
            </p:sp>
            <p:cxnSp>
              <p:nvCxnSpPr>
                <p:cNvPr id="72" name="Straight Arrow Connector 71">
                  <a:extLst>
                    <a:ext uri="{FF2B5EF4-FFF2-40B4-BE49-F238E27FC236}">
                      <a16:creationId xmlns:a16="http://schemas.microsoft.com/office/drawing/2014/main" id="{6B879458-9406-44E6-97BC-1A3779F2BD6B}"/>
                    </a:ext>
                  </a:extLst>
                </p:cNvPr>
                <p:cNvCxnSpPr/>
                <p:nvPr/>
              </p:nvCxnSpPr>
              <p:spPr>
                <a:xfrm>
                  <a:off x="2460556" y="2825130"/>
                  <a:ext cx="390850" cy="459854"/>
                </a:xfrm>
                <a:prstGeom prst="straightConnector1">
                  <a:avLst/>
                </a:prstGeom>
                <a:ln w="38100">
                  <a:solidFill>
                    <a:srgbClr val="FF0000"/>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47B03C6B-23F4-43FD-BC25-7A11B564C8FD}"/>
                  </a:ext>
                </a:extLst>
              </p:cNvPr>
              <p:cNvGrpSpPr/>
              <p:nvPr/>
            </p:nvGrpSpPr>
            <p:grpSpPr>
              <a:xfrm>
                <a:off x="2460556" y="3861048"/>
                <a:ext cx="709349" cy="648072"/>
                <a:chOff x="2460556" y="2394392"/>
                <a:chExt cx="709349" cy="648072"/>
              </a:xfrm>
            </p:grpSpPr>
            <p:sp>
              <p:nvSpPr>
                <p:cNvPr id="69" name="Text Box 66">
                  <a:extLst>
                    <a:ext uri="{FF2B5EF4-FFF2-40B4-BE49-F238E27FC236}">
                      <a16:creationId xmlns:a16="http://schemas.microsoft.com/office/drawing/2014/main" id="{C5CB26FD-5890-4D84-9CC6-5F4E67FB33E4}"/>
                    </a:ext>
                  </a:extLst>
                </p:cNvPr>
                <p:cNvSpPr txBox="1">
                  <a:spLocks noChangeArrowheads="1"/>
                </p:cNvSpPr>
                <p:nvPr/>
              </p:nvSpPr>
              <p:spPr bwMode="auto">
                <a:xfrm>
                  <a:off x="2608202" y="2580799"/>
                  <a:ext cx="56170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dirty="0">
                      <a:solidFill>
                        <a:srgbClr val="FF0000"/>
                      </a:solidFill>
                      <a:latin typeface="Times New Roman" panose="02020603050405020304" pitchFamily="18" charset="0"/>
                      <a:cs typeface="Times New Roman" panose="02020603050405020304" pitchFamily="18" charset="0"/>
                    </a:rPr>
                    <a:t>P</a:t>
                  </a:r>
                  <a:r>
                    <a:rPr lang="en-US" sz="2400" b="1" i="1" baseline="-25000" dirty="0">
                      <a:solidFill>
                        <a:srgbClr val="FF0000"/>
                      </a:solidFill>
                      <a:latin typeface="Times New Roman" panose="02020603050405020304" pitchFamily="18" charset="0"/>
                      <a:cs typeface="Times New Roman" panose="02020603050405020304" pitchFamily="18" charset="0"/>
                    </a:rPr>
                    <a:t>1</a:t>
                  </a:r>
                  <a:endParaRPr lang="en-US" sz="2400" b="1" i="1" baseline="-25000" dirty="0">
                    <a:solidFill>
                      <a:srgbClr val="FF0000"/>
                    </a:solidFill>
                    <a:latin typeface="Times New Roman" panose="02020603050405020304" pitchFamily="18" charset="0"/>
                    <a:cs typeface="Times New Roman" panose="02020603050405020304" pitchFamily="18" charset="0"/>
                    <a:sym typeface="Symbol" pitchFamily="18" charset="2"/>
                  </a:endParaRPr>
                </a:p>
              </p:txBody>
            </p:sp>
            <p:cxnSp>
              <p:nvCxnSpPr>
                <p:cNvPr id="70" name="Straight Arrow Connector 69">
                  <a:extLst>
                    <a:ext uri="{FF2B5EF4-FFF2-40B4-BE49-F238E27FC236}">
                      <a16:creationId xmlns:a16="http://schemas.microsoft.com/office/drawing/2014/main" id="{BB407BD5-AC9E-486D-B27E-0C4C40B13779}"/>
                    </a:ext>
                  </a:extLst>
                </p:cNvPr>
                <p:cNvCxnSpPr/>
                <p:nvPr/>
              </p:nvCxnSpPr>
              <p:spPr>
                <a:xfrm flipV="1">
                  <a:off x="2460556" y="2394392"/>
                  <a:ext cx="527268" cy="430738"/>
                </a:xfrm>
                <a:prstGeom prst="straightConnector1">
                  <a:avLst/>
                </a:prstGeom>
                <a:ln w="38100">
                  <a:solidFill>
                    <a:srgbClr val="FF0000"/>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CA697F79-31E6-447B-96AF-92F7687A6202}"/>
                  </a:ext>
                </a:extLst>
              </p:cNvPr>
              <p:cNvGrpSpPr/>
              <p:nvPr/>
            </p:nvGrpSpPr>
            <p:grpSpPr>
              <a:xfrm>
                <a:off x="1532575" y="3327375"/>
                <a:ext cx="804907" cy="533673"/>
                <a:chOff x="2046499" y="2896637"/>
                <a:chExt cx="804907" cy="533673"/>
              </a:xfrm>
            </p:grpSpPr>
            <p:sp>
              <p:nvSpPr>
                <p:cNvPr id="67" name="Text Box 66">
                  <a:extLst>
                    <a:ext uri="{FF2B5EF4-FFF2-40B4-BE49-F238E27FC236}">
                      <a16:creationId xmlns:a16="http://schemas.microsoft.com/office/drawing/2014/main" id="{488FC1F9-F07F-46F4-AA80-19FA3C3EAD5B}"/>
                    </a:ext>
                  </a:extLst>
                </p:cNvPr>
                <p:cNvSpPr txBox="1">
                  <a:spLocks noChangeArrowheads="1"/>
                </p:cNvSpPr>
                <p:nvPr/>
              </p:nvSpPr>
              <p:spPr bwMode="auto">
                <a:xfrm>
                  <a:off x="2046499" y="2896637"/>
                  <a:ext cx="51392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dirty="0">
                      <a:solidFill>
                        <a:srgbClr val="FF0000"/>
                      </a:solidFill>
                      <a:latin typeface="Times New Roman" panose="02020603050405020304" pitchFamily="18" charset="0"/>
                      <a:cs typeface="Times New Roman" panose="02020603050405020304" pitchFamily="18" charset="0"/>
                    </a:rPr>
                    <a:t>P</a:t>
                  </a:r>
                  <a:r>
                    <a:rPr lang="en-US" sz="2400" b="1" i="1" baseline="-25000" dirty="0">
                      <a:solidFill>
                        <a:srgbClr val="FF0000"/>
                      </a:solidFill>
                      <a:latin typeface="Times New Roman" panose="02020603050405020304" pitchFamily="18" charset="0"/>
                      <a:cs typeface="Times New Roman" panose="02020603050405020304" pitchFamily="18" charset="0"/>
                    </a:rPr>
                    <a:t>2</a:t>
                  </a:r>
                  <a:endParaRPr lang="en-US" sz="2400" b="1" i="1" baseline="-25000" dirty="0">
                    <a:solidFill>
                      <a:srgbClr val="FF0000"/>
                    </a:solidFill>
                    <a:latin typeface="Times New Roman" panose="02020603050405020304" pitchFamily="18" charset="0"/>
                    <a:cs typeface="Times New Roman" panose="02020603050405020304" pitchFamily="18" charset="0"/>
                    <a:sym typeface="Symbol" pitchFamily="18" charset="2"/>
                  </a:endParaRPr>
                </a:p>
              </p:txBody>
            </p:sp>
            <p:cxnSp>
              <p:nvCxnSpPr>
                <p:cNvPr id="68" name="Straight Arrow Connector 67">
                  <a:extLst>
                    <a:ext uri="{FF2B5EF4-FFF2-40B4-BE49-F238E27FC236}">
                      <a16:creationId xmlns:a16="http://schemas.microsoft.com/office/drawing/2014/main" id="{7E7A5140-FB99-452E-A667-D6ADCE1F1969}"/>
                    </a:ext>
                  </a:extLst>
                </p:cNvPr>
                <p:cNvCxnSpPr/>
                <p:nvPr/>
              </p:nvCxnSpPr>
              <p:spPr>
                <a:xfrm flipV="1">
                  <a:off x="2277612" y="3284984"/>
                  <a:ext cx="573794" cy="145326"/>
                </a:xfrm>
                <a:prstGeom prst="straightConnector1">
                  <a:avLst/>
                </a:prstGeom>
                <a:ln w="38100">
                  <a:solidFill>
                    <a:srgbClr val="FF0000"/>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grpSp>
        </p:grpSp>
        <p:grpSp>
          <p:nvGrpSpPr>
            <p:cNvPr id="60" name="Group 59">
              <a:extLst>
                <a:ext uri="{FF2B5EF4-FFF2-40B4-BE49-F238E27FC236}">
                  <a16:creationId xmlns:a16="http://schemas.microsoft.com/office/drawing/2014/main" id="{2C0A8D5D-8DF4-460D-AF56-BC8E88E21AE7}"/>
                </a:ext>
              </a:extLst>
            </p:cNvPr>
            <p:cNvGrpSpPr/>
            <p:nvPr/>
          </p:nvGrpSpPr>
          <p:grpSpPr>
            <a:xfrm>
              <a:off x="1979713" y="1001380"/>
              <a:ext cx="1967863" cy="576064"/>
              <a:chOff x="2339752" y="3284984"/>
              <a:chExt cx="1967863" cy="576064"/>
            </a:xfrm>
          </p:grpSpPr>
          <p:sp>
            <p:nvSpPr>
              <p:cNvPr id="62" name="Rectangle 61">
                <a:extLst>
                  <a:ext uri="{FF2B5EF4-FFF2-40B4-BE49-F238E27FC236}">
                    <a16:creationId xmlns:a16="http://schemas.microsoft.com/office/drawing/2014/main" id="{D60FA69F-5E3F-4027-B8CA-71DB26728796}"/>
                  </a:ext>
                </a:extLst>
              </p:cNvPr>
              <p:cNvSpPr/>
              <p:nvPr/>
            </p:nvSpPr>
            <p:spPr>
              <a:xfrm>
                <a:off x="2339752" y="3284984"/>
                <a:ext cx="1967863" cy="5760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vi-VN" sz="2400" i="1" dirty="0">
                    <a:solidFill>
                      <a:srgbClr val="1209C7"/>
                    </a:solidFill>
                    <a:latin typeface="Times New Roman" panose="02020603050405020304" pitchFamily="18" charset="0"/>
                    <a:cs typeface="Times New Roman" panose="02020603050405020304" pitchFamily="18" charset="0"/>
                  </a:rPr>
                  <a:t>(T)</a:t>
                </a:r>
              </a:p>
            </p:txBody>
          </p:sp>
          <p:cxnSp>
            <p:nvCxnSpPr>
              <p:cNvPr id="63" name="Straight Connector 62">
                <a:extLst>
                  <a:ext uri="{FF2B5EF4-FFF2-40B4-BE49-F238E27FC236}">
                    <a16:creationId xmlns:a16="http://schemas.microsoft.com/office/drawing/2014/main" id="{11DEAB96-B520-4E83-9F0F-C4F28624936B}"/>
                  </a:ext>
                </a:extLst>
              </p:cNvPr>
              <p:cNvCxnSpPr>
                <a:endCxn id="62" idx="3"/>
              </p:cNvCxnSpPr>
              <p:nvPr/>
            </p:nvCxnSpPr>
            <p:spPr>
              <a:xfrm>
                <a:off x="2339752" y="3573016"/>
                <a:ext cx="1967863" cy="0"/>
              </a:xfrm>
              <a:prstGeom prst="line">
                <a:avLst/>
              </a:prstGeom>
              <a:ln w="19050">
                <a:solidFill>
                  <a:srgbClr val="FF0000"/>
                </a:solidFill>
                <a:prstDash val="dashDot"/>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61" name="Straight Connector 60">
              <a:extLst>
                <a:ext uri="{FF2B5EF4-FFF2-40B4-BE49-F238E27FC236}">
                  <a16:creationId xmlns:a16="http://schemas.microsoft.com/office/drawing/2014/main" id="{7FCB0D38-CCDA-4762-8410-649010588F6F}"/>
                </a:ext>
              </a:extLst>
            </p:cNvPr>
            <p:cNvCxnSpPr/>
            <p:nvPr/>
          </p:nvCxnSpPr>
          <p:spPr>
            <a:xfrm>
              <a:off x="3947576" y="1003293"/>
              <a:ext cx="0" cy="568411"/>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grpSp>
      <p:sp>
        <p:nvSpPr>
          <p:cNvPr id="73" name="Rectangle 72">
            <a:extLst>
              <a:ext uri="{FF2B5EF4-FFF2-40B4-BE49-F238E27FC236}">
                <a16:creationId xmlns:a16="http://schemas.microsoft.com/office/drawing/2014/main" id="{BC4EC2FC-7537-495F-99E6-81FA84518AAD}"/>
              </a:ext>
            </a:extLst>
          </p:cNvPr>
          <p:cNvSpPr/>
          <p:nvPr/>
        </p:nvSpPr>
        <p:spPr>
          <a:xfrm>
            <a:off x="551993" y="1948545"/>
            <a:ext cx="8936004" cy="461665"/>
          </a:xfrm>
          <a:prstGeom prst="rect">
            <a:avLst/>
          </a:prstGeom>
        </p:spPr>
        <p:txBody>
          <a:bodyPr wrap="square">
            <a:spAutoFit/>
          </a:bodyPr>
          <a:lstStyle/>
          <a:p>
            <a:r>
              <a:rPr lang="vi-VN" sz="2400">
                <a:solidFill>
                  <a:srgbClr val="C00000"/>
                </a:solidFill>
                <a:latin typeface="Times New Roman" pitchFamily="18" charset="0"/>
                <a:cs typeface="Times New Roman" pitchFamily="18" charset="0"/>
              </a:rPr>
              <a:t>Các </a:t>
            </a:r>
            <a:r>
              <a:rPr lang="vi-VN" sz="2400" dirty="0">
                <a:solidFill>
                  <a:srgbClr val="C00000"/>
                </a:solidFill>
                <a:latin typeface="Times New Roman" pitchFamily="18" charset="0"/>
                <a:cs typeface="Times New Roman" pitchFamily="18" charset="0"/>
              </a:rPr>
              <a:t>thành phần </a:t>
            </a:r>
            <a:r>
              <a:rPr lang="vi-VN" sz="2400">
                <a:solidFill>
                  <a:srgbClr val="C00000"/>
                </a:solidFill>
                <a:latin typeface="Times New Roman" pitchFamily="18" charset="0"/>
                <a:cs typeface="Times New Roman" pitchFamily="18" charset="0"/>
              </a:rPr>
              <a:t>nội lực</a:t>
            </a:r>
            <a:r>
              <a:rPr lang="en-US" sz="2400">
                <a:solidFill>
                  <a:srgbClr val="C00000"/>
                </a:solidFill>
                <a:latin typeface="Times New Roman" pitchFamily="18" charset="0"/>
                <a:cs typeface="Times New Roman" pitchFamily="18" charset="0"/>
              </a:rPr>
              <a:t> trong bài toán phẳng</a:t>
            </a:r>
            <a:r>
              <a:rPr lang="vi-VN" sz="2400">
                <a:solidFill>
                  <a:srgbClr val="C00000"/>
                </a:solidFill>
                <a:latin typeface="Times New Roman" pitchFamily="18" charset="0"/>
                <a:cs typeface="Times New Roman" pitchFamily="18" charset="0"/>
              </a:rPr>
              <a:t>: </a:t>
            </a:r>
            <a:r>
              <a:rPr lang="vi-VN" sz="2400" i="1" dirty="0">
                <a:solidFill>
                  <a:srgbClr val="C00000"/>
                </a:solidFill>
                <a:latin typeface="Times New Roman" pitchFamily="18" charset="0"/>
                <a:cs typeface="Times New Roman" pitchFamily="18" charset="0"/>
              </a:rPr>
              <a:t>Q</a:t>
            </a:r>
            <a:r>
              <a:rPr lang="vi-VN" sz="2400" i="1" baseline="-25000" dirty="0">
                <a:solidFill>
                  <a:srgbClr val="C00000"/>
                </a:solidFill>
                <a:latin typeface="Times New Roman" pitchFamily="18" charset="0"/>
                <a:cs typeface="Times New Roman" pitchFamily="18" charset="0"/>
              </a:rPr>
              <a:t>y</a:t>
            </a:r>
            <a:r>
              <a:rPr lang="vi-VN" sz="2400" i="1" dirty="0">
                <a:solidFill>
                  <a:srgbClr val="C00000"/>
                </a:solidFill>
                <a:latin typeface="Times New Roman" pitchFamily="18" charset="0"/>
                <a:cs typeface="Times New Roman" pitchFamily="18" charset="0"/>
              </a:rPr>
              <a:t>, N</a:t>
            </a:r>
            <a:r>
              <a:rPr lang="vi-VN" sz="2400" i="1" baseline="-25000" dirty="0">
                <a:solidFill>
                  <a:srgbClr val="C00000"/>
                </a:solidFill>
                <a:latin typeface="Times New Roman" pitchFamily="18" charset="0"/>
                <a:cs typeface="Times New Roman" pitchFamily="18" charset="0"/>
              </a:rPr>
              <a:t>z</a:t>
            </a:r>
            <a:r>
              <a:rPr lang="vi-VN" sz="2400" i="1" dirty="0">
                <a:solidFill>
                  <a:srgbClr val="C00000"/>
                </a:solidFill>
                <a:latin typeface="Times New Roman" pitchFamily="18" charset="0"/>
                <a:cs typeface="Times New Roman" pitchFamily="18" charset="0"/>
              </a:rPr>
              <a:t>, M</a:t>
            </a:r>
            <a:r>
              <a:rPr lang="vi-VN" sz="2400" i="1" baseline="-25000" dirty="0">
                <a:solidFill>
                  <a:srgbClr val="C00000"/>
                </a:solidFill>
                <a:latin typeface="Times New Roman" pitchFamily="18" charset="0"/>
                <a:cs typeface="Times New Roman" pitchFamily="18" charset="0"/>
              </a:rPr>
              <a:t>x</a:t>
            </a:r>
          </a:p>
        </p:txBody>
      </p:sp>
      <p:grpSp>
        <p:nvGrpSpPr>
          <p:cNvPr id="74" name="Group 73">
            <a:extLst>
              <a:ext uri="{FF2B5EF4-FFF2-40B4-BE49-F238E27FC236}">
                <a16:creationId xmlns:a16="http://schemas.microsoft.com/office/drawing/2014/main" id="{0342183F-158F-4CDC-9643-C252AE59ED74}"/>
              </a:ext>
            </a:extLst>
          </p:cNvPr>
          <p:cNvGrpSpPr/>
          <p:nvPr/>
        </p:nvGrpSpPr>
        <p:grpSpPr>
          <a:xfrm>
            <a:off x="2901618" y="2701450"/>
            <a:ext cx="1970199" cy="3240360"/>
            <a:chOff x="3347865" y="1776449"/>
            <a:chExt cx="1970199" cy="3240360"/>
          </a:xfrm>
        </p:grpSpPr>
        <p:cxnSp>
          <p:nvCxnSpPr>
            <p:cNvPr id="75" name="Straight Arrow Connector 74">
              <a:extLst>
                <a:ext uri="{FF2B5EF4-FFF2-40B4-BE49-F238E27FC236}">
                  <a16:creationId xmlns:a16="http://schemas.microsoft.com/office/drawing/2014/main" id="{97479BB0-136C-4427-AFD8-E85B085EEF91}"/>
                </a:ext>
              </a:extLst>
            </p:cNvPr>
            <p:cNvCxnSpPr/>
            <p:nvPr/>
          </p:nvCxnSpPr>
          <p:spPr>
            <a:xfrm>
              <a:off x="3746419" y="2738674"/>
              <a:ext cx="132963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76" name="Object 75">
              <a:extLst>
                <a:ext uri="{FF2B5EF4-FFF2-40B4-BE49-F238E27FC236}">
                  <a16:creationId xmlns:a16="http://schemas.microsoft.com/office/drawing/2014/main" id="{2F3A9335-761D-4550-86B8-DC99B6F6FB30}"/>
                </a:ext>
              </a:extLst>
            </p:cNvPr>
            <p:cNvGraphicFramePr>
              <a:graphicFrameLocks noChangeAspect="1"/>
            </p:cNvGraphicFramePr>
            <p:nvPr>
              <p:extLst>
                <p:ext uri="{D42A27DB-BD31-4B8C-83A1-F6EECF244321}">
                  <p14:modId xmlns:p14="http://schemas.microsoft.com/office/powerpoint/2010/main" val="1183216706"/>
                </p:ext>
              </p:extLst>
            </p:nvPr>
          </p:nvGraphicFramePr>
          <p:xfrm>
            <a:off x="5076056" y="2621488"/>
            <a:ext cx="242008" cy="242008"/>
          </p:xfrm>
          <a:graphic>
            <a:graphicData uri="http://schemas.openxmlformats.org/presentationml/2006/ole">
              <mc:AlternateContent xmlns:mc="http://schemas.openxmlformats.org/markup-compatibility/2006">
                <mc:Choice xmlns:v="urn:schemas-microsoft-com:vml" Requires="v">
                  <p:oleObj spid="_x0000_s7730" name="Equation" r:id="rId4" imgW="190440" imgH="190440" progId="Equation.DSMT4">
                    <p:embed/>
                  </p:oleObj>
                </mc:Choice>
                <mc:Fallback>
                  <p:oleObj name="Equation" r:id="rId4" imgW="190440" imgH="190440" progId="Equation.DSMT4">
                    <p:embed/>
                    <p:pic>
                      <p:nvPicPr>
                        <p:cNvPr id="123" name="Object 122"/>
                        <p:cNvPicPr/>
                        <p:nvPr/>
                      </p:nvPicPr>
                      <p:blipFill>
                        <a:blip r:embed="rId5"/>
                        <a:stretch>
                          <a:fillRect/>
                        </a:stretch>
                      </p:blipFill>
                      <p:spPr>
                        <a:xfrm>
                          <a:off x="5076056" y="2621488"/>
                          <a:ext cx="242008" cy="242008"/>
                        </a:xfrm>
                        <a:prstGeom prst="rect">
                          <a:avLst/>
                        </a:prstGeom>
                      </p:spPr>
                    </p:pic>
                  </p:oleObj>
                </mc:Fallback>
              </mc:AlternateContent>
            </a:graphicData>
          </a:graphic>
        </p:graphicFrame>
        <p:cxnSp>
          <p:nvCxnSpPr>
            <p:cNvPr id="77" name="Straight Arrow Connector 76">
              <a:extLst>
                <a:ext uri="{FF2B5EF4-FFF2-40B4-BE49-F238E27FC236}">
                  <a16:creationId xmlns:a16="http://schemas.microsoft.com/office/drawing/2014/main" id="{CA7A0595-39E3-4337-BDF8-8E4B49B1876F}"/>
                </a:ext>
              </a:extLst>
            </p:cNvPr>
            <p:cNvCxnSpPr/>
            <p:nvPr/>
          </p:nvCxnSpPr>
          <p:spPr>
            <a:xfrm>
              <a:off x="3731182" y="1776449"/>
              <a:ext cx="1" cy="28639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78" name="Object 77">
              <a:extLst>
                <a:ext uri="{FF2B5EF4-FFF2-40B4-BE49-F238E27FC236}">
                  <a16:creationId xmlns:a16="http://schemas.microsoft.com/office/drawing/2014/main" id="{71231D7D-5526-4E0E-B51A-516252188C6C}"/>
                </a:ext>
              </a:extLst>
            </p:cNvPr>
            <p:cNvGraphicFramePr>
              <a:graphicFrameLocks noChangeAspect="1"/>
            </p:cNvGraphicFramePr>
            <p:nvPr>
              <p:extLst>
                <p:ext uri="{D42A27DB-BD31-4B8C-83A1-F6EECF244321}">
                  <p14:modId xmlns:p14="http://schemas.microsoft.com/office/powerpoint/2010/main" val="2492476847"/>
                </p:ext>
              </p:extLst>
            </p:nvPr>
          </p:nvGraphicFramePr>
          <p:xfrm>
            <a:off x="3587115" y="4677084"/>
            <a:ext cx="273050" cy="339725"/>
          </p:xfrm>
          <a:graphic>
            <a:graphicData uri="http://schemas.openxmlformats.org/presentationml/2006/ole">
              <mc:AlternateContent xmlns:mc="http://schemas.openxmlformats.org/markup-compatibility/2006">
                <mc:Choice xmlns:v="urn:schemas-microsoft-com:vml" Requires="v">
                  <p:oleObj spid="_x0000_s7731" name="Equation" r:id="rId6" imgW="215640" imgH="266400" progId="Equation.DSMT4">
                    <p:embed/>
                  </p:oleObj>
                </mc:Choice>
                <mc:Fallback>
                  <p:oleObj name="Equation" r:id="rId6" imgW="215640" imgH="266400" progId="Equation.DSMT4">
                    <p:embed/>
                    <p:pic>
                      <p:nvPicPr>
                        <p:cNvPr id="129" name="Object 128"/>
                        <p:cNvPicPr/>
                        <p:nvPr/>
                      </p:nvPicPr>
                      <p:blipFill>
                        <a:blip r:embed="rId7"/>
                        <a:stretch>
                          <a:fillRect/>
                        </a:stretch>
                      </p:blipFill>
                      <p:spPr>
                        <a:xfrm>
                          <a:off x="3587115" y="4677084"/>
                          <a:ext cx="273050" cy="339725"/>
                        </a:xfrm>
                        <a:prstGeom prst="rect">
                          <a:avLst/>
                        </a:prstGeom>
                      </p:spPr>
                    </p:pic>
                  </p:oleObj>
                </mc:Fallback>
              </mc:AlternateContent>
            </a:graphicData>
          </a:graphic>
        </p:graphicFrame>
        <p:sp>
          <p:nvSpPr>
            <p:cNvPr id="79" name="TextBox 78">
              <a:extLst>
                <a:ext uri="{FF2B5EF4-FFF2-40B4-BE49-F238E27FC236}">
                  <a16:creationId xmlns:a16="http://schemas.microsoft.com/office/drawing/2014/main" id="{56D47F6D-B67F-4711-9A0A-ED2FAE925F51}"/>
                </a:ext>
              </a:extLst>
            </p:cNvPr>
            <p:cNvSpPr txBox="1"/>
            <p:nvPr/>
          </p:nvSpPr>
          <p:spPr>
            <a:xfrm>
              <a:off x="3347865" y="2339257"/>
              <a:ext cx="360040" cy="461665"/>
            </a:xfrm>
            <a:prstGeom prst="rect">
              <a:avLst/>
            </a:prstGeom>
            <a:noFill/>
          </p:spPr>
          <p:txBody>
            <a:bodyPr wrap="square" rtlCol="0">
              <a:spAutoFit/>
            </a:bodyPr>
            <a:lstStyle/>
            <a:p>
              <a:r>
                <a:rPr lang="vi-VN" sz="2400" b="1" i="1" dirty="0">
                  <a:latin typeface="Times New Roman" panose="02020603050405020304" pitchFamily="18" charset="0"/>
                  <a:cs typeface="Times New Roman" panose="02020603050405020304" pitchFamily="18" charset="0"/>
                </a:rPr>
                <a:t>C</a:t>
              </a:r>
            </a:p>
          </p:txBody>
        </p:sp>
      </p:grpSp>
      <p:grpSp>
        <p:nvGrpSpPr>
          <p:cNvPr id="80" name="Group 79">
            <a:extLst>
              <a:ext uri="{FF2B5EF4-FFF2-40B4-BE49-F238E27FC236}">
                <a16:creationId xmlns:a16="http://schemas.microsoft.com/office/drawing/2014/main" id="{74057D49-416A-4F59-8D53-267CD236AC55}"/>
              </a:ext>
            </a:extLst>
          </p:cNvPr>
          <p:cNvGrpSpPr/>
          <p:nvPr/>
        </p:nvGrpSpPr>
        <p:grpSpPr>
          <a:xfrm>
            <a:off x="6607482" y="3046270"/>
            <a:ext cx="1563241" cy="1956639"/>
            <a:chOff x="2296924" y="2034903"/>
            <a:chExt cx="1563241" cy="1956639"/>
          </a:xfrm>
        </p:grpSpPr>
        <p:cxnSp>
          <p:nvCxnSpPr>
            <p:cNvPr id="81" name="Straight Arrow Connector 80">
              <a:extLst>
                <a:ext uri="{FF2B5EF4-FFF2-40B4-BE49-F238E27FC236}">
                  <a16:creationId xmlns:a16="http://schemas.microsoft.com/office/drawing/2014/main" id="{2615984D-33A7-4405-A965-C147413CE652}"/>
                </a:ext>
              </a:extLst>
            </p:cNvPr>
            <p:cNvCxnSpPr/>
            <p:nvPr/>
          </p:nvCxnSpPr>
          <p:spPr>
            <a:xfrm flipH="1">
              <a:off x="2576519" y="2738674"/>
              <a:ext cx="11699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82" name="Object 81">
              <a:extLst>
                <a:ext uri="{FF2B5EF4-FFF2-40B4-BE49-F238E27FC236}">
                  <a16:creationId xmlns:a16="http://schemas.microsoft.com/office/drawing/2014/main" id="{2AFB724B-4A16-4B3B-981E-CFE66B28DEBF}"/>
                </a:ext>
              </a:extLst>
            </p:cNvPr>
            <p:cNvGraphicFramePr>
              <a:graphicFrameLocks noChangeAspect="1"/>
            </p:cNvGraphicFramePr>
            <p:nvPr>
              <p:extLst>
                <p:ext uri="{D42A27DB-BD31-4B8C-83A1-F6EECF244321}">
                  <p14:modId xmlns:p14="http://schemas.microsoft.com/office/powerpoint/2010/main" val="599908081"/>
                </p:ext>
              </p:extLst>
            </p:nvPr>
          </p:nvGraphicFramePr>
          <p:xfrm>
            <a:off x="2296924" y="2610287"/>
            <a:ext cx="242008" cy="242008"/>
          </p:xfrm>
          <a:graphic>
            <a:graphicData uri="http://schemas.openxmlformats.org/presentationml/2006/ole">
              <mc:AlternateContent xmlns:mc="http://schemas.openxmlformats.org/markup-compatibility/2006">
                <mc:Choice xmlns:v="urn:schemas-microsoft-com:vml" Requires="v">
                  <p:oleObj spid="_x0000_s7732" name="Equation" r:id="rId8" imgW="190440" imgH="190440" progId="Equation.DSMT4">
                    <p:embed/>
                  </p:oleObj>
                </mc:Choice>
                <mc:Fallback>
                  <p:oleObj name="Equation" r:id="rId8" imgW="190440" imgH="190440" progId="Equation.DSMT4">
                    <p:embed/>
                    <p:pic>
                      <p:nvPicPr>
                        <p:cNvPr id="134" name="Object 133"/>
                        <p:cNvPicPr/>
                        <p:nvPr/>
                      </p:nvPicPr>
                      <p:blipFill>
                        <a:blip r:embed="rId5"/>
                        <a:stretch>
                          <a:fillRect/>
                        </a:stretch>
                      </p:blipFill>
                      <p:spPr>
                        <a:xfrm>
                          <a:off x="2296924" y="2610287"/>
                          <a:ext cx="242008" cy="242008"/>
                        </a:xfrm>
                        <a:prstGeom prst="rect">
                          <a:avLst/>
                        </a:prstGeom>
                      </p:spPr>
                    </p:pic>
                  </p:oleObj>
                </mc:Fallback>
              </mc:AlternateContent>
            </a:graphicData>
          </a:graphic>
        </p:graphicFrame>
        <p:cxnSp>
          <p:nvCxnSpPr>
            <p:cNvPr id="83" name="Straight Arrow Connector 82">
              <a:extLst>
                <a:ext uri="{FF2B5EF4-FFF2-40B4-BE49-F238E27FC236}">
                  <a16:creationId xmlns:a16="http://schemas.microsoft.com/office/drawing/2014/main" id="{E144D144-ED13-4AC3-982B-37B6B29236F7}"/>
                </a:ext>
              </a:extLst>
            </p:cNvPr>
            <p:cNvCxnSpPr/>
            <p:nvPr/>
          </p:nvCxnSpPr>
          <p:spPr>
            <a:xfrm>
              <a:off x="3731181" y="2034903"/>
              <a:ext cx="0" cy="14125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84" name="Object 83">
              <a:extLst>
                <a:ext uri="{FF2B5EF4-FFF2-40B4-BE49-F238E27FC236}">
                  <a16:creationId xmlns:a16="http://schemas.microsoft.com/office/drawing/2014/main" id="{8658DC33-F07E-401E-918F-05CEE1F9D806}"/>
                </a:ext>
              </a:extLst>
            </p:cNvPr>
            <p:cNvGraphicFramePr>
              <a:graphicFrameLocks noChangeAspect="1"/>
            </p:cNvGraphicFramePr>
            <p:nvPr>
              <p:extLst>
                <p:ext uri="{D42A27DB-BD31-4B8C-83A1-F6EECF244321}">
                  <p14:modId xmlns:p14="http://schemas.microsoft.com/office/powerpoint/2010/main" val="3157476310"/>
                </p:ext>
              </p:extLst>
            </p:nvPr>
          </p:nvGraphicFramePr>
          <p:xfrm>
            <a:off x="3587115" y="3651817"/>
            <a:ext cx="273050" cy="339725"/>
          </p:xfrm>
          <a:graphic>
            <a:graphicData uri="http://schemas.openxmlformats.org/presentationml/2006/ole">
              <mc:AlternateContent xmlns:mc="http://schemas.openxmlformats.org/markup-compatibility/2006">
                <mc:Choice xmlns:v="urn:schemas-microsoft-com:vml" Requires="v">
                  <p:oleObj spid="_x0000_s7733" name="Equation" r:id="rId9" imgW="215640" imgH="266400" progId="Equation.DSMT4">
                    <p:embed/>
                  </p:oleObj>
                </mc:Choice>
                <mc:Fallback>
                  <p:oleObj name="Equation" r:id="rId9" imgW="215640" imgH="266400" progId="Equation.DSMT4">
                    <p:embed/>
                    <p:pic>
                      <p:nvPicPr>
                        <p:cNvPr id="136" name="Object 135"/>
                        <p:cNvPicPr/>
                        <p:nvPr/>
                      </p:nvPicPr>
                      <p:blipFill>
                        <a:blip r:embed="rId10"/>
                        <a:stretch>
                          <a:fillRect/>
                        </a:stretch>
                      </p:blipFill>
                      <p:spPr>
                        <a:xfrm>
                          <a:off x="3587115" y="3651817"/>
                          <a:ext cx="273050" cy="339725"/>
                        </a:xfrm>
                        <a:prstGeom prst="rect">
                          <a:avLst/>
                        </a:prstGeom>
                      </p:spPr>
                    </p:pic>
                  </p:oleObj>
                </mc:Fallback>
              </mc:AlternateContent>
            </a:graphicData>
          </a:graphic>
        </p:graphicFrame>
        <p:sp>
          <p:nvSpPr>
            <p:cNvPr id="85" name="TextBox 84">
              <a:extLst>
                <a:ext uri="{FF2B5EF4-FFF2-40B4-BE49-F238E27FC236}">
                  <a16:creationId xmlns:a16="http://schemas.microsoft.com/office/drawing/2014/main" id="{7E9D024E-0247-48B0-8355-F97D7730617B}"/>
                </a:ext>
              </a:extLst>
            </p:cNvPr>
            <p:cNvSpPr txBox="1"/>
            <p:nvPr/>
          </p:nvSpPr>
          <p:spPr>
            <a:xfrm>
              <a:off x="3347865" y="2339257"/>
              <a:ext cx="360040" cy="461665"/>
            </a:xfrm>
            <a:prstGeom prst="rect">
              <a:avLst/>
            </a:prstGeom>
            <a:noFill/>
          </p:spPr>
          <p:txBody>
            <a:bodyPr wrap="square" rtlCol="0">
              <a:spAutoFit/>
            </a:bodyPr>
            <a:lstStyle/>
            <a:p>
              <a:r>
                <a:rPr lang="vi-VN" sz="2400" b="1" i="1" dirty="0">
                  <a:latin typeface="Times New Roman" panose="02020603050405020304" pitchFamily="18" charset="0"/>
                  <a:cs typeface="Times New Roman" panose="02020603050405020304" pitchFamily="18" charset="0"/>
                </a:rPr>
                <a:t>C</a:t>
              </a:r>
            </a:p>
          </p:txBody>
        </p:sp>
      </p:grpSp>
      <p:grpSp>
        <p:nvGrpSpPr>
          <p:cNvPr id="86" name="Group 85">
            <a:extLst>
              <a:ext uri="{FF2B5EF4-FFF2-40B4-BE49-F238E27FC236}">
                <a16:creationId xmlns:a16="http://schemas.microsoft.com/office/drawing/2014/main" id="{0FC5EFE5-D408-47AC-B8EB-3704AAD56C39}"/>
              </a:ext>
            </a:extLst>
          </p:cNvPr>
          <p:cNvGrpSpPr/>
          <p:nvPr/>
        </p:nvGrpSpPr>
        <p:grpSpPr>
          <a:xfrm>
            <a:off x="2708605" y="2701394"/>
            <a:ext cx="2080883" cy="2355850"/>
            <a:chOff x="2233836" y="1916776"/>
            <a:chExt cx="2080883" cy="2355850"/>
          </a:xfrm>
        </p:grpSpPr>
        <p:cxnSp>
          <p:nvCxnSpPr>
            <p:cNvPr id="87" name="Straight Arrow Connector 86">
              <a:extLst>
                <a:ext uri="{FF2B5EF4-FFF2-40B4-BE49-F238E27FC236}">
                  <a16:creationId xmlns:a16="http://schemas.microsoft.com/office/drawing/2014/main" id="{0685F2F4-F258-43C6-A0B6-65B55A4E33B4}"/>
                </a:ext>
              </a:extLst>
            </p:cNvPr>
            <p:cNvCxnSpPr/>
            <p:nvPr/>
          </p:nvCxnSpPr>
          <p:spPr>
            <a:xfrm flipH="1">
              <a:off x="2810537" y="2875470"/>
              <a:ext cx="897367" cy="0"/>
            </a:xfrm>
            <a:prstGeom prst="straightConnector1">
              <a:avLst/>
            </a:prstGeom>
            <a:ln w="38100">
              <a:solidFill>
                <a:srgbClr val="FFC000"/>
              </a:solidFill>
              <a:headEnd type="stealth" w="lg" len="lg"/>
              <a:tailEnd type="none"/>
            </a:ln>
          </p:spPr>
          <p:style>
            <a:lnRef idx="1">
              <a:schemeClr val="accent1"/>
            </a:lnRef>
            <a:fillRef idx="0">
              <a:schemeClr val="accent1"/>
            </a:fillRef>
            <a:effectRef idx="0">
              <a:schemeClr val="accent1"/>
            </a:effectRef>
            <a:fontRef idx="minor">
              <a:schemeClr val="tx1"/>
            </a:fontRef>
          </p:style>
        </p:cxnSp>
        <p:graphicFrame>
          <p:nvGraphicFramePr>
            <p:cNvPr id="88" name="Object 87">
              <a:extLst>
                <a:ext uri="{FF2B5EF4-FFF2-40B4-BE49-F238E27FC236}">
                  <a16:creationId xmlns:a16="http://schemas.microsoft.com/office/drawing/2014/main" id="{FE7713A2-E2BA-4229-8A40-48EC7BEAAD02}"/>
                </a:ext>
              </a:extLst>
            </p:cNvPr>
            <p:cNvGraphicFramePr>
              <a:graphicFrameLocks noChangeAspect="1"/>
            </p:cNvGraphicFramePr>
            <p:nvPr>
              <p:extLst>
                <p:ext uri="{D42A27DB-BD31-4B8C-83A1-F6EECF244321}">
                  <p14:modId xmlns:p14="http://schemas.microsoft.com/office/powerpoint/2010/main" val="1216265638"/>
                </p:ext>
              </p:extLst>
            </p:nvPr>
          </p:nvGraphicFramePr>
          <p:xfrm>
            <a:off x="3201881" y="2969288"/>
            <a:ext cx="1112838" cy="531813"/>
          </p:xfrm>
          <a:graphic>
            <a:graphicData uri="http://schemas.openxmlformats.org/presentationml/2006/ole">
              <mc:AlternateContent xmlns:mc="http://schemas.openxmlformats.org/markup-compatibility/2006">
                <mc:Choice xmlns:v="urn:schemas-microsoft-com:vml" Requires="v">
                  <p:oleObj spid="_x0000_s7734" name="Equation" r:id="rId11" imgW="863280" imgH="419040" progId="Equation.DSMT4">
                    <p:embed/>
                  </p:oleObj>
                </mc:Choice>
                <mc:Fallback>
                  <p:oleObj name="Equation" r:id="rId11" imgW="863280" imgH="419040" progId="Equation.DSMT4">
                    <p:embed/>
                    <p:pic>
                      <p:nvPicPr>
                        <p:cNvPr id="140" name="Object 139"/>
                        <p:cNvPicPr/>
                        <p:nvPr/>
                      </p:nvPicPr>
                      <p:blipFill>
                        <a:blip r:embed="rId12"/>
                        <a:stretch>
                          <a:fillRect/>
                        </a:stretch>
                      </p:blipFill>
                      <p:spPr>
                        <a:xfrm>
                          <a:off x="3201881" y="2969288"/>
                          <a:ext cx="1112838" cy="531813"/>
                        </a:xfrm>
                        <a:prstGeom prst="rect">
                          <a:avLst/>
                        </a:prstGeom>
                      </p:spPr>
                    </p:pic>
                  </p:oleObj>
                </mc:Fallback>
              </mc:AlternateContent>
            </a:graphicData>
          </a:graphic>
        </p:graphicFrame>
        <p:cxnSp>
          <p:nvCxnSpPr>
            <p:cNvPr id="89" name="Straight Arrow Connector 88">
              <a:extLst>
                <a:ext uri="{FF2B5EF4-FFF2-40B4-BE49-F238E27FC236}">
                  <a16:creationId xmlns:a16="http://schemas.microsoft.com/office/drawing/2014/main" id="{D5F357ED-4071-497D-AE3B-252546CAC7DD}"/>
                </a:ext>
              </a:extLst>
            </p:cNvPr>
            <p:cNvCxnSpPr/>
            <p:nvPr/>
          </p:nvCxnSpPr>
          <p:spPr>
            <a:xfrm flipV="1">
              <a:off x="2878618" y="2718195"/>
              <a:ext cx="0" cy="998837"/>
            </a:xfrm>
            <a:prstGeom prst="straightConnector1">
              <a:avLst/>
            </a:prstGeom>
            <a:ln w="38100">
              <a:headEnd type="stealth" w="lg" len="lg"/>
              <a:tailEnd type="none"/>
            </a:ln>
          </p:spPr>
          <p:style>
            <a:lnRef idx="1">
              <a:schemeClr val="accent1"/>
            </a:lnRef>
            <a:fillRef idx="0">
              <a:schemeClr val="accent1"/>
            </a:fillRef>
            <a:effectRef idx="0">
              <a:schemeClr val="accent1"/>
            </a:effectRef>
            <a:fontRef idx="minor">
              <a:schemeClr val="tx1"/>
            </a:fontRef>
          </p:style>
        </p:cxnSp>
        <p:graphicFrame>
          <p:nvGraphicFramePr>
            <p:cNvPr id="90" name="Object 89">
              <a:extLst>
                <a:ext uri="{FF2B5EF4-FFF2-40B4-BE49-F238E27FC236}">
                  <a16:creationId xmlns:a16="http://schemas.microsoft.com/office/drawing/2014/main" id="{5A639752-3C29-45A5-AB3A-7A01E9D3BBC8}"/>
                </a:ext>
              </a:extLst>
            </p:cNvPr>
            <p:cNvGraphicFramePr>
              <a:graphicFrameLocks noChangeAspect="1"/>
            </p:cNvGraphicFramePr>
            <p:nvPr>
              <p:extLst>
                <p:ext uri="{D42A27DB-BD31-4B8C-83A1-F6EECF244321}">
                  <p14:modId xmlns:p14="http://schemas.microsoft.com/office/powerpoint/2010/main" val="3807281684"/>
                </p:ext>
              </p:extLst>
            </p:nvPr>
          </p:nvGraphicFramePr>
          <p:xfrm>
            <a:off x="2912956" y="3693188"/>
            <a:ext cx="957263" cy="579438"/>
          </p:xfrm>
          <a:graphic>
            <a:graphicData uri="http://schemas.openxmlformats.org/presentationml/2006/ole">
              <mc:AlternateContent xmlns:mc="http://schemas.openxmlformats.org/markup-compatibility/2006">
                <mc:Choice xmlns:v="urn:schemas-microsoft-com:vml" Requires="v">
                  <p:oleObj spid="_x0000_s7735" name="Equation" r:id="rId13" imgW="825480" imgH="457200" progId="Equation.DSMT4">
                    <p:embed/>
                  </p:oleObj>
                </mc:Choice>
                <mc:Fallback>
                  <p:oleObj name="Equation" r:id="rId13" imgW="825480" imgH="457200" progId="Equation.DSMT4">
                    <p:embed/>
                    <p:pic>
                      <p:nvPicPr>
                        <p:cNvPr id="145" name="Object 144"/>
                        <p:cNvPicPr/>
                        <p:nvPr/>
                      </p:nvPicPr>
                      <p:blipFill>
                        <a:blip r:embed="rId14"/>
                        <a:stretch>
                          <a:fillRect/>
                        </a:stretch>
                      </p:blipFill>
                      <p:spPr>
                        <a:xfrm>
                          <a:off x="2912956" y="3693188"/>
                          <a:ext cx="957263" cy="579438"/>
                        </a:xfrm>
                        <a:prstGeom prst="rect">
                          <a:avLst/>
                        </a:prstGeom>
                      </p:spPr>
                    </p:pic>
                  </p:oleObj>
                </mc:Fallback>
              </mc:AlternateContent>
            </a:graphicData>
          </a:graphic>
        </p:graphicFrame>
        <p:sp>
          <p:nvSpPr>
            <p:cNvPr id="91" name="Arc 90">
              <a:extLst>
                <a:ext uri="{FF2B5EF4-FFF2-40B4-BE49-F238E27FC236}">
                  <a16:creationId xmlns:a16="http://schemas.microsoft.com/office/drawing/2014/main" id="{78C896C5-E86D-4C94-8B7E-20BE001DA99A}"/>
                </a:ext>
              </a:extLst>
            </p:cNvPr>
            <p:cNvSpPr/>
            <p:nvPr/>
          </p:nvSpPr>
          <p:spPr>
            <a:xfrm>
              <a:off x="2233836" y="2257822"/>
              <a:ext cx="1160081" cy="1347854"/>
            </a:xfrm>
            <a:prstGeom prst="arc">
              <a:avLst>
                <a:gd name="adj1" fmla="val 16200000"/>
                <a:gd name="adj2" fmla="val 21188909"/>
              </a:avLst>
            </a:prstGeom>
            <a:ln w="31750">
              <a:solidFill>
                <a:srgbClr val="FF0000"/>
              </a:solidFill>
              <a:headEnd type="stealth" w="lg" len="lg"/>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latin typeface="Times New Roman" panose="02020603050405020304" pitchFamily="18" charset="0"/>
                <a:cs typeface="Times New Roman" panose="02020603050405020304" pitchFamily="18" charset="0"/>
              </a:endParaRPr>
            </a:p>
          </p:txBody>
        </p:sp>
        <p:graphicFrame>
          <p:nvGraphicFramePr>
            <p:cNvPr id="92" name="Object 91">
              <a:extLst>
                <a:ext uri="{FF2B5EF4-FFF2-40B4-BE49-F238E27FC236}">
                  <a16:creationId xmlns:a16="http://schemas.microsoft.com/office/drawing/2014/main" id="{127CBC3B-292E-4BCD-9970-A884F8E459FE}"/>
                </a:ext>
              </a:extLst>
            </p:cNvPr>
            <p:cNvGraphicFramePr>
              <a:graphicFrameLocks noChangeAspect="1"/>
            </p:cNvGraphicFramePr>
            <p:nvPr>
              <p:extLst>
                <p:ext uri="{D42A27DB-BD31-4B8C-83A1-F6EECF244321}">
                  <p14:modId xmlns:p14="http://schemas.microsoft.com/office/powerpoint/2010/main" val="3686009811"/>
                </p:ext>
              </p:extLst>
            </p:nvPr>
          </p:nvGraphicFramePr>
          <p:xfrm>
            <a:off x="3181244" y="1916776"/>
            <a:ext cx="985837" cy="463550"/>
          </p:xfrm>
          <a:graphic>
            <a:graphicData uri="http://schemas.openxmlformats.org/presentationml/2006/ole">
              <mc:AlternateContent xmlns:mc="http://schemas.openxmlformats.org/markup-compatibility/2006">
                <mc:Choice xmlns:v="urn:schemas-microsoft-com:vml" Requires="v">
                  <p:oleObj spid="_x0000_s7736" name="Equation" r:id="rId15" imgW="914400" imgH="419040" progId="Equation.DSMT4">
                    <p:embed/>
                  </p:oleObj>
                </mc:Choice>
                <mc:Fallback>
                  <p:oleObj name="Equation" r:id="rId15" imgW="914400" imgH="419040" progId="Equation.DSMT4">
                    <p:embed/>
                    <p:pic>
                      <p:nvPicPr>
                        <p:cNvPr id="149" name="Object 148"/>
                        <p:cNvPicPr/>
                        <p:nvPr/>
                      </p:nvPicPr>
                      <p:blipFill>
                        <a:blip r:embed="rId16"/>
                        <a:stretch>
                          <a:fillRect/>
                        </a:stretch>
                      </p:blipFill>
                      <p:spPr>
                        <a:xfrm>
                          <a:off x="3181244" y="1916776"/>
                          <a:ext cx="985837" cy="463550"/>
                        </a:xfrm>
                        <a:prstGeom prst="rect">
                          <a:avLst/>
                        </a:prstGeom>
                      </p:spPr>
                    </p:pic>
                  </p:oleObj>
                </mc:Fallback>
              </mc:AlternateContent>
            </a:graphicData>
          </a:graphic>
        </p:graphicFrame>
      </p:grpSp>
      <p:grpSp>
        <p:nvGrpSpPr>
          <p:cNvPr id="93" name="Group 92">
            <a:extLst>
              <a:ext uri="{FF2B5EF4-FFF2-40B4-BE49-F238E27FC236}">
                <a16:creationId xmlns:a16="http://schemas.microsoft.com/office/drawing/2014/main" id="{E3B816A3-8F7F-4552-8F77-FA01A057C409}"/>
              </a:ext>
            </a:extLst>
          </p:cNvPr>
          <p:cNvGrpSpPr/>
          <p:nvPr/>
        </p:nvGrpSpPr>
        <p:grpSpPr>
          <a:xfrm>
            <a:off x="6448425" y="2287056"/>
            <a:ext cx="2336800" cy="2167488"/>
            <a:chOff x="2118816" y="1420964"/>
            <a:chExt cx="2336800" cy="2167488"/>
          </a:xfrm>
        </p:grpSpPr>
        <p:cxnSp>
          <p:nvCxnSpPr>
            <p:cNvPr id="94" name="Straight Arrow Connector 93">
              <a:extLst>
                <a:ext uri="{FF2B5EF4-FFF2-40B4-BE49-F238E27FC236}">
                  <a16:creationId xmlns:a16="http://schemas.microsoft.com/office/drawing/2014/main" id="{6E3185C5-5A49-44C3-A16E-90820C6550B3}"/>
                </a:ext>
              </a:extLst>
            </p:cNvPr>
            <p:cNvCxnSpPr/>
            <p:nvPr/>
          </p:nvCxnSpPr>
          <p:spPr>
            <a:xfrm>
              <a:off x="2812958" y="2875470"/>
              <a:ext cx="883516" cy="0"/>
            </a:xfrm>
            <a:prstGeom prst="straightConnector1">
              <a:avLst/>
            </a:prstGeom>
            <a:ln w="38100">
              <a:solidFill>
                <a:srgbClr val="FFC000"/>
              </a:solidFill>
              <a:headEnd type="stealth" w="lg" len="lg"/>
              <a:tailEnd type="none"/>
            </a:ln>
          </p:spPr>
          <p:style>
            <a:lnRef idx="1">
              <a:schemeClr val="accent1"/>
            </a:lnRef>
            <a:fillRef idx="0">
              <a:schemeClr val="accent1"/>
            </a:fillRef>
            <a:effectRef idx="0">
              <a:schemeClr val="accent1"/>
            </a:effectRef>
            <a:fontRef idx="minor">
              <a:schemeClr val="tx1"/>
            </a:fontRef>
          </p:style>
        </p:cxnSp>
        <p:graphicFrame>
          <p:nvGraphicFramePr>
            <p:cNvPr id="95" name="Object 94">
              <a:extLst>
                <a:ext uri="{FF2B5EF4-FFF2-40B4-BE49-F238E27FC236}">
                  <a16:creationId xmlns:a16="http://schemas.microsoft.com/office/drawing/2014/main" id="{6C3B7C1C-B331-40D6-8DD7-05D3139030C1}"/>
                </a:ext>
              </a:extLst>
            </p:cNvPr>
            <p:cNvGraphicFramePr>
              <a:graphicFrameLocks noChangeAspect="1"/>
            </p:cNvGraphicFramePr>
            <p:nvPr>
              <p:extLst>
                <p:ext uri="{D42A27DB-BD31-4B8C-83A1-F6EECF244321}">
                  <p14:modId xmlns:p14="http://schemas.microsoft.com/office/powerpoint/2010/main" val="993933866"/>
                </p:ext>
              </p:extLst>
            </p:nvPr>
          </p:nvGraphicFramePr>
          <p:xfrm>
            <a:off x="2283916" y="2932264"/>
            <a:ext cx="1096963" cy="531813"/>
          </p:xfrm>
          <a:graphic>
            <a:graphicData uri="http://schemas.openxmlformats.org/presentationml/2006/ole">
              <mc:AlternateContent xmlns:mc="http://schemas.openxmlformats.org/markup-compatibility/2006">
                <mc:Choice xmlns:v="urn:schemas-microsoft-com:vml" Requires="v">
                  <p:oleObj spid="_x0000_s7737" name="Equation" r:id="rId17" imgW="863280" imgH="419040" progId="Equation.DSMT4">
                    <p:embed/>
                  </p:oleObj>
                </mc:Choice>
                <mc:Fallback>
                  <p:oleObj name="Equation" r:id="rId17" imgW="863280" imgH="419040" progId="Equation.DSMT4">
                    <p:embed/>
                    <p:pic>
                      <p:nvPicPr>
                        <p:cNvPr id="154" name="Object 153"/>
                        <p:cNvPicPr/>
                        <p:nvPr/>
                      </p:nvPicPr>
                      <p:blipFill>
                        <a:blip r:embed="rId18"/>
                        <a:stretch>
                          <a:fillRect/>
                        </a:stretch>
                      </p:blipFill>
                      <p:spPr>
                        <a:xfrm>
                          <a:off x="2283916" y="2932264"/>
                          <a:ext cx="1096963" cy="531813"/>
                        </a:xfrm>
                        <a:prstGeom prst="rect">
                          <a:avLst/>
                        </a:prstGeom>
                      </p:spPr>
                    </p:pic>
                  </p:oleObj>
                </mc:Fallback>
              </mc:AlternateContent>
            </a:graphicData>
          </a:graphic>
        </p:graphicFrame>
        <p:cxnSp>
          <p:nvCxnSpPr>
            <p:cNvPr id="96" name="Straight Arrow Connector 95">
              <a:extLst>
                <a:ext uri="{FF2B5EF4-FFF2-40B4-BE49-F238E27FC236}">
                  <a16:creationId xmlns:a16="http://schemas.microsoft.com/office/drawing/2014/main" id="{2C84EE5C-FAA5-4D71-8417-ADB95E731B78}"/>
                </a:ext>
              </a:extLst>
            </p:cNvPr>
            <p:cNvCxnSpPr/>
            <p:nvPr/>
          </p:nvCxnSpPr>
          <p:spPr>
            <a:xfrm>
              <a:off x="3655214" y="1939692"/>
              <a:ext cx="0" cy="1158154"/>
            </a:xfrm>
            <a:prstGeom prst="straightConnector1">
              <a:avLst/>
            </a:prstGeom>
            <a:ln w="38100">
              <a:headEnd type="stealth" w="lg" len="lg"/>
              <a:tailEnd type="none"/>
            </a:ln>
          </p:spPr>
          <p:style>
            <a:lnRef idx="1">
              <a:schemeClr val="accent1"/>
            </a:lnRef>
            <a:fillRef idx="0">
              <a:schemeClr val="accent1"/>
            </a:fillRef>
            <a:effectRef idx="0">
              <a:schemeClr val="accent1"/>
            </a:effectRef>
            <a:fontRef idx="minor">
              <a:schemeClr val="tx1"/>
            </a:fontRef>
          </p:style>
        </p:cxnSp>
        <p:graphicFrame>
          <p:nvGraphicFramePr>
            <p:cNvPr id="97" name="Object 96">
              <a:extLst>
                <a:ext uri="{FF2B5EF4-FFF2-40B4-BE49-F238E27FC236}">
                  <a16:creationId xmlns:a16="http://schemas.microsoft.com/office/drawing/2014/main" id="{6DDE5F5E-A141-4A65-BFC3-61760ED9D36B}"/>
                </a:ext>
              </a:extLst>
            </p:cNvPr>
            <p:cNvGraphicFramePr>
              <a:graphicFrameLocks noChangeAspect="1"/>
            </p:cNvGraphicFramePr>
            <p:nvPr>
              <p:extLst>
                <p:ext uri="{D42A27DB-BD31-4B8C-83A1-F6EECF244321}">
                  <p14:modId xmlns:p14="http://schemas.microsoft.com/office/powerpoint/2010/main" val="2076947957"/>
                </p:ext>
              </p:extLst>
            </p:nvPr>
          </p:nvGraphicFramePr>
          <p:xfrm>
            <a:off x="3428504" y="1420964"/>
            <a:ext cx="1027112" cy="579438"/>
          </p:xfrm>
          <a:graphic>
            <a:graphicData uri="http://schemas.openxmlformats.org/presentationml/2006/ole">
              <mc:AlternateContent xmlns:mc="http://schemas.openxmlformats.org/markup-compatibility/2006">
                <mc:Choice xmlns:v="urn:schemas-microsoft-com:vml" Requires="v">
                  <p:oleObj spid="_x0000_s7738" name="Equation" r:id="rId19" imgW="825480" imgH="457200" progId="Equation.DSMT4">
                    <p:embed/>
                  </p:oleObj>
                </mc:Choice>
                <mc:Fallback>
                  <p:oleObj name="Equation" r:id="rId19" imgW="825480" imgH="457200" progId="Equation.DSMT4">
                    <p:embed/>
                    <p:pic>
                      <p:nvPicPr>
                        <p:cNvPr id="156" name="Object 155"/>
                        <p:cNvPicPr/>
                        <p:nvPr/>
                      </p:nvPicPr>
                      <p:blipFill>
                        <a:blip r:embed="rId20"/>
                        <a:stretch>
                          <a:fillRect/>
                        </a:stretch>
                      </p:blipFill>
                      <p:spPr>
                        <a:xfrm>
                          <a:off x="3428504" y="1420964"/>
                          <a:ext cx="1027112" cy="579438"/>
                        </a:xfrm>
                        <a:prstGeom prst="rect">
                          <a:avLst/>
                        </a:prstGeom>
                      </p:spPr>
                    </p:pic>
                  </p:oleObj>
                </mc:Fallback>
              </mc:AlternateContent>
            </a:graphicData>
          </a:graphic>
        </p:graphicFrame>
        <p:sp>
          <p:nvSpPr>
            <p:cNvPr id="98" name="Arc 97">
              <a:extLst>
                <a:ext uri="{FF2B5EF4-FFF2-40B4-BE49-F238E27FC236}">
                  <a16:creationId xmlns:a16="http://schemas.microsoft.com/office/drawing/2014/main" id="{FD66CBE7-98BB-4C38-BF18-7EFA269C3BBB}"/>
                </a:ext>
              </a:extLst>
            </p:cNvPr>
            <p:cNvSpPr/>
            <p:nvPr/>
          </p:nvSpPr>
          <p:spPr>
            <a:xfrm flipH="1">
              <a:off x="3129717" y="2281830"/>
              <a:ext cx="1154816" cy="1306622"/>
            </a:xfrm>
            <a:prstGeom prst="arc">
              <a:avLst>
                <a:gd name="adj1" fmla="val 16200000"/>
                <a:gd name="adj2" fmla="val 21188909"/>
              </a:avLst>
            </a:prstGeom>
            <a:ln w="31750">
              <a:solidFill>
                <a:srgbClr val="FF0000"/>
              </a:solidFill>
              <a:headEnd type="stealth" w="lg" len="lg"/>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graphicFrame>
          <p:nvGraphicFramePr>
            <p:cNvPr id="99" name="Object 98">
              <a:extLst>
                <a:ext uri="{FF2B5EF4-FFF2-40B4-BE49-F238E27FC236}">
                  <a16:creationId xmlns:a16="http://schemas.microsoft.com/office/drawing/2014/main" id="{1D333645-8A19-4D61-8EBC-8D9C7D482AB6}"/>
                </a:ext>
              </a:extLst>
            </p:cNvPr>
            <p:cNvGraphicFramePr>
              <a:graphicFrameLocks noChangeAspect="1"/>
            </p:cNvGraphicFramePr>
            <p:nvPr>
              <p:extLst>
                <p:ext uri="{D42A27DB-BD31-4B8C-83A1-F6EECF244321}">
                  <p14:modId xmlns:p14="http://schemas.microsoft.com/office/powerpoint/2010/main" val="3099348484"/>
                </p:ext>
              </p:extLst>
            </p:nvPr>
          </p:nvGraphicFramePr>
          <p:xfrm>
            <a:off x="2118816" y="2068664"/>
            <a:ext cx="1016000" cy="463550"/>
          </p:xfrm>
          <a:graphic>
            <a:graphicData uri="http://schemas.openxmlformats.org/presentationml/2006/ole">
              <mc:AlternateContent xmlns:mc="http://schemas.openxmlformats.org/markup-compatibility/2006">
                <mc:Choice xmlns:v="urn:schemas-microsoft-com:vml" Requires="v">
                  <p:oleObj spid="_x0000_s7739" name="Equation" r:id="rId21" imgW="914400" imgH="419040" progId="Equation.DSMT4">
                    <p:embed/>
                  </p:oleObj>
                </mc:Choice>
                <mc:Fallback>
                  <p:oleObj name="Equation" r:id="rId21" imgW="914400" imgH="419040" progId="Equation.DSMT4">
                    <p:embed/>
                    <p:pic>
                      <p:nvPicPr>
                        <p:cNvPr id="158" name="Object 157"/>
                        <p:cNvPicPr/>
                        <p:nvPr/>
                      </p:nvPicPr>
                      <p:blipFill>
                        <a:blip r:embed="rId22"/>
                        <a:stretch>
                          <a:fillRect/>
                        </a:stretch>
                      </p:blipFill>
                      <p:spPr>
                        <a:xfrm>
                          <a:off x="2118816" y="2068664"/>
                          <a:ext cx="1016000" cy="463550"/>
                        </a:xfrm>
                        <a:prstGeom prst="rect">
                          <a:avLst/>
                        </a:prstGeom>
                      </p:spPr>
                    </p:pic>
                  </p:oleObj>
                </mc:Fallback>
              </mc:AlternateContent>
            </a:graphicData>
          </a:graphic>
        </p:graphicFrame>
      </p:grpSp>
      <p:sp>
        <p:nvSpPr>
          <p:cNvPr id="100" name="TextBox 99">
            <a:extLst>
              <a:ext uri="{FF2B5EF4-FFF2-40B4-BE49-F238E27FC236}">
                <a16:creationId xmlns:a16="http://schemas.microsoft.com/office/drawing/2014/main" id="{6B76FC25-B4B9-493C-AC77-D539A763F2C5}"/>
              </a:ext>
            </a:extLst>
          </p:cNvPr>
          <p:cNvSpPr txBox="1"/>
          <p:nvPr/>
        </p:nvSpPr>
        <p:spPr>
          <a:xfrm>
            <a:off x="3868686" y="5267318"/>
            <a:ext cx="4119544" cy="1569660"/>
          </a:xfrm>
          <a:prstGeom prst="rect">
            <a:avLst/>
          </a:prstGeom>
          <a:solidFill>
            <a:srgbClr val="FFCC66"/>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vi-VN" sz="2400" dirty="0">
                <a:latin typeface="Times New Roman" panose="02020603050405020304" pitchFamily="18" charset="0"/>
                <a:cs typeface="Times New Roman" panose="02020603050405020304" pitchFamily="18" charset="0"/>
              </a:rPr>
              <a:t>Chiều nội lực như hình vẽ được quy ước là dương. Khi tính toán giả thiết trước chiều nội lực theo chiều dương quy ước.</a:t>
            </a:r>
          </a:p>
        </p:txBody>
      </p:sp>
      <p:pic>
        <p:nvPicPr>
          <p:cNvPr id="101" name="Picture 100">
            <a:extLst>
              <a:ext uri="{FF2B5EF4-FFF2-40B4-BE49-F238E27FC236}">
                <a16:creationId xmlns:a16="http://schemas.microsoft.com/office/drawing/2014/main" id="{D77A92F1-26BC-4B09-AB82-E1664602CF3E}"/>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0" y="11256"/>
            <a:ext cx="4252981" cy="914400"/>
          </a:xfrm>
          <a:prstGeom prst="rect">
            <a:avLst/>
          </a:prstGeom>
        </p:spPr>
      </p:pic>
    </p:spTree>
    <p:extLst>
      <p:ext uri="{BB962C8B-B14F-4D97-AF65-F5344CB8AC3E}">
        <p14:creationId xmlns:p14="http://schemas.microsoft.com/office/powerpoint/2010/main" val="4245695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circle(in)">
                                      <p:cBhvr>
                                        <p:cTn id="7" dur="2000"/>
                                        <p:tgtEl>
                                          <p:spTgt spid="7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wipe(down)">
                                      <p:cBhvr>
                                        <p:cTn id="12" dur="500"/>
                                        <p:tgtEl>
                                          <p:spTgt spid="5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wipe(down)">
                                      <p:cBhvr>
                                        <p:cTn id="17" dur="500"/>
                                        <p:tgtEl>
                                          <p:spTgt spid="7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circle(in)">
                                      <p:cBhvr>
                                        <p:cTn id="22" dur="2000"/>
                                        <p:tgtEl>
                                          <p:spTgt spid="43"/>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80"/>
                                        </p:tgtEl>
                                        <p:attrNameLst>
                                          <p:attrName>style.visibility</p:attrName>
                                        </p:attrNameLst>
                                      </p:cBhvr>
                                      <p:to>
                                        <p:strVal val="visible"/>
                                      </p:to>
                                    </p:set>
                                    <p:animEffect transition="in" filter="circle(in)">
                                      <p:cBhvr>
                                        <p:cTn id="27" dur="2000"/>
                                        <p:tgtEl>
                                          <p:spTgt spid="8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6"/>
                                        </p:tgtEl>
                                        <p:attrNameLst>
                                          <p:attrName>style.visibility</p:attrName>
                                        </p:attrNameLst>
                                      </p:cBhvr>
                                      <p:to>
                                        <p:strVal val="visible"/>
                                      </p:to>
                                    </p:set>
                                    <p:animEffect transition="in" filter="wipe(down)">
                                      <p:cBhvr>
                                        <p:cTn id="32" dur="500"/>
                                        <p:tgtEl>
                                          <p:spTgt spid="86"/>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circle(in)">
                                      <p:cBhvr>
                                        <p:cTn id="37" dur="2000"/>
                                        <p:tgtEl>
                                          <p:spTgt spid="93"/>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circle(in)">
                                      <p:cBhvr>
                                        <p:cTn id="42" dur="2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100"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A4AA7E-8A71-43EB-AE57-A64C876DBC6B}"/>
              </a:ext>
            </a:extLst>
          </p:cNvPr>
          <p:cNvSpPr>
            <a:spLocks noGrp="1"/>
          </p:cNvSpPr>
          <p:nvPr>
            <p:ph idx="1"/>
          </p:nvPr>
        </p:nvSpPr>
        <p:spPr>
          <a:xfrm>
            <a:off x="709246" y="1366110"/>
            <a:ext cx="11163886" cy="2385012"/>
          </a:xfrm>
        </p:spPr>
        <p:txBody>
          <a:bodyPr>
            <a:normAutofit/>
          </a:bodyPr>
          <a:lstStyle/>
          <a:p>
            <a:pPr marL="0" indent="0" algn="just">
              <a:buNone/>
            </a:pPr>
            <a:r>
              <a:rPr lang="en-US" sz="2400" b="1" i="1">
                <a:latin typeface="Times New Roman" panose="02020603050405020304" pitchFamily="18" charset="0"/>
                <a:cs typeface="Times New Roman" panose="02020603050405020304" pitchFamily="18" charset="0"/>
              </a:rPr>
              <a:t>2.3.1 Định nghĩa: </a:t>
            </a:r>
            <a:r>
              <a:rPr lang="en-US" sz="2400">
                <a:latin typeface="Times New Roman" panose="02020603050405020304" pitchFamily="18" charset="0"/>
                <a:cs typeface="Times New Roman" panose="02020603050405020304" pitchFamily="18" charset="0"/>
              </a:rPr>
              <a:t>Biểu </a:t>
            </a:r>
            <a:r>
              <a:rPr lang="en-US" sz="2400" dirty="0" err="1">
                <a:latin typeface="Times New Roman" panose="02020603050405020304" pitchFamily="18" charset="0"/>
                <a:cs typeface="Times New Roman" panose="02020603050405020304" pitchFamily="18" charset="0"/>
              </a:rPr>
              <a:t>đồ</a:t>
            </a:r>
            <a:r>
              <a:rPr lang="en-US" sz="2400" dirty="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nội</a:t>
            </a:r>
            <a:r>
              <a:rPr lang="en-US" sz="2400">
                <a:latin typeface="Times New Roman" panose="02020603050405020304" pitchFamily="18" charset="0"/>
                <a:cs typeface="Times New Roman" panose="02020603050405020304" pitchFamily="18" charset="0"/>
              </a:rPr>
              <a:t> lực là </a:t>
            </a:r>
            <a:r>
              <a:rPr lang="en-US" sz="2400" dirty="0">
                <a:latin typeface="Times New Roman" panose="02020603050405020304" pitchFamily="18" charset="0"/>
                <a:cs typeface="Times New Roman" panose="02020603050405020304" pitchFamily="18" charset="0"/>
              </a:rPr>
              <a:t>đường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diễn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dọc</a:t>
            </a:r>
            <a:r>
              <a:rPr lang="en-US" sz="2400" dirty="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trục</a:t>
            </a:r>
            <a:r>
              <a:rPr lang="en-US" sz="2400">
                <a:latin typeface="Times New Roman" panose="02020603050405020304" pitchFamily="18" charset="0"/>
                <a:cs typeface="Times New Roman" panose="02020603050405020304" pitchFamily="18" charset="0"/>
              </a:rPr>
              <a:t> thanh.</a:t>
            </a:r>
          </a:p>
          <a:p>
            <a:pPr marL="0" indent="0" algn="just">
              <a:buNone/>
            </a:pPr>
            <a:r>
              <a:rPr lang="en-US" sz="2400" b="1" i="1">
                <a:latin typeface="Times New Roman" panose="02020603050405020304" pitchFamily="18" charset="0"/>
                <a:cs typeface="Times New Roman" panose="02020603050405020304" pitchFamily="18" charset="0"/>
              </a:rPr>
              <a:t>2.3.2 Ý </a:t>
            </a:r>
            <a:r>
              <a:rPr lang="en-US" sz="2400" b="1" i="1" dirty="0" err="1">
                <a:latin typeface="Times New Roman" panose="02020603050405020304" pitchFamily="18" charset="0"/>
                <a:cs typeface="Times New Roman" panose="02020603050405020304" pitchFamily="18" charset="0"/>
              </a:rPr>
              <a:t>nghĩa</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của</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biểu</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đồ</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nội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lực</a:t>
            </a:r>
            <a:r>
              <a:rPr lang="en-US" sz="2400" b="1" i="1" dirty="0">
                <a:latin typeface="Times New Roman" panose="02020603050405020304" pitchFamily="18" charset="0"/>
                <a:cs typeface="Times New Roman" panose="02020603050405020304" pitchFamily="18" charset="0"/>
              </a:rPr>
              <a:t>:</a:t>
            </a:r>
            <a:r>
              <a:rPr lang="en-AU" sz="2400" b="1" i="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a:t>
            </a:r>
            <a:r>
              <a:rPr lang="en-US" sz="2400" baseline="-25000" dirty="0" err="1">
                <a:latin typeface="Times New Roman" panose="02020603050405020304" pitchFamily="18" charset="0"/>
                <a:cs typeface="Times New Roman" panose="02020603050405020304" pitchFamily="18" charset="0"/>
              </a:rPr>
              <a:t>z</a:t>
            </a:r>
            <a:r>
              <a:rPr lang="en-US" sz="2400" baseline="-25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a:t>
            </a:r>
            <a:r>
              <a:rPr lang="en-US" sz="2400" baseline="-25000" dirty="0" err="1">
                <a:latin typeface="Times New Roman" panose="02020603050405020304" pitchFamily="18" charset="0"/>
                <a:cs typeface="Times New Roman" panose="02020603050405020304" pitchFamily="18" charset="0"/>
              </a:rPr>
              <a:t>y</a:t>
            </a:r>
            <a:r>
              <a:rPr lang="en-US" sz="2400" dirty="0">
                <a:latin typeface="Times New Roman" panose="02020603050405020304" pitchFamily="18" charset="0"/>
                <a:cs typeface="Times New Roman" panose="02020603050405020304" pitchFamily="18" charset="0"/>
              </a:rPr>
              <a:t> , M</a:t>
            </a:r>
            <a:r>
              <a:rPr lang="en-US" sz="2400" baseline="-25000"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đạt</a:t>
            </a:r>
            <a:r>
              <a:rPr lang="en-US" sz="2400" baseline="-250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cs typeface="Times New Roman" panose="02020603050405020304" pitchFamily="18" charset="0"/>
              </a:rPr>
              <a:t>).</a:t>
            </a:r>
            <a:endParaRPr lang="en-AU" sz="2400" dirty="0">
              <a:latin typeface="Times New Roman" panose="02020603050405020304" pitchFamily="18" charset="0"/>
              <a:cs typeface="Times New Roman" panose="02020603050405020304" pitchFamily="18" charset="0"/>
            </a:endParaRPr>
          </a:p>
          <a:p>
            <a:pPr marL="0" indent="0" algn="just">
              <a:buNone/>
            </a:pPr>
            <a:r>
              <a:rPr lang="en-AU" sz="2400" b="1" i="1">
                <a:latin typeface="Times New Roman" panose="02020603050405020304" pitchFamily="18" charset="0"/>
                <a:cs typeface="Times New Roman" panose="02020603050405020304" pitchFamily="18" charset="0"/>
              </a:rPr>
              <a:t>2.3.3 Các thành phần của biểu đồ nội lực:</a:t>
            </a:r>
            <a:endParaRPr lang="en-AU" sz="2400" b="1" i="1" dirty="0">
              <a:latin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a16="http://schemas.microsoft.com/office/drawing/2014/main" id="{13CBE357-75B9-4476-9408-E38DC73C4E38}"/>
              </a:ext>
            </a:extLst>
          </p:cNvPr>
          <p:cNvSpPr txBox="1">
            <a:spLocks/>
          </p:cNvSpPr>
          <p:nvPr/>
        </p:nvSpPr>
        <p:spPr>
          <a:xfrm>
            <a:off x="709246" y="817673"/>
            <a:ext cx="10515600" cy="5516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i="1" kern="1200">
                <a:solidFill>
                  <a:schemeClr val="tx1"/>
                </a:solidFill>
                <a:latin typeface="Arial" panose="020B0604020202020204" pitchFamily="34" charset="0"/>
                <a:ea typeface="+mj-ea"/>
                <a:cs typeface="Arial" panose="020B0604020202020204" pitchFamily="34" charset="0"/>
              </a:defRPr>
            </a:lvl1pPr>
          </a:lstStyle>
          <a:p>
            <a:r>
              <a:rPr lang="en-US" sz="2400" b="1" dirty="0">
                <a:solidFill>
                  <a:srgbClr val="FF0000"/>
                </a:solidFill>
                <a:latin typeface="Times New Roman" panose="02020603050405020304" pitchFamily="18" charset="0"/>
                <a:cs typeface="Times New Roman" panose="02020603050405020304" pitchFamily="18" charset="0"/>
              </a:rPr>
              <a:t>2.3 </a:t>
            </a:r>
            <a:r>
              <a:rPr lang="en-US" sz="2400" b="1" dirty="0" err="1">
                <a:solidFill>
                  <a:srgbClr val="FF0000"/>
                </a:solidFill>
                <a:latin typeface="Times New Roman" panose="02020603050405020304" pitchFamily="18" charset="0"/>
                <a:cs typeface="Times New Roman" panose="02020603050405020304" pitchFamily="18" charset="0"/>
              </a:rPr>
              <a:t>Biểu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đồ</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nội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lực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của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bài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toán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phẳng</a:t>
            </a:r>
            <a:endParaRPr lang="en-AU" sz="2400" b="1" dirty="0">
              <a:solidFill>
                <a:srgbClr val="FF0000"/>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86606FC4-AD01-4D7E-A897-F2EEE1177B67}"/>
              </a:ext>
            </a:extLst>
          </p:cNvPr>
          <p:cNvSpPr/>
          <p:nvPr/>
        </p:nvSpPr>
        <p:spPr>
          <a:xfrm>
            <a:off x="709246" y="3889269"/>
            <a:ext cx="11023209" cy="830997"/>
          </a:xfrm>
          <a:prstGeom prst="rect">
            <a:avLst/>
          </a:prstGeom>
        </p:spPr>
        <p:txBody>
          <a:bodyPr wrap="square">
            <a:spAutoFit/>
          </a:bodyPr>
          <a:lstStyle/>
          <a:p>
            <a:pPr>
              <a:tabLst>
                <a:tab pos="360000" algn="l"/>
              </a:tabLst>
            </a:pPr>
            <a:r>
              <a:rPr lang="vi-VN" sz="2400" b="1" i="1">
                <a:solidFill>
                  <a:srgbClr val="C00000"/>
                </a:solidFill>
                <a:latin typeface="Times New Roman" pitchFamily="18" charset="0"/>
                <a:cs typeface="Times New Roman" pitchFamily="18" charset="0"/>
              </a:rPr>
              <a:t>	</a:t>
            </a:r>
            <a:r>
              <a:rPr lang="fr-FR" sz="2400" b="1" i="1">
                <a:solidFill>
                  <a:srgbClr val="C00000"/>
                </a:solidFill>
                <a:latin typeface="Times New Roman" pitchFamily="18" charset="0"/>
                <a:cs typeface="Times New Roman" pitchFamily="18" charset="0"/>
              </a:rPr>
              <a:t>Tung </a:t>
            </a:r>
            <a:r>
              <a:rPr lang="fr-FR" sz="2400" b="1" i="1" dirty="0" err="1">
                <a:solidFill>
                  <a:srgbClr val="C00000"/>
                </a:solidFill>
                <a:latin typeface="Times New Roman" pitchFamily="18" charset="0"/>
                <a:cs typeface="Times New Roman" pitchFamily="18" charset="0"/>
              </a:rPr>
              <a:t>độ</a:t>
            </a:r>
            <a:r>
              <a:rPr lang="fr-FR" sz="2400" i="1" dirty="0">
                <a:solidFill>
                  <a:srgbClr val="C00000"/>
                </a:solidFill>
                <a:latin typeface="Times New Roman" pitchFamily="18" charset="0"/>
                <a:cs typeface="Times New Roman" pitchFamily="18" charset="0"/>
              </a:rPr>
              <a:t>: </a:t>
            </a:r>
            <a:r>
              <a:rPr lang="fr-FR" sz="2400" dirty="0" err="1">
                <a:latin typeface="Times New Roman" pitchFamily="18" charset="0"/>
                <a:cs typeface="Times New Roman" pitchFamily="18" charset="0"/>
              </a:rPr>
              <a:t>Tung</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độ</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của</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biểu</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đồ</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nội</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lực</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tại</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một</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vị</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trí</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nào</a:t>
            </a:r>
            <a:r>
              <a:rPr lang="fr-FR" sz="2400" dirty="0">
                <a:latin typeface="Times New Roman" pitchFamily="18" charset="0"/>
                <a:cs typeface="Times New Roman" pitchFamily="18" charset="0"/>
              </a:rPr>
              <a:t> </a:t>
            </a:r>
            <a:r>
              <a:rPr lang="fr-FR" sz="2400" err="1">
                <a:latin typeface="Times New Roman" pitchFamily="18" charset="0"/>
                <a:cs typeface="Times New Roman" pitchFamily="18" charset="0"/>
              </a:rPr>
              <a:t>đó</a:t>
            </a:r>
            <a:r>
              <a:rPr lang="fr-FR" sz="2400">
                <a:latin typeface="Times New Roman" pitchFamily="18" charset="0"/>
                <a:cs typeface="Times New Roman" pitchFamily="18" charset="0"/>
              </a:rPr>
              <a:t> thì </a:t>
            </a:r>
            <a:r>
              <a:rPr lang="fr-FR" sz="2400" dirty="0" err="1">
                <a:latin typeface="Times New Roman" pitchFamily="18" charset="0"/>
                <a:cs typeface="Times New Roman" pitchFamily="18" charset="0"/>
              </a:rPr>
              <a:t>biểu</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thị</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cho</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nội</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lực</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tại</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tiết</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diện</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tương</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ứng</a:t>
            </a:r>
            <a:r>
              <a:rPr lang="fr-FR" sz="2400" dirty="0">
                <a:latin typeface="Times New Roman" pitchFamily="18" charset="0"/>
                <a:cs typeface="Times New Roman" pitchFamily="18" charset="0"/>
              </a:rPr>
              <a:t>.</a:t>
            </a:r>
            <a:endParaRPr lang="vi-VN" sz="2400" dirty="0">
              <a:latin typeface="Times New Roman" pitchFamily="18" charset="0"/>
              <a:cs typeface="Times New Roman" pitchFamily="18" charset="0"/>
            </a:endParaRPr>
          </a:p>
        </p:txBody>
      </p:sp>
      <p:sp>
        <p:nvSpPr>
          <p:cNvPr id="6" name="Rectangle 5">
            <a:extLst>
              <a:ext uri="{FF2B5EF4-FFF2-40B4-BE49-F238E27FC236}">
                <a16:creationId xmlns:a16="http://schemas.microsoft.com/office/drawing/2014/main" id="{61C4E8A8-07C0-4FED-8261-7CEB4121C909}"/>
              </a:ext>
            </a:extLst>
          </p:cNvPr>
          <p:cNvSpPr/>
          <p:nvPr/>
        </p:nvSpPr>
        <p:spPr>
          <a:xfrm>
            <a:off x="709246" y="4720266"/>
            <a:ext cx="11023209" cy="461665"/>
          </a:xfrm>
          <a:prstGeom prst="rect">
            <a:avLst/>
          </a:prstGeom>
        </p:spPr>
        <p:txBody>
          <a:bodyPr wrap="square">
            <a:spAutoFit/>
          </a:bodyPr>
          <a:lstStyle/>
          <a:p>
            <a:pPr>
              <a:tabLst>
                <a:tab pos="360000" algn="l"/>
              </a:tabLst>
            </a:pPr>
            <a:r>
              <a:rPr lang="vi-VN" sz="2400" b="1">
                <a:latin typeface="Times New Roman" pitchFamily="18" charset="0"/>
                <a:cs typeface="Times New Roman" pitchFamily="18" charset="0"/>
              </a:rPr>
              <a:t>	</a:t>
            </a:r>
            <a:r>
              <a:rPr lang="fr-FR" sz="2400" b="1" i="1">
                <a:solidFill>
                  <a:srgbClr val="C00000"/>
                </a:solidFill>
                <a:latin typeface="Times New Roman" pitchFamily="18" charset="0"/>
                <a:cs typeface="Times New Roman" pitchFamily="18" charset="0"/>
              </a:rPr>
              <a:t>Đường </a:t>
            </a:r>
            <a:r>
              <a:rPr lang="fr-FR" sz="2400" b="1" i="1" dirty="0" err="1">
                <a:solidFill>
                  <a:srgbClr val="C00000"/>
                </a:solidFill>
                <a:latin typeface="Times New Roman" pitchFamily="18" charset="0"/>
                <a:cs typeface="Times New Roman" pitchFamily="18" charset="0"/>
              </a:rPr>
              <a:t>biểu</a:t>
            </a:r>
            <a:r>
              <a:rPr lang="fr-FR" sz="2400" b="1" i="1" dirty="0">
                <a:solidFill>
                  <a:srgbClr val="C00000"/>
                </a:solidFill>
                <a:latin typeface="Times New Roman" pitchFamily="18" charset="0"/>
                <a:cs typeface="Times New Roman" pitchFamily="18" charset="0"/>
              </a:rPr>
              <a:t> </a:t>
            </a:r>
            <a:r>
              <a:rPr lang="fr-FR" sz="2400" b="1" i="1" dirty="0" err="1">
                <a:solidFill>
                  <a:srgbClr val="C00000"/>
                </a:solidFill>
                <a:latin typeface="Times New Roman" pitchFamily="18" charset="0"/>
                <a:cs typeface="Times New Roman" pitchFamily="18" charset="0"/>
              </a:rPr>
              <a:t>đồ</a:t>
            </a:r>
            <a:r>
              <a:rPr lang="fr-FR" sz="2400" b="1" i="1" dirty="0">
                <a:solidFill>
                  <a:srgbClr val="C00000"/>
                </a:solidFill>
                <a:latin typeface="Times New Roman" pitchFamily="18" charset="0"/>
                <a:cs typeface="Times New Roman" pitchFamily="18" charset="0"/>
              </a:rPr>
              <a:t>:</a:t>
            </a:r>
            <a:r>
              <a:rPr lang="fr-FR" sz="2400" b="1" i="1" dirty="0">
                <a:solidFill>
                  <a:srgbClr val="FF0000"/>
                </a:solidFill>
                <a:latin typeface="Times New Roman" pitchFamily="18" charset="0"/>
                <a:cs typeface="Times New Roman" pitchFamily="18" charset="0"/>
              </a:rPr>
              <a:t> </a:t>
            </a:r>
            <a:r>
              <a:rPr lang="fr-FR" sz="2400" dirty="0">
                <a:latin typeface="Times New Roman" pitchFamily="18" charset="0"/>
                <a:cs typeface="Times New Roman" pitchFamily="18" charset="0"/>
              </a:rPr>
              <a:t>Là </a:t>
            </a:r>
            <a:r>
              <a:rPr lang="fr-FR" sz="2400" dirty="0" err="1">
                <a:latin typeface="Times New Roman" pitchFamily="18" charset="0"/>
                <a:cs typeface="Times New Roman" pitchFamily="18" charset="0"/>
              </a:rPr>
              <a:t>đường</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nối</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các</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tung</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độ</a:t>
            </a:r>
            <a:r>
              <a:rPr lang="fr-FR" sz="2400" dirty="0">
                <a:latin typeface="Times New Roman" pitchFamily="18" charset="0"/>
                <a:cs typeface="Times New Roman" pitchFamily="18" charset="0"/>
              </a:rPr>
              <a:t>.</a:t>
            </a:r>
            <a:endParaRPr lang="vi-VN" sz="2400" dirty="0">
              <a:latin typeface="Times New Roman" pitchFamily="18" charset="0"/>
              <a:cs typeface="Times New Roman" pitchFamily="18" charset="0"/>
            </a:endParaRPr>
          </a:p>
        </p:txBody>
      </p:sp>
      <p:sp>
        <p:nvSpPr>
          <p:cNvPr id="7" name="Rectangle 6">
            <a:extLst>
              <a:ext uri="{FF2B5EF4-FFF2-40B4-BE49-F238E27FC236}">
                <a16:creationId xmlns:a16="http://schemas.microsoft.com/office/drawing/2014/main" id="{DE3B96AC-B616-48F0-9E45-68FB802A9884}"/>
              </a:ext>
            </a:extLst>
          </p:cNvPr>
          <p:cNvSpPr/>
          <p:nvPr/>
        </p:nvSpPr>
        <p:spPr>
          <a:xfrm>
            <a:off x="709246" y="3427604"/>
            <a:ext cx="11023209" cy="461665"/>
          </a:xfrm>
          <a:prstGeom prst="rect">
            <a:avLst/>
          </a:prstGeom>
        </p:spPr>
        <p:txBody>
          <a:bodyPr wrap="square">
            <a:spAutoFit/>
          </a:bodyPr>
          <a:lstStyle/>
          <a:p>
            <a:pPr>
              <a:tabLst>
                <a:tab pos="360000" algn="l"/>
              </a:tabLst>
            </a:pPr>
            <a:r>
              <a:rPr lang="vi-VN" sz="2400" b="1">
                <a:solidFill>
                  <a:srgbClr val="C00000"/>
                </a:solidFill>
                <a:latin typeface="Times New Roman" pitchFamily="18" charset="0"/>
                <a:cs typeface="Times New Roman" pitchFamily="18" charset="0"/>
              </a:rPr>
              <a:t>	</a:t>
            </a:r>
            <a:r>
              <a:rPr lang="fr-FR" sz="2400" b="1" i="1">
                <a:solidFill>
                  <a:srgbClr val="C00000"/>
                </a:solidFill>
                <a:latin typeface="Times New Roman" pitchFamily="18" charset="0"/>
                <a:cs typeface="Times New Roman" pitchFamily="18" charset="0"/>
              </a:rPr>
              <a:t>Đường </a:t>
            </a:r>
            <a:r>
              <a:rPr lang="fr-FR" sz="2400" b="1" i="1" dirty="0" err="1">
                <a:solidFill>
                  <a:srgbClr val="C00000"/>
                </a:solidFill>
                <a:latin typeface="Times New Roman" pitchFamily="18" charset="0"/>
                <a:cs typeface="Times New Roman" pitchFamily="18" charset="0"/>
              </a:rPr>
              <a:t>chuẩn</a:t>
            </a:r>
            <a:r>
              <a:rPr lang="fr-FR" sz="2400" i="1" dirty="0">
                <a:solidFill>
                  <a:srgbClr val="C00000"/>
                </a:solidFill>
                <a:latin typeface="Times New Roman" pitchFamily="18" charset="0"/>
                <a:cs typeface="Times New Roman" pitchFamily="18" charset="0"/>
              </a:rPr>
              <a:t>: </a:t>
            </a:r>
            <a:r>
              <a:rPr lang="fr-FR" sz="2400" i="1" dirty="0">
                <a:solidFill>
                  <a:srgbClr val="FF0000"/>
                </a:solidFill>
                <a:latin typeface="Times New Roman" pitchFamily="18" charset="0"/>
                <a:cs typeface="Times New Roman" pitchFamily="18" charset="0"/>
              </a:rPr>
              <a:t> </a:t>
            </a:r>
            <a:r>
              <a:rPr lang="fr-FR" sz="2400" dirty="0">
                <a:latin typeface="Times New Roman" pitchFamily="18" charset="0"/>
                <a:cs typeface="Times New Roman" pitchFamily="18" charset="0"/>
              </a:rPr>
              <a:t>Là</a:t>
            </a:r>
            <a:r>
              <a:rPr lang="vi-VN" sz="2400" dirty="0">
                <a:latin typeface="Times New Roman" pitchFamily="18" charset="0"/>
                <a:cs typeface="Times New Roman" pitchFamily="18" charset="0"/>
              </a:rPr>
              <a:t> trục hoành</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dùng</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để</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dựng</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các</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tung</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độ</a:t>
            </a:r>
            <a:endParaRPr lang="vi-VN" sz="2400" dirty="0">
              <a:latin typeface="Times New Roman" pitchFamily="18" charset="0"/>
              <a:cs typeface="Times New Roman" pitchFamily="18" charset="0"/>
            </a:endParaRPr>
          </a:p>
        </p:txBody>
      </p:sp>
      <p:sp>
        <p:nvSpPr>
          <p:cNvPr id="8" name="Rectangle 7">
            <a:extLst>
              <a:ext uri="{FF2B5EF4-FFF2-40B4-BE49-F238E27FC236}">
                <a16:creationId xmlns:a16="http://schemas.microsoft.com/office/drawing/2014/main" id="{B6DA4657-C9E0-41CC-8E5B-CF211288D45B}"/>
              </a:ext>
            </a:extLst>
          </p:cNvPr>
          <p:cNvSpPr/>
          <p:nvPr/>
        </p:nvSpPr>
        <p:spPr>
          <a:xfrm>
            <a:off x="709246" y="5311777"/>
            <a:ext cx="10755923" cy="461665"/>
          </a:xfrm>
          <a:prstGeom prst="rect">
            <a:avLst/>
          </a:prstGeom>
        </p:spPr>
        <p:txBody>
          <a:bodyPr wrap="square">
            <a:spAutoFit/>
          </a:bodyPr>
          <a:lstStyle/>
          <a:p>
            <a:r>
              <a:rPr lang="fr-FR" sz="2400" b="1" i="1">
                <a:latin typeface="Times New Roman" pitchFamily="18" charset="0"/>
                <a:cs typeface="Times New Roman" pitchFamily="18" charset="0"/>
              </a:rPr>
              <a:t>2.3.3. </a:t>
            </a:r>
            <a:r>
              <a:rPr lang="fr-FR" sz="2400" b="1" i="1" dirty="0" err="1">
                <a:latin typeface="Times New Roman" pitchFamily="18" charset="0"/>
                <a:cs typeface="Times New Roman" pitchFamily="18" charset="0"/>
              </a:rPr>
              <a:t>Các</a:t>
            </a:r>
            <a:r>
              <a:rPr lang="fr-FR" sz="2400" b="1" i="1" dirty="0">
                <a:latin typeface="Times New Roman" pitchFamily="18" charset="0"/>
                <a:cs typeface="Times New Roman" pitchFamily="18" charset="0"/>
              </a:rPr>
              <a:t> </a:t>
            </a:r>
            <a:r>
              <a:rPr lang="fr-FR" sz="2400" b="1" i="1" dirty="0" err="1">
                <a:latin typeface="Times New Roman" pitchFamily="18" charset="0"/>
                <a:cs typeface="Times New Roman" pitchFamily="18" charset="0"/>
              </a:rPr>
              <a:t>quy</a:t>
            </a:r>
            <a:r>
              <a:rPr lang="fr-FR" sz="2400" b="1" i="1" dirty="0">
                <a:latin typeface="Times New Roman" pitchFamily="18" charset="0"/>
                <a:cs typeface="Times New Roman" pitchFamily="18" charset="0"/>
              </a:rPr>
              <a:t> </a:t>
            </a:r>
            <a:r>
              <a:rPr lang="fr-FR" sz="2400" b="1" i="1" dirty="0" err="1">
                <a:latin typeface="Times New Roman" pitchFamily="18" charset="0"/>
                <a:cs typeface="Times New Roman" pitchFamily="18" charset="0"/>
              </a:rPr>
              <a:t>ước</a:t>
            </a:r>
            <a:r>
              <a:rPr lang="fr-FR" sz="2400" b="1" i="1" dirty="0">
                <a:latin typeface="Times New Roman" pitchFamily="18" charset="0"/>
                <a:cs typeface="Times New Roman" pitchFamily="18" charset="0"/>
              </a:rPr>
              <a:t> khi </a:t>
            </a:r>
            <a:r>
              <a:rPr lang="fr-FR" sz="2400" b="1" i="1" dirty="0" err="1">
                <a:latin typeface="Times New Roman" pitchFamily="18" charset="0"/>
                <a:cs typeface="Times New Roman" pitchFamily="18" charset="0"/>
              </a:rPr>
              <a:t>vẽ</a:t>
            </a:r>
            <a:r>
              <a:rPr lang="fr-FR" sz="2400" b="1" i="1" dirty="0">
                <a:latin typeface="Times New Roman" pitchFamily="18" charset="0"/>
                <a:cs typeface="Times New Roman" pitchFamily="18" charset="0"/>
              </a:rPr>
              <a:t> </a:t>
            </a:r>
            <a:r>
              <a:rPr lang="fr-FR" sz="2400" b="1" i="1" dirty="0" err="1">
                <a:latin typeface="Times New Roman" pitchFamily="18" charset="0"/>
                <a:cs typeface="Times New Roman" pitchFamily="18" charset="0"/>
              </a:rPr>
              <a:t>biểu</a:t>
            </a:r>
            <a:r>
              <a:rPr lang="fr-FR" sz="2400" b="1" i="1" dirty="0">
                <a:latin typeface="Times New Roman" pitchFamily="18" charset="0"/>
                <a:cs typeface="Times New Roman" pitchFamily="18" charset="0"/>
              </a:rPr>
              <a:t> </a:t>
            </a:r>
            <a:r>
              <a:rPr lang="fr-FR" sz="2400" b="1" i="1" dirty="0" err="1">
                <a:latin typeface="Times New Roman" pitchFamily="18" charset="0"/>
                <a:cs typeface="Times New Roman" pitchFamily="18" charset="0"/>
              </a:rPr>
              <a:t>đồ</a:t>
            </a:r>
            <a:r>
              <a:rPr lang="fr-FR" sz="2400" b="1" i="1" dirty="0">
                <a:latin typeface="Times New Roman" pitchFamily="18" charset="0"/>
                <a:cs typeface="Times New Roman" pitchFamily="18" charset="0"/>
              </a:rPr>
              <a:t> </a:t>
            </a:r>
            <a:r>
              <a:rPr lang="fr-FR" sz="2400" b="1" i="1" dirty="0" err="1">
                <a:latin typeface="Times New Roman" pitchFamily="18" charset="0"/>
                <a:cs typeface="Times New Roman" pitchFamily="18" charset="0"/>
              </a:rPr>
              <a:t>nội</a:t>
            </a:r>
            <a:r>
              <a:rPr lang="fr-FR" sz="2400" b="1" i="1" dirty="0">
                <a:latin typeface="Times New Roman" pitchFamily="18" charset="0"/>
                <a:cs typeface="Times New Roman" pitchFamily="18" charset="0"/>
              </a:rPr>
              <a:t> </a:t>
            </a:r>
            <a:r>
              <a:rPr lang="fr-FR" sz="2400" b="1" i="1" dirty="0" err="1">
                <a:latin typeface="Times New Roman" pitchFamily="18" charset="0"/>
                <a:cs typeface="Times New Roman" pitchFamily="18" charset="0"/>
              </a:rPr>
              <a:t>lực</a:t>
            </a:r>
            <a:r>
              <a:rPr lang="fr-FR" sz="2400" b="1" i="1" dirty="0">
                <a:latin typeface="Times New Roman" pitchFamily="18" charset="0"/>
                <a:cs typeface="Times New Roman" pitchFamily="18" charset="0"/>
              </a:rPr>
              <a:t>:</a:t>
            </a:r>
            <a:endParaRPr lang="vi-VN" sz="2400" b="1" i="1" dirty="0">
              <a:latin typeface="Times New Roman" pitchFamily="18" charset="0"/>
              <a:cs typeface="Times New Roman" pitchFamily="18" charset="0"/>
            </a:endParaRPr>
          </a:p>
        </p:txBody>
      </p:sp>
      <p:sp>
        <p:nvSpPr>
          <p:cNvPr id="9" name="Rectangle 8">
            <a:extLst>
              <a:ext uri="{FF2B5EF4-FFF2-40B4-BE49-F238E27FC236}">
                <a16:creationId xmlns:a16="http://schemas.microsoft.com/office/drawing/2014/main" id="{8FE5E2BB-B06B-482A-8B31-BD0C4AB63C17}"/>
              </a:ext>
            </a:extLst>
          </p:cNvPr>
          <p:cNvSpPr/>
          <p:nvPr/>
        </p:nvSpPr>
        <p:spPr>
          <a:xfrm>
            <a:off x="709246" y="5773442"/>
            <a:ext cx="10755923" cy="461665"/>
          </a:xfrm>
          <a:prstGeom prst="rect">
            <a:avLst/>
          </a:prstGeom>
        </p:spPr>
        <p:txBody>
          <a:bodyPr wrap="square">
            <a:spAutoFit/>
          </a:bodyPr>
          <a:lstStyle/>
          <a:p>
            <a:pPr>
              <a:tabLst>
                <a:tab pos="360000" algn="l"/>
              </a:tabLst>
            </a:pPr>
            <a:r>
              <a:rPr lang="vi-VN" sz="2400" b="1">
                <a:latin typeface="Times New Roman" pitchFamily="18" charset="0"/>
                <a:cs typeface="Times New Roman" pitchFamily="18" charset="0"/>
              </a:rPr>
              <a:t>	</a:t>
            </a:r>
            <a:r>
              <a:rPr lang="fr-FR" sz="2400" b="1" i="1">
                <a:solidFill>
                  <a:srgbClr val="C00000"/>
                </a:solidFill>
                <a:latin typeface="Times New Roman" pitchFamily="18" charset="0"/>
                <a:cs typeface="Times New Roman" pitchFamily="18" charset="0"/>
              </a:rPr>
              <a:t>Đường </a:t>
            </a:r>
            <a:r>
              <a:rPr lang="fr-FR" sz="2400" b="1" i="1" dirty="0" err="1">
                <a:solidFill>
                  <a:srgbClr val="C00000"/>
                </a:solidFill>
                <a:latin typeface="Times New Roman" pitchFamily="18" charset="0"/>
                <a:cs typeface="Times New Roman" pitchFamily="18" charset="0"/>
              </a:rPr>
              <a:t>chuẩn</a:t>
            </a:r>
            <a:r>
              <a:rPr lang="fr-FR" sz="2400" b="1" i="1" dirty="0">
                <a:solidFill>
                  <a:srgbClr val="C00000"/>
                </a:solidFill>
                <a:latin typeface="Times New Roman" pitchFamily="18" charset="0"/>
                <a:cs typeface="Times New Roman" pitchFamily="18" charset="0"/>
              </a:rPr>
              <a:t>: </a:t>
            </a:r>
            <a:r>
              <a:rPr lang="fr-FR" sz="2400" dirty="0" err="1">
                <a:latin typeface="Times New Roman" pitchFamily="18" charset="0"/>
                <a:cs typeface="Times New Roman" pitchFamily="18" charset="0"/>
              </a:rPr>
              <a:t>Thường</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chọn</a:t>
            </a:r>
            <a:r>
              <a:rPr lang="fr-FR" sz="2400" dirty="0">
                <a:latin typeface="Times New Roman" pitchFamily="18" charset="0"/>
                <a:cs typeface="Times New Roman" pitchFamily="18" charset="0"/>
              </a:rPr>
              <a:t> là </a:t>
            </a:r>
            <a:r>
              <a:rPr lang="fr-FR" sz="2400" dirty="0" err="1">
                <a:latin typeface="Times New Roman" pitchFamily="18" charset="0"/>
                <a:cs typeface="Times New Roman" pitchFamily="18" charset="0"/>
              </a:rPr>
              <a:t>đường</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trục</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thanh</a:t>
            </a:r>
            <a:r>
              <a:rPr lang="fr-FR" sz="2400" dirty="0">
                <a:latin typeface="Times New Roman" pitchFamily="18" charset="0"/>
                <a:cs typeface="Times New Roman" pitchFamily="18" charset="0"/>
              </a:rPr>
              <a:t> </a:t>
            </a:r>
            <a:r>
              <a:rPr lang="fr-FR" sz="2400" b="1" dirty="0">
                <a:latin typeface="Times New Roman" pitchFamily="18" charset="0"/>
                <a:cs typeface="Times New Roman" pitchFamily="18" charset="0"/>
              </a:rPr>
              <a:t>(</a:t>
            </a:r>
            <a:r>
              <a:rPr lang="fr-FR" sz="2400" b="1" dirty="0" err="1">
                <a:latin typeface="Times New Roman" pitchFamily="18" charset="0"/>
                <a:cs typeface="Times New Roman" pitchFamily="18" charset="0"/>
              </a:rPr>
              <a:t>nét</a:t>
            </a:r>
            <a:r>
              <a:rPr lang="fr-FR" sz="2400" b="1" dirty="0">
                <a:latin typeface="Times New Roman" pitchFamily="18" charset="0"/>
                <a:cs typeface="Times New Roman" pitchFamily="18" charset="0"/>
              </a:rPr>
              <a:t> </a:t>
            </a:r>
            <a:r>
              <a:rPr lang="fr-FR" sz="2400" b="1" dirty="0" err="1">
                <a:latin typeface="Times New Roman" pitchFamily="18" charset="0"/>
                <a:cs typeface="Times New Roman" pitchFamily="18" charset="0"/>
              </a:rPr>
              <a:t>liền</a:t>
            </a:r>
            <a:r>
              <a:rPr lang="fr-FR" sz="2400" b="1" dirty="0">
                <a:latin typeface="Times New Roman" pitchFamily="18" charset="0"/>
                <a:cs typeface="Times New Roman" pitchFamily="18" charset="0"/>
              </a:rPr>
              <a:t> </a:t>
            </a:r>
            <a:r>
              <a:rPr lang="fr-FR" sz="2400" b="1" dirty="0" err="1">
                <a:latin typeface="Times New Roman" pitchFamily="18" charset="0"/>
                <a:cs typeface="Times New Roman" pitchFamily="18" charset="0"/>
              </a:rPr>
              <a:t>đậm</a:t>
            </a:r>
            <a:r>
              <a:rPr lang="fr-FR" sz="2400" b="1" dirty="0">
                <a:latin typeface="Times New Roman" pitchFamily="18" charset="0"/>
                <a:cs typeface="Times New Roman" pitchFamily="18" charset="0"/>
              </a:rPr>
              <a:t>).</a:t>
            </a:r>
            <a:endParaRPr lang="vi-VN" sz="2400" dirty="0">
              <a:latin typeface="Times New Roman" pitchFamily="18" charset="0"/>
              <a:cs typeface="Times New Roman" pitchFamily="18" charset="0"/>
            </a:endParaRPr>
          </a:p>
        </p:txBody>
      </p:sp>
      <p:sp>
        <p:nvSpPr>
          <p:cNvPr id="10" name="Rectangle 9">
            <a:extLst>
              <a:ext uri="{FF2B5EF4-FFF2-40B4-BE49-F238E27FC236}">
                <a16:creationId xmlns:a16="http://schemas.microsoft.com/office/drawing/2014/main" id="{84AB858A-6398-4BEB-9E54-60F71E00CB1D}"/>
              </a:ext>
            </a:extLst>
          </p:cNvPr>
          <p:cNvSpPr/>
          <p:nvPr/>
        </p:nvSpPr>
        <p:spPr>
          <a:xfrm>
            <a:off x="709246" y="6242999"/>
            <a:ext cx="10755923" cy="461665"/>
          </a:xfrm>
          <a:prstGeom prst="rect">
            <a:avLst/>
          </a:prstGeom>
        </p:spPr>
        <p:txBody>
          <a:bodyPr wrap="square">
            <a:spAutoFit/>
          </a:bodyPr>
          <a:lstStyle/>
          <a:p>
            <a:pPr>
              <a:tabLst>
                <a:tab pos="360000" algn="l"/>
              </a:tabLst>
            </a:pPr>
            <a:r>
              <a:rPr lang="vi-VN" sz="2400" b="1" i="1">
                <a:solidFill>
                  <a:srgbClr val="C00000"/>
                </a:solidFill>
                <a:latin typeface="Times New Roman" pitchFamily="18" charset="0"/>
                <a:cs typeface="Times New Roman" pitchFamily="18" charset="0"/>
              </a:rPr>
              <a:t>	</a:t>
            </a:r>
            <a:r>
              <a:rPr lang="fr-FR" sz="2400" b="1" i="1">
                <a:solidFill>
                  <a:srgbClr val="C00000"/>
                </a:solidFill>
                <a:latin typeface="Times New Roman" pitchFamily="18" charset="0"/>
                <a:cs typeface="Times New Roman" pitchFamily="18" charset="0"/>
              </a:rPr>
              <a:t>Tung </a:t>
            </a:r>
            <a:r>
              <a:rPr lang="fr-FR" sz="2400" b="1" i="1" dirty="0" err="1">
                <a:solidFill>
                  <a:srgbClr val="C00000"/>
                </a:solidFill>
                <a:latin typeface="Times New Roman" pitchFamily="18" charset="0"/>
                <a:cs typeface="Times New Roman" pitchFamily="18" charset="0"/>
              </a:rPr>
              <a:t>độ</a:t>
            </a:r>
            <a:r>
              <a:rPr lang="fr-FR" sz="2400" i="1" dirty="0">
                <a:solidFill>
                  <a:srgbClr val="C00000"/>
                </a:solidFill>
                <a:latin typeface="Times New Roman" pitchFamily="18" charset="0"/>
                <a:cs typeface="Times New Roman" pitchFamily="18" charset="0"/>
              </a:rPr>
              <a:t>: </a:t>
            </a:r>
            <a:r>
              <a:rPr lang="fr-FR" sz="2400" dirty="0" err="1">
                <a:latin typeface="Times New Roman" pitchFamily="18" charset="0"/>
                <a:cs typeface="Times New Roman" pitchFamily="18" charset="0"/>
              </a:rPr>
              <a:t>Phải</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dựng</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vuông</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góc</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với</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đường</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chuẩn</a:t>
            </a:r>
            <a:r>
              <a:rPr lang="fr-FR" sz="2400" dirty="0">
                <a:latin typeface="Times New Roman" pitchFamily="18" charset="0"/>
                <a:cs typeface="Times New Roman" pitchFamily="18" charset="0"/>
              </a:rPr>
              <a:t>.</a:t>
            </a:r>
            <a:endParaRPr lang="vi-VN" sz="2400" dirty="0">
              <a:latin typeface="Times New Roman" pitchFamily="18" charset="0"/>
              <a:cs typeface="Times New Roman" pitchFamily="18" charset="0"/>
            </a:endParaRPr>
          </a:p>
        </p:txBody>
      </p:sp>
      <p:pic>
        <p:nvPicPr>
          <p:cNvPr id="11" name="Picture 10">
            <a:extLst>
              <a:ext uri="{FF2B5EF4-FFF2-40B4-BE49-F238E27FC236}">
                <a16:creationId xmlns:a16="http://schemas.microsoft.com/office/drawing/2014/main" id="{6B4D95D2-4196-4CBE-A0EC-ED7142EB82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256"/>
            <a:ext cx="4252981" cy="914400"/>
          </a:xfrm>
          <a:prstGeom prst="rect">
            <a:avLst/>
          </a:prstGeom>
        </p:spPr>
      </p:pic>
    </p:spTree>
    <p:extLst>
      <p:ext uri="{BB962C8B-B14F-4D97-AF65-F5344CB8AC3E}">
        <p14:creationId xmlns:p14="http://schemas.microsoft.com/office/powerpoint/2010/main" val="3800553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ircle(in)">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circle(in)">
                                      <p:cBhvr>
                                        <p:cTn id="32" dur="2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circle(in)">
                                      <p:cBhvr>
                                        <p:cTn id="42" dur="20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circle(in)">
                                      <p:cBhvr>
                                        <p:cTn id="4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3686553" y="2410431"/>
            <a:ext cx="507549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689400" y="4082130"/>
            <a:ext cx="508689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689401" y="5695586"/>
            <a:ext cx="5072649"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 name="Flowchart: Connector 16"/>
          <p:cNvSpPr/>
          <p:nvPr/>
        </p:nvSpPr>
        <p:spPr>
          <a:xfrm>
            <a:off x="9362827" y="2086818"/>
            <a:ext cx="576000" cy="576000"/>
          </a:xfrm>
          <a:prstGeom prst="flowChartConnector">
            <a:avLst/>
          </a:prstGeom>
        </p:spPr>
        <p:style>
          <a:lnRef idx="2">
            <a:schemeClr val="accent2"/>
          </a:lnRef>
          <a:fillRef idx="1">
            <a:schemeClr val="lt1"/>
          </a:fillRef>
          <a:effectRef idx="0">
            <a:schemeClr val="accent2"/>
          </a:effectRef>
          <a:fontRef idx="minor">
            <a:schemeClr val="dk1"/>
          </a:fontRef>
        </p:style>
        <p:txBody>
          <a:bodyPr lIns="0" tIns="0" rIns="0" bIns="0"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4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Nz</a:t>
            </a:r>
            <a:endParaRPr lang="vi-VN"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endParaRPr>
          </a:p>
        </p:txBody>
      </p:sp>
      <p:sp>
        <p:nvSpPr>
          <p:cNvPr id="18" name="Flowchart: Connector 17"/>
          <p:cNvSpPr/>
          <p:nvPr/>
        </p:nvSpPr>
        <p:spPr>
          <a:xfrm>
            <a:off x="9362827" y="3758094"/>
            <a:ext cx="576000" cy="576000"/>
          </a:xfrm>
          <a:prstGeom prst="flowChartConnector">
            <a:avLst/>
          </a:prstGeom>
        </p:spPr>
        <p:style>
          <a:lnRef idx="2">
            <a:schemeClr val="accent2"/>
          </a:lnRef>
          <a:fillRef idx="1">
            <a:schemeClr val="lt1"/>
          </a:fillRef>
          <a:effectRef idx="0">
            <a:schemeClr val="accent2"/>
          </a:effectRef>
          <a:fontRef idx="minor">
            <a:schemeClr val="dk1"/>
          </a:fontRef>
        </p:style>
        <p:txBody>
          <a:bodyPr lIns="0" tIns="0" rIns="0" bIns="0"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4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Qy</a:t>
            </a:r>
            <a:endParaRPr lang="vi-VN"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endParaRPr>
          </a:p>
        </p:txBody>
      </p:sp>
      <p:grpSp>
        <p:nvGrpSpPr>
          <p:cNvPr id="8" name="Group 7"/>
          <p:cNvGrpSpPr/>
          <p:nvPr/>
        </p:nvGrpSpPr>
        <p:grpSpPr>
          <a:xfrm>
            <a:off x="1992266" y="1189610"/>
            <a:ext cx="1697134" cy="1703044"/>
            <a:chOff x="369791" y="1055688"/>
            <a:chExt cx="1697134" cy="1703044"/>
          </a:xfrm>
        </p:grpSpPr>
        <p:cxnSp>
          <p:nvCxnSpPr>
            <p:cNvPr id="3" name="Straight Arrow Connector 2"/>
            <p:cNvCxnSpPr/>
            <p:nvPr/>
          </p:nvCxnSpPr>
          <p:spPr>
            <a:xfrm flipV="1">
              <a:off x="2066925" y="1209109"/>
              <a:ext cx="0" cy="10437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7" name="Object 6"/>
            <p:cNvGraphicFramePr>
              <a:graphicFrameLocks noChangeAspect="1"/>
            </p:cNvGraphicFramePr>
            <p:nvPr>
              <p:extLst/>
            </p:nvPr>
          </p:nvGraphicFramePr>
          <p:xfrm>
            <a:off x="1790102" y="2106956"/>
            <a:ext cx="203200" cy="312737"/>
          </p:xfrm>
          <a:graphic>
            <a:graphicData uri="http://schemas.openxmlformats.org/presentationml/2006/ole">
              <mc:AlternateContent xmlns:mc="http://schemas.openxmlformats.org/markup-compatibility/2006">
                <mc:Choice xmlns:v="urn:schemas-microsoft-com:vml" Requires="v">
                  <p:oleObj spid="_x0000_s8644" name="Equation" r:id="rId4" imgW="190440" imgH="279360" progId="Equation.DSMT4">
                    <p:embed/>
                  </p:oleObj>
                </mc:Choice>
                <mc:Fallback>
                  <p:oleObj name="Equation" r:id="rId4" imgW="190440" imgH="279360" progId="Equation.DSMT4">
                    <p:embed/>
                    <p:pic>
                      <p:nvPicPr>
                        <p:cNvPr id="7" name="Object 6"/>
                        <p:cNvPicPr>
                          <a:picLocks noChangeAspect="1" noChangeArrowheads="1"/>
                        </p:cNvPicPr>
                        <p:nvPr/>
                      </p:nvPicPr>
                      <p:blipFill>
                        <a:blip r:embed="rId5"/>
                        <a:srcRect/>
                        <a:stretch>
                          <a:fillRect/>
                        </a:stretch>
                      </p:blipFill>
                      <p:spPr bwMode="auto">
                        <a:xfrm>
                          <a:off x="1790102" y="2106956"/>
                          <a:ext cx="203200"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6" name="Object 65"/>
            <p:cNvGraphicFramePr>
              <a:graphicFrameLocks noChangeAspect="1"/>
            </p:cNvGraphicFramePr>
            <p:nvPr>
              <p:extLst/>
            </p:nvPr>
          </p:nvGraphicFramePr>
          <p:xfrm>
            <a:off x="1619672" y="1055688"/>
            <a:ext cx="392112" cy="425450"/>
          </p:xfrm>
          <a:graphic>
            <a:graphicData uri="http://schemas.openxmlformats.org/presentationml/2006/ole">
              <mc:AlternateContent xmlns:mc="http://schemas.openxmlformats.org/markup-compatibility/2006">
                <mc:Choice xmlns:v="urn:schemas-microsoft-com:vml" Requires="v">
                  <p:oleObj spid="_x0000_s8645" name="Equation" r:id="rId6" imgW="368280" imgH="380880" progId="Equation.DSMT4">
                    <p:embed/>
                  </p:oleObj>
                </mc:Choice>
                <mc:Fallback>
                  <p:oleObj name="Equation" r:id="rId6" imgW="368280" imgH="380880" progId="Equation.DSMT4">
                    <p:embed/>
                    <p:pic>
                      <p:nvPicPr>
                        <p:cNvPr id="66" name="Object 65"/>
                        <p:cNvPicPr>
                          <a:picLocks noChangeAspect="1" noChangeArrowheads="1"/>
                        </p:cNvPicPr>
                        <p:nvPr/>
                      </p:nvPicPr>
                      <p:blipFill>
                        <a:blip r:embed="rId7"/>
                        <a:srcRect/>
                        <a:stretch>
                          <a:fillRect/>
                        </a:stretch>
                      </p:blipFill>
                      <p:spPr bwMode="auto">
                        <a:xfrm>
                          <a:off x="1619672" y="1055688"/>
                          <a:ext cx="3921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1" name="Object 80"/>
            <p:cNvGraphicFramePr>
              <a:graphicFrameLocks noChangeAspect="1"/>
            </p:cNvGraphicFramePr>
            <p:nvPr>
              <p:extLst/>
            </p:nvPr>
          </p:nvGraphicFramePr>
          <p:xfrm>
            <a:off x="369791" y="1791945"/>
            <a:ext cx="1422400" cy="966787"/>
          </p:xfrm>
          <a:graphic>
            <a:graphicData uri="http://schemas.openxmlformats.org/presentationml/2006/ole">
              <mc:AlternateContent xmlns:mc="http://schemas.openxmlformats.org/markup-compatibility/2006">
                <mc:Choice xmlns:v="urn:schemas-microsoft-com:vml" Requires="v">
                  <p:oleObj spid="_x0000_s8646" name="Equation" r:id="rId8" imgW="1333440" imgH="863280" progId="Equation.DSMT4">
                    <p:embed/>
                  </p:oleObj>
                </mc:Choice>
                <mc:Fallback>
                  <p:oleObj name="Equation" r:id="rId8" imgW="1333440" imgH="863280" progId="Equation.DSMT4">
                    <p:embed/>
                    <p:pic>
                      <p:nvPicPr>
                        <p:cNvPr id="81" name="Object 80"/>
                        <p:cNvPicPr>
                          <a:picLocks noChangeAspect="1" noChangeArrowheads="1"/>
                        </p:cNvPicPr>
                        <p:nvPr/>
                      </p:nvPicPr>
                      <p:blipFill>
                        <a:blip r:embed="rId9"/>
                        <a:srcRect/>
                        <a:stretch>
                          <a:fillRect/>
                        </a:stretch>
                      </p:blipFill>
                      <p:spPr bwMode="auto">
                        <a:xfrm>
                          <a:off x="369791" y="1791945"/>
                          <a:ext cx="1422400" cy="96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cxnSp>
        <p:nvCxnSpPr>
          <p:cNvPr id="72" name="Straight Connector 71"/>
          <p:cNvCxnSpPr/>
          <p:nvPr/>
        </p:nvCxnSpPr>
        <p:spPr>
          <a:xfrm flipV="1">
            <a:off x="4754315" y="1690714"/>
            <a:ext cx="0" cy="719718"/>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6770539" y="2410432"/>
            <a:ext cx="0" cy="648434"/>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V="1">
            <a:off x="4754315" y="3362412"/>
            <a:ext cx="0" cy="719718"/>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6802029" y="5683048"/>
            <a:ext cx="0" cy="648434"/>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4754315" y="4963511"/>
            <a:ext cx="0" cy="719718"/>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V="1">
            <a:off x="6795631" y="4081949"/>
            <a:ext cx="0" cy="648434"/>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100" name="Group 99"/>
          <p:cNvGrpSpPr/>
          <p:nvPr/>
        </p:nvGrpSpPr>
        <p:grpSpPr>
          <a:xfrm>
            <a:off x="1993298" y="2805772"/>
            <a:ext cx="1696103" cy="1759571"/>
            <a:chOff x="370822" y="2800350"/>
            <a:chExt cx="1696103" cy="1759571"/>
          </a:xfrm>
        </p:grpSpPr>
        <p:grpSp>
          <p:nvGrpSpPr>
            <p:cNvPr id="9" name="Group 8"/>
            <p:cNvGrpSpPr/>
            <p:nvPr/>
          </p:nvGrpSpPr>
          <p:grpSpPr>
            <a:xfrm>
              <a:off x="1619672" y="2800350"/>
              <a:ext cx="447253" cy="1432727"/>
              <a:chOff x="1619672" y="2800350"/>
              <a:chExt cx="447253" cy="1432727"/>
            </a:xfrm>
          </p:grpSpPr>
          <p:cxnSp>
            <p:nvCxnSpPr>
              <p:cNvPr id="59" name="Straight Arrow Connector 58"/>
              <p:cNvCxnSpPr/>
              <p:nvPr/>
            </p:nvCxnSpPr>
            <p:spPr>
              <a:xfrm flipV="1">
                <a:off x="2066925" y="3032956"/>
                <a:ext cx="0" cy="10437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64" name="Object 63"/>
              <p:cNvGraphicFramePr>
                <a:graphicFrameLocks noChangeAspect="1"/>
              </p:cNvGraphicFramePr>
              <p:nvPr>
                <p:extLst/>
              </p:nvPr>
            </p:nvGraphicFramePr>
            <p:xfrm>
              <a:off x="1790102" y="3920340"/>
              <a:ext cx="203200" cy="312737"/>
            </p:xfrm>
            <a:graphic>
              <a:graphicData uri="http://schemas.openxmlformats.org/presentationml/2006/ole">
                <mc:AlternateContent xmlns:mc="http://schemas.openxmlformats.org/markup-compatibility/2006">
                  <mc:Choice xmlns:v="urn:schemas-microsoft-com:vml" Requires="v">
                    <p:oleObj spid="_x0000_s8647" name="Equation" r:id="rId10" imgW="190440" imgH="279360" progId="Equation.DSMT4">
                      <p:embed/>
                    </p:oleObj>
                  </mc:Choice>
                  <mc:Fallback>
                    <p:oleObj name="Equation" r:id="rId10" imgW="190440" imgH="279360" progId="Equation.DSMT4">
                      <p:embed/>
                      <p:pic>
                        <p:nvPicPr>
                          <p:cNvPr id="64" name="Object 63"/>
                          <p:cNvPicPr>
                            <a:picLocks noChangeAspect="1" noChangeArrowheads="1"/>
                          </p:cNvPicPr>
                          <p:nvPr/>
                        </p:nvPicPr>
                        <p:blipFill>
                          <a:blip r:embed="rId11"/>
                          <a:srcRect/>
                          <a:stretch>
                            <a:fillRect/>
                          </a:stretch>
                        </p:blipFill>
                        <p:spPr bwMode="auto">
                          <a:xfrm>
                            <a:off x="1790102" y="3920340"/>
                            <a:ext cx="203200"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7" name="Object 66"/>
              <p:cNvGraphicFramePr>
                <a:graphicFrameLocks noChangeAspect="1"/>
              </p:cNvGraphicFramePr>
              <p:nvPr>
                <p:extLst/>
              </p:nvPr>
            </p:nvGraphicFramePr>
            <p:xfrm>
              <a:off x="1619672" y="2800350"/>
              <a:ext cx="365125" cy="468313"/>
            </p:xfrm>
            <a:graphic>
              <a:graphicData uri="http://schemas.openxmlformats.org/presentationml/2006/ole">
                <mc:AlternateContent xmlns:mc="http://schemas.openxmlformats.org/markup-compatibility/2006">
                  <mc:Choice xmlns:v="urn:schemas-microsoft-com:vml" Requires="v">
                    <p:oleObj spid="_x0000_s8648" name="Equation" r:id="rId12" imgW="342720" imgH="419040" progId="Equation.DSMT4">
                      <p:embed/>
                    </p:oleObj>
                  </mc:Choice>
                  <mc:Fallback>
                    <p:oleObj name="Equation" r:id="rId12" imgW="342720" imgH="419040" progId="Equation.DSMT4">
                      <p:embed/>
                      <p:pic>
                        <p:nvPicPr>
                          <p:cNvPr id="67" name="Object 66"/>
                          <p:cNvPicPr>
                            <a:picLocks noChangeAspect="1" noChangeArrowheads="1"/>
                          </p:cNvPicPr>
                          <p:nvPr/>
                        </p:nvPicPr>
                        <p:blipFill>
                          <a:blip r:embed="rId13"/>
                          <a:srcRect/>
                          <a:stretch>
                            <a:fillRect/>
                          </a:stretch>
                        </p:blipFill>
                        <p:spPr bwMode="auto">
                          <a:xfrm>
                            <a:off x="1619672" y="2800350"/>
                            <a:ext cx="3651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82" name="Object 81"/>
            <p:cNvGraphicFramePr>
              <a:graphicFrameLocks noChangeAspect="1"/>
            </p:cNvGraphicFramePr>
            <p:nvPr>
              <p:extLst/>
            </p:nvPr>
          </p:nvGraphicFramePr>
          <p:xfrm>
            <a:off x="370822" y="3593134"/>
            <a:ext cx="1422400" cy="966787"/>
          </p:xfrm>
          <a:graphic>
            <a:graphicData uri="http://schemas.openxmlformats.org/presentationml/2006/ole">
              <mc:AlternateContent xmlns:mc="http://schemas.openxmlformats.org/markup-compatibility/2006">
                <mc:Choice xmlns:v="urn:schemas-microsoft-com:vml" Requires="v">
                  <p:oleObj spid="_x0000_s8649" name="Equation" r:id="rId14" imgW="1333440" imgH="863280" progId="Equation.DSMT4">
                    <p:embed/>
                  </p:oleObj>
                </mc:Choice>
                <mc:Fallback>
                  <p:oleObj name="Equation" r:id="rId14" imgW="1333440" imgH="863280" progId="Equation.DSMT4">
                    <p:embed/>
                    <p:pic>
                      <p:nvPicPr>
                        <p:cNvPr id="82" name="Object 81"/>
                        <p:cNvPicPr>
                          <a:picLocks noChangeAspect="1" noChangeArrowheads="1"/>
                        </p:cNvPicPr>
                        <p:nvPr/>
                      </p:nvPicPr>
                      <p:blipFill>
                        <a:blip r:embed="rId15"/>
                        <a:srcRect/>
                        <a:stretch>
                          <a:fillRect/>
                        </a:stretch>
                      </p:blipFill>
                      <p:spPr bwMode="auto">
                        <a:xfrm>
                          <a:off x="370822" y="3593134"/>
                          <a:ext cx="1422400" cy="96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105" name="Group 104"/>
          <p:cNvGrpSpPr/>
          <p:nvPr/>
        </p:nvGrpSpPr>
        <p:grpSpPr>
          <a:xfrm>
            <a:off x="1993298" y="5212193"/>
            <a:ext cx="1696103" cy="1510564"/>
            <a:chOff x="370822" y="5154208"/>
            <a:chExt cx="1696103" cy="1510564"/>
          </a:xfrm>
        </p:grpSpPr>
        <p:grpSp>
          <p:nvGrpSpPr>
            <p:cNvPr id="61" name="Group 60"/>
            <p:cNvGrpSpPr/>
            <p:nvPr/>
          </p:nvGrpSpPr>
          <p:grpSpPr>
            <a:xfrm>
              <a:off x="1579563" y="5481233"/>
              <a:ext cx="487362" cy="1183539"/>
              <a:chOff x="1579563" y="5625249"/>
              <a:chExt cx="487362" cy="1183539"/>
            </a:xfrm>
          </p:grpSpPr>
          <p:cxnSp>
            <p:nvCxnSpPr>
              <p:cNvPr id="60" name="Straight Arrow Connector 59"/>
              <p:cNvCxnSpPr/>
              <p:nvPr/>
            </p:nvCxnSpPr>
            <p:spPr>
              <a:xfrm>
                <a:off x="2066925" y="5781618"/>
                <a:ext cx="0" cy="8157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65" name="Object 64"/>
              <p:cNvGraphicFramePr>
                <a:graphicFrameLocks noChangeAspect="1"/>
              </p:cNvGraphicFramePr>
              <p:nvPr>
                <p:extLst/>
              </p:nvPr>
            </p:nvGraphicFramePr>
            <p:xfrm>
              <a:off x="1790102" y="5625249"/>
              <a:ext cx="203200" cy="312737"/>
            </p:xfrm>
            <a:graphic>
              <a:graphicData uri="http://schemas.openxmlformats.org/presentationml/2006/ole">
                <mc:AlternateContent xmlns:mc="http://schemas.openxmlformats.org/markup-compatibility/2006">
                  <mc:Choice xmlns:v="urn:schemas-microsoft-com:vml" Requires="v">
                    <p:oleObj spid="_x0000_s8650" name="Equation" r:id="rId16" imgW="190440" imgH="279360" progId="Equation.DSMT4">
                      <p:embed/>
                    </p:oleObj>
                  </mc:Choice>
                  <mc:Fallback>
                    <p:oleObj name="Equation" r:id="rId16" imgW="190440" imgH="279360" progId="Equation.DSMT4">
                      <p:embed/>
                      <p:pic>
                        <p:nvPicPr>
                          <p:cNvPr id="65" name="Object 64"/>
                          <p:cNvPicPr>
                            <a:picLocks noChangeAspect="1" noChangeArrowheads="1"/>
                          </p:cNvPicPr>
                          <p:nvPr/>
                        </p:nvPicPr>
                        <p:blipFill>
                          <a:blip r:embed="rId11"/>
                          <a:srcRect/>
                          <a:stretch>
                            <a:fillRect/>
                          </a:stretch>
                        </p:blipFill>
                        <p:spPr bwMode="auto">
                          <a:xfrm>
                            <a:off x="1790102" y="5625249"/>
                            <a:ext cx="203200"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8" name="Object 67"/>
              <p:cNvGraphicFramePr>
                <a:graphicFrameLocks noChangeAspect="1"/>
              </p:cNvGraphicFramePr>
              <p:nvPr>
                <p:extLst/>
              </p:nvPr>
            </p:nvGraphicFramePr>
            <p:xfrm>
              <a:off x="1579563" y="6383338"/>
              <a:ext cx="446087" cy="425450"/>
            </p:xfrm>
            <a:graphic>
              <a:graphicData uri="http://schemas.openxmlformats.org/presentationml/2006/ole">
                <mc:AlternateContent xmlns:mc="http://schemas.openxmlformats.org/markup-compatibility/2006">
                  <mc:Choice xmlns:v="urn:schemas-microsoft-com:vml" Requires="v">
                    <p:oleObj spid="_x0000_s8651" name="Equation" r:id="rId17" imgW="419040" imgH="380880" progId="Equation.DSMT4">
                      <p:embed/>
                    </p:oleObj>
                  </mc:Choice>
                  <mc:Fallback>
                    <p:oleObj name="Equation" r:id="rId17" imgW="419040" imgH="380880" progId="Equation.DSMT4">
                      <p:embed/>
                      <p:pic>
                        <p:nvPicPr>
                          <p:cNvPr id="68" name="Object 67"/>
                          <p:cNvPicPr>
                            <a:picLocks noChangeAspect="1" noChangeArrowheads="1"/>
                          </p:cNvPicPr>
                          <p:nvPr/>
                        </p:nvPicPr>
                        <p:blipFill>
                          <a:blip r:embed="rId18"/>
                          <a:srcRect/>
                          <a:stretch>
                            <a:fillRect/>
                          </a:stretch>
                        </p:blipFill>
                        <p:spPr bwMode="auto">
                          <a:xfrm>
                            <a:off x="1579563" y="6383338"/>
                            <a:ext cx="446087"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83" name="Object 82"/>
            <p:cNvGraphicFramePr>
              <a:graphicFrameLocks noChangeAspect="1"/>
            </p:cNvGraphicFramePr>
            <p:nvPr>
              <p:extLst/>
            </p:nvPr>
          </p:nvGraphicFramePr>
          <p:xfrm>
            <a:off x="370822" y="5154208"/>
            <a:ext cx="1422400" cy="966787"/>
          </p:xfrm>
          <a:graphic>
            <a:graphicData uri="http://schemas.openxmlformats.org/presentationml/2006/ole">
              <mc:AlternateContent xmlns:mc="http://schemas.openxmlformats.org/markup-compatibility/2006">
                <mc:Choice xmlns:v="urn:schemas-microsoft-com:vml" Requires="v">
                  <p:oleObj spid="_x0000_s8652" name="Equation" r:id="rId19" imgW="1333440" imgH="863280" progId="Equation.DSMT4">
                    <p:embed/>
                  </p:oleObj>
                </mc:Choice>
                <mc:Fallback>
                  <p:oleObj name="Equation" r:id="rId19" imgW="1333440" imgH="863280" progId="Equation.DSMT4">
                    <p:embed/>
                    <p:pic>
                      <p:nvPicPr>
                        <p:cNvPr id="83" name="Object 82"/>
                        <p:cNvPicPr>
                          <a:picLocks noChangeAspect="1" noChangeArrowheads="1"/>
                        </p:cNvPicPr>
                        <p:nvPr/>
                      </p:nvPicPr>
                      <p:blipFill>
                        <a:blip r:embed="rId20"/>
                        <a:srcRect/>
                        <a:stretch>
                          <a:fillRect/>
                        </a:stretch>
                      </p:blipFill>
                      <p:spPr bwMode="auto">
                        <a:xfrm>
                          <a:off x="370822" y="5154208"/>
                          <a:ext cx="1422400" cy="96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84" name="Group 83"/>
          <p:cNvGrpSpPr/>
          <p:nvPr/>
        </p:nvGrpSpPr>
        <p:grpSpPr>
          <a:xfrm>
            <a:off x="4754316" y="1245265"/>
            <a:ext cx="3150864" cy="805127"/>
            <a:chOff x="4608005" y="6315391"/>
            <a:chExt cx="3150864" cy="805127"/>
          </a:xfrm>
        </p:grpSpPr>
        <p:sp>
          <p:nvSpPr>
            <p:cNvPr id="85" name="Text Box 103"/>
            <p:cNvSpPr txBox="1">
              <a:spLocks noChangeArrowheads="1"/>
            </p:cNvSpPr>
            <p:nvPr/>
          </p:nvSpPr>
          <p:spPr bwMode="auto">
            <a:xfrm>
              <a:off x="5015669" y="6315391"/>
              <a:ext cx="2743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vi-VN" sz="2400" dirty="0">
                  <a:solidFill>
                    <a:srgbClr val="FF0000"/>
                  </a:solidFill>
                  <a:latin typeface="Times New Roman" panose="02020603050405020304" pitchFamily="18" charset="0"/>
                  <a:cs typeface="Times New Roman" panose="02020603050405020304" pitchFamily="18" charset="0"/>
                </a:rPr>
                <a:t>Tung độ dương</a:t>
              </a:r>
              <a:endParaRPr lang="vi-VN" sz="4000" dirty="0">
                <a:solidFill>
                  <a:srgbClr val="FF0000"/>
                </a:solidFill>
                <a:latin typeface="Times New Roman" panose="02020603050405020304" pitchFamily="18" charset="0"/>
                <a:cs typeface="Times New Roman" panose="02020603050405020304" pitchFamily="18" charset="0"/>
              </a:endParaRPr>
            </a:p>
          </p:txBody>
        </p:sp>
        <p:cxnSp>
          <p:nvCxnSpPr>
            <p:cNvPr id="86" name="Straight Arrow Connector 85"/>
            <p:cNvCxnSpPr/>
            <p:nvPr/>
          </p:nvCxnSpPr>
          <p:spPr>
            <a:xfrm flipH="1">
              <a:off x="4608005" y="6760841"/>
              <a:ext cx="457732" cy="35967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5065737" y="6766807"/>
              <a:ext cx="19825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3" name="Group 92"/>
          <p:cNvGrpSpPr/>
          <p:nvPr/>
        </p:nvGrpSpPr>
        <p:grpSpPr>
          <a:xfrm>
            <a:off x="6770539" y="2626818"/>
            <a:ext cx="3143638" cy="685800"/>
            <a:chOff x="4589749" y="6941075"/>
            <a:chExt cx="3143638" cy="685800"/>
          </a:xfrm>
        </p:grpSpPr>
        <p:sp>
          <p:nvSpPr>
            <p:cNvPr id="94" name="Text Box 103"/>
            <p:cNvSpPr txBox="1">
              <a:spLocks noChangeArrowheads="1"/>
            </p:cNvSpPr>
            <p:nvPr/>
          </p:nvSpPr>
          <p:spPr bwMode="auto">
            <a:xfrm>
              <a:off x="5090263" y="6941075"/>
              <a:ext cx="2643124"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vi-VN" sz="2400" dirty="0">
                  <a:solidFill>
                    <a:srgbClr val="1209C7"/>
                  </a:solidFill>
                  <a:latin typeface="Times New Roman" panose="02020603050405020304" pitchFamily="18" charset="0"/>
                  <a:cs typeface="Times New Roman" panose="02020603050405020304" pitchFamily="18" charset="0"/>
                </a:rPr>
                <a:t>Tung độ âm</a:t>
              </a:r>
              <a:endParaRPr lang="vi-VN" sz="4000" dirty="0">
                <a:solidFill>
                  <a:srgbClr val="1209C7"/>
                </a:solidFill>
                <a:latin typeface="Times New Roman" panose="02020603050405020304" pitchFamily="18" charset="0"/>
                <a:cs typeface="Times New Roman" panose="02020603050405020304" pitchFamily="18" charset="0"/>
              </a:endParaRPr>
            </a:p>
          </p:txBody>
        </p:sp>
        <p:cxnSp>
          <p:nvCxnSpPr>
            <p:cNvPr id="95" name="Straight Arrow Connector 94"/>
            <p:cNvCxnSpPr/>
            <p:nvPr/>
          </p:nvCxnSpPr>
          <p:spPr>
            <a:xfrm flipH="1" flipV="1">
              <a:off x="4589749" y="7048907"/>
              <a:ext cx="576064" cy="3242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5172163" y="7373123"/>
              <a:ext cx="16498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9" name="Group 108"/>
          <p:cNvGrpSpPr/>
          <p:nvPr/>
        </p:nvGrpSpPr>
        <p:grpSpPr>
          <a:xfrm>
            <a:off x="4754316" y="2988600"/>
            <a:ext cx="3150864" cy="805127"/>
            <a:chOff x="4608005" y="6315391"/>
            <a:chExt cx="3150864" cy="805127"/>
          </a:xfrm>
        </p:grpSpPr>
        <p:sp>
          <p:nvSpPr>
            <p:cNvPr id="113" name="Text Box 103"/>
            <p:cNvSpPr txBox="1">
              <a:spLocks noChangeArrowheads="1"/>
            </p:cNvSpPr>
            <p:nvPr/>
          </p:nvSpPr>
          <p:spPr bwMode="auto">
            <a:xfrm>
              <a:off x="5015669" y="6315391"/>
              <a:ext cx="2743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vi-VN" sz="2400" dirty="0">
                  <a:solidFill>
                    <a:srgbClr val="FF0000"/>
                  </a:solidFill>
                  <a:latin typeface="Times New Roman" panose="02020603050405020304" pitchFamily="18" charset="0"/>
                  <a:cs typeface="Times New Roman" panose="02020603050405020304" pitchFamily="18" charset="0"/>
                </a:rPr>
                <a:t>Tung độ dương</a:t>
              </a:r>
              <a:endParaRPr lang="vi-VN" sz="4000" dirty="0">
                <a:solidFill>
                  <a:srgbClr val="FF0000"/>
                </a:solidFill>
                <a:latin typeface="Times New Roman" panose="02020603050405020304" pitchFamily="18" charset="0"/>
                <a:cs typeface="Times New Roman" panose="02020603050405020304" pitchFamily="18" charset="0"/>
              </a:endParaRPr>
            </a:p>
          </p:txBody>
        </p:sp>
        <p:cxnSp>
          <p:nvCxnSpPr>
            <p:cNvPr id="114" name="Straight Arrow Connector 113"/>
            <p:cNvCxnSpPr/>
            <p:nvPr/>
          </p:nvCxnSpPr>
          <p:spPr>
            <a:xfrm flipH="1">
              <a:off x="4608005" y="6760841"/>
              <a:ext cx="457732" cy="35967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5065737" y="6766807"/>
              <a:ext cx="19825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6" name="Group 115"/>
          <p:cNvGrpSpPr/>
          <p:nvPr/>
        </p:nvGrpSpPr>
        <p:grpSpPr>
          <a:xfrm>
            <a:off x="6799114" y="4254491"/>
            <a:ext cx="3143638" cy="685800"/>
            <a:chOff x="4589749" y="6941075"/>
            <a:chExt cx="3143638" cy="685800"/>
          </a:xfrm>
        </p:grpSpPr>
        <p:sp>
          <p:nvSpPr>
            <p:cNvPr id="117" name="Text Box 103"/>
            <p:cNvSpPr txBox="1">
              <a:spLocks noChangeArrowheads="1"/>
            </p:cNvSpPr>
            <p:nvPr/>
          </p:nvSpPr>
          <p:spPr bwMode="auto">
            <a:xfrm>
              <a:off x="5090263" y="6941075"/>
              <a:ext cx="2643124"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vi-VN" sz="2400" dirty="0">
                  <a:solidFill>
                    <a:srgbClr val="1209C7"/>
                  </a:solidFill>
                  <a:latin typeface="Times New Roman" panose="02020603050405020304" pitchFamily="18" charset="0"/>
                  <a:cs typeface="Times New Roman" panose="02020603050405020304" pitchFamily="18" charset="0"/>
                </a:rPr>
                <a:t>Tung độ âm</a:t>
              </a:r>
              <a:endParaRPr lang="vi-VN" sz="4000" dirty="0">
                <a:solidFill>
                  <a:srgbClr val="1209C7"/>
                </a:solidFill>
                <a:latin typeface="Times New Roman" panose="02020603050405020304" pitchFamily="18" charset="0"/>
                <a:cs typeface="Times New Roman" panose="02020603050405020304" pitchFamily="18" charset="0"/>
              </a:endParaRPr>
            </a:p>
          </p:txBody>
        </p:sp>
        <p:cxnSp>
          <p:nvCxnSpPr>
            <p:cNvPr id="118" name="Straight Arrow Connector 117"/>
            <p:cNvCxnSpPr/>
            <p:nvPr/>
          </p:nvCxnSpPr>
          <p:spPr>
            <a:xfrm flipH="1" flipV="1">
              <a:off x="4589749" y="7048907"/>
              <a:ext cx="576064" cy="3242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5172163" y="7373123"/>
              <a:ext cx="16498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0" name="Group 119"/>
          <p:cNvGrpSpPr/>
          <p:nvPr/>
        </p:nvGrpSpPr>
        <p:grpSpPr>
          <a:xfrm>
            <a:off x="4754315" y="4693495"/>
            <a:ext cx="3150864" cy="805127"/>
            <a:chOff x="4608005" y="6315391"/>
            <a:chExt cx="3150864" cy="805127"/>
          </a:xfrm>
        </p:grpSpPr>
        <p:sp>
          <p:nvSpPr>
            <p:cNvPr id="121" name="Text Box 103"/>
            <p:cNvSpPr txBox="1">
              <a:spLocks noChangeArrowheads="1"/>
            </p:cNvSpPr>
            <p:nvPr/>
          </p:nvSpPr>
          <p:spPr bwMode="auto">
            <a:xfrm>
              <a:off x="5015669" y="6315391"/>
              <a:ext cx="2743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vi-VN" sz="2400" dirty="0">
                  <a:solidFill>
                    <a:srgbClr val="1209C7"/>
                  </a:solidFill>
                  <a:latin typeface="Times New Roman" panose="02020603050405020304" pitchFamily="18" charset="0"/>
                  <a:cs typeface="Times New Roman" panose="02020603050405020304" pitchFamily="18" charset="0"/>
                </a:rPr>
                <a:t>Tung độ âm</a:t>
              </a:r>
              <a:endParaRPr lang="vi-VN" sz="4000" dirty="0">
                <a:solidFill>
                  <a:srgbClr val="1209C7"/>
                </a:solidFill>
                <a:latin typeface="Times New Roman" panose="02020603050405020304" pitchFamily="18" charset="0"/>
                <a:cs typeface="Times New Roman" panose="02020603050405020304" pitchFamily="18" charset="0"/>
              </a:endParaRPr>
            </a:p>
          </p:txBody>
        </p:sp>
        <p:cxnSp>
          <p:nvCxnSpPr>
            <p:cNvPr id="122" name="Straight Arrow Connector 121"/>
            <p:cNvCxnSpPr/>
            <p:nvPr/>
          </p:nvCxnSpPr>
          <p:spPr>
            <a:xfrm flipH="1">
              <a:off x="4608005" y="6760841"/>
              <a:ext cx="457732" cy="35967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65737" y="6766807"/>
              <a:ext cx="15584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4" name="Group 123"/>
          <p:cNvGrpSpPr/>
          <p:nvPr/>
        </p:nvGrpSpPr>
        <p:grpSpPr>
          <a:xfrm>
            <a:off x="6799114" y="6007265"/>
            <a:ext cx="3143638" cy="685800"/>
            <a:chOff x="4589749" y="6941075"/>
            <a:chExt cx="3143638" cy="685800"/>
          </a:xfrm>
        </p:grpSpPr>
        <p:sp>
          <p:nvSpPr>
            <p:cNvPr id="125" name="Text Box 103"/>
            <p:cNvSpPr txBox="1">
              <a:spLocks noChangeArrowheads="1"/>
            </p:cNvSpPr>
            <p:nvPr/>
          </p:nvSpPr>
          <p:spPr bwMode="auto">
            <a:xfrm>
              <a:off x="5090263" y="6941075"/>
              <a:ext cx="2643124"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vi-VN" sz="2400" dirty="0">
                  <a:solidFill>
                    <a:srgbClr val="FF0000"/>
                  </a:solidFill>
                  <a:latin typeface="Times New Roman" panose="02020603050405020304" pitchFamily="18" charset="0"/>
                  <a:cs typeface="Times New Roman" panose="02020603050405020304" pitchFamily="18" charset="0"/>
                </a:rPr>
                <a:t>Tung độ dương</a:t>
              </a:r>
              <a:endParaRPr lang="vi-VN" sz="4000" dirty="0">
                <a:solidFill>
                  <a:srgbClr val="FF0000"/>
                </a:solidFill>
                <a:latin typeface="Times New Roman" panose="02020603050405020304" pitchFamily="18" charset="0"/>
                <a:cs typeface="Times New Roman" panose="02020603050405020304" pitchFamily="18" charset="0"/>
              </a:endParaRPr>
            </a:p>
          </p:txBody>
        </p:sp>
        <p:cxnSp>
          <p:nvCxnSpPr>
            <p:cNvPr id="126" name="Straight Arrow Connector 125"/>
            <p:cNvCxnSpPr/>
            <p:nvPr/>
          </p:nvCxnSpPr>
          <p:spPr>
            <a:xfrm flipH="1" flipV="1">
              <a:off x="4589749" y="7048907"/>
              <a:ext cx="576064" cy="3242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5172163" y="7373123"/>
              <a:ext cx="19812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8" name="Flowchart: Connector 127"/>
          <p:cNvSpPr/>
          <p:nvPr/>
        </p:nvSpPr>
        <p:spPr>
          <a:xfrm>
            <a:off x="9334027" y="5396787"/>
            <a:ext cx="633600" cy="633600"/>
          </a:xfrm>
          <a:prstGeom prst="flowChartConnector">
            <a:avLst/>
          </a:prstGeom>
        </p:spPr>
        <p:style>
          <a:lnRef idx="2">
            <a:schemeClr val="accent2"/>
          </a:lnRef>
          <a:fillRef idx="1">
            <a:schemeClr val="lt1"/>
          </a:fillRef>
          <a:effectRef idx="0">
            <a:schemeClr val="accent2"/>
          </a:effectRef>
          <a:fontRef idx="minor">
            <a:schemeClr val="dk1"/>
          </a:fontRef>
        </p:style>
        <p:txBody>
          <a:bodyPr lIns="0" tIns="0" rIns="0" bIns="0"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4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Mx</a:t>
            </a:r>
            <a:endParaRPr lang="vi-VN"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endParaRPr>
          </a:p>
        </p:txBody>
      </p:sp>
      <p:sp>
        <p:nvSpPr>
          <p:cNvPr id="58" name="Title 1">
            <a:extLst>
              <a:ext uri="{FF2B5EF4-FFF2-40B4-BE49-F238E27FC236}">
                <a16:creationId xmlns:a16="http://schemas.microsoft.com/office/drawing/2014/main" id="{2E770F31-97F0-4AD9-8D16-ED070CAD1D9A}"/>
              </a:ext>
            </a:extLst>
          </p:cNvPr>
          <p:cNvSpPr txBox="1">
            <a:spLocks/>
          </p:cNvSpPr>
          <p:nvPr/>
        </p:nvSpPr>
        <p:spPr>
          <a:xfrm>
            <a:off x="709246" y="800738"/>
            <a:ext cx="10515600" cy="5516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i="1" kern="1200">
                <a:solidFill>
                  <a:schemeClr val="tx1"/>
                </a:solidFill>
                <a:latin typeface="Arial" panose="020B0604020202020204" pitchFamily="34" charset="0"/>
                <a:ea typeface="+mj-ea"/>
                <a:cs typeface="Arial" panose="020B0604020202020204" pitchFamily="34" charset="0"/>
              </a:defRPr>
            </a:lvl1pPr>
          </a:lstStyle>
          <a:p>
            <a:r>
              <a:rPr lang="en-US" sz="2400" b="1" dirty="0">
                <a:solidFill>
                  <a:srgbClr val="FF0000"/>
                </a:solidFill>
                <a:latin typeface="Times New Roman" panose="02020603050405020304" pitchFamily="18" charset="0"/>
                <a:cs typeface="Times New Roman" panose="02020603050405020304" pitchFamily="18" charset="0"/>
              </a:rPr>
              <a:t>2.3 </a:t>
            </a:r>
            <a:r>
              <a:rPr lang="en-US" sz="2400" b="1" dirty="0" err="1">
                <a:solidFill>
                  <a:srgbClr val="FF0000"/>
                </a:solidFill>
                <a:latin typeface="Times New Roman" panose="02020603050405020304" pitchFamily="18" charset="0"/>
                <a:cs typeface="Times New Roman" panose="02020603050405020304" pitchFamily="18" charset="0"/>
              </a:rPr>
              <a:t>Biểu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đồ</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nội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lực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của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bài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toán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phẳng</a:t>
            </a:r>
            <a:endParaRPr lang="en-AU" sz="2400" b="1" dirty="0">
              <a:solidFill>
                <a:srgbClr val="FF0000"/>
              </a:solidFill>
              <a:latin typeface="Times New Roman" panose="02020603050405020304" pitchFamily="18" charset="0"/>
              <a:cs typeface="Times New Roman" panose="02020603050405020304" pitchFamily="18" charset="0"/>
            </a:endParaRPr>
          </a:p>
        </p:txBody>
      </p:sp>
      <p:pic>
        <p:nvPicPr>
          <p:cNvPr id="56" name="Picture 55">
            <a:extLst>
              <a:ext uri="{FF2B5EF4-FFF2-40B4-BE49-F238E27FC236}">
                <a16:creationId xmlns:a16="http://schemas.microsoft.com/office/drawing/2014/main" id="{8E068A84-5D1C-4A8C-9F92-0263DE4F52B2}"/>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11256"/>
            <a:ext cx="4252981" cy="914400"/>
          </a:xfrm>
          <a:prstGeom prst="rect">
            <a:avLst/>
          </a:prstGeom>
        </p:spPr>
      </p:pic>
    </p:spTree>
    <p:extLst>
      <p:ext uri="{BB962C8B-B14F-4D97-AF65-F5344CB8AC3E}">
        <p14:creationId xmlns:p14="http://schemas.microsoft.com/office/powerpoint/2010/main" val="2544637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wipe(down)">
                                      <p:cBhvr>
                                        <p:cTn id="12" dur="500"/>
                                        <p:tgtEl>
                                          <p:spTgt spid="10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up)">
                                      <p:cBhvr>
                                        <p:cTn id="17" dur="500"/>
                                        <p:tgtEl>
                                          <p:spTgt spid="10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wipe(down)">
                                      <p:cBhvr>
                                        <p:cTn id="22" dur="500"/>
                                        <p:tgtEl>
                                          <p:spTgt spid="7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4"/>
                                        </p:tgtEl>
                                        <p:attrNameLst>
                                          <p:attrName>style.visibility</p:attrName>
                                        </p:attrNameLst>
                                      </p:cBhvr>
                                      <p:to>
                                        <p:strVal val="visible"/>
                                      </p:to>
                                    </p:set>
                                    <p:animEffect transition="in" filter="wipe(left)">
                                      <p:cBhvr>
                                        <p:cTn id="27" dur="500"/>
                                        <p:tgtEl>
                                          <p:spTgt spid="8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4"/>
                                        </p:tgtEl>
                                        <p:attrNameLst>
                                          <p:attrName>style.visibility</p:attrName>
                                        </p:attrNameLst>
                                      </p:cBhvr>
                                      <p:to>
                                        <p:strVal val="visible"/>
                                      </p:to>
                                    </p:set>
                                    <p:animEffect transition="in" filter="wipe(up)">
                                      <p:cBhvr>
                                        <p:cTn id="32" dur="500"/>
                                        <p:tgtEl>
                                          <p:spTgt spid="7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77"/>
                                        </p:tgtEl>
                                        <p:attrNameLst>
                                          <p:attrName>style.visibility</p:attrName>
                                        </p:attrNameLst>
                                      </p:cBhvr>
                                      <p:to>
                                        <p:strVal val="visible"/>
                                      </p:to>
                                    </p:set>
                                    <p:animEffect transition="in" filter="wipe(down)">
                                      <p:cBhvr>
                                        <p:cTn id="42" dur="500"/>
                                        <p:tgtEl>
                                          <p:spTgt spid="7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09"/>
                                        </p:tgtEl>
                                        <p:attrNameLst>
                                          <p:attrName>style.visibility</p:attrName>
                                        </p:attrNameLst>
                                      </p:cBhvr>
                                      <p:to>
                                        <p:strVal val="visible"/>
                                      </p:to>
                                    </p:set>
                                    <p:animEffect transition="in" filter="wipe(left)">
                                      <p:cBhvr>
                                        <p:cTn id="47" dur="500"/>
                                        <p:tgtEl>
                                          <p:spTgt spid="10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80"/>
                                        </p:tgtEl>
                                        <p:attrNameLst>
                                          <p:attrName>style.visibility</p:attrName>
                                        </p:attrNameLst>
                                      </p:cBhvr>
                                      <p:to>
                                        <p:strVal val="visible"/>
                                      </p:to>
                                    </p:set>
                                    <p:animEffect transition="in" filter="wipe(up)">
                                      <p:cBhvr>
                                        <p:cTn id="52" dur="500"/>
                                        <p:tgtEl>
                                          <p:spTgt spid="8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16"/>
                                        </p:tgtEl>
                                        <p:attrNameLst>
                                          <p:attrName>style.visibility</p:attrName>
                                        </p:attrNameLst>
                                      </p:cBhvr>
                                      <p:to>
                                        <p:strVal val="visible"/>
                                      </p:to>
                                    </p:set>
                                    <p:animEffect transition="in" filter="wipe(left)">
                                      <p:cBhvr>
                                        <p:cTn id="57" dur="500"/>
                                        <p:tgtEl>
                                          <p:spTgt spid="11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79"/>
                                        </p:tgtEl>
                                        <p:attrNameLst>
                                          <p:attrName>style.visibility</p:attrName>
                                        </p:attrNameLst>
                                      </p:cBhvr>
                                      <p:to>
                                        <p:strVal val="visible"/>
                                      </p:to>
                                    </p:set>
                                    <p:animEffect transition="in" filter="wipe(down)">
                                      <p:cBhvr>
                                        <p:cTn id="62" dur="500"/>
                                        <p:tgtEl>
                                          <p:spTgt spid="7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120"/>
                                        </p:tgtEl>
                                        <p:attrNameLst>
                                          <p:attrName>style.visibility</p:attrName>
                                        </p:attrNameLst>
                                      </p:cBhvr>
                                      <p:to>
                                        <p:strVal val="visible"/>
                                      </p:to>
                                    </p:set>
                                    <p:animEffect transition="in" filter="wipe(left)">
                                      <p:cBhvr>
                                        <p:cTn id="67" dur="500"/>
                                        <p:tgtEl>
                                          <p:spTgt spid="120"/>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nodeType="clickEffect">
                                  <p:stCondLst>
                                    <p:cond delay="0"/>
                                  </p:stCondLst>
                                  <p:childTnLst>
                                    <p:set>
                                      <p:cBhvr>
                                        <p:cTn id="71" dur="1" fill="hold">
                                          <p:stCondLst>
                                            <p:cond delay="0"/>
                                          </p:stCondLst>
                                        </p:cTn>
                                        <p:tgtEl>
                                          <p:spTgt spid="78"/>
                                        </p:tgtEl>
                                        <p:attrNameLst>
                                          <p:attrName>style.visibility</p:attrName>
                                        </p:attrNameLst>
                                      </p:cBhvr>
                                      <p:to>
                                        <p:strVal val="visible"/>
                                      </p:to>
                                    </p:set>
                                    <p:animEffect transition="in" filter="wipe(up)">
                                      <p:cBhvr>
                                        <p:cTn id="72" dur="500"/>
                                        <p:tgtEl>
                                          <p:spTgt spid="78"/>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124"/>
                                        </p:tgtEl>
                                        <p:attrNameLst>
                                          <p:attrName>style.visibility</p:attrName>
                                        </p:attrNameLst>
                                      </p:cBhvr>
                                      <p:to>
                                        <p:strVal val="visible"/>
                                      </p:to>
                                    </p:set>
                                    <p:animEffect transition="in" filter="wipe(left)">
                                      <p:cBhvr>
                                        <p:cTn id="7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Rectangle 110"/>
          <p:cNvSpPr/>
          <p:nvPr/>
        </p:nvSpPr>
        <p:spPr>
          <a:xfrm>
            <a:off x="1523442" y="1461778"/>
            <a:ext cx="10515600" cy="461665"/>
          </a:xfrm>
          <a:prstGeom prst="rect">
            <a:avLst/>
          </a:prstGeom>
        </p:spPr>
        <p:txBody>
          <a:bodyPr wrap="square">
            <a:spAutoFit/>
          </a:bodyPr>
          <a:lstStyle/>
          <a:p>
            <a:pPr>
              <a:tabLst>
                <a:tab pos="360000" algn="l"/>
              </a:tabLst>
            </a:pPr>
            <a:r>
              <a:rPr lang="vi-VN" sz="2400" b="1" i="1">
                <a:solidFill>
                  <a:srgbClr val="C00000"/>
                </a:solidFill>
                <a:latin typeface="Times New Roman" pitchFamily="18" charset="0"/>
                <a:cs typeface="Times New Roman" pitchFamily="18" charset="0"/>
              </a:rPr>
              <a:t>Ghi </a:t>
            </a:r>
            <a:r>
              <a:rPr lang="vi-VN" sz="2400" b="1" i="1" dirty="0">
                <a:solidFill>
                  <a:srgbClr val="C00000"/>
                </a:solidFill>
                <a:latin typeface="Times New Roman" pitchFamily="18" charset="0"/>
                <a:cs typeface="Times New Roman" pitchFamily="18" charset="0"/>
              </a:rPr>
              <a:t>dấu trên biểu đồ:</a:t>
            </a:r>
            <a:endParaRPr lang="vi-VN" sz="2400" dirty="0">
              <a:solidFill>
                <a:srgbClr val="C00000"/>
              </a:solidFill>
              <a:latin typeface="Times New Roman" pitchFamily="18" charset="0"/>
              <a:cs typeface="Times New Roman" pitchFamily="18" charset="0"/>
            </a:endParaRPr>
          </a:p>
        </p:txBody>
      </p:sp>
      <p:sp>
        <p:nvSpPr>
          <p:cNvPr id="10" name="Rectangle 9"/>
          <p:cNvSpPr/>
          <p:nvPr/>
        </p:nvSpPr>
        <p:spPr>
          <a:xfrm>
            <a:off x="1523442" y="1917788"/>
            <a:ext cx="10515600" cy="461665"/>
          </a:xfrm>
          <a:prstGeom prst="rect">
            <a:avLst/>
          </a:prstGeom>
        </p:spPr>
        <p:txBody>
          <a:bodyPr wrap="square">
            <a:spAutoFit/>
          </a:bodyPr>
          <a:lstStyle/>
          <a:p>
            <a:pPr>
              <a:tabLst>
                <a:tab pos="360000" algn="l"/>
              </a:tabLst>
            </a:pPr>
            <a:r>
              <a:rPr lang="fr-FR" sz="2400" i="1">
                <a:latin typeface="Times New Roman" pitchFamily="18" charset="0"/>
                <a:cs typeface="Times New Roman" pitchFamily="18" charset="0"/>
              </a:rPr>
              <a:t>- </a:t>
            </a:r>
            <a:r>
              <a:rPr lang="fr-FR" sz="2400" i="1" dirty="0" err="1">
                <a:latin typeface="Times New Roman" pitchFamily="18" charset="0"/>
                <a:cs typeface="Times New Roman" pitchFamily="18" charset="0"/>
              </a:rPr>
              <a:t>Ghi</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dấu</a:t>
            </a:r>
            <a:r>
              <a:rPr lang="fr-FR" sz="2400" i="1" dirty="0">
                <a:latin typeface="Times New Roman" pitchFamily="18" charset="0"/>
                <a:cs typeface="Times New Roman" pitchFamily="18" charset="0"/>
              </a:rPr>
              <a:t> </a:t>
            </a:r>
            <a:r>
              <a:rPr lang="fr-FR" sz="2400" i="1" dirty="0">
                <a:latin typeface="Times New Roman" pitchFamily="18" charset="0"/>
                <a:cs typeface="Times New Roman" pitchFamily="18" charset="0"/>
                <a:sym typeface="Symbol"/>
              </a:rPr>
              <a:t></a:t>
            </a:r>
            <a:r>
              <a:rPr lang="vi-VN" sz="2400" i="1" dirty="0">
                <a:latin typeface="Times New Roman" pitchFamily="18" charset="0"/>
                <a:cs typeface="Times New Roman" pitchFamily="18" charset="0"/>
                <a:sym typeface="Symbol"/>
              </a:rPr>
              <a:t>  </a:t>
            </a:r>
            <a:r>
              <a:rPr lang="fr-FR" sz="2400" i="1" dirty="0" err="1">
                <a:latin typeface="Times New Roman" pitchFamily="18" charset="0"/>
                <a:cs typeface="Times New Roman" pitchFamily="18" charset="0"/>
              </a:rPr>
              <a:t>vào</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miền</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dương</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của</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biểu</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đồ</a:t>
            </a:r>
            <a:r>
              <a:rPr lang="vi-VN" sz="2400" i="1" dirty="0">
                <a:latin typeface="Times New Roman" pitchFamily="18" charset="0"/>
                <a:cs typeface="Times New Roman" pitchFamily="18" charset="0"/>
              </a:rPr>
              <a:t> </a:t>
            </a:r>
            <a:r>
              <a:rPr lang="vi-VN" sz="2400" b="1" i="1" dirty="0">
                <a:latin typeface="Times New Roman" pitchFamily="18" charset="0"/>
                <a:cs typeface="Times New Roman" pitchFamily="18" charset="0"/>
              </a:rPr>
              <a:t>(N</a:t>
            </a:r>
            <a:r>
              <a:rPr lang="vi-VN" sz="2400" b="1" i="1" baseline="-25000" dirty="0">
                <a:latin typeface="Times New Roman" pitchFamily="18" charset="0"/>
                <a:cs typeface="Times New Roman" pitchFamily="18" charset="0"/>
              </a:rPr>
              <a:t>z</a:t>
            </a:r>
            <a:r>
              <a:rPr lang="vi-VN" sz="2400" b="1" i="1" dirty="0">
                <a:latin typeface="Times New Roman" pitchFamily="18" charset="0"/>
                <a:cs typeface="Times New Roman" pitchFamily="18" charset="0"/>
              </a:rPr>
              <a:t>), </a:t>
            </a:r>
            <a:r>
              <a:rPr lang="vi-VN" sz="2400" b="1" i="1">
                <a:latin typeface="Times New Roman" pitchFamily="18" charset="0"/>
                <a:cs typeface="Times New Roman" pitchFamily="18" charset="0"/>
              </a:rPr>
              <a:t>(Q</a:t>
            </a:r>
            <a:r>
              <a:rPr lang="vi-VN" sz="2400" b="1" i="1" baseline="-25000">
                <a:latin typeface="Times New Roman" pitchFamily="18" charset="0"/>
                <a:cs typeface="Times New Roman" pitchFamily="18" charset="0"/>
              </a:rPr>
              <a:t>y</a:t>
            </a:r>
            <a:r>
              <a:rPr lang="vi-VN" sz="2400" b="1" i="1">
                <a:latin typeface="Times New Roman" pitchFamily="18" charset="0"/>
                <a:cs typeface="Times New Roman" pitchFamily="18" charset="0"/>
              </a:rPr>
              <a:t>)</a:t>
            </a:r>
            <a:r>
              <a:rPr lang="fr-FR" sz="2400" b="1" i="1">
                <a:latin typeface="Times New Roman" pitchFamily="18" charset="0"/>
                <a:cs typeface="Times New Roman" pitchFamily="18" charset="0"/>
              </a:rPr>
              <a:t> </a:t>
            </a:r>
            <a:endParaRPr lang="vi-VN" sz="2400" b="1" dirty="0">
              <a:latin typeface="Times New Roman" pitchFamily="18" charset="0"/>
              <a:cs typeface="Times New Roman" pitchFamily="18" charset="0"/>
            </a:endParaRPr>
          </a:p>
        </p:txBody>
      </p:sp>
      <p:sp>
        <p:nvSpPr>
          <p:cNvPr id="11" name="Rectangle 10"/>
          <p:cNvSpPr/>
          <p:nvPr/>
        </p:nvSpPr>
        <p:spPr>
          <a:xfrm>
            <a:off x="1523442" y="2379453"/>
            <a:ext cx="10515600" cy="461665"/>
          </a:xfrm>
          <a:prstGeom prst="rect">
            <a:avLst/>
          </a:prstGeom>
        </p:spPr>
        <p:txBody>
          <a:bodyPr wrap="square">
            <a:spAutoFit/>
          </a:bodyPr>
          <a:lstStyle/>
          <a:p>
            <a:pPr>
              <a:tabLst>
                <a:tab pos="360000" algn="l"/>
              </a:tabLst>
            </a:pPr>
            <a:r>
              <a:rPr lang="fr-FR" sz="2400" i="1">
                <a:latin typeface="Times New Roman" pitchFamily="18" charset="0"/>
                <a:cs typeface="Times New Roman" pitchFamily="18" charset="0"/>
              </a:rPr>
              <a:t>- </a:t>
            </a:r>
            <a:r>
              <a:rPr lang="fr-FR" sz="2400" i="1" dirty="0" err="1">
                <a:latin typeface="Times New Roman" pitchFamily="18" charset="0"/>
                <a:cs typeface="Times New Roman" pitchFamily="18" charset="0"/>
              </a:rPr>
              <a:t>Ghi</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dấu</a:t>
            </a:r>
            <a:r>
              <a:rPr lang="fr-FR" sz="2400" i="1" dirty="0">
                <a:latin typeface="Times New Roman" pitchFamily="18" charset="0"/>
                <a:cs typeface="Times New Roman" pitchFamily="18" charset="0"/>
              </a:rPr>
              <a:t> </a:t>
            </a:r>
            <a:r>
              <a:rPr lang="fr-FR" sz="2400" i="1" dirty="0">
                <a:sym typeface="Symbol"/>
              </a:rPr>
              <a:t></a:t>
            </a:r>
            <a:r>
              <a:rPr lang="fr-FR" sz="2400" i="1" dirty="0"/>
              <a:t> </a:t>
            </a:r>
            <a:r>
              <a:rPr lang="vi-VN" sz="2400" i="1" dirty="0">
                <a:latin typeface="Times New Roman" pitchFamily="18" charset="0"/>
                <a:cs typeface="Times New Roman" pitchFamily="18" charset="0"/>
                <a:sym typeface="Symbol"/>
              </a:rPr>
              <a:t> </a:t>
            </a:r>
            <a:r>
              <a:rPr lang="fr-FR" sz="2400" i="1" dirty="0" err="1">
                <a:latin typeface="Times New Roman" pitchFamily="18" charset="0"/>
                <a:cs typeface="Times New Roman" pitchFamily="18" charset="0"/>
              </a:rPr>
              <a:t>vào</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miền</a:t>
            </a:r>
            <a:r>
              <a:rPr lang="fr-FR" sz="2400" i="1" dirty="0">
                <a:latin typeface="Times New Roman" pitchFamily="18" charset="0"/>
                <a:cs typeface="Times New Roman" pitchFamily="18" charset="0"/>
              </a:rPr>
              <a:t> </a:t>
            </a:r>
            <a:r>
              <a:rPr lang="vi-VN" sz="2400" i="1" dirty="0">
                <a:latin typeface="Times New Roman" pitchFamily="18" charset="0"/>
                <a:cs typeface="Times New Roman" pitchFamily="18" charset="0"/>
              </a:rPr>
              <a:t>âm</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của</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biểu</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đồ</a:t>
            </a:r>
            <a:r>
              <a:rPr lang="vi-VN" sz="2400" i="1" dirty="0">
                <a:latin typeface="Times New Roman" pitchFamily="18" charset="0"/>
                <a:cs typeface="Times New Roman" pitchFamily="18" charset="0"/>
              </a:rPr>
              <a:t> </a:t>
            </a:r>
            <a:r>
              <a:rPr lang="vi-VN" sz="2400" b="1" i="1" dirty="0">
                <a:latin typeface="Times New Roman" pitchFamily="18" charset="0"/>
                <a:cs typeface="Times New Roman" pitchFamily="18" charset="0"/>
              </a:rPr>
              <a:t>(N</a:t>
            </a:r>
            <a:r>
              <a:rPr lang="vi-VN" sz="2400" b="1" i="1" baseline="-25000" dirty="0">
                <a:latin typeface="Times New Roman" pitchFamily="18" charset="0"/>
                <a:cs typeface="Times New Roman" pitchFamily="18" charset="0"/>
              </a:rPr>
              <a:t>z</a:t>
            </a:r>
            <a:r>
              <a:rPr lang="vi-VN" sz="2400" b="1" i="1" dirty="0">
                <a:latin typeface="Times New Roman" pitchFamily="18" charset="0"/>
                <a:cs typeface="Times New Roman" pitchFamily="18" charset="0"/>
              </a:rPr>
              <a:t>), </a:t>
            </a:r>
            <a:r>
              <a:rPr lang="vi-VN" sz="2400" b="1" i="1">
                <a:latin typeface="Times New Roman" pitchFamily="18" charset="0"/>
                <a:cs typeface="Times New Roman" pitchFamily="18" charset="0"/>
              </a:rPr>
              <a:t>(Q</a:t>
            </a:r>
            <a:r>
              <a:rPr lang="vi-VN" sz="2400" b="1" i="1" baseline="-25000">
                <a:latin typeface="Times New Roman" pitchFamily="18" charset="0"/>
                <a:cs typeface="Times New Roman" pitchFamily="18" charset="0"/>
              </a:rPr>
              <a:t>y</a:t>
            </a:r>
            <a:r>
              <a:rPr lang="vi-VN" sz="2400" b="1" i="1">
                <a:latin typeface="Times New Roman" pitchFamily="18" charset="0"/>
                <a:cs typeface="Times New Roman" pitchFamily="18" charset="0"/>
              </a:rPr>
              <a:t>)</a:t>
            </a:r>
            <a:r>
              <a:rPr lang="fr-FR" sz="2400" i="1">
                <a:latin typeface="Times New Roman" pitchFamily="18" charset="0"/>
                <a:cs typeface="Times New Roman" pitchFamily="18" charset="0"/>
              </a:rPr>
              <a:t> </a:t>
            </a:r>
            <a:endParaRPr lang="vi-VN" sz="2400" dirty="0">
              <a:latin typeface="Times New Roman" pitchFamily="18" charset="0"/>
              <a:cs typeface="Times New Roman" pitchFamily="18" charset="0"/>
            </a:endParaRPr>
          </a:p>
        </p:txBody>
      </p:sp>
      <p:sp>
        <p:nvSpPr>
          <p:cNvPr id="12" name="Rectangle 11"/>
          <p:cNvSpPr/>
          <p:nvPr/>
        </p:nvSpPr>
        <p:spPr>
          <a:xfrm>
            <a:off x="1523442" y="2841118"/>
            <a:ext cx="10515600" cy="461665"/>
          </a:xfrm>
          <a:prstGeom prst="rect">
            <a:avLst/>
          </a:prstGeom>
        </p:spPr>
        <p:txBody>
          <a:bodyPr wrap="square">
            <a:spAutoFit/>
          </a:bodyPr>
          <a:lstStyle/>
          <a:p>
            <a:pPr>
              <a:tabLst>
                <a:tab pos="360000" algn="l"/>
              </a:tabLst>
            </a:pPr>
            <a:r>
              <a:rPr lang="fr-FR" sz="2400" i="1">
                <a:latin typeface="Times New Roman" pitchFamily="18" charset="0"/>
                <a:cs typeface="Times New Roman" pitchFamily="18" charset="0"/>
              </a:rPr>
              <a:t>- </a:t>
            </a:r>
            <a:r>
              <a:rPr lang="vi-VN" sz="2400" i="1" dirty="0">
                <a:latin typeface="Times New Roman" pitchFamily="18" charset="0"/>
                <a:cs typeface="Times New Roman" pitchFamily="18" charset="0"/>
              </a:rPr>
              <a:t>Trên biểu đồ mômen uốn </a:t>
            </a:r>
            <a:r>
              <a:rPr lang="vi-VN" sz="2400" b="1" i="1">
                <a:latin typeface="Times New Roman" pitchFamily="18" charset="0"/>
                <a:cs typeface="Times New Roman" pitchFamily="18" charset="0"/>
              </a:rPr>
              <a:t>(M</a:t>
            </a:r>
            <a:r>
              <a:rPr lang="vi-VN" sz="2400" b="1" i="1" baseline="-25000">
                <a:latin typeface="Times New Roman" pitchFamily="18" charset="0"/>
                <a:cs typeface="Times New Roman" pitchFamily="18" charset="0"/>
              </a:rPr>
              <a:t>x</a:t>
            </a:r>
            <a:r>
              <a:rPr lang="vi-VN" sz="2400" b="1" i="1">
                <a:latin typeface="Times New Roman" pitchFamily="18" charset="0"/>
                <a:cs typeface="Times New Roman" pitchFamily="18" charset="0"/>
              </a:rPr>
              <a:t>) </a:t>
            </a:r>
            <a:r>
              <a:rPr lang="vi-VN" sz="2400" i="1" dirty="0">
                <a:latin typeface="Times New Roman" pitchFamily="18" charset="0"/>
                <a:cs typeface="Times New Roman" pitchFamily="18" charset="0"/>
              </a:rPr>
              <a:t>không ghi dấu</a:t>
            </a:r>
            <a:endParaRPr lang="vi-VN" sz="2400" dirty="0">
              <a:latin typeface="Times New Roman" pitchFamily="18" charset="0"/>
              <a:cs typeface="Times New Roman" pitchFamily="18" charset="0"/>
            </a:endParaRPr>
          </a:p>
        </p:txBody>
      </p:sp>
      <p:sp>
        <p:nvSpPr>
          <p:cNvPr id="13" name="Rectangle 12"/>
          <p:cNvSpPr/>
          <p:nvPr/>
        </p:nvSpPr>
        <p:spPr>
          <a:xfrm>
            <a:off x="1523442" y="3330268"/>
            <a:ext cx="10515600" cy="461665"/>
          </a:xfrm>
          <a:prstGeom prst="rect">
            <a:avLst/>
          </a:prstGeom>
        </p:spPr>
        <p:txBody>
          <a:bodyPr wrap="square">
            <a:spAutoFit/>
          </a:bodyPr>
          <a:lstStyle/>
          <a:p>
            <a:pPr>
              <a:tabLst>
                <a:tab pos="360000" algn="l"/>
              </a:tabLst>
            </a:pPr>
            <a:r>
              <a:rPr lang="fr-FR" sz="2400" b="1" i="1">
                <a:solidFill>
                  <a:srgbClr val="C00000"/>
                </a:solidFill>
                <a:latin typeface="Times New Roman" pitchFamily="18" charset="0"/>
                <a:cs typeface="Times New Roman" pitchFamily="18" charset="0"/>
              </a:rPr>
              <a:t>Ghi </a:t>
            </a:r>
            <a:r>
              <a:rPr lang="fr-FR" sz="2400" b="1" i="1" dirty="0" err="1">
                <a:solidFill>
                  <a:srgbClr val="C00000"/>
                </a:solidFill>
                <a:latin typeface="Times New Roman" pitchFamily="18" charset="0"/>
                <a:cs typeface="Times New Roman" pitchFamily="18" charset="0"/>
              </a:rPr>
              <a:t>tên</a:t>
            </a:r>
            <a:r>
              <a:rPr lang="fr-FR" sz="2400" b="1" i="1" dirty="0">
                <a:solidFill>
                  <a:srgbClr val="C00000"/>
                </a:solidFill>
                <a:latin typeface="Times New Roman" pitchFamily="18" charset="0"/>
                <a:cs typeface="Times New Roman" pitchFamily="18" charset="0"/>
              </a:rPr>
              <a:t> </a:t>
            </a:r>
            <a:r>
              <a:rPr lang="fr-FR" sz="2400" b="1" i="1" dirty="0" err="1">
                <a:solidFill>
                  <a:srgbClr val="C00000"/>
                </a:solidFill>
                <a:latin typeface="Times New Roman" pitchFamily="18" charset="0"/>
                <a:cs typeface="Times New Roman" pitchFamily="18" charset="0"/>
              </a:rPr>
              <a:t>và</a:t>
            </a:r>
            <a:r>
              <a:rPr lang="fr-FR" sz="2400" b="1" i="1" dirty="0">
                <a:solidFill>
                  <a:srgbClr val="C00000"/>
                </a:solidFill>
                <a:latin typeface="Times New Roman" pitchFamily="18" charset="0"/>
                <a:cs typeface="Times New Roman" pitchFamily="18" charset="0"/>
              </a:rPr>
              <a:t> </a:t>
            </a:r>
            <a:r>
              <a:rPr lang="fr-FR" sz="2400" b="1" i="1" dirty="0" err="1">
                <a:solidFill>
                  <a:srgbClr val="C00000"/>
                </a:solidFill>
                <a:latin typeface="Times New Roman" pitchFamily="18" charset="0"/>
                <a:cs typeface="Times New Roman" pitchFamily="18" charset="0"/>
              </a:rPr>
              <a:t>đơn</a:t>
            </a:r>
            <a:r>
              <a:rPr lang="fr-FR" sz="2400" b="1" i="1" dirty="0">
                <a:solidFill>
                  <a:srgbClr val="C00000"/>
                </a:solidFill>
                <a:latin typeface="Times New Roman" pitchFamily="18" charset="0"/>
                <a:cs typeface="Times New Roman" pitchFamily="18" charset="0"/>
              </a:rPr>
              <a:t> </a:t>
            </a:r>
            <a:r>
              <a:rPr lang="fr-FR" sz="2400" b="1" i="1" dirty="0" err="1">
                <a:solidFill>
                  <a:srgbClr val="C00000"/>
                </a:solidFill>
                <a:latin typeface="Times New Roman" pitchFamily="18" charset="0"/>
                <a:cs typeface="Times New Roman" pitchFamily="18" charset="0"/>
              </a:rPr>
              <a:t>vị</a:t>
            </a:r>
            <a:r>
              <a:rPr lang="fr-FR" sz="2400" b="1" i="1" dirty="0">
                <a:solidFill>
                  <a:srgbClr val="C00000"/>
                </a:solidFill>
                <a:latin typeface="Times New Roman" pitchFamily="18" charset="0"/>
                <a:cs typeface="Times New Roman" pitchFamily="18" charset="0"/>
              </a:rPr>
              <a:t> </a:t>
            </a:r>
            <a:r>
              <a:rPr lang="fr-FR" sz="2400" b="1" i="1" dirty="0" err="1">
                <a:solidFill>
                  <a:srgbClr val="C00000"/>
                </a:solidFill>
                <a:latin typeface="Times New Roman" pitchFamily="18" charset="0"/>
                <a:cs typeface="Times New Roman" pitchFamily="18" charset="0"/>
              </a:rPr>
              <a:t>trên</a:t>
            </a:r>
            <a:r>
              <a:rPr lang="fr-FR" sz="2400" b="1" i="1" dirty="0">
                <a:solidFill>
                  <a:srgbClr val="C00000"/>
                </a:solidFill>
                <a:latin typeface="Times New Roman" pitchFamily="18" charset="0"/>
                <a:cs typeface="Times New Roman" pitchFamily="18" charset="0"/>
              </a:rPr>
              <a:t> </a:t>
            </a:r>
            <a:r>
              <a:rPr lang="fr-FR" sz="2400" b="1" i="1" dirty="0" err="1">
                <a:solidFill>
                  <a:srgbClr val="C00000"/>
                </a:solidFill>
                <a:latin typeface="Times New Roman" pitchFamily="18" charset="0"/>
                <a:cs typeface="Times New Roman" pitchFamily="18" charset="0"/>
              </a:rPr>
              <a:t>biểu</a:t>
            </a:r>
            <a:r>
              <a:rPr lang="fr-FR" sz="2400" b="1" i="1" dirty="0">
                <a:solidFill>
                  <a:srgbClr val="C00000"/>
                </a:solidFill>
                <a:latin typeface="Times New Roman" pitchFamily="18" charset="0"/>
                <a:cs typeface="Times New Roman" pitchFamily="18" charset="0"/>
              </a:rPr>
              <a:t> </a:t>
            </a:r>
            <a:r>
              <a:rPr lang="fr-FR" sz="2400" b="1" i="1" dirty="0" err="1">
                <a:solidFill>
                  <a:srgbClr val="C00000"/>
                </a:solidFill>
                <a:latin typeface="Times New Roman" pitchFamily="18" charset="0"/>
                <a:cs typeface="Times New Roman" pitchFamily="18" charset="0"/>
              </a:rPr>
              <a:t>đồ</a:t>
            </a:r>
            <a:r>
              <a:rPr lang="fr-FR" sz="2400" b="1" i="1" dirty="0">
                <a:solidFill>
                  <a:srgbClr val="C00000"/>
                </a:solidFill>
                <a:latin typeface="Times New Roman" pitchFamily="18" charset="0"/>
                <a:cs typeface="Times New Roman" pitchFamily="18" charset="0"/>
              </a:rPr>
              <a:t> </a:t>
            </a:r>
            <a:r>
              <a:rPr lang="fr-FR" sz="2400" b="1" i="1" dirty="0" err="1">
                <a:solidFill>
                  <a:srgbClr val="C00000"/>
                </a:solidFill>
                <a:latin typeface="Times New Roman" pitchFamily="18" charset="0"/>
                <a:cs typeface="Times New Roman" pitchFamily="18" charset="0"/>
              </a:rPr>
              <a:t>đã</a:t>
            </a:r>
            <a:r>
              <a:rPr lang="fr-FR" sz="2400" b="1" i="1" dirty="0">
                <a:solidFill>
                  <a:srgbClr val="C00000"/>
                </a:solidFill>
                <a:latin typeface="Times New Roman" pitchFamily="18" charset="0"/>
                <a:cs typeface="Times New Roman" pitchFamily="18" charset="0"/>
              </a:rPr>
              <a:t> </a:t>
            </a:r>
            <a:r>
              <a:rPr lang="fr-FR" sz="2400" b="1" i="1" dirty="0" err="1">
                <a:solidFill>
                  <a:srgbClr val="C00000"/>
                </a:solidFill>
                <a:latin typeface="Times New Roman" pitchFamily="18" charset="0"/>
                <a:cs typeface="Times New Roman" pitchFamily="18" charset="0"/>
              </a:rPr>
              <a:t>vẽ</a:t>
            </a:r>
            <a:r>
              <a:rPr lang="vi-VN" sz="2400" b="1" i="1" dirty="0">
                <a:solidFill>
                  <a:srgbClr val="C00000"/>
                </a:solidFill>
                <a:latin typeface="Times New Roman" pitchFamily="18" charset="0"/>
                <a:cs typeface="Times New Roman" pitchFamily="18" charset="0"/>
              </a:rPr>
              <a:t>:</a:t>
            </a:r>
          </a:p>
        </p:txBody>
      </p:sp>
      <p:sp>
        <p:nvSpPr>
          <p:cNvPr id="14" name="Rectangle 13"/>
          <p:cNvSpPr/>
          <p:nvPr/>
        </p:nvSpPr>
        <p:spPr>
          <a:xfrm>
            <a:off x="1523442" y="3786278"/>
            <a:ext cx="10515600" cy="830997"/>
          </a:xfrm>
          <a:prstGeom prst="rect">
            <a:avLst/>
          </a:prstGeom>
        </p:spPr>
        <p:txBody>
          <a:bodyPr wrap="square">
            <a:spAutoFit/>
          </a:bodyPr>
          <a:lstStyle/>
          <a:p>
            <a:pPr>
              <a:tabLst>
                <a:tab pos="360000" algn="l"/>
              </a:tabLst>
            </a:pPr>
            <a:r>
              <a:rPr lang="vi-VN" sz="2400" i="1">
                <a:latin typeface="Times New Roman" pitchFamily="18" charset="0"/>
                <a:cs typeface="Times New Roman" pitchFamily="18" charset="0"/>
              </a:rPr>
              <a:t>- </a:t>
            </a:r>
            <a:r>
              <a:rPr lang="fr-FR" sz="2400" b="1" i="1" dirty="0" err="1">
                <a:latin typeface="Times New Roman" pitchFamily="18" charset="0"/>
                <a:cs typeface="Times New Roman" pitchFamily="18" charset="0"/>
              </a:rPr>
              <a:t>Tên</a:t>
            </a:r>
            <a:r>
              <a:rPr lang="fr-FR" sz="2400" b="1" i="1" dirty="0">
                <a:latin typeface="Times New Roman" pitchFamily="18" charset="0"/>
                <a:cs typeface="Times New Roman" pitchFamily="18" charset="0"/>
              </a:rPr>
              <a:t> </a:t>
            </a:r>
            <a:r>
              <a:rPr lang="fr-FR" sz="2400" b="1" i="1" dirty="0" err="1">
                <a:latin typeface="Times New Roman" pitchFamily="18" charset="0"/>
                <a:cs typeface="Times New Roman" pitchFamily="18" charset="0"/>
              </a:rPr>
              <a:t>biểu</a:t>
            </a:r>
            <a:r>
              <a:rPr lang="fr-FR" sz="2400" b="1" i="1" dirty="0">
                <a:latin typeface="Times New Roman" pitchFamily="18" charset="0"/>
                <a:cs typeface="Times New Roman" pitchFamily="18" charset="0"/>
              </a:rPr>
              <a:t> </a:t>
            </a:r>
            <a:r>
              <a:rPr lang="fr-FR" sz="2400" b="1" i="1" dirty="0" err="1">
                <a:latin typeface="Times New Roman" pitchFamily="18" charset="0"/>
                <a:cs typeface="Times New Roman" pitchFamily="18" charset="0"/>
              </a:rPr>
              <a:t>đồ</a:t>
            </a:r>
            <a:r>
              <a:rPr lang="fr-FR" sz="2400" b="1" i="1" dirty="0">
                <a:latin typeface="Times New Roman" pitchFamily="18" charset="0"/>
                <a:cs typeface="Times New Roman" pitchFamily="18" charset="0"/>
              </a:rPr>
              <a:t>:</a:t>
            </a:r>
            <a:r>
              <a:rPr lang="vi-VN" sz="2400" b="1" dirty="0">
                <a:latin typeface="Times New Roman" pitchFamily="18" charset="0"/>
                <a:cs typeface="Times New Roman" pitchFamily="18" charset="0"/>
              </a:rPr>
              <a:t> </a:t>
            </a:r>
            <a:r>
              <a:rPr lang="fr-FR" sz="2400" dirty="0" err="1">
                <a:latin typeface="Times New Roman" pitchFamily="18" charset="0"/>
                <a:cs typeface="Times New Roman" pitchFamily="18" charset="0"/>
              </a:rPr>
              <a:t>Thường</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ghi</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bên</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trái</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hoặc</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bên</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phải</a:t>
            </a:r>
            <a:r>
              <a:rPr lang="fr-FR" sz="2400" dirty="0">
                <a:latin typeface="Times New Roman" pitchFamily="18" charset="0"/>
                <a:cs typeface="Times New Roman" pitchFamily="18" charset="0"/>
              </a:rPr>
              <a:t> </a:t>
            </a:r>
            <a:r>
              <a:rPr lang="fr-FR" sz="2400" err="1">
                <a:latin typeface="Times New Roman" pitchFamily="18" charset="0"/>
                <a:cs typeface="Times New Roman" pitchFamily="18" charset="0"/>
              </a:rPr>
              <a:t>đường</a:t>
            </a:r>
            <a:r>
              <a:rPr lang="fr-FR" sz="2400">
                <a:latin typeface="Times New Roman" pitchFamily="18" charset="0"/>
                <a:cs typeface="Times New Roman" pitchFamily="18" charset="0"/>
              </a:rPr>
              <a:t> chuẩn</a:t>
            </a:r>
            <a:endParaRPr lang="vi-VN" sz="2400" dirty="0">
              <a:latin typeface="Times New Roman" pitchFamily="18" charset="0"/>
              <a:cs typeface="Times New Roman" pitchFamily="18" charset="0"/>
            </a:endParaRPr>
          </a:p>
          <a:p>
            <a:pPr>
              <a:tabLst>
                <a:tab pos="360000" algn="l"/>
              </a:tabLst>
            </a:pPr>
            <a:endParaRPr lang="vi-VN" sz="2400" dirty="0">
              <a:latin typeface="Times New Roman" pitchFamily="18" charset="0"/>
              <a:cs typeface="Times New Roman" pitchFamily="18" charset="0"/>
            </a:endParaRPr>
          </a:p>
        </p:txBody>
      </p:sp>
      <p:sp>
        <p:nvSpPr>
          <p:cNvPr id="15" name="Rectangle 14"/>
          <p:cNvSpPr/>
          <p:nvPr/>
        </p:nvSpPr>
        <p:spPr>
          <a:xfrm>
            <a:off x="1523442" y="4247943"/>
            <a:ext cx="10515600" cy="461665"/>
          </a:xfrm>
          <a:prstGeom prst="rect">
            <a:avLst/>
          </a:prstGeom>
        </p:spPr>
        <p:txBody>
          <a:bodyPr wrap="square">
            <a:spAutoFit/>
          </a:bodyPr>
          <a:lstStyle/>
          <a:p>
            <a:r>
              <a:rPr lang="vi-VN" sz="2400" b="1" i="1">
                <a:latin typeface="Times New Roman" pitchFamily="18" charset="0"/>
                <a:cs typeface="Times New Roman" pitchFamily="18" charset="0"/>
              </a:rPr>
              <a:t>- </a:t>
            </a:r>
            <a:r>
              <a:rPr lang="fr-FR" sz="2400" b="1" i="1" dirty="0" err="1">
                <a:latin typeface="Times New Roman" pitchFamily="18" charset="0"/>
                <a:cs typeface="Times New Roman" pitchFamily="18" charset="0"/>
              </a:rPr>
              <a:t>Đơn</a:t>
            </a:r>
            <a:r>
              <a:rPr lang="fr-FR" sz="2400" b="1" i="1" dirty="0">
                <a:latin typeface="Times New Roman" pitchFamily="18" charset="0"/>
                <a:cs typeface="Times New Roman" pitchFamily="18" charset="0"/>
              </a:rPr>
              <a:t> </a:t>
            </a:r>
            <a:r>
              <a:rPr lang="fr-FR" sz="2400" b="1" i="1" dirty="0" err="1">
                <a:latin typeface="Times New Roman" pitchFamily="18" charset="0"/>
                <a:cs typeface="Times New Roman" pitchFamily="18" charset="0"/>
              </a:rPr>
              <a:t>vị</a:t>
            </a:r>
            <a:r>
              <a:rPr lang="fr-FR" sz="2400" b="1" i="1" dirty="0">
                <a:latin typeface="Times New Roman" pitchFamily="18" charset="0"/>
                <a:cs typeface="Times New Roman" pitchFamily="18" charset="0"/>
              </a:rPr>
              <a:t>:</a:t>
            </a:r>
            <a:r>
              <a:rPr lang="vi-VN" sz="2400" i="1" dirty="0">
                <a:latin typeface="Times New Roman" pitchFamily="18" charset="0"/>
                <a:cs typeface="Times New Roman" pitchFamily="18" charset="0"/>
              </a:rPr>
              <a:t> </a:t>
            </a:r>
            <a:r>
              <a:rPr lang="fr-FR" sz="2400" dirty="0" err="1">
                <a:latin typeface="Times New Roman" pitchFamily="18" charset="0"/>
                <a:cs typeface="Times New Roman" pitchFamily="18" charset="0"/>
              </a:rPr>
              <a:t>Có</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thể</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ghi</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trực</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tiếp</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trên</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biểu</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đồ</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hoặc</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ghi</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bên</a:t>
            </a:r>
            <a:r>
              <a:rPr lang="fr-FR" sz="2400" dirty="0">
                <a:latin typeface="Times New Roman" pitchFamily="18" charset="0"/>
                <a:cs typeface="Times New Roman" pitchFamily="18" charset="0"/>
              </a:rPr>
              <a:t> </a:t>
            </a:r>
            <a:r>
              <a:rPr lang="fr-FR" sz="2400" err="1">
                <a:latin typeface="Times New Roman" pitchFamily="18" charset="0"/>
                <a:cs typeface="Times New Roman" pitchFamily="18" charset="0"/>
              </a:rPr>
              <a:t>cạnh</a:t>
            </a:r>
            <a:r>
              <a:rPr lang="fr-FR" sz="2400">
                <a:latin typeface="Times New Roman" pitchFamily="18" charset="0"/>
                <a:cs typeface="Times New Roman" pitchFamily="18" charset="0"/>
              </a:rPr>
              <a:t> tên biểu </a:t>
            </a:r>
            <a:r>
              <a:rPr lang="fr-FR" sz="2400" dirty="0" err="1">
                <a:latin typeface="Times New Roman" pitchFamily="18" charset="0"/>
                <a:cs typeface="Times New Roman" pitchFamily="18" charset="0"/>
              </a:rPr>
              <a:t>đồ</a:t>
            </a:r>
            <a:endParaRPr lang="vi-VN" sz="2400" dirty="0">
              <a:latin typeface="Times New Roman" pitchFamily="18" charset="0"/>
              <a:cs typeface="Times New Roman" pitchFamily="18" charset="0"/>
            </a:endParaRPr>
          </a:p>
        </p:txBody>
      </p:sp>
      <p:sp>
        <p:nvSpPr>
          <p:cNvPr id="16" name="Title 1">
            <a:extLst>
              <a:ext uri="{FF2B5EF4-FFF2-40B4-BE49-F238E27FC236}">
                <a16:creationId xmlns:a16="http://schemas.microsoft.com/office/drawing/2014/main" id="{76D3E978-727F-403F-8A95-2C46789A2B29}"/>
              </a:ext>
            </a:extLst>
          </p:cNvPr>
          <p:cNvSpPr txBox="1">
            <a:spLocks/>
          </p:cNvSpPr>
          <p:nvPr/>
        </p:nvSpPr>
        <p:spPr>
          <a:xfrm>
            <a:off x="709246" y="919272"/>
            <a:ext cx="10515600" cy="5516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i="1" kern="1200">
                <a:solidFill>
                  <a:schemeClr val="tx1"/>
                </a:solidFill>
                <a:latin typeface="Arial" panose="020B0604020202020204" pitchFamily="34" charset="0"/>
                <a:ea typeface="+mj-ea"/>
                <a:cs typeface="Arial" panose="020B0604020202020204" pitchFamily="34" charset="0"/>
              </a:defRPr>
            </a:lvl1pPr>
          </a:lstStyle>
          <a:p>
            <a:r>
              <a:rPr lang="en-US" sz="2400" b="1" dirty="0">
                <a:solidFill>
                  <a:srgbClr val="FF0000"/>
                </a:solidFill>
                <a:latin typeface="Times New Roman" panose="02020603050405020304" pitchFamily="18" charset="0"/>
                <a:cs typeface="Times New Roman" panose="02020603050405020304" pitchFamily="18" charset="0"/>
              </a:rPr>
              <a:t>2.3 </a:t>
            </a:r>
            <a:r>
              <a:rPr lang="en-US" sz="2400" b="1" dirty="0" err="1">
                <a:solidFill>
                  <a:srgbClr val="FF0000"/>
                </a:solidFill>
                <a:latin typeface="Times New Roman" panose="02020603050405020304" pitchFamily="18" charset="0"/>
                <a:cs typeface="Times New Roman" panose="02020603050405020304" pitchFamily="18" charset="0"/>
              </a:rPr>
              <a:t>Biểu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đồ</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nội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lực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của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bài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toán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phẳng</a:t>
            </a:r>
            <a:endParaRPr lang="en-AU" sz="2400" b="1" dirty="0">
              <a:solidFill>
                <a:srgbClr val="FF0000"/>
              </a:solidFill>
              <a:latin typeface="Times New Roman" panose="02020603050405020304" pitchFamily="18" charset="0"/>
              <a:cs typeface="Times New Roman" panose="02020603050405020304" pitchFamily="18" charset="0"/>
            </a:endParaRPr>
          </a:p>
        </p:txBody>
      </p:sp>
      <p:pic>
        <p:nvPicPr>
          <p:cNvPr id="17" name="Picture 16">
            <a:extLst>
              <a:ext uri="{FF2B5EF4-FFF2-40B4-BE49-F238E27FC236}">
                <a16:creationId xmlns:a16="http://schemas.microsoft.com/office/drawing/2014/main" id="{23DD5857-681A-40F5-A3A4-814BAF3EEF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256"/>
            <a:ext cx="4252981" cy="914400"/>
          </a:xfrm>
          <a:prstGeom prst="rect">
            <a:avLst/>
          </a:prstGeom>
        </p:spPr>
      </p:pic>
    </p:spTree>
    <p:extLst>
      <p:ext uri="{BB962C8B-B14F-4D97-AF65-F5344CB8AC3E}">
        <p14:creationId xmlns:p14="http://schemas.microsoft.com/office/powerpoint/2010/main" val="4049557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500"/>
                                        <p:tgtEl>
                                          <p:spTgt spid="1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circle(in)">
                                      <p:cBhvr>
                                        <p:cTn id="32" dur="20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circle(in)">
                                      <p:cBhvr>
                                        <p:cTn id="3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P spid="10" grpId="0"/>
      <p:bldP spid="11" grpId="0"/>
      <p:bldP spid="12" grpId="0"/>
      <p:bldP spid="13" grpId="0"/>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523441" y="3686345"/>
            <a:ext cx="9143999" cy="461665"/>
          </a:xfrm>
          <a:prstGeom prst="rect">
            <a:avLst/>
          </a:prstGeom>
        </p:spPr>
        <p:txBody>
          <a:bodyPr wrap="square">
            <a:spAutoFit/>
          </a:bodyPr>
          <a:lstStyle/>
          <a:p>
            <a:pPr algn="ctr"/>
            <a:r>
              <a:rPr lang="fr-FR" sz="2400" b="1" i="1" dirty="0" err="1">
                <a:solidFill>
                  <a:srgbClr val="1209C7"/>
                </a:solidFill>
                <a:latin typeface="Times New Roman" pitchFamily="18" charset="0"/>
                <a:cs typeface="Times New Roman" pitchFamily="18" charset="0"/>
              </a:rPr>
              <a:t>Đoạn</a:t>
            </a:r>
            <a:r>
              <a:rPr lang="fr-FR" sz="2400" b="1" i="1" dirty="0">
                <a:solidFill>
                  <a:srgbClr val="1209C7"/>
                </a:solidFill>
                <a:latin typeface="Times New Roman" pitchFamily="18" charset="0"/>
                <a:cs typeface="Times New Roman" pitchFamily="18" charset="0"/>
              </a:rPr>
              <a:t> chia</a:t>
            </a:r>
            <a:r>
              <a:rPr lang="vi-VN" sz="2400" b="1" i="1" dirty="0">
                <a:solidFill>
                  <a:srgbClr val="1209C7"/>
                </a:solidFill>
                <a:latin typeface="Times New Roman" pitchFamily="18" charset="0"/>
                <a:cs typeface="Times New Roman" pitchFamily="18" charset="0"/>
              </a:rPr>
              <a:t>: </a:t>
            </a:r>
            <a:r>
              <a:rPr lang="fr-FR" sz="2400" b="1" i="1" dirty="0" err="1">
                <a:solidFill>
                  <a:srgbClr val="1209C7"/>
                </a:solidFill>
                <a:latin typeface="Times New Roman" pitchFamily="18" charset="0"/>
                <a:cs typeface="Times New Roman" pitchFamily="18" charset="0"/>
              </a:rPr>
              <a:t>không</a:t>
            </a:r>
            <a:r>
              <a:rPr lang="fr-FR" sz="2400" b="1" i="1" dirty="0">
                <a:solidFill>
                  <a:srgbClr val="1209C7"/>
                </a:solidFill>
                <a:latin typeface="Times New Roman" pitchFamily="18" charset="0"/>
                <a:cs typeface="Times New Roman" pitchFamily="18" charset="0"/>
              </a:rPr>
              <a:t> </a:t>
            </a:r>
            <a:r>
              <a:rPr lang="fr-FR" sz="2400" b="1" i="1" dirty="0" err="1">
                <a:solidFill>
                  <a:srgbClr val="1209C7"/>
                </a:solidFill>
                <a:latin typeface="Times New Roman" pitchFamily="18" charset="0"/>
                <a:cs typeface="Times New Roman" pitchFamily="18" charset="0"/>
              </a:rPr>
              <a:t>có</a:t>
            </a:r>
            <a:r>
              <a:rPr lang="fr-FR" sz="2400" b="1" i="1" dirty="0">
                <a:solidFill>
                  <a:srgbClr val="1209C7"/>
                </a:solidFill>
                <a:latin typeface="Times New Roman" pitchFamily="18" charset="0"/>
                <a:cs typeface="Times New Roman" pitchFamily="18" charset="0"/>
              </a:rPr>
              <a:t> </a:t>
            </a:r>
            <a:r>
              <a:rPr lang="vi-VN" sz="2400" b="1" i="1" dirty="0">
                <a:solidFill>
                  <a:srgbClr val="1209C7"/>
                </a:solidFill>
                <a:latin typeface="Times New Roman" pitchFamily="18" charset="0"/>
                <a:cs typeface="Times New Roman" pitchFamily="18" charset="0"/>
              </a:rPr>
              <a:t>ngoại lực </a:t>
            </a:r>
            <a:r>
              <a:rPr lang="fr-FR" sz="2400" b="1" i="1" dirty="0" err="1">
                <a:solidFill>
                  <a:srgbClr val="1209C7"/>
                </a:solidFill>
                <a:latin typeface="Times New Roman" pitchFamily="18" charset="0"/>
                <a:cs typeface="Times New Roman" pitchFamily="18" charset="0"/>
              </a:rPr>
              <a:t>hoặc</a:t>
            </a:r>
            <a:r>
              <a:rPr lang="fr-FR" sz="2400" b="1" i="1" dirty="0">
                <a:solidFill>
                  <a:srgbClr val="1209C7"/>
                </a:solidFill>
                <a:latin typeface="Times New Roman" pitchFamily="18" charset="0"/>
                <a:cs typeface="Times New Roman" pitchFamily="18" charset="0"/>
              </a:rPr>
              <a:t> </a:t>
            </a:r>
            <a:r>
              <a:rPr lang="fr-FR" sz="2400" b="1" i="1" dirty="0" err="1">
                <a:solidFill>
                  <a:srgbClr val="1209C7"/>
                </a:solidFill>
                <a:latin typeface="Times New Roman" pitchFamily="18" charset="0"/>
                <a:cs typeface="Times New Roman" pitchFamily="18" charset="0"/>
              </a:rPr>
              <a:t>có</a:t>
            </a:r>
            <a:r>
              <a:rPr lang="fr-FR" sz="2400" b="1" i="1" dirty="0">
                <a:solidFill>
                  <a:srgbClr val="1209C7"/>
                </a:solidFill>
                <a:latin typeface="Times New Roman" pitchFamily="18" charset="0"/>
                <a:cs typeface="Times New Roman" pitchFamily="18" charset="0"/>
              </a:rPr>
              <a:t> </a:t>
            </a:r>
            <a:r>
              <a:rPr lang="vi-VN" sz="2400" b="1" i="1" dirty="0">
                <a:solidFill>
                  <a:srgbClr val="1209C7"/>
                </a:solidFill>
                <a:latin typeface="Times New Roman" pitchFamily="18" charset="0"/>
                <a:cs typeface="Times New Roman" pitchFamily="18" charset="0"/>
              </a:rPr>
              <a:t>ngoại lực </a:t>
            </a:r>
            <a:r>
              <a:rPr lang="fr-FR" sz="2400" b="1" i="1" dirty="0" err="1">
                <a:solidFill>
                  <a:srgbClr val="1209C7"/>
                </a:solidFill>
                <a:latin typeface="Times New Roman" pitchFamily="18" charset="0"/>
                <a:cs typeface="Times New Roman" pitchFamily="18" charset="0"/>
              </a:rPr>
              <a:t>phân</a:t>
            </a:r>
            <a:r>
              <a:rPr lang="fr-FR" sz="2400" b="1" i="1" dirty="0">
                <a:solidFill>
                  <a:srgbClr val="1209C7"/>
                </a:solidFill>
                <a:latin typeface="Times New Roman" pitchFamily="18" charset="0"/>
                <a:cs typeface="Times New Roman" pitchFamily="18" charset="0"/>
              </a:rPr>
              <a:t> </a:t>
            </a:r>
            <a:r>
              <a:rPr lang="fr-FR" sz="2400" b="1" i="1" dirty="0" err="1">
                <a:solidFill>
                  <a:srgbClr val="1209C7"/>
                </a:solidFill>
                <a:latin typeface="Times New Roman" pitchFamily="18" charset="0"/>
                <a:cs typeface="Times New Roman" pitchFamily="18" charset="0"/>
              </a:rPr>
              <a:t>bố</a:t>
            </a:r>
            <a:r>
              <a:rPr lang="fr-FR" sz="2400" b="1" i="1" dirty="0">
                <a:solidFill>
                  <a:srgbClr val="1209C7"/>
                </a:solidFill>
                <a:latin typeface="Times New Roman" pitchFamily="18" charset="0"/>
                <a:cs typeface="Times New Roman" pitchFamily="18" charset="0"/>
              </a:rPr>
              <a:t> </a:t>
            </a:r>
            <a:r>
              <a:rPr lang="fr-FR" sz="2400" b="1" i="1" dirty="0" err="1">
                <a:solidFill>
                  <a:srgbClr val="1209C7"/>
                </a:solidFill>
                <a:latin typeface="Times New Roman" pitchFamily="18" charset="0"/>
                <a:cs typeface="Times New Roman" pitchFamily="18" charset="0"/>
              </a:rPr>
              <a:t>liên</a:t>
            </a:r>
            <a:r>
              <a:rPr lang="fr-FR" sz="2400" b="1" i="1" dirty="0">
                <a:solidFill>
                  <a:srgbClr val="1209C7"/>
                </a:solidFill>
                <a:latin typeface="Times New Roman" pitchFamily="18" charset="0"/>
                <a:cs typeface="Times New Roman" pitchFamily="18" charset="0"/>
              </a:rPr>
              <a:t> </a:t>
            </a:r>
            <a:r>
              <a:rPr lang="fr-FR" sz="2400" b="1" i="1" dirty="0" err="1">
                <a:solidFill>
                  <a:srgbClr val="1209C7"/>
                </a:solidFill>
                <a:latin typeface="Times New Roman" pitchFamily="18" charset="0"/>
                <a:cs typeface="Times New Roman" pitchFamily="18" charset="0"/>
              </a:rPr>
              <a:t>tục</a:t>
            </a:r>
            <a:r>
              <a:rPr lang="fr-FR" sz="2400" b="1" i="1" dirty="0">
                <a:solidFill>
                  <a:srgbClr val="1209C7"/>
                </a:solidFill>
                <a:latin typeface="Times New Roman" pitchFamily="18" charset="0"/>
                <a:cs typeface="Times New Roman" pitchFamily="18" charset="0"/>
              </a:rPr>
              <a:t>.</a:t>
            </a:r>
            <a:endParaRPr lang="vi-VN" sz="2400" dirty="0">
              <a:solidFill>
                <a:srgbClr val="1209C7"/>
              </a:solidFill>
              <a:latin typeface="Times New Roman" pitchFamily="18" charset="0"/>
              <a:cs typeface="Times New Roman" pitchFamily="18" charset="0"/>
            </a:endParaRPr>
          </a:p>
        </p:txBody>
      </p:sp>
      <p:sp>
        <p:nvSpPr>
          <p:cNvPr id="20" name="Rectangle 19"/>
          <p:cNvSpPr/>
          <p:nvPr/>
        </p:nvSpPr>
        <p:spPr>
          <a:xfrm>
            <a:off x="1523441" y="4149251"/>
            <a:ext cx="10033648" cy="1200329"/>
          </a:xfrm>
          <a:prstGeom prst="rect">
            <a:avLst/>
          </a:prstGeom>
        </p:spPr>
        <p:txBody>
          <a:bodyPr wrap="square">
            <a:spAutoFit/>
          </a:bodyPr>
          <a:lstStyle/>
          <a:p>
            <a:pPr algn="just">
              <a:tabLst>
                <a:tab pos="360000" algn="l"/>
              </a:tabLst>
            </a:pPr>
            <a:r>
              <a:rPr lang="vi-VN" sz="2400" i="1" dirty="0">
                <a:solidFill>
                  <a:srgbClr val="1209C7"/>
                </a:solidFill>
                <a:latin typeface="Times New Roman" pitchFamily="18" charset="0"/>
                <a:cs typeface="Times New Roman" pitchFamily="18" charset="0"/>
              </a:rPr>
              <a:t>	</a:t>
            </a:r>
            <a:r>
              <a:rPr lang="fr-FR" sz="2400" i="1" dirty="0" err="1">
                <a:solidFill>
                  <a:srgbClr val="1209C7"/>
                </a:solidFill>
                <a:latin typeface="Times New Roman" pitchFamily="18" charset="0"/>
                <a:cs typeface="Times New Roman" pitchFamily="18" charset="0"/>
              </a:rPr>
              <a:t>Những</a:t>
            </a:r>
            <a:r>
              <a:rPr lang="fr-FR" sz="2400" i="1" dirty="0">
                <a:solidFill>
                  <a:srgbClr val="1209C7"/>
                </a:solidFill>
                <a:latin typeface="Times New Roman" pitchFamily="18" charset="0"/>
                <a:cs typeface="Times New Roman" pitchFamily="18" charset="0"/>
              </a:rPr>
              <a:t> </a:t>
            </a:r>
            <a:r>
              <a:rPr lang="fr-FR" sz="2400" i="1" dirty="0" err="1">
                <a:solidFill>
                  <a:srgbClr val="1209C7"/>
                </a:solidFill>
                <a:latin typeface="Times New Roman" pitchFamily="18" charset="0"/>
                <a:cs typeface="Times New Roman" pitchFamily="18" charset="0"/>
              </a:rPr>
              <a:t>điểm</a:t>
            </a:r>
            <a:r>
              <a:rPr lang="fr-FR" sz="2400" i="1" dirty="0">
                <a:solidFill>
                  <a:srgbClr val="1209C7"/>
                </a:solidFill>
                <a:latin typeface="Times New Roman" pitchFamily="18" charset="0"/>
                <a:cs typeface="Times New Roman" pitchFamily="18" charset="0"/>
              </a:rPr>
              <a:t> chia là: </a:t>
            </a:r>
            <a:r>
              <a:rPr lang="fr-FR" sz="2400" i="1" dirty="0" err="1">
                <a:solidFill>
                  <a:srgbClr val="1209C7"/>
                </a:solidFill>
                <a:latin typeface="Times New Roman" pitchFamily="18" charset="0"/>
                <a:cs typeface="Times New Roman" pitchFamily="18" charset="0"/>
              </a:rPr>
              <a:t>tại</a:t>
            </a:r>
            <a:r>
              <a:rPr lang="fr-FR" sz="2400" i="1" dirty="0">
                <a:solidFill>
                  <a:srgbClr val="1209C7"/>
                </a:solidFill>
                <a:latin typeface="Times New Roman" pitchFamily="18" charset="0"/>
                <a:cs typeface="Times New Roman" pitchFamily="18" charset="0"/>
              </a:rPr>
              <a:t> </a:t>
            </a:r>
            <a:r>
              <a:rPr lang="fr-FR" sz="2400" i="1" dirty="0" err="1">
                <a:solidFill>
                  <a:srgbClr val="1209C7"/>
                </a:solidFill>
                <a:latin typeface="Times New Roman" pitchFamily="18" charset="0"/>
                <a:cs typeface="Times New Roman" pitchFamily="18" charset="0"/>
              </a:rPr>
              <a:t>nút</a:t>
            </a:r>
            <a:r>
              <a:rPr lang="fr-FR" sz="2400" i="1" dirty="0">
                <a:solidFill>
                  <a:srgbClr val="1209C7"/>
                </a:solidFill>
                <a:latin typeface="Times New Roman" pitchFamily="18" charset="0"/>
                <a:cs typeface="Times New Roman" pitchFamily="18" charset="0"/>
              </a:rPr>
              <a:t> ( </a:t>
            </a:r>
            <a:r>
              <a:rPr lang="fr-FR" sz="2400" i="1" dirty="0" err="1">
                <a:solidFill>
                  <a:srgbClr val="1209C7"/>
                </a:solidFill>
                <a:latin typeface="Times New Roman" pitchFamily="18" charset="0"/>
                <a:cs typeface="Times New Roman" pitchFamily="18" charset="0"/>
              </a:rPr>
              <a:t>nơi</a:t>
            </a:r>
            <a:r>
              <a:rPr lang="fr-FR" sz="2400" i="1" dirty="0">
                <a:solidFill>
                  <a:srgbClr val="1209C7"/>
                </a:solidFill>
                <a:latin typeface="Times New Roman" pitchFamily="18" charset="0"/>
                <a:cs typeface="Times New Roman" pitchFamily="18" charset="0"/>
              </a:rPr>
              <a:t> </a:t>
            </a:r>
            <a:r>
              <a:rPr lang="fr-FR" sz="2400" i="1" dirty="0" err="1">
                <a:solidFill>
                  <a:srgbClr val="1209C7"/>
                </a:solidFill>
                <a:latin typeface="Times New Roman" pitchFamily="18" charset="0"/>
                <a:cs typeface="Times New Roman" pitchFamily="18" charset="0"/>
              </a:rPr>
              <a:t>giao</a:t>
            </a:r>
            <a:r>
              <a:rPr lang="fr-FR" sz="2400" i="1" dirty="0">
                <a:solidFill>
                  <a:srgbClr val="1209C7"/>
                </a:solidFill>
                <a:latin typeface="Times New Roman" pitchFamily="18" charset="0"/>
                <a:cs typeface="Times New Roman" pitchFamily="18" charset="0"/>
              </a:rPr>
              <a:t> </a:t>
            </a:r>
            <a:r>
              <a:rPr lang="fr-FR" sz="2400" i="1" dirty="0" err="1">
                <a:solidFill>
                  <a:srgbClr val="1209C7"/>
                </a:solidFill>
                <a:latin typeface="Times New Roman" pitchFamily="18" charset="0"/>
                <a:cs typeface="Times New Roman" pitchFamily="18" charset="0"/>
              </a:rPr>
              <a:t>nhau</a:t>
            </a:r>
            <a:r>
              <a:rPr lang="fr-FR" sz="2400" i="1" dirty="0">
                <a:solidFill>
                  <a:srgbClr val="1209C7"/>
                </a:solidFill>
                <a:latin typeface="Times New Roman" pitchFamily="18" charset="0"/>
                <a:cs typeface="Times New Roman" pitchFamily="18" charset="0"/>
              </a:rPr>
              <a:t> </a:t>
            </a:r>
            <a:r>
              <a:rPr lang="fr-FR" sz="2400" i="1" dirty="0" err="1">
                <a:solidFill>
                  <a:srgbClr val="1209C7"/>
                </a:solidFill>
                <a:latin typeface="Times New Roman" pitchFamily="18" charset="0"/>
                <a:cs typeface="Times New Roman" pitchFamily="18" charset="0"/>
              </a:rPr>
              <a:t>giữa</a:t>
            </a:r>
            <a:r>
              <a:rPr lang="fr-FR" sz="2400" i="1" dirty="0">
                <a:solidFill>
                  <a:srgbClr val="1209C7"/>
                </a:solidFill>
                <a:latin typeface="Times New Roman" pitchFamily="18" charset="0"/>
                <a:cs typeface="Times New Roman" pitchFamily="18" charset="0"/>
              </a:rPr>
              <a:t> </a:t>
            </a:r>
            <a:r>
              <a:rPr lang="fr-FR" sz="2400" i="1" dirty="0" err="1">
                <a:solidFill>
                  <a:srgbClr val="1209C7"/>
                </a:solidFill>
                <a:latin typeface="Times New Roman" pitchFamily="18" charset="0"/>
                <a:cs typeface="Times New Roman" pitchFamily="18" charset="0"/>
              </a:rPr>
              <a:t>các</a:t>
            </a:r>
            <a:r>
              <a:rPr lang="fr-FR" sz="2400" i="1" dirty="0">
                <a:solidFill>
                  <a:srgbClr val="1209C7"/>
                </a:solidFill>
                <a:latin typeface="Times New Roman" pitchFamily="18" charset="0"/>
                <a:cs typeface="Times New Roman" pitchFamily="18" charset="0"/>
              </a:rPr>
              <a:t> </a:t>
            </a:r>
            <a:r>
              <a:rPr lang="fr-FR" sz="2400" i="1" dirty="0" err="1">
                <a:solidFill>
                  <a:srgbClr val="1209C7"/>
                </a:solidFill>
                <a:latin typeface="Times New Roman" pitchFamily="18" charset="0"/>
                <a:cs typeface="Times New Roman" pitchFamily="18" charset="0"/>
              </a:rPr>
              <a:t>thanh</a:t>
            </a:r>
            <a:r>
              <a:rPr lang="fr-FR" sz="2400" i="1" dirty="0">
                <a:solidFill>
                  <a:srgbClr val="1209C7"/>
                </a:solidFill>
                <a:latin typeface="Times New Roman" pitchFamily="18" charset="0"/>
                <a:cs typeface="Times New Roman" pitchFamily="18" charset="0"/>
              </a:rPr>
              <a:t>), </a:t>
            </a:r>
            <a:r>
              <a:rPr lang="fr-FR" sz="2400" i="1" dirty="0" err="1">
                <a:solidFill>
                  <a:srgbClr val="1209C7"/>
                </a:solidFill>
                <a:latin typeface="Times New Roman" pitchFamily="18" charset="0"/>
                <a:cs typeface="Times New Roman" pitchFamily="18" charset="0"/>
              </a:rPr>
              <a:t>vị</a:t>
            </a:r>
            <a:r>
              <a:rPr lang="fr-FR" sz="2400" i="1" dirty="0">
                <a:solidFill>
                  <a:srgbClr val="1209C7"/>
                </a:solidFill>
                <a:latin typeface="Times New Roman" pitchFamily="18" charset="0"/>
                <a:cs typeface="Times New Roman" pitchFamily="18" charset="0"/>
              </a:rPr>
              <a:t> </a:t>
            </a:r>
            <a:r>
              <a:rPr lang="fr-FR" sz="2400" i="1" dirty="0" err="1">
                <a:solidFill>
                  <a:srgbClr val="1209C7"/>
                </a:solidFill>
                <a:latin typeface="Times New Roman" pitchFamily="18" charset="0"/>
                <a:cs typeface="Times New Roman" pitchFamily="18" charset="0"/>
              </a:rPr>
              <a:t>trí</a:t>
            </a:r>
            <a:r>
              <a:rPr lang="fr-FR" sz="2400" i="1" dirty="0">
                <a:solidFill>
                  <a:srgbClr val="1209C7"/>
                </a:solidFill>
                <a:latin typeface="Times New Roman" pitchFamily="18" charset="0"/>
                <a:cs typeface="Times New Roman" pitchFamily="18" charset="0"/>
              </a:rPr>
              <a:t> </a:t>
            </a:r>
            <a:r>
              <a:rPr lang="fr-FR" sz="2400" i="1" dirty="0" err="1">
                <a:solidFill>
                  <a:srgbClr val="1209C7"/>
                </a:solidFill>
                <a:latin typeface="Times New Roman" pitchFamily="18" charset="0"/>
                <a:cs typeface="Times New Roman" pitchFamily="18" charset="0"/>
              </a:rPr>
              <a:t>lực</a:t>
            </a:r>
            <a:r>
              <a:rPr lang="fr-FR" sz="2400" i="1" dirty="0">
                <a:solidFill>
                  <a:srgbClr val="1209C7"/>
                </a:solidFill>
                <a:latin typeface="Times New Roman" pitchFamily="18" charset="0"/>
                <a:cs typeface="Times New Roman" pitchFamily="18" charset="0"/>
              </a:rPr>
              <a:t> </a:t>
            </a:r>
            <a:r>
              <a:rPr lang="fr-FR" sz="2400" i="1" dirty="0" err="1">
                <a:solidFill>
                  <a:srgbClr val="1209C7"/>
                </a:solidFill>
                <a:latin typeface="Times New Roman" pitchFamily="18" charset="0"/>
                <a:cs typeface="Times New Roman" pitchFamily="18" charset="0"/>
              </a:rPr>
              <a:t>tập</a:t>
            </a:r>
            <a:r>
              <a:rPr lang="fr-FR" sz="2400" i="1" dirty="0">
                <a:solidFill>
                  <a:srgbClr val="1209C7"/>
                </a:solidFill>
                <a:latin typeface="Times New Roman" pitchFamily="18" charset="0"/>
                <a:cs typeface="Times New Roman" pitchFamily="18" charset="0"/>
              </a:rPr>
              <a:t> </a:t>
            </a:r>
            <a:r>
              <a:rPr lang="fr-FR" sz="2400" i="1" dirty="0" err="1">
                <a:solidFill>
                  <a:srgbClr val="1209C7"/>
                </a:solidFill>
                <a:latin typeface="Times New Roman" pitchFamily="18" charset="0"/>
                <a:cs typeface="Times New Roman" pitchFamily="18" charset="0"/>
              </a:rPr>
              <a:t>trung</a:t>
            </a:r>
            <a:r>
              <a:rPr lang="fr-FR" sz="2400" i="1" dirty="0">
                <a:solidFill>
                  <a:srgbClr val="1209C7"/>
                </a:solidFill>
                <a:latin typeface="Times New Roman" pitchFamily="18" charset="0"/>
                <a:cs typeface="Times New Roman" pitchFamily="18" charset="0"/>
              </a:rPr>
              <a:t>, </a:t>
            </a:r>
            <a:r>
              <a:rPr lang="fr-FR" sz="2400" i="1" dirty="0" err="1">
                <a:solidFill>
                  <a:srgbClr val="1209C7"/>
                </a:solidFill>
                <a:latin typeface="Times New Roman" pitchFamily="18" charset="0"/>
                <a:cs typeface="Times New Roman" pitchFamily="18" charset="0"/>
              </a:rPr>
              <a:t>vị</a:t>
            </a:r>
            <a:r>
              <a:rPr lang="fr-FR" sz="2400" i="1" dirty="0">
                <a:solidFill>
                  <a:srgbClr val="1209C7"/>
                </a:solidFill>
                <a:latin typeface="Times New Roman" pitchFamily="18" charset="0"/>
                <a:cs typeface="Times New Roman" pitchFamily="18" charset="0"/>
              </a:rPr>
              <a:t> </a:t>
            </a:r>
            <a:r>
              <a:rPr lang="fr-FR" sz="2400" i="1" dirty="0" err="1">
                <a:solidFill>
                  <a:srgbClr val="1209C7"/>
                </a:solidFill>
                <a:latin typeface="Times New Roman" pitchFamily="18" charset="0"/>
                <a:cs typeface="Times New Roman" pitchFamily="18" charset="0"/>
              </a:rPr>
              <a:t>trí</a:t>
            </a:r>
            <a:r>
              <a:rPr lang="fr-FR" sz="2400" i="1" dirty="0">
                <a:solidFill>
                  <a:srgbClr val="1209C7"/>
                </a:solidFill>
                <a:latin typeface="Times New Roman" pitchFamily="18" charset="0"/>
                <a:cs typeface="Times New Roman" pitchFamily="18" charset="0"/>
              </a:rPr>
              <a:t> </a:t>
            </a:r>
            <a:r>
              <a:rPr lang="fr-FR" sz="2400" i="1" dirty="0" err="1">
                <a:solidFill>
                  <a:srgbClr val="1209C7"/>
                </a:solidFill>
                <a:latin typeface="Times New Roman" pitchFamily="18" charset="0"/>
                <a:cs typeface="Times New Roman" pitchFamily="18" charset="0"/>
              </a:rPr>
              <a:t>mômen</a:t>
            </a:r>
            <a:r>
              <a:rPr lang="fr-FR" sz="2400" i="1" dirty="0">
                <a:solidFill>
                  <a:srgbClr val="1209C7"/>
                </a:solidFill>
                <a:latin typeface="Times New Roman" pitchFamily="18" charset="0"/>
                <a:cs typeface="Times New Roman" pitchFamily="18" charset="0"/>
              </a:rPr>
              <a:t> </a:t>
            </a:r>
            <a:r>
              <a:rPr lang="fr-FR" sz="2400" i="1" dirty="0" err="1">
                <a:solidFill>
                  <a:srgbClr val="1209C7"/>
                </a:solidFill>
                <a:latin typeface="Times New Roman" pitchFamily="18" charset="0"/>
                <a:cs typeface="Times New Roman" pitchFamily="18" charset="0"/>
              </a:rPr>
              <a:t>tập</a:t>
            </a:r>
            <a:r>
              <a:rPr lang="fr-FR" sz="2400" i="1" dirty="0">
                <a:solidFill>
                  <a:srgbClr val="1209C7"/>
                </a:solidFill>
                <a:latin typeface="Times New Roman" pitchFamily="18" charset="0"/>
                <a:cs typeface="Times New Roman" pitchFamily="18" charset="0"/>
              </a:rPr>
              <a:t> </a:t>
            </a:r>
            <a:r>
              <a:rPr lang="fr-FR" sz="2400" i="1" dirty="0" err="1">
                <a:solidFill>
                  <a:srgbClr val="1209C7"/>
                </a:solidFill>
                <a:latin typeface="Times New Roman" pitchFamily="18" charset="0"/>
                <a:cs typeface="Times New Roman" pitchFamily="18" charset="0"/>
              </a:rPr>
              <a:t>trung</a:t>
            </a:r>
            <a:r>
              <a:rPr lang="fr-FR" sz="2400" i="1" dirty="0">
                <a:solidFill>
                  <a:srgbClr val="1209C7"/>
                </a:solidFill>
                <a:latin typeface="Times New Roman" pitchFamily="18" charset="0"/>
                <a:cs typeface="Times New Roman" pitchFamily="18" charset="0"/>
              </a:rPr>
              <a:t>, </a:t>
            </a:r>
            <a:r>
              <a:rPr lang="fr-FR" sz="2400" i="1" dirty="0" err="1">
                <a:solidFill>
                  <a:srgbClr val="1209C7"/>
                </a:solidFill>
                <a:latin typeface="Times New Roman" pitchFamily="18" charset="0"/>
                <a:cs typeface="Times New Roman" pitchFamily="18" charset="0"/>
              </a:rPr>
              <a:t>điểm</a:t>
            </a:r>
            <a:r>
              <a:rPr lang="fr-FR" sz="2400" i="1" dirty="0">
                <a:solidFill>
                  <a:srgbClr val="1209C7"/>
                </a:solidFill>
                <a:latin typeface="Times New Roman" pitchFamily="18" charset="0"/>
                <a:cs typeface="Times New Roman" pitchFamily="18" charset="0"/>
              </a:rPr>
              <a:t> </a:t>
            </a:r>
            <a:r>
              <a:rPr lang="fr-FR" sz="2400" i="1" dirty="0" err="1">
                <a:solidFill>
                  <a:srgbClr val="1209C7"/>
                </a:solidFill>
                <a:latin typeface="Times New Roman" pitchFamily="18" charset="0"/>
                <a:cs typeface="Times New Roman" pitchFamily="18" charset="0"/>
              </a:rPr>
              <a:t>hai</a:t>
            </a:r>
            <a:r>
              <a:rPr lang="fr-FR" sz="2400" i="1" dirty="0">
                <a:solidFill>
                  <a:srgbClr val="1209C7"/>
                </a:solidFill>
                <a:latin typeface="Times New Roman" pitchFamily="18" charset="0"/>
                <a:cs typeface="Times New Roman" pitchFamily="18" charset="0"/>
              </a:rPr>
              <a:t> </a:t>
            </a:r>
            <a:r>
              <a:rPr lang="fr-FR" sz="2400" i="1" dirty="0" err="1">
                <a:solidFill>
                  <a:srgbClr val="1209C7"/>
                </a:solidFill>
                <a:latin typeface="Times New Roman" pitchFamily="18" charset="0"/>
                <a:cs typeface="Times New Roman" pitchFamily="18" charset="0"/>
              </a:rPr>
              <a:t>đầu</a:t>
            </a:r>
            <a:r>
              <a:rPr lang="fr-FR" sz="2400" i="1" dirty="0">
                <a:solidFill>
                  <a:srgbClr val="1209C7"/>
                </a:solidFill>
                <a:latin typeface="Times New Roman" pitchFamily="18" charset="0"/>
                <a:cs typeface="Times New Roman" pitchFamily="18" charset="0"/>
              </a:rPr>
              <a:t> </a:t>
            </a:r>
            <a:r>
              <a:rPr lang="fr-FR" sz="2400" i="1" dirty="0" err="1">
                <a:solidFill>
                  <a:srgbClr val="1209C7"/>
                </a:solidFill>
                <a:latin typeface="Times New Roman" pitchFamily="18" charset="0"/>
                <a:cs typeface="Times New Roman" pitchFamily="18" charset="0"/>
              </a:rPr>
              <a:t>của</a:t>
            </a:r>
            <a:r>
              <a:rPr lang="fr-FR" sz="2400" i="1" dirty="0">
                <a:solidFill>
                  <a:srgbClr val="1209C7"/>
                </a:solidFill>
                <a:latin typeface="Times New Roman" pitchFamily="18" charset="0"/>
                <a:cs typeface="Times New Roman" pitchFamily="18" charset="0"/>
              </a:rPr>
              <a:t> </a:t>
            </a:r>
            <a:r>
              <a:rPr lang="fr-FR" sz="2400" i="1" dirty="0" err="1">
                <a:solidFill>
                  <a:srgbClr val="1209C7"/>
                </a:solidFill>
                <a:latin typeface="Times New Roman" pitchFamily="18" charset="0"/>
                <a:cs typeface="Times New Roman" pitchFamily="18" charset="0"/>
              </a:rPr>
              <a:t>đoạn</a:t>
            </a:r>
            <a:r>
              <a:rPr lang="fr-FR" sz="2400" i="1" dirty="0">
                <a:solidFill>
                  <a:srgbClr val="1209C7"/>
                </a:solidFill>
                <a:latin typeface="Times New Roman" pitchFamily="18" charset="0"/>
                <a:cs typeface="Times New Roman" pitchFamily="18" charset="0"/>
              </a:rPr>
              <a:t> </a:t>
            </a:r>
            <a:r>
              <a:rPr lang="vi-VN" sz="2400" i="1" dirty="0">
                <a:solidFill>
                  <a:srgbClr val="1209C7"/>
                </a:solidFill>
                <a:latin typeface="Times New Roman" pitchFamily="18" charset="0"/>
                <a:cs typeface="Times New Roman" pitchFamily="18" charset="0"/>
              </a:rPr>
              <a:t>có ngoại lực</a:t>
            </a:r>
            <a:r>
              <a:rPr lang="fr-FR" sz="2400" i="1" dirty="0">
                <a:solidFill>
                  <a:srgbClr val="1209C7"/>
                </a:solidFill>
                <a:latin typeface="Times New Roman" pitchFamily="18" charset="0"/>
                <a:cs typeface="Times New Roman" pitchFamily="18" charset="0"/>
              </a:rPr>
              <a:t> </a:t>
            </a:r>
            <a:r>
              <a:rPr lang="fr-FR" sz="2400" i="1" dirty="0" err="1">
                <a:solidFill>
                  <a:srgbClr val="1209C7"/>
                </a:solidFill>
                <a:latin typeface="Times New Roman" pitchFamily="18" charset="0"/>
                <a:cs typeface="Times New Roman" pitchFamily="18" charset="0"/>
              </a:rPr>
              <a:t>phân</a:t>
            </a:r>
            <a:r>
              <a:rPr lang="fr-FR" sz="2400" i="1" dirty="0">
                <a:solidFill>
                  <a:srgbClr val="1209C7"/>
                </a:solidFill>
                <a:latin typeface="Times New Roman" pitchFamily="18" charset="0"/>
                <a:cs typeface="Times New Roman" pitchFamily="18" charset="0"/>
              </a:rPr>
              <a:t> </a:t>
            </a:r>
            <a:r>
              <a:rPr lang="fr-FR" sz="2400" i="1" dirty="0" err="1">
                <a:solidFill>
                  <a:srgbClr val="1209C7"/>
                </a:solidFill>
                <a:latin typeface="Times New Roman" pitchFamily="18" charset="0"/>
                <a:cs typeface="Times New Roman" pitchFamily="18" charset="0"/>
              </a:rPr>
              <a:t>bố</a:t>
            </a:r>
            <a:r>
              <a:rPr lang="fr-FR" sz="2400" i="1" dirty="0">
                <a:solidFill>
                  <a:srgbClr val="1209C7"/>
                </a:solidFill>
                <a:latin typeface="Times New Roman" pitchFamily="18" charset="0"/>
                <a:cs typeface="Times New Roman" pitchFamily="18" charset="0"/>
              </a:rPr>
              <a:t> </a:t>
            </a:r>
            <a:r>
              <a:rPr lang="fr-FR" sz="2400" i="1" dirty="0" err="1">
                <a:solidFill>
                  <a:srgbClr val="1209C7"/>
                </a:solidFill>
                <a:latin typeface="Times New Roman" pitchFamily="18" charset="0"/>
                <a:cs typeface="Times New Roman" pitchFamily="18" charset="0"/>
              </a:rPr>
              <a:t>liên</a:t>
            </a:r>
            <a:r>
              <a:rPr lang="fr-FR" sz="2400" i="1" dirty="0">
                <a:solidFill>
                  <a:srgbClr val="1209C7"/>
                </a:solidFill>
                <a:latin typeface="Times New Roman" pitchFamily="18" charset="0"/>
                <a:cs typeface="Times New Roman" pitchFamily="18" charset="0"/>
              </a:rPr>
              <a:t> </a:t>
            </a:r>
            <a:r>
              <a:rPr lang="fr-FR" sz="2400" i="1" dirty="0" err="1">
                <a:solidFill>
                  <a:srgbClr val="1209C7"/>
                </a:solidFill>
                <a:latin typeface="Times New Roman" pitchFamily="18" charset="0"/>
                <a:cs typeface="Times New Roman" pitchFamily="18" charset="0"/>
              </a:rPr>
              <a:t>tục</a:t>
            </a:r>
            <a:r>
              <a:rPr lang="fr-FR" sz="2400" i="1" dirty="0">
                <a:solidFill>
                  <a:srgbClr val="1209C7"/>
                </a:solidFill>
                <a:latin typeface="Times New Roman" pitchFamily="18" charset="0"/>
                <a:cs typeface="Times New Roman" pitchFamily="18" charset="0"/>
              </a:rPr>
              <a:t>, </a:t>
            </a:r>
            <a:r>
              <a:rPr lang="fr-FR" sz="2400" i="1" dirty="0" err="1">
                <a:solidFill>
                  <a:srgbClr val="1209C7"/>
                </a:solidFill>
                <a:latin typeface="Times New Roman" pitchFamily="18" charset="0"/>
                <a:cs typeface="Times New Roman" pitchFamily="18" charset="0"/>
              </a:rPr>
              <a:t>khớp</a:t>
            </a:r>
            <a:r>
              <a:rPr lang="fr-FR" sz="2400" i="1" dirty="0">
                <a:solidFill>
                  <a:srgbClr val="1209C7"/>
                </a:solidFill>
                <a:latin typeface="Times New Roman" pitchFamily="18" charset="0"/>
                <a:cs typeface="Times New Roman" pitchFamily="18" charset="0"/>
              </a:rPr>
              <a:t> </a:t>
            </a:r>
            <a:r>
              <a:rPr lang="fr-FR" sz="2400" i="1" dirty="0" err="1">
                <a:solidFill>
                  <a:srgbClr val="1209C7"/>
                </a:solidFill>
                <a:latin typeface="Times New Roman" pitchFamily="18" charset="0"/>
                <a:cs typeface="Times New Roman" pitchFamily="18" charset="0"/>
              </a:rPr>
              <a:t>nối</a:t>
            </a:r>
            <a:r>
              <a:rPr lang="fr-FR" sz="2400" i="1" dirty="0">
                <a:solidFill>
                  <a:srgbClr val="1209C7"/>
                </a:solidFill>
                <a:latin typeface="Times New Roman" pitchFamily="18" charset="0"/>
                <a:cs typeface="Times New Roman" pitchFamily="18" charset="0"/>
              </a:rPr>
              <a:t> </a:t>
            </a:r>
            <a:r>
              <a:rPr lang="fr-FR" sz="2400" i="1" dirty="0" err="1">
                <a:solidFill>
                  <a:srgbClr val="1209C7"/>
                </a:solidFill>
                <a:latin typeface="Times New Roman" pitchFamily="18" charset="0"/>
                <a:cs typeface="Times New Roman" pitchFamily="18" charset="0"/>
              </a:rPr>
              <a:t>giữa</a:t>
            </a:r>
            <a:r>
              <a:rPr lang="fr-FR" sz="2400" i="1" dirty="0">
                <a:solidFill>
                  <a:srgbClr val="1209C7"/>
                </a:solidFill>
                <a:latin typeface="Times New Roman" pitchFamily="18" charset="0"/>
                <a:cs typeface="Times New Roman" pitchFamily="18" charset="0"/>
              </a:rPr>
              <a:t> </a:t>
            </a:r>
            <a:r>
              <a:rPr lang="fr-FR" sz="2400" i="1" dirty="0" err="1">
                <a:solidFill>
                  <a:srgbClr val="1209C7"/>
                </a:solidFill>
                <a:latin typeface="Times New Roman" pitchFamily="18" charset="0"/>
                <a:cs typeface="Times New Roman" pitchFamily="18" charset="0"/>
              </a:rPr>
              <a:t>các</a:t>
            </a:r>
            <a:r>
              <a:rPr lang="fr-FR" sz="2400" i="1" dirty="0">
                <a:solidFill>
                  <a:srgbClr val="1209C7"/>
                </a:solidFill>
                <a:latin typeface="Times New Roman" pitchFamily="18" charset="0"/>
                <a:cs typeface="Times New Roman" pitchFamily="18" charset="0"/>
              </a:rPr>
              <a:t> </a:t>
            </a:r>
            <a:r>
              <a:rPr lang="fr-FR" sz="2400" i="1" dirty="0" err="1">
                <a:solidFill>
                  <a:srgbClr val="1209C7"/>
                </a:solidFill>
                <a:latin typeface="Times New Roman" pitchFamily="18" charset="0"/>
                <a:cs typeface="Times New Roman" pitchFamily="18" charset="0"/>
              </a:rPr>
              <a:t>thanh</a:t>
            </a:r>
            <a:r>
              <a:rPr lang="fr-FR" sz="2400" i="1" dirty="0">
                <a:solidFill>
                  <a:srgbClr val="1209C7"/>
                </a:solidFill>
                <a:latin typeface="Times New Roman" pitchFamily="18" charset="0"/>
                <a:cs typeface="Times New Roman" pitchFamily="18" charset="0"/>
              </a:rPr>
              <a:t>…</a:t>
            </a:r>
            <a:endParaRPr lang="vi-VN" sz="2400" dirty="0">
              <a:solidFill>
                <a:srgbClr val="1209C7"/>
              </a:solidFill>
              <a:latin typeface="Times New Roman" pitchFamily="18" charset="0"/>
              <a:cs typeface="Times New Roman" pitchFamily="18" charset="0"/>
            </a:endParaRPr>
          </a:p>
        </p:txBody>
      </p:sp>
      <p:sp>
        <p:nvSpPr>
          <p:cNvPr id="21" name="Rectangle 20"/>
          <p:cNvSpPr/>
          <p:nvPr/>
        </p:nvSpPr>
        <p:spPr>
          <a:xfrm>
            <a:off x="1199885" y="5407853"/>
            <a:ext cx="10992115" cy="461665"/>
          </a:xfrm>
          <a:prstGeom prst="rect">
            <a:avLst/>
          </a:prstGeom>
        </p:spPr>
        <p:txBody>
          <a:bodyPr wrap="square">
            <a:spAutoFit/>
          </a:bodyPr>
          <a:lstStyle/>
          <a:p>
            <a:pPr>
              <a:tabLst>
                <a:tab pos="360000" algn="l"/>
              </a:tabLst>
            </a:pPr>
            <a:r>
              <a:rPr lang="fr-FR" sz="2400" b="1">
                <a:solidFill>
                  <a:srgbClr val="C00000"/>
                </a:solidFill>
                <a:latin typeface="Times New Roman" pitchFamily="18" charset="0"/>
                <a:cs typeface="Times New Roman" pitchFamily="18" charset="0"/>
              </a:rPr>
              <a:t>Bước 4: </a:t>
            </a:r>
            <a:r>
              <a:rPr lang="fr-FR" sz="2400" dirty="0" err="1">
                <a:latin typeface="Times New Roman" pitchFamily="18" charset="0"/>
                <a:cs typeface="Times New Roman" pitchFamily="18" charset="0"/>
              </a:rPr>
              <a:t>Khảo</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sát</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nội</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lực</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trong</a:t>
            </a:r>
            <a:r>
              <a:rPr lang="fr-FR" sz="2400" dirty="0">
                <a:latin typeface="Times New Roman" pitchFamily="18" charset="0"/>
                <a:cs typeface="Times New Roman" pitchFamily="18" charset="0"/>
              </a:rPr>
              <a:t> </a:t>
            </a:r>
            <a:r>
              <a:rPr lang="fr-FR" sz="2400" err="1">
                <a:latin typeface="Times New Roman" pitchFamily="18" charset="0"/>
                <a:cs typeface="Times New Roman" pitchFamily="18" charset="0"/>
              </a:rPr>
              <a:t>từng</a:t>
            </a:r>
            <a:r>
              <a:rPr lang="fr-FR" sz="2400">
                <a:latin typeface="Times New Roman" pitchFamily="18" charset="0"/>
                <a:cs typeface="Times New Roman" pitchFamily="18" charset="0"/>
              </a:rPr>
              <a:t> đoạn (phương pháp mặt cắt).</a:t>
            </a:r>
            <a:endParaRPr lang="vi-VN" sz="2400" dirty="0">
              <a:latin typeface="Times New Roman" pitchFamily="18" charset="0"/>
              <a:cs typeface="Times New Roman" pitchFamily="18" charset="0"/>
            </a:endParaRPr>
          </a:p>
        </p:txBody>
      </p:sp>
      <p:sp>
        <p:nvSpPr>
          <p:cNvPr id="22" name="Rectangle 21"/>
          <p:cNvSpPr/>
          <p:nvPr/>
        </p:nvSpPr>
        <p:spPr>
          <a:xfrm>
            <a:off x="731520" y="6419288"/>
            <a:ext cx="10283483" cy="461665"/>
          </a:xfrm>
          <a:prstGeom prst="rect">
            <a:avLst/>
          </a:prstGeom>
        </p:spPr>
        <p:txBody>
          <a:bodyPr wrap="square">
            <a:spAutoFit/>
          </a:bodyPr>
          <a:lstStyle/>
          <a:p>
            <a:pPr lvl="1">
              <a:tabLst>
                <a:tab pos="360000" algn="l"/>
              </a:tabLst>
            </a:pPr>
            <a:r>
              <a:rPr lang="fr-FR" sz="2400" b="1" err="1">
                <a:solidFill>
                  <a:srgbClr val="C00000"/>
                </a:solidFill>
                <a:latin typeface="Times New Roman" pitchFamily="18" charset="0"/>
                <a:cs typeface="Times New Roman" pitchFamily="18" charset="0"/>
              </a:rPr>
              <a:t>Bước</a:t>
            </a:r>
            <a:r>
              <a:rPr lang="fr-FR" sz="2400" b="1">
                <a:solidFill>
                  <a:srgbClr val="C00000"/>
                </a:solidFill>
                <a:latin typeface="Times New Roman" pitchFamily="18" charset="0"/>
                <a:cs typeface="Times New Roman" pitchFamily="18" charset="0"/>
              </a:rPr>
              <a:t> 6:</a:t>
            </a:r>
            <a:r>
              <a:rPr lang="fr-FR" sz="2400">
                <a:solidFill>
                  <a:srgbClr val="FF0000"/>
                </a:solidFill>
                <a:latin typeface="Times New Roman" pitchFamily="18" charset="0"/>
                <a:cs typeface="Times New Roman" pitchFamily="18" charset="0"/>
              </a:rPr>
              <a:t> </a:t>
            </a:r>
            <a:r>
              <a:rPr lang="fr-FR" sz="2400" dirty="0" err="1">
                <a:latin typeface="Times New Roman" pitchFamily="18" charset="0"/>
                <a:cs typeface="Times New Roman" pitchFamily="18" charset="0"/>
              </a:rPr>
              <a:t>Kiểm</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tra</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lại</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kết</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quả</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sử</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dụng</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các</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tính</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chất</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của</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biểu</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đồ</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trình</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bày</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sau</a:t>
            </a:r>
            <a:r>
              <a:rPr lang="fr-FR" sz="2400" dirty="0">
                <a:latin typeface="Times New Roman" pitchFamily="18" charset="0"/>
                <a:cs typeface="Times New Roman" pitchFamily="18" charset="0"/>
              </a:rPr>
              <a:t>)</a:t>
            </a:r>
            <a:endParaRPr lang="vi-VN" sz="2400" dirty="0">
              <a:latin typeface="Times New Roman" pitchFamily="18" charset="0"/>
              <a:cs typeface="Times New Roman" pitchFamily="18" charset="0"/>
            </a:endParaRPr>
          </a:p>
        </p:txBody>
      </p:sp>
      <p:sp>
        <p:nvSpPr>
          <p:cNvPr id="58" name="Rectangle 57">
            <a:extLst>
              <a:ext uri="{FF2B5EF4-FFF2-40B4-BE49-F238E27FC236}">
                <a16:creationId xmlns:a16="http://schemas.microsoft.com/office/drawing/2014/main" id="{04167649-6EBE-4D75-AC40-631368853FE9}"/>
              </a:ext>
            </a:extLst>
          </p:cNvPr>
          <p:cNvSpPr/>
          <p:nvPr/>
        </p:nvSpPr>
        <p:spPr>
          <a:xfrm>
            <a:off x="709246" y="1337857"/>
            <a:ext cx="10515600" cy="461665"/>
          </a:xfrm>
          <a:prstGeom prst="rect">
            <a:avLst/>
          </a:prstGeom>
        </p:spPr>
        <p:txBody>
          <a:bodyPr wrap="square">
            <a:spAutoFit/>
          </a:bodyPr>
          <a:lstStyle/>
          <a:p>
            <a:r>
              <a:rPr lang="en-US" sz="2400" b="1">
                <a:latin typeface="Times New Roman" pitchFamily="18" charset="0"/>
                <a:cs typeface="Times New Roman" pitchFamily="18" charset="0"/>
              </a:rPr>
              <a:t>2.3.4</a:t>
            </a:r>
            <a:r>
              <a:rPr lang="fr-FR" sz="2400" b="1">
                <a:latin typeface="Times New Roman" pitchFamily="18" charset="0"/>
                <a:cs typeface="Times New Roman" pitchFamily="18" charset="0"/>
              </a:rPr>
              <a:t>. </a:t>
            </a:r>
            <a:r>
              <a:rPr lang="vi-VN" sz="2400" b="1" dirty="0">
                <a:latin typeface="Times New Roman" pitchFamily="18" charset="0"/>
                <a:cs typeface="Times New Roman" pitchFamily="18" charset="0"/>
              </a:rPr>
              <a:t>Các bước </a:t>
            </a:r>
            <a:r>
              <a:rPr lang="fr-FR" sz="2400" b="1" dirty="0" err="1">
                <a:latin typeface="Times New Roman" pitchFamily="18" charset="0"/>
                <a:cs typeface="Times New Roman" pitchFamily="18" charset="0"/>
              </a:rPr>
              <a:t>vẽ</a:t>
            </a:r>
            <a:r>
              <a:rPr lang="fr-FR" sz="2400" b="1" dirty="0">
                <a:latin typeface="Times New Roman" pitchFamily="18" charset="0"/>
                <a:cs typeface="Times New Roman" pitchFamily="18" charset="0"/>
              </a:rPr>
              <a:t> </a:t>
            </a:r>
            <a:r>
              <a:rPr lang="fr-FR" sz="2400" b="1" dirty="0" err="1">
                <a:latin typeface="Times New Roman" pitchFamily="18" charset="0"/>
                <a:cs typeface="Times New Roman" pitchFamily="18" charset="0"/>
              </a:rPr>
              <a:t>biểu</a:t>
            </a:r>
            <a:r>
              <a:rPr lang="fr-FR" sz="2400" b="1" dirty="0">
                <a:latin typeface="Times New Roman" pitchFamily="18" charset="0"/>
                <a:cs typeface="Times New Roman" pitchFamily="18" charset="0"/>
              </a:rPr>
              <a:t> </a:t>
            </a:r>
            <a:r>
              <a:rPr lang="fr-FR" sz="2400" b="1" dirty="0" err="1">
                <a:latin typeface="Times New Roman" pitchFamily="18" charset="0"/>
                <a:cs typeface="Times New Roman" pitchFamily="18" charset="0"/>
              </a:rPr>
              <a:t>đồ</a:t>
            </a:r>
            <a:r>
              <a:rPr lang="fr-FR" sz="2400" b="1" dirty="0">
                <a:latin typeface="Times New Roman" pitchFamily="18" charset="0"/>
                <a:cs typeface="Times New Roman" pitchFamily="18" charset="0"/>
              </a:rPr>
              <a:t> </a:t>
            </a:r>
            <a:r>
              <a:rPr lang="fr-FR" sz="2400" b="1" dirty="0" err="1">
                <a:latin typeface="Times New Roman" pitchFamily="18" charset="0"/>
                <a:cs typeface="Times New Roman" pitchFamily="18" charset="0"/>
              </a:rPr>
              <a:t>nội</a:t>
            </a:r>
            <a:r>
              <a:rPr lang="fr-FR" sz="2400" b="1" dirty="0">
                <a:latin typeface="Times New Roman" pitchFamily="18" charset="0"/>
                <a:cs typeface="Times New Roman" pitchFamily="18" charset="0"/>
              </a:rPr>
              <a:t> </a:t>
            </a:r>
            <a:r>
              <a:rPr lang="fr-FR" sz="2400" b="1" dirty="0" err="1">
                <a:latin typeface="Times New Roman" pitchFamily="18" charset="0"/>
                <a:cs typeface="Times New Roman" pitchFamily="18" charset="0"/>
              </a:rPr>
              <a:t>lực</a:t>
            </a:r>
            <a:r>
              <a:rPr lang="fr-FR" sz="2400" b="1" dirty="0">
                <a:latin typeface="Times New Roman" pitchFamily="18" charset="0"/>
                <a:cs typeface="Times New Roman" pitchFamily="18" charset="0"/>
              </a:rPr>
              <a:t>:</a:t>
            </a:r>
            <a:endParaRPr lang="vi-VN" sz="2400" dirty="0">
              <a:latin typeface="Times New Roman" pitchFamily="18" charset="0"/>
              <a:cs typeface="Times New Roman" pitchFamily="18" charset="0"/>
            </a:endParaRPr>
          </a:p>
        </p:txBody>
      </p:sp>
      <p:sp>
        <p:nvSpPr>
          <p:cNvPr id="61" name="Rectangle 60">
            <a:extLst>
              <a:ext uri="{FF2B5EF4-FFF2-40B4-BE49-F238E27FC236}">
                <a16:creationId xmlns:a16="http://schemas.microsoft.com/office/drawing/2014/main" id="{795546A7-C909-408D-A57D-6185DA5F4263}"/>
              </a:ext>
            </a:extLst>
          </p:cNvPr>
          <p:cNvSpPr/>
          <p:nvPr/>
        </p:nvSpPr>
        <p:spPr>
          <a:xfrm>
            <a:off x="1041489" y="1893793"/>
            <a:ext cx="10515600" cy="461665"/>
          </a:xfrm>
          <a:prstGeom prst="rect">
            <a:avLst/>
          </a:prstGeom>
        </p:spPr>
        <p:txBody>
          <a:bodyPr wrap="square">
            <a:spAutoFit/>
          </a:bodyPr>
          <a:lstStyle/>
          <a:p>
            <a:pPr>
              <a:tabLst>
                <a:tab pos="360000" algn="l"/>
              </a:tabLst>
            </a:pPr>
            <a:r>
              <a:rPr lang="fr-FR" sz="2400" b="1">
                <a:solidFill>
                  <a:srgbClr val="C00000"/>
                </a:solidFill>
                <a:latin typeface="Times New Roman" pitchFamily="18" charset="0"/>
                <a:cs typeface="Times New Roman" pitchFamily="18" charset="0"/>
              </a:rPr>
              <a:t>Bước </a:t>
            </a:r>
            <a:r>
              <a:rPr lang="fr-FR" sz="2400" b="1" dirty="0">
                <a:solidFill>
                  <a:srgbClr val="C00000"/>
                </a:solidFill>
                <a:latin typeface="Times New Roman" pitchFamily="18" charset="0"/>
                <a:cs typeface="Times New Roman" pitchFamily="18" charset="0"/>
              </a:rPr>
              <a:t>1: </a:t>
            </a:r>
            <a:r>
              <a:rPr lang="fr-FR" sz="2400" dirty="0" err="1">
                <a:latin typeface="Times New Roman" pitchFamily="18" charset="0"/>
                <a:cs typeface="Times New Roman" pitchFamily="18" charset="0"/>
              </a:rPr>
              <a:t>Tìm</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các</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phản</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lực</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liên</a:t>
            </a:r>
            <a:r>
              <a:rPr lang="fr-FR" sz="2400" dirty="0">
                <a:latin typeface="Times New Roman" pitchFamily="18" charset="0"/>
                <a:cs typeface="Times New Roman" pitchFamily="18" charset="0"/>
              </a:rPr>
              <a:t> </a:t>
            </a:r>
            <a:r>
              <a:rPr lang="fr-FR" sz="2400" err="1">
                <a:latin typeface="Times New Roman" pitchFamily="18" charset="0"/>
                <a:cs typeface="Times New Roman" pitchFamily="18" charset="0"/>
              </a:rPr>
              <a:t>kết</a:t>
            </a:r>
            <a:r>
              <a:rPr lang="fr-FR" sz="2400" b="1">
                <a:latin typeface="Times New Roman" pitchFamily="18" charset="0"/>
                <a:cs typeface="Times New Roman" pitchFamily="18" charset="0"/>
              </a:rPr>
              <a:t> </a:t>
            </a:r>
            <a:r>
              <a:rPr lang="fr-FR" sz="2400">
                <a:latin typeface="Times New Roman" pitchFamily="18" charset="0"/>
                <a:cs typeface="Times New Roman" pitchFamily="18" charset="0"/>
              </a:rPr>
              <a:t>(nếu cần).</a:t>
            </a:r>
            <a:endParaRPr lang="vi-VN" sz="2400" dirty="0">
              <a:latin typeface="Times New Roman" pitchFamily="18" charset="0"/>
              <a:cs typeface="Times New Roman" pitchFamily="18" charset="0"/>
            </a:endParaRPr>
          </a:p>
        </p:txBody>
      </p:sp>
      <p:sp>
        <p:nvSpPr>
          <p:cNvPr id="62" name="Rectangle 61">
            <a:extLst>
              <a:ext uri="{FF2B5EF4-FFF2-40B4-BE49-F238E27FC236}">
                <a16:creationId xmlns:a16="http://schemas.microsoft.com/office/drawing/2014/main" id="{DE19DFE3-B61D-4C99-96A7-B06D1F1EF167}"/>
              </a:ext>
            </a:extLst>
          </p:cNvPr>
          <p:cNvSpPr/>
          <p:nvPr/>
        </p:nvSpPr>
        <p:spPr>
          <a:xfrm>
            <a:off x="1041489" y="2942480"/>
            <a:ext cx="10515600" cy="830997"/>
          </a:xfrm>
          <a:prstGeom prst="rect">
            <a:avLst/>
          </a:prstGeom>
        </p:spPr>
        <p:txBody>
          <a:bodyPr wrap="square">
            <a:spAutoFit/>
          </a:bodyPr>
          <a:lstStyle/>
          <a:p>
            <a:pPr algn="just">
              <a:tabLst>
                <a:tab pos="360000" algn="l"/>
              </a:tabLst>
            </a:pPr>
            <a:r>
              <a:rPr lang="fr-FR" sz="2400" b="1">
                <a:solidFill>
                  <a:srgbClr val="C00000"/>
                </a:solidFill>
                <a:latin typeface="Times New Roman" pitchFamily="18" charset="0"/>
                <a:cs typeface="Times New Roman" pitchFamily="18" charset="0"/>
              </a:rPr>
              <a:t>Bước 3: </a:t>
            </a:r>
            <a:r>
              <a:rPr lang="fr-FR" sz="2400" dirty="0">
                <a:latin typeface="Times New Roman" pitchFamily="18" charset="0"/>
                <a:cs typeface="Times New Roman" pitchFamily="18" charset="0"/>
              </a:rPr>
              <a:t>Chia </a:t>
            </a:r>
            <a:r>
              <a:rPr lang="fr-FR" sz="2400" dirty="0" err="1">
                <a:latin typeface="Times New Roman" pitchFamily="18" charset="0"/>
                <a:cs typeface="Times New Roman" pitchFamily="18" charset="0"/>
              </a:rPr>
              <a:t>đoạn</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cấu</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kiện</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để</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khảo</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sát</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nội</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lực</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sao</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cho</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trong</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mỗi</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đoạn</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nội</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lực</a:t>
            </a:r>
            <a:r>
              <a:rPr lang="fr-FR" sz="2400" dirty="0">
                <a:latin typeface="Times New Roman" pitchFamily="18" charset="0"/>
                <a:cs typeface="Times New Roman" pitchFamily="18" charset="0"/>
              </a:rPr>
              <a:t> là </a:t>
            </a:r>
            <a:r>
              <a:rPr lang="fr-FR" sz="2400" dirty="0" err="1">
                <a:latin typeface="Times New Roman" pitchFamily="18" charset="0"/>
                <a:cs typeface="Times New Roman" pitchFamily="18" charset="0"/>
              </a:rPr>
              <a:t>liên</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tục</a:t>
            </a:r>
            <a:r>
              <a:rPr lang="fr-FR" sz="2400" dirty="0">
                <a:latin typeface="Times New Roman" pitchFamily="18" charset="0"/>
                <a:cs typeface="Times New Roman" pitchFamily="18" charset="0"/>
              </a:rPr>
              <a:t>.</a:t>
            </a:r>
            <a:endParaRPr lang="vi-VN" sz="2400" dirty="0">
              <a:latin typeface="Times New Roman" pitchFamily="18" charset="0"/>
              <a:cs typeface="Times New Roman" pitchFamily="18" charset="0"/>
            </a:endParaRPr>
          </a:p>
        </p:txBody>
      </p:sp>
      <p:sp>
        <p:nvSpPr>
          <p:cNvPr id="63" name="Title 1">
            <a:extLst>
              <a:ext uri="{FF2B5EF4-FFF2-40B4-BE49-F238E27FC236}">
                <a16:creationId xmlns:a16="http://schemas.microsoft.com/office/drawing/2014/main" id="{FB780EB6-8E71-43FA-95D5-6289918623A6}"/>
              </a:ext>
            </a:extLst>
          </p:cNvPr>
          <p:cNvSpPr txBox="1">
            <a:spLocks/>
          </p:cNvSpPr>
          <p:nvPr/>
        </p:nvSpPr>
        <p:spPr>
          <a:xfrm>
            <a:off x="709246" y="834607"/>
            <a:ext cx="10515600" cy="5516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i="1" kern="1200">
                <a:solidFill>
                  <a:schemeClr val="tx1"/>
                </a:solidFill>
                <a:latin typeface="Arial" panose="020B0604020202020204" pitchFamily="34" charset="0"/>
                <a:ea typeface="+mj-ea"/>
                <a:cs typeface="Arial" panose="020B0604020202020204" pitchFamily="34" charset="0"/>
              </a:defRPr>
            </a:lvl1pPr>
          </a:lstStyle>
          <a:p>
            <a:r>
              <a:rPr lang="en-US" sz="2400" b="1" dirty="0">
                <a:solidFill>
                  <a:srgbClr val="FF0000"/>
                </a:solidFill>
                <a:latin typeface="Times New Roman" panose="02020603050405020304" pitchFamily="18" charset="0"/>
                <a:cs typeface="Times New Roman" panose="02020603050405020304" pitchFamily="18" charset="0"/>
              </a:rPr>
              <a:t>2.3 </a:t>
            </a:r>
            <a:r>
              <a:rPr lang="en-US" sz="2400" b="1" dirty="0" err="1">
                <a:solidFill>
                  <a:srgbClr val="FF0000"/>
                </a:solidFill>
                <a:latin typeface="Times New Roman" panose="02020603050405020304" pitchFamily="18" charset="0"/>
                <a:cs typeface="Times New Roman" panose="02020603050405020304" pitchFamily="18" charset="0"/>
              </a:rPr>
              <a:t>Biểu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đồ</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nội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lực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của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bài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toán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phẳng</a:t>
            </a:r>
            <a:endParaRPr lang="en-AU" sz="2400" b="1" dirty="0">
              <a:solidFill>
                <a:srgbClr val="FF0000"/>
              </a:solidFill>
              <a:latin typeface="Times New Roman" panose="02020603050405020304" pitchFamily="18" charset="0"/>
              <a:cs typeface="Times New Roman" panose="02020603050405020304" pitchFamily="18" charset="0"/>
            </a:endParaRPr>
          </a:p>
        </p:txBody>
      </p:sp>
      <p:sp>
        <p:nvSpPr>
          <p:cNvPr id="69" name="Rectangle 68">
            <a:extLst>
              <a:ext uri="{FF2B5EF4-FFF2-40B4-BE49-F238E27FC236}">
                <a16:creationId xmlns:a16="http://schemas.microsoft.com/office/drawing/2014/main" id="{D5BAEFD9-10BC-445F-B843-0040ACF30CDE}"/>
              </a:ext>
            </a:extLst>
          </p:cNvPr>
          <p:cNvSpPr/>
          <p:nvPr/>
        </p:nvSpPr>
        <p:spPr>
          <a:xfrm>
            <a:off x="1041489" y="2430948"/>
            <a:ext cx="10515600" cy="461665"/>
          </a:xfrm>
          <a:prstGeom prst="rect">
            <a:avLst/>
          </a:prstGeom>
        </p:spPr>
        <p:txBody>
          <a:bodyPr wrap="square">
            <a:spAutoFit/>
          </a:bodyPr>
          <a:lstStyle/>
          <a:p>
            <a:pPr algn="just">
              <a:tabLst>
                <a:tab pos="360000" algn="l"/>
              </a:tabLst>
            </a:pPr>
            <a:r>
              <a:rPr lang="fr-FR" sz="2400" b="1">
                <a:solidFill>
                  <a:srgbClr val="C00000"/>
                </a:solidFill>
                <a:latin typeface="Times New Roman" pitchFamily="18" charset="0"/>
                <a:cs typeface="Times New Roman" pitchFamily="18" charset="0"/>
              </a:rPr>
              <a:t>Bước </a:t>
            </a:r>
            <a:r>
              <a:rPr lang="fr-FR" sz="2400" b="1" dirty="0">
                <a:solidFill>
                  <a:srgbClr val="C00000"/>
                </a:solidFill>
                <a:latin typeface="Times New Roman" pitchFamily="18" charset="0"/>
                <a:cs typeface="Times New Roman" pitchFamily="18" charset="0"/>
              </a:rPr>
              <a:t>2</a:t>
            </a:r>
            <a:r>
              <a:rPr lang="fr-FR" sz="2400" b="1">
                <a:solidFill>
                  <a:srgbClr val="C00000"/>
                </a:solidFill>
                <a:latin typeface="Times New Roman" pitchFamily="18" charset="0"/>
                <a:cs typeface="Times New Roman" pitchFamily="18" charset="0"/>
              </a:rPr>
              <a:t>: </a:t>
            </a:r>
            <a:r>
              <a:rPr lang="fr-FR" sz="2400">
                <a:latin typeface="Times New Roman" pitchFamily="18" charset="0"/>
                <a:cs typeface="Times New Roman" pitchFamily="18" charset="0"/>
              </a:rPr>
              <a:t>Kiểm tra.</a:t>
            </a:r>
            <a:endParaRPr lang="vi-VN" sz="2400" dirty="0">
              <a:latin typeface="Times New Roman" pitchFamily="18" charset="0"/>
              <a:cs typeface="Times New Roman" pitchFamily="18" charset="0"/>
            </a:endParaRPr>
          </a:p>
        </p:txBody>
      </p:sp>
      <p:sp>
        <p:nvSpPr>
          <p:cNvPr id="70" name="Rectangle 69">
            <a:extLst>
              <a:ext uri="{FF2B5EF4-FFF2-40B4-BE49-F238E27FC236}">
                <a16:creationId xmlns:a16="http://schemas.microsoft.com/office/drawing/2014/main" id="{D0A00E1F-347A-4C58-9F70-E9DA1F5D817A}"/>
              </a:ext>
            </a:extLst>
          </p:cNvPr>
          <p:cNvSpPr/>
          <p:nvPr/>
        </p:nvSpPr>
        <p:spPr>
          <a:xfrm>
            <a:off x="1199885" y="5927791"/>
            <a:ext cx="10992115" cy="461665"/>
          </a:xfrm>
          <a:prstGeom prst="rect">
            <a:avLst/>
          </a:prstGeom>
        </p:spPr>
        <p:txBody>
          <a:bodyPr wrap="square">
            <a:spAutoFit/>
          </a:bodyPr>
          <a:lstStyle/>
          <a:p>
            <a:pPr>
              <a:tabLst>
                <a:tab pos="360000" algn="l"/>
              </a:tabLst>
            </a:pPr>
            <a:r>
              <a:rPr lang="fr-FR" sz="2400" b="1">
                <a:solidFill>
                  <a:srgbClr val="C00000"/>
                </a:solidFill>
                <a:latin typeface="Times New Roman" pitchFamily="18" charset="0"/>
                <a:cs typeface="Times New Roman" pitchFamily="18" charset="0"/>
              </a:rPr>
              <a:t>Bước 5: </a:t>
            </a:r>
            <a:r>
              <a:rPr lang="fr-FR" sz="2400">
                <a:latin typeface="Times New Roman" pitchFamily="18" charset="0"/>
                <a:cs typeface="Times New Roman" pitchFamily="18" charset="0"/>
              </a:rPr>
              <a:t>Vẽ </a:t>
            </a:r>
            <a:r>
              <a:rPr lang="fr-FR" sz="2400" dirty="0" err="1">
                <a:latin typeface="Times New Roman" pitchFamily="18" charset="0"/>
                <a:cs typeface="Times New Roman" pitchFamily="18" charset="0"/>
              </a:rPr>
              <a:t>biểu</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đồ</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nội</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lực</a:t>
            </a:r>
            <a:r>
              <a:rPr lang="fr-FR" sz="2400" dirty="0">
                <a:latin typeface="Times New Roman" pitchFamily="18" charset="0"/>
                <a:cs typeface="Times New Roman" pitchFamily="18" charset="0"/>
              </a:rPr>
              <a:t>.</a:t>
            </a:r>
            <a:endParaRPr lang="vi-VN" sz="2400" dirty="0">
              <a:latin typeface="Times New Roman" pitchFamily="18" charset="0"/>
              <a:cs typeface="Times New Roman" pitchFamily="18" charset="0"/>
            </a:endParaRPr>
          </a:p>
        </p:txBody>
      </p:sp>
      <p:pic>
        <p:nvPicPr>
          <p:cNvPr id="12" name="Picture 11">
            <a:extLst>
              <a:ext uri="{FF2B5EF4-FFF2-40B4-BE49-F238E27FC236}">
                <a16:creationId xmlns:a16="http://schemas.microsoft.com/office/drawing/2014/main" id="{7BB5C4EE-6710-43E7-9D3A-F3A7FF4FB2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256"/>
            <a:ext cx="4252981" cy="914400"/>
          </a:xfrm>
          <a:prstGeom prst="rect">
            <a:avLst/>
          </a:prstGeom>
        </p:spPr>
      </p:pic>
    </p:spTree>
    <p:extLst>
      <p:ext uri="{BB962C8B-B14F-4D97-AF65-F5344CB8AC3E}">
        <p14:creationId xmlns:p14="http://schemas.microsoft.com/office/powerpoint/2010/main" val="391977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circle(in)">
                                      <p:cBhvr>
                                        <p:cTn id="7" dur="20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circle(in)">
                                      <p:cBhvr>
                                        <p:cTn id="12" dur="2000"/>
                                        <p:tgtEl>
                                          <p:spTgt spid="6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circle(in)">
                                      <p:cBhvr>
                                        <p:cTn id="17" dur="2000"/>
                                        <p:tgtEl>
                                          <p:spTgt spid="6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circle(in)">
                                      <p:cBhvr>
                                        <p:cTn id="22" dur="20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circle(in)">
                                      <p:cBhvr>
                                        <p:cTn id="27" dur="20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circle(in)">
                                      <p:cBhvr>
                                        <p:cTn id="32" dur="20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circle(in)">
                                      <p:cBhvr>
                                        <p:cTn id="37" dur="2000"/>
                                        <p:tgtEl>
                                          <p:spTgt spid="70"/>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circle(in)">
                                      <p:cBhvr>
                                        <p:cTn id="42"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61" grpId="0"/>
      <p:bldP spid="62" grpId="0"/>
      <p:bldP spid="69" grpId="0"/>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B89BFC-44C4-406D-A3B6-30B1AE861F7B}"/>
              </a:ext>
            </a:extLst>
          </p:cNvPr>
          <p:cNvSpPr>
            <a:spLocks noGrp="1"/>
          </p:cNvSpPr>
          <p:nvPr>
            <p:ph idx="1"/>
          </p:nvPr>
        </p:nvSpPr>
        <p:spPr>
          <a:xfrm>
            <a:off x="721093" y="1387143"/>
            <a:ext cx="10515600" cy="721185"/>
          </a:xfrm>
        </p:spPr>
        <p:txBody>
          <a:bodyPr>
            <a:normAutofit/>
          </a:bodyPr>
          <a:lstStyle/>
          <a:p>
            <a:pPr marL="0" indent="0">
              <a:buNone/>
            </a:pPr>
            <a:r>
              <a:rPr lang="en-US" sz="2400" b="1" dirty="0" err="1">
                <a:latin typeface="Times New Roman" panose="02020603050405020304" pitchFamily="18" charset="0"/>
                <a:cs typeface="Times New Roman" panose="02020603050405020304" pitchFamily="18" charset="0"/>
              </a:rPr>
              <a:t>Ví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dụ</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Cho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dầm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chịu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hình</a:t>
            </a:r>
            <a:r>
              <a:rPr lang="en-US" sz="2400">
                <a:latin typeface="Times New Roman" panose="02020603050405020304" pitchFamily="18" charset="0"/>
                <a:cs typeface="Times New Roman" panose="02020603050405020304" pitchFamily="18" charset="0"/>
              </a:rPr>
              <a:t> vẽ. Vẽ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a:t>
            </a:r>
            <a:r>
              <a:rPr lang="en-US" sz="2400" baseline="-25000" dirty="0" err="1">
                <a:latin typeface="Times New Roman" panose="02020603050405020304" pitchFamily="18" charset="0"/>
                <a:cs typeface="Times New Roman" panose="02020603050405020304" pitchFamily="18" charset="0"/>
              </a:rPr>
              <a:t>z</a:t>
            </a:r>
            <a:r>
              <a:rPr lang="en-US" sz="2400" baseline="-25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a:t>
            </a:r>
            <a:r>
              <a:rPr lang="en-US" sz="2400" baseline="-25000" dirty="0" err="1">
                <a:latin typeface="Times New Roman" panose="02020603050405020304" pitchFamily="18" charset="0"/>
                <a:cs typeface="Times New Roman" panose="02020603050405020304" pitchFamily="18" charset="0"/>
              </a:rPr>
              <a:t>y</a:t>
            </a:r>
            <a:r>
              <a:rPr lang="en-US" sz="2400" dirty="0">
                <a:latin typeface="Times New Roman" panose="02020603050405020304" pitchFamily="18" charset="0"/>
                <a:cs typeface="Times New Roman" panose="02020603050405020304" pitchFamily="18" charset="0"/>
              </a:rPr>
              <a:t> , M</a:t>
            </a:r>
            <a:r>
              <a:rPr lang="en-US" sz="2400" baseline="-25000" dirty="0">
                <a:latin typeface="Times New Roman" panose="02020603050405020304" pitchFamily="18" charset="0"/>
                <a:cs typeface="Times New Roman" panose="02020603050405020304" pitchFamily="18" charset="0"/>
              </a:rPr>
              <a:t>x</a:t>
            </a:r>
            <a:endParaRPr lang="en-AU" sz="2400" dirty="0">
              <a:latin typeface="Times New Roman" panose="02020603050405020304" pitchFamily="18" charset="0"/>
              <a:cs typeface="Times New Roman" panose="02020603050405020304" pitchFamily="18" charset="0"/>
            </a:endParaRPr>
          </a:p>
        </p:txBody>
      </p:sp>
      <p:pic>
        <p:nvPicPr>
          <p:cNvPr id="9218" name="Picture 2">
            <a:extLst>
              <a:ext uri="{FF2B5EF4-FFF2-40B4-BE49-F238E27FC236}">
                <a16:creationId xmlns:a16="http://schemas.microsoft.com/office/drawing/2014/main" id="{19AFEEB0-9F49-4ECF-BDDE-0DB21C237B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4182" y="2108328"/>
            <a:ext cx="8085067" cy="3351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128DF5BE-DE65-417A-80DA-8A8166A70F42}"/>
              </a:ext>
            </a:extLst>
          </p:cNvPr>
          <p:cNvSpPr txBox="1">
            <a:spLocks/>
          </p:cNvSpPr>
          <p:nvPr/>
        </p:nvSpPr>
        <p:spPr>
          <a:xfrm>
            <a:off x="721093" y="54292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i="1" kern="1200">
                <a:solidFill>
                  <a:schemeClr val="tx1"/>
                </a:solidFill>
                <a:latin typeface="Arial" panose="020B0604020202020204" pitchFamily="34" charset="0"/>
                <a:ea typeface="+mj-ea"/>
                <a:cs typeface="Arial" panose="020B0604020202020204" pitchFamily="34" charset="0"/>
              </a:defRPr>
            </a:lvl1pPr>
          </a:lstStyle>
          <a:p>
            <a:r>
              <a:rPr lang="en-US" sz="2400" b="1" dirty="0">
                <a:solidFill>
                  <a:srgbClr val="FF0000"/>
                </a:solidFill>
                <a:latin typeface="Times New Roman" panose="02020603050405020304" pitchFamily="18" charset="0"/>
                <a:cs typeface="Times New Roman" panose="02020603050405020304" pitchFamily="18" charset="0"/>
              </a:rPr>
              <a:t>2.3 </a:t>
            </a:r>
            <a:r>
              <a:rPr lang="en-US" sz="2400" b="1" dirty="0" err="1">
                <a:solidFill>
                  <a:srgbClr val="FF0000"/>
                </a:solidFill>
                <a:latin typeface="Times New Roman" panose="02020603050405020304" pitchFamily="18" charset="0"/>
                <a:cs typeface="Times New Roman" panose="02020603050405020304" pitchFamily="18" charset="0"/>
              </a:rPr>
              <a:t>Biểu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đồ</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nội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lực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của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bài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toán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phẳng</a:t>
            </a:r>
            <a:endParaRPr lang="en-AU" sz="2400" b="1" dirty="0">
              <a:solidFill>
                <a:srgbClr val="FF0000"/>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150B28DC-AC72-412A-84FA-572C5F63A1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256"/>
            <a:ext cx="4252981" cy="914400"/>
          </a:xfrm>
          <a:prstGeom prst="rect">
            <a:avLst/>
          </a:prstGeom>
        </p:spPr>
      </p:pic>
    </p:spTree>
    <p:extLst>
      <p:ext uri="{BB962C8B-B14F-4D97-AF65-F5344CB8AC3E}">
        <p14:creationId xmlns:p14="http://schemas.microsoft.com/office/powerpoint/2010/main" val="6175331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7" name="Picture 2">
            <a:extLst>
              <a:ext uri="{FF2B5EF4-FFF2-40B4-BE49-F238E27FC236}">
                <a16:creationId xmlns:a16="http://schemas.microsoft.com/office/drawing/2014/main" id="{ACD9FA95-2E8F-42AA-8763-4239F0B9E96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r="26171"/>
          <a:stretch/>
        </p:blipFill>
        <p:spPr bwMode="auto">
          <a:xfrm>
            <a:off x="6591110" y="2385941"/>
            <a:ext cx="5524165" cy="3102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Content Placeholder 42" descr="A screenshot of a cell phone&#10;&#10;Description automatically generated">
            <a:extLst>
              <a:ext uri="{FF2B5EF4-FFF2-40B4-BE49-F238E27FC236}">
                <a16:creationId xmlns:a16="http://schemas.microsoft.com/office/drawing/2014/main" id="{571EB2F5-1714-42D1-A1BB-0425DFCAE9B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8440" y="873121"/>
            <a:ext cx="6298400" cy="3138852"/>
          </a:xfrm>
        </p:spPr>
      </p:pic>
      <p:grpSp>
        <p:nvGrpSpPr>
          <p:cNvPr id="4" name="Group 3">
            <a:extLst>
              <a:ext uri="{FF2B5EF4-FFF2-40B4-BE49-F238E27FC236}">
                <a16:creationId xmlns:a16="http://schemas.microsoft.com/office/drawing/2014/main" id="{EC1CBE12-098F-4233-8EAB-70D137EB0E05}"/>
              </a:ext>
            </a:extLst>
          </p:cNvPr>
          <p:cNvGrpSpPr/>
          <p:nvPr/>
        </p:nvGrpSpPr>
        <p:grpSpPr>
          <a:xfrm>
            <a:off x="278209" y="4326083"/>
            <a:ext cx="6790397" cy="2323930"/>
            <a:chOff x="482600" y="3795516"/>
            <a:chExt cx="7297822" cy="2499915"/>
          </a:xfrm>
        </p:grpSpPr>
        <p:pic>
          <p:nvPicPr>
            <p:cNvPr id="45" name="Picture 44" descr="A picture containing table&#10;&#10;Description automatically generated">
              <a:extLst>
                <a:ext uri="{FF2B5EF4-FFF2-40B4-BE49-F238E27FC236}">
                  <a16:creationId xmlns:a16="http://schemas.microsoft.com/office/drawing/2014/main" id="{9E3DF369-0B37-4FC0-A0FE-3A2EA5CF123C}"/>
                </a:ext>
              </a:extLst>
            </p:cNvPr>
            <p:cNvPicPr>
              <a:picLocks noChangeAspect="1"/>
            </p:cNvPicPr>
            <p:nvPr/>
          </p:nvPicPr>
          <p:blipFill rotWithShape="1">
            <a:blip r:embed="rId4">
              <a:extLst>
                <a:ext uri="{28A0092B-C50C-407E-A947-70E740481C1C}">
                  <a14:useLocalDpi xmlns:a14="http://schemas.microsoft.com/office/drawing/2010/main" val="0"/>
                </a:ext>
              </a:extLst>
            </a:blip>
            <a:srcRect t="3116"/>
            <a:stretch/>
          </p:blipFill>
          <p:spPr>
            <a:xfrm>
              <a:off x="482600" y="4023360"/>
              <a:ext cx="7297822" cy="2272071"/>
            </a:xfrm>
            <a:prstGeom prst="rect">
              <a:avLst/>
            </a:prstGeom>
          </p:spPr>
        </p:pic>
        <p:sp>
          <p:nvSpPr>
            <p:cNvPr id="3" name="Rectangle 2">
              <a:extLst>
                <a:ext uri="{FF2B5EF4-FFF2-40B4-BE49-F238E27FC236}">
                  <a16:creationId xmlns:a16="http://schemas.microsoft.com/office/drawing/2014/main" id="{4220F062-79AE-4E4C-8B7C-E89978772D32}"/>
                </a:ext>
              </a:extLst>
            </p:cNvPr>
            <p:cNvSpPr/>
            <p:nvPr/>
          </p:nvSpPr>
          <p:spPr>
            <a:xfrm>
              <a:off x="2532185" y="3795516"/>
              <a:ext cx="337624" cy="6498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bg1"/>
                </a:solidFill>
              </a:endParaRPr>
            </a:p>
          </p:txBody>
        </p:sp>
      </p:grpSp>
      <p:sp>
        <p:nvSpPr>
          <p:cNvPr id="5" name="Rectangle 4">
            <a:extLst>
              <a:ext uri="{FF2B5EF4-FFF2-40B4-BE49-F238E27FC236}">
                <a16:creationId xmlns:a16="http://schemas.microsoft.com/office/drawing/2014/main" id="{352F892F-6E01-4A94-A6A0-D26BC656E0F1}"/>
              </a:ext>
            </a:extLst>
          </p:cNvPr>
          <p:cNvSpPr/>
          <p:nvPr/>
        </p:nvSpPr>
        <p:spPr>
          <a:xfrm>
            <a:off x="391886" y="1204681"/>
            <a:ext cx="6124954" cy="30190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Rectangle 10">
            <a:extLst>
              <a:ext uri="{FF2B5EF4-FFF2-40B4-BE49-F238E27FC236}">
                <a16:creationId xmlns:a16="http://schemas.microsoft.com/office/drawing/2014/main" id="{9B0C65B8-6AB3-428F-973D-C9DBBBE1355B}"/>
              </a:ext>
            </a:extLst>
          </p:cNvPr>
          <p:cNvSpPr/>
          <p:nvPr/>
        </p:nvSpPr>
        <p:spPr>
          <a:xfrm flipV="1">
            <a:off x="218440" y="4471091"/>
            <a:ext cx="6124954" cy="4591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Rectangle 11">
            <a:extLst>
              <a:ext uri="{FF2B5EF4-FFF2-40B4-BE49-F238E27FC236}">
                <a16:creationId xmlns:a16="http://schemas.microsoft.com/office/drawing/2014/main" id="{C84CC020-811D-4049-9610-40391CA04DCD}"/>
              </a:ext>
            </a:extLst>
          </p:cNvPr>
          <p:cNvSpPr/>
          <p:nvPr/>
        </p:nvSpPr>
        <p:spPr>
          <a:xfrm flipV="1">
            <a:off x="218440" y="4930207"/>
            <a:ext cx="6790396" cy="1786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0" name="Picture 9">
            <a:extLst>
              <a:ext uri="{FF2B5EF4-FFF2-40B4-BE49-F238E27FC236}">
                <a16:creationId xmlns:a16="http://schemas.microsoft.com/office/drawing/2014/main" id="{37147642-C427-4F80-B7BC-6464DB65C7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1256"/>
            <a:ext cx="4252981" cy="914400"/>
          </a:xfrm>
          <a:prstGeom prst="rect">
            <a:avLst/>
          </a:prstGeom>
        </p:spPr>
      </p:pic>
    </p:spTree>
    <p:extLst>
      <p:ext uri="{BB962C8B-B14F-4D97-AF65-F5344CB8AC3E}">
        <p14:creationId xmlns:p14="http://schemas.microsoft.com/office/powerpoint/2010/main" val="675619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93D699B-D99D-4FA1-8AF4-D95CA0F09901}"/>
              </a:ext>
            </a:extLst>
          </p:cNvPr>
          <p:cNvSpPr/>
          <p:nvPr/>
        </p:nvSpPr>
        <p:spPr>
          <a:xfrm>
            <a:off x="440231" y="1060004"/>
            <a:ext cx="3752950" cy="523220"/>
          </a:xfrm>
          <a:prstGeom prst="rect">
            <a:avLst/>
          </a:prstGeom>
        </p:spPr>
        <p:txBody>
          <a:bodyPr wrap="none">
            <a:spAutoFit/>
          </a:bodyPr>
          <a:lstStyle/>
          <a:p>
            <a:pPr indent="228600" algn="just">
              <a:spcAft>
                <a:spcPts val="0"/>
              </a:spcAft>
            </a:pPr>
            <a:r>
              <a:rPr lang="en-US" sz="2800" b="1" dirty="0">
                <a:latin typeface="Times New Roman" panose="02020603050405020304" pitchFamily="18" charset="0"/>
                <a:ea typeface="Times New Roman" panose="02020603050405020304" pitchFamily="18" charset="0"/>
              </a:rPr>
              <a:t>B3:</a:t>
            </a:r>
            <a:r>
              <a:rPr lang="en-US" sz="2800" dirty="0">
                <a:latin typeface="Times New Roman" panose="02020603050405020304" pitchFamily="18" charset="0"/>
                <a:ea typeface="Times New Roman" panose="02020603050405020304" pitchFamily="18" charset="0"/>
              </a:rPr>
              <a:t> Chia </a:t>
            </a:r>
            <a:r>
              <a:rPr lang="en-US" sz="2800" dirty="0" err="1">
                <a:latin typeface="Times New Roman" panose="02020603050405020304" pitchFamily="18" charset="0"/>
                <a:ea typeface="Times New Roman" panose="02020603050405020304" pitchFamily="18" charset="0"/>
              </a:rPr>
              <a:t>đoạn</a:t>
            </a:r>
            <a:r>
              <a:rPr lang="en-US" sz="2800" dirty="0">
                <a:latin typeface="Times New Roman" panose="02020603050405020304" pitchFamily="18" charset="0"/>
                <a:ea typeface="Times New Roman" panose="02020603050405020304" pitchFamily="18" charset="0"/>
              </a:rPr>
              <a:t> : 3 </a:t>
            </a:r>
            <a:r>
              <a:rPr lang="en-US" sz="2800" dirty="0" err="1">
                <a:latin typeface="Times New Roman" panose="02020603050405020304" pitchFamily="18" charset="0"/>
                <a:ea typeface="Times New Roman" panose="02020603050405020304" pitchFamily="18" charset="0"/>
              </a:rPr>
              <a:t>đoạn</a:t>
            </a:r>
            <a:endParaRPr lang="en-AU" sz="2800" dirty="0">
              <a:effectLst/>
              <a:latin typeface="Times New Roman" panose="02020603050405020304" pitchFamily="18" charset="0"/>
              <a:ea typeface="Times New Roman" panose="02020603050405020304" pitchFamily="18" charset="0"/>
            </a:endParaRPr>
          </a:p>
        </p:txBody>
      </p:sp>
      <p:pic>
        <p:nvPicPr>
          <p:cNvPr id="5" name="Picture 2">
            <a:extLst>
              <a:ext uri="{FF2B5EF4-FFF2-40B4-BE49-F238E27FC236}">
                <a16:creationId xmlns:a16="http://schemas.microsoft.com/office/drawing/2014/main" id="{7544C257-0C38-4BB2-B57E-E576FF2604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 y="2255054"/>
            <a:ext cx="10035425" cy="416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18EEA43C-622B-4F2F-A3F1-5F9490FC5A24}"/>
              </a:ext>
            </a:extLst>
          </p:cNvPr>
          <p:cNvCxnSpPr/>
          <p:nvPr/>
        </p:nvCxnSpPr>
        <p:spPr>
          <a:xfrm>
            <a:off x="3996618" y="1744132"/>
            <a:ext cx="0" cy="457378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A62AD0A-043F-4123-BF0C-E9600BA28D55}"/>
              </a:ext>
            </a:extLst>
          </p:cNvPr>
          <p:cNvCxnSpPr/>
          <p:nvPr/>
        </p:nvCxnSpPr>
        <p:spPr>
          <a:xfrm>
            <a:off x="5749224" y="1841788"/>
            <a:ext cx="0" cy="457378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C4127A9-BF59-4A9F-9090-4315E47EE400}"/>
              </a:ext>
            </a:extLst>
          </p:cNvPr>
          <p:cNvCxnSpPr/>
          <p:nvPr/>
        </p:nvCxnSpPr>
        <p:spPr>
          <a:xfrm>
            <a:off x="7350923" y="1744132"/>
            <a:ext cx="0" cy="457378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8B514557-A94F-4469-A77B-7431BBBE90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256"/>
            <a:ext cx="4252981" cy="914400"/>
          </a:xfrm>
          <a:prstGeom prst="rect">
            <a:avLst/>
          </a:prstGeom>
        </p:spPr>
      </p:pic>
    </p:spTree>
    <p:extLst>
      <p:ext uri="{BB962C8B-B14F-4D97-AF65-F5344CB8AC3E}">
        <p14:creationId xmlns:p14="http://schemas.microsoft.com/office/powerpoint/2010/main" val="1273281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D15DA-D445-493B-A9A4-ABDE351DAC0A}"/>
              </a:ext>
            </a:extLst>
          </p:cNvPr>
          <p:cNvSpPr>
            <a:spLocks noGrp="1"/>
          </p:cNvSpPr>
          <p:nvPr>
            <p:ph type="title"/>
          </p:nvPr>
        </p:nvSpPr>
        <p:spPr>
          <a:xfrm>
            <a:off x="838200" y="963633"/>
            <a:ext cx="10515600" cy="732155"/>
          </a:xfrm>
        </p:spPr>
        <p:txBody>
          <a:bodyPr>
            <a:normAutofit/>
          </a:bodyPr>
          <a:lstStyle/>
          <a:p>
            <a:r>
              <a:rPr lang="en-US" sz="2400" b="1" i="0" dirty="0">
                <a:latin typeface="Times New Roman" panose="02020603050405020304" pitchFamily="18" charset="0"/>
                <a:cs typeface="Times New Roman" panose="02020603050405020304" pitchFamily="18" charset="0"/>
              </a:rPr>
              <a:t>2.1. </a:t>
            </a:r>
            <a:r>
              <a:rPr lang="en-US" sz="2400" b="1" i="0" dirty="0" err="1">
                <a:latin typeface="Times New Roman" panose="02020603050405020304" pitchFamily="18" charset="0"/>
                <a:cs typeface="Times New Roman" panose="02020603050405020304" pitchFamily="18" charset="0"/>
              </a:rPr>
              <a:t>Nội</a:t>
            </a:r>
            <a:r>
              <a:rPr lang="en-US" sz="2400" b="1" i="0" dirty="0">
                <a:latin typeface="Times New Roman" panose="02020603050405020304" pitchFamily="18" charset="0"/>
                <a:cs typeface="Times New Roman" panose="02020603050405020304" pitchFamily="18" charset="0"/>
              </a:rPr>
              <a:t> </a:t>
            </a:r>
            <a:r>
              <a:rPr lang="en-US" sz="2400" b="1" i="0" dirty="0" err="1">
                <a:latin typeface="Times New Roman" panose="02020603050405020304" pitchFamily="18" charset="0"/>
                <a:cs typeface="Times New Roman" panose="02020603050405020304" pitchFamily="18" charset="0"/>
              </a:rPr>
              <a:t>lực</a:t>
            </a:r>
            <a:r>
              <a:rPr lang="en-US" sz="2400" b="1" i="0" dirty="0">
                <a:latin typeface="Times New Roman" panose="02020603050405020304" pitchFamily="18" charset="0"/>
                <a:cs typeface="Times New Roman" panose="02020603050405020304" pitchFamily="18" charset="0"/>
              </a:rPr>
              <a:t> – </a:t>
            </a:r>
            <a:r>
              <a:rPr lang="en-US" sz="2400" b="1" i="0" dirty="0" err="1">
                <a:latin typeface="Times New Roman" panose="02020603050405020304" pitchFamily="18" charset="0"/>
                <a:cs typeface="Times New Roman" panose="02020603050405020304" pitchFamily="18" charset="0"/>
              </a:rPr>
              <a:t>phương</a:t>
            </a:r>
            <a:r>
              <a:rPr lang="en-US" sz="2400" b="1" i="0" dirty="0">
                <a:latin typeface="Times New Roman" panose="02020603050405020304" pitchFamily="18" charset="0"/>
                <a:cs typeface="Times New Roman" panose="02020603050405020304" pitchFamily="18" charset="0"/>
              </a:rPr>
              <a:t> </a:t>
            </a:r>
            <a:r>
              <a:rPr lang="en-US" sz="2400" b="1" i="0" dirty="0" err="1">
                <a:latin typeface="Times New Roman" panose="02020603050405020304" pitchFamily="18" charset="0"/>
                <a:cs typeface="Times New Roman" panose="02020603050405020304" pitchFamily="18" charset="0"/>
              </a:rPr>
              <a:t>pháp</a:t>
            </a:r>
            <a:r>
              <a:rPr lang="en-US" sz="2400" b="1" i="0" dirty="0">
                <a:latin typeface="Times New Roman" panose="02020603050405020304" pitchFamily="18" charset="0"/>
                <a:cs typeface="Times New Roman" panose="02020603050405020304" pitchFamily="18" charset="0"/>
              </a:rPr>
              <a:t> </a:t>
            </a:r>
            <a:r>
              <a:rPr lang="en-US" sz="2400" b="1" i="0" dirty="0" err="1">
                <a:latin typeface="Times New Roman" panose="02020603050405020304" pitchFamily="18" charset="0"/>
                <a:cs typeface="Times New Roman" panose="02020603050405020304" pitchFamily="18" charset="0"/>
              </a:rPr>
              <a:t>mặt</a:t>
            </a:r>
            <a:r>
              <a:rPr lang="en-US" sz="2400" b="1" i="0" dirty="0">
                <a:latin typeface="Times New Roman" panose="02020603050405020304" pitchFamily="18" charset="0"/>
                <a:cs typeface="Times New Roman" panose="02020603050405020304" pitchFamily="18" charset="0"/>
              </a:rPr>
              <a:t> </a:t>
            </a:r>
            <a:r>
              <a:rPr lang="en-US" sz="2400" b="1" i="0" dirty="0" err="1">
                <a:latin typeface="Times New Roman" panose="02020603050405020304" pitchFamily="18" charset="0"/>
                <a:cs typeface="Times New Roman" panose="02020603050405020304" pitchFamily="18" charset="0"/>
              </a:rPr>
              <a:t>cắt</a:t>
            </a:r>
            <a:endParaRPr lang="en-AU" sz="2400" b="1" i="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609362D-FFA6-4B85-9BA9-96AFA511C5A6}"/>
              </a:ext>
            </a:extLst>
          </p:cNvPr>
          <p:cNvSpPr>
            <a:spLocks noGrp="1"/>
          </p:cNvSpPr>
          <p:nvPr>
            <p:ph idx="1"/>
          </p:nvPr>
        </p:nvSpPr>
        <p:spPr>
          <a:xfrm>
            <a:off x="838200" y="1802468"/>
            <a:ext cx="10515600" cy="1709203"/>
          </a:xfrm>
        </p:spPr>
        <p:txBody>
          <a:bodyPr>
            <a:normAutofit/>
          </a:bodyPr>
          <a:lstStyle/>
          <a:p>
            <a:pPr marL="0" indent="0" algn="just">
              <a:buNone/>
            </a:pPr>
            <a:r>
              <a:rPr lang="en-US" sz="2400" b="1" dirty="0">
                <a:latin typeface="Times New Roman" panose="02020603050405020304" pitchFamily="18" charset="0"/>
                <a:cs typeface="Times New Roman" panose="02020603050405020304" pitchFamily="18" charset="0"/>
              </a:rPr>
              <a:t>2.1.1. </a:t>
            </a:r>
            <a:r>
              <a:rPr lang="en-US" sz="2400" b="1" dirty="0" err="1">
                <a:latin typeface="Times New Roman" panose="02020603050405020304" pitchFamily="18" charset="0"/>
                <a:cs typeface="Times New Roman" panose="02020603050405020304" pitchFamily="18" charset="0"/>
              </a:rPr>
              <a:t>Định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nghĩa</a:t>
            </a:r>
            <a:endParaRPr lang="en-US" sz="2400" b="1" dirty="0">
              <a:latin typeface="Times New Roman" panose="02020603050405020304" pitchFamily="18" charset="0"/>
              <a:cs typeface="Times New Roman" panose="02020603050405020304" pitchFamily="18" charset="0"/>
            </a:endParaRPr>
          </a:p>
          <a:p>
            <a:pPr marL="0" indent="0" algn="just">
              <a:buNone/>
            </a:pPr>
            <a:r>
              <a:rPr lang="en-US" sz="2400">
                <a:latin typeface="Times New Roman" pitchFamily="18" charset="0"/>
                <a:cs typeface="Times New Roman" pitchFamily="18" charset="0"/>
              </a:rPr>
              <a:t>Nội lực </a:t>
            </a:r>
            <a:r>
              <a:rPr lang="vi-VN" sz="2400">
                <a:latin typeface="Times New Roman" pitchFamily="18" charset="0"/>
                <a:cs typeface="Times New Roman" pitchFamily="18" charset="0"/>
              </a:rPr>
              <a:t>là lượng thay đổi của lực liên kết bên trong khi vật thể chịu tác dụng của ngoại lực.</a:t>
            </a:r>
            <a:endParaRPr lang="en-AU" sz="2400" dirty="0">
              <a:latin typeface="Times New Roman" panose="02020603050405020304" pitchFamily="18" charset="0"/>
              <a:cs typeface="Times New Roman" panose="02020603050405020304" pitchFamily="18" charset="0"/>
            </a:endParaRPr>
          </a:p>
        </p:txBody>
      </p:sp>
      <p:graphicFrame>
        <p:nvGraphicFramePr>
          <p:cNvPr id="4" name="Diagram 3">
            <a:extLst>
              <a:ext uri="{FF2B5EF4-FFF2-40B4-BE49-F238E27FC236}">
                <a16:creationId xmlns:a16="http://schemas.microsoft.com/office/drawing/2014/main" id="{6E207900-9848-4184-8F65-396E6749A277}"/>
              </a:ext>
            </a:extLst>
          </p:cNvPr>
          <p:cNvGraphicFramePr/>
          <p:nvPr>
            <p:extLst>
              <p:ext uri="{D42A27DB-BD31-4B8C-83A1-F6EECF244321}">
                <p14:modId xmlns:p14="http://schemas.microsoft.com/office/powerpoint/2010/main" val="2355584247"/>
              </p:ext>
            </p:extLst>
          </p:nvPr>
        </p:nvGraphicFramePr>
        <p:xfrm>
          <a:off x="1387475" y="3476545"/>
          <a:ext cx="9417050" cy="19689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73BB903D-EBAE-495B-9443-257FDBFF03D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11256"/>
            <a:ext cx="4252981" cy="914400"/>
          </a:xfrm>
          <a:prstGeom prst="rect">
            <a:avLst/>
          </a:prstGeom>
        </p:spPr>
      </p:pic>
    </p:spTree>
    <p:extLst>
      <p:ext uri="{BB962C8B-B14F-4D97-AF65-F5344CB8AC3E}">
        <p14:creationId xmlns:p14="http://schemas.microsoft.com/office/powerpoint/2010/main" val="22727224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Content Placeholder 11" descr="A close up of a logo&#10;&#10;Description automatically generated">
            <a:extLst>
              <a:ext uri="{FF2B5EF4-FFF2-40B4-BE49-F238E27FC236}">
                <a16:creationId xmlns:a16="http://schemas.microsoft.com/office/drawing/2014/main" id="{0F080491-38B2-45DF-9D5D-CA8E183D7C4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8886" y="285860"/>
            <a:ext cx="9649655" cy="3682212"/>
          </a:xfrm>
        </p:spPr>
      </p:pic>
      <p:pic>
        <p:nvPicPr>
          <p:cNvPr id="16" name="Picture 15" descr="A picture containing table&#10;&#10;Description automatically generated">
            <a:extLst>
              <a:ext uri="{FF2B5EF4-FFF2-40B4-BE49-F238E27FC236}">
                <a16:creationId xmlns:a16="http://schemas.microsoft.com/office/drawing/2014/main" id="{0EE5BF07-1082-47D9-9707-D0C654FEDF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4435" y="4139748"/>
            <a:ext cx="5086302" cy="2616652"/>
          </a:xfrm>
          <a:prstGeom prst="rect">
            <a:avLst/>
          </a:prstGeom>
        </p:spPr>
      </p:pic>
      <p:grpSp>
        <p:nvGrpSpPr>
          <p:cNvPr id="6" name="Group 5">
            <a:extLst>
              <a:ext uri="{FF2B5EF4-FFF2-40B4-BE49-F238E27FC236}">
                <a16:creationId xmlns:a16="http://schemas.microsoft.com/office/drawing/2014/main" id="{8EFBA881-63BB-43F5-A93A-1B102D8A75A9}"/>
              </a:ext>
            </a:extLst>
          </p:cNvPr>
          <p:cNvGrpSpPr/>
          <p:nvPr/>
        </p:nvGrpSpPr>
        <p:grpSpPr>
          <a:xfrm>
            <a:off x="251263" y="4047337"/>
            <a:ext cx="6572412" cy="2457510"/>
            <a:chOff x="251263" y="4047337"/>
            <a:chExt cx="6572412" cy="2457510"/>
          </a:xfrm>
        </p:grpSpPr>
        <p:pic>
          <p:nvPicPr>
            <p:cNvPr id="14" name="Picture 13" descr="A picture containing table&#10;&#10;Description automatically generated">
              <a:extLst>
                <a:ext uri="{FF2B5EF4-FFF2-40B4-BE49-F238E27FC236}">
                  <a16:creationId xmlns:a16="http://schemas.microsoft.com/office/drawing/2014/main" id="{01C462FA-6169-436B-AD7B-24A83F1907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263" y="4047337"/>
              <a:ext cx="6572412" cy="2457510"/>
            </a:xfrm>
            <a:prstGeom prst="rect">
              <a:avLst/>
            </a:prstGeom>
          </p:spPr>
        </p:pic>
        <p:sp>
          <p:nvSpPr>
            <p:cNvPr id="3" name="Rectangle 2">
              <a:extLst>
                <a:ext uri="{FF2B5EF4-FFF2-40B4-BE49-F238E27FC236}">
                  <a16:creationId xmlns:a16="http://schemas.microsoft.com/office/drawing/2014/main" id="{0DB3B40E-5EF0-4524-95A3-09A6AE50CB1D}"/>
                </a:ext>
              </a:extLst>
            </p:cNvPr>
            <p:cNvSpPr/>
            <p:nvPr/>
          </p:nvSpPr>
          <p:spPr>
            <a:xfrm>
              <a:off x="3954483" y="5165766"/>
              <a:ext cx="296861" cy="5343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5" name="Rectangle 4">
            <a:extLst>
              <a:ext uri="{FF2B5EF4-FFF2-40B4-BE49-F238E27FC236}">
                <a16:creationId xmlns:a16="http://schemas.microsoft.com/office/drawing/2014/main" id="{247ED1A1-B447-4FD8-9A86-04A9F0C451FC}"/>
              </a:ext>
            </a:extLst>
          </p:cNvPr>
          <p:cNvSpPr/>
          <p:nvPr/>
        </p:nvSpPr>
        <p:spPr>
          <a:xfrm>
            <a:off x="3773714" y="1097930"/>
            <a:ext cx="436089" cy="7163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906634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0D162A9-5A5E-4F99-89BE-D14A4318EA2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5788" y="448135"/>
            <a:ext cx="8074812" cy="849069"/>
          </a:xfrm>
        </p:spPr>
      </p:pic>
      <p:grpSp>
        <p:nvGrpSpPr>
          <p:cNvPr id="2" name="Group 1"/>
          <p:cNvGrpSpPr/>
          <p:nvPr/>
        </p:nvGrpSpPr>
        <p:grpSpPr>
          <a:xfrm>
            <a:off x="419675" y="1515825"/>
            <a:ext cx="5676326" cy="2404094"/>
            <a:chOff x="419674" y="1515825"/>
            <a:chExt cx="5782053" cy="2317869"/>
          </a:xfrm>
        </p:grpSpPr>
        <p:pic>
          <p:nvPicPr>
            <p:cNvPr id="7" name="Picture 6" descr="A picture containing table&#10;&#10;Description automatically generated">
              <a:extLst>
                <a:ext uri="{FF2B5EF4-FFF2-40B4-BE49-F238E27FC236}">
                  <a16:creationId xmlns:a16="http://schemas.microsoft.com/office/drawing/2014/main" id="{8599EB4B-9223-4B44-9150-750E06C081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188" y="1515825"/>
              <a:ext cx="5767539" cy="2317869"/>
            </a:xfrm>
            <a:prstGeom prst="rect">
              <a:avLst/>
            </a:prstGeom>
          </p:spPr>
        </p:pic>
        <p:pic>
          <p:nvPicPr>
            <p:cNvPr id="12" name="Picture 11" descr="A picture containing table&#10;&#10;Description automatically generated">
              <a:extLst>
                <a:ext uri="{FF2B5EF4-FFF2-40B4-BE49-F238E27FC236}">
                  <a16:creationId xmlns:a16="http://schemas.microsoft.com/office/drawing/2014/main" id="{69A3D62D-0ACB-4F88-9F09-1D10DE23B781}"/>
                </a:ext>
              </a:extLst>
            </p:cNvPr>
            <p:cNvPicPr>
              <a:picLocks noChangeAspect="1"/>
            </p:cNvPicPr>
            <p:nvPr/>
          </p:nvPicPr>
          <p:blipFill rotWithShape="1">
            <a:blip r:embed="rId5">
              <a:extLst>
                <a:ext uri="{28A0092B-C50C-407E-A947-70E740481C1C}">
                  <a14:useLocalDpi xmlns:a14="http://schemas.microsoft.com/office/drawing/2010/main" val="0"/>
                </a:ext>
              </a:extLst>
            </a:blip>
            <a:srcRect t="65786" r="88575" b="21662"/>
            <a:stretch/>
          </p:blipFill>
          <p:spPr>
            <a:xfrm>
              <a:off x="434188" y="3077029"/>
              <a:ext cx="900492" cy="348344"/>
            </a:xfrm>
            <a:prstGeom prst="rect">
              <a:avLst/>
            </a:prstGeom>
          </p:spPr>
        </p:pic>
        <p:pic>
          <p:nvPicPr>
            <p:cNvPr id="13" name="Picture 12" descr="A picture containing table&#10;&#10;Description automatically generated">
              <a:extLst>
                <a:ext uri="{FF2B5EF4-FFF2-40B4-BE49-F238E27FC236}">
                  <a16:creationId xmlns:a16="http://schemas.microsoft.com/office/drawing/2014/main" id="{69A3D62D-0ACB-4F88-9F09-1D10DE23B781}"/>
                </a:ext>
              </a:extLst>
            </p:cNvPr>
            <p:cNvPicPr>
              <a:picLocks noChangeAspect="1"/>
            </p:cNvPicPr>
            <p:nvPr/>
          </p:nvPicPr>
          <p:blipFill rotWithShape="1">
            <a:blip r:embed="rId5">
              <a:extLst>
                <a:ext uri="{28A0092B-C50C-407E-A947-70E740481C1C}">
                  <a14:useLocalDpi xmlns:a14="http://schemas.microsoft.com/office/drawing/2010/main" val="0"/>
                </a:ext>
              </a:extLst>
            </a:blip>
            <a:srcRect t="85261" r="88575"/>
            <a:stretch/>
          </p:blipFill>
          <p:spPr>
            <a:xfrm>
              <a:off x="419674" y="3395273"/>
              <a:ext cx="900492" cy="409036"/>
            </a:xfrm>
            <a:prstGeom prst="rect">
              <a:avLst/>
            </a:prstGeom>
          </p:spPr>
        </p:pic>
      </p:grpSp>
      <p:grpSp>
        <p:nvGrpSpPr>
          <p:cNvPr id="4" name="Group 3"/>
          <p:cNvGrpSpPr/>
          <p:nvPr/>
        </p:nvGrpSpPr>
        <p:grpSpPr>
          <a:xfrm>
            <a:off x="6667488" y="1172882"/>
            <a:ext cx="5490835" cy="3242744"/>
            <a:chOff x="6667488" y="1172882"/>
            <a:chExt cx="5490835" cy="3242744"/>
          </a:xfrm>
        </p:grpSpPr>
        <p:pic>
          <p:nvPicPr>
            <p:cNvPr id="9218" name="Picture 2">
              <a:extLst>
                <a:ext uri="{FF2B5EF4-FFF2-40B4-BE49-F238E27FC236}">
                  <a16:creationId xmlns:a16="http://schemas.microsoft.com/office/drawing/2014/main" id="{5C49A995-7B76-44AD-A737-23C8A5F441B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86622" y="1379999"/>
              <a:ext cx="5171701" cy="3035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667488" y="1172882"/>
              <a:ext cx="914400" cy="9144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pic>
        <p:nvPicPr>
          <p:cNvPr id="11" name="Picture 10" descr="A picture containing table&#10;&#10;Description automatically generated">
            <a:extLst>
              <a:ext uri="{FF2B5EF4-FFF2-40B4-BE49-F238E27FC236}">
                <a16:creationId xmlns:a16="http://schemas.microsoft.com/office/drawing/2014/main" id="{69A3D62D-0ACB-4F88-9F09-1D10DE23B7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1125" y="3969520"/>
            <a:ext cx="7752359" cy="2729437"/>
          </a:xfrm>
          <a:prstGeom prst="rect">
            <a:avLst/>
          </a:prstGeom>
        </p:spPr>
      </p:pic>
    </p:spTree>
    <p:extLst>
      <p:ext uri="{BB962C8B-B14F-4D97-AF65-F5344CB8AC3E}">
        <p14:creationId xmlns:p14="http://schemas.microsoft.com/office/powerpoint/2010/main" val="76376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id="{CB4BF583-27A2-4198-AD81-FDA16EBE33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3241" y="2186049"/>
            <a:ext cx="4428759" cy="3080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 picture containing table&#10;&#10;Description automatically generated">
            <a:extLst>
              <a:ext uri="{FF2B5EF4-FFF2-40B4-BE49-F238E27FC236}">
                <a16:creationId xmlns:a16="http://schemas.microsoft.com/office/drawing/2014/main" id="{703226C9-0962-47AF-8806-CFA6E1F883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719" y="2619478"/>
            <a:ext cx="7015522" cy="2647040"/>
          </a:xfrm>
          <a:prstGeom prst="rect">
            <a:avLst/>
          </a:prstGeom>
        </p:spPr>
      </p:pic>
      <p:pic>
        <p:nvPicPr>
          <p:cNvPr id="9" name="Picture 8">
            <a:extLst>
              <a:ext uri="{FF2B5EF4-FFF2-40B4-BE49-F238E27FC236}">
                <a16:creationId xmlns:a16="http://schemas.microsoft.com/office/drawing/2014/main" id="{2C5A347F-43D4-46E6-A728-4A0A272B8F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719" y="1459422"/>
            <a:ext cx="8938847" cy="943342"/>
          </a:xfrm>
          <a:prstGeom prst="rect">
            <a:avLst/>
          </a:prstGeom>
        </p:spPr>
      </p:pic>
      <p:pic>
        <p:nvPicPr>
          <p:cNvPr id="5" name="Picture 4">
            <a:extLst>
              <a:ext uri="{FF2B5EF4-FFF2-40B4-BE49-F238E27FC236}">
                <a16:creationId xmlns:a16="http://schemas.microsoft.com/office/drawing/2014/main" id="{30227E2C-6EA5-4C71-A2B0-B2AA41D20E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1256"/>
            <a:ext cx="4252981" cy="914400"/>
          </a:xfrm>
          <a:prstGeom prst="rect">
            <a:avLst/>
          </a:prstGeom>
        </p:spPr>
      </p:pic>
    </p:spTree>
    <p:extLst>
      <p:ext uri="{BB962C8B-B14F-4D97-AF65-F5344CB8AC3E}">
        <p14:creationId xmlns:p14="http://schemas.microsoft.com/office/powerpoint/2010/main" val="336668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a:extLst>
              <a:ext uri="{FF2B5EF4-FFF2-40B4-BE49-F238E27FC236}">
                <a16:creationId xmlns:a16="http://schemas.microsoft.com/office/drawing/2014/main" id="{031DF7C4-0868-4906-9911-B890E555B5D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8845"/>
          <a:stretch/>
        </p:blipFill>
        <p:spPr bwMode="auto">
          <a:xfrm>
            <a:off x="3418863" y="-129153"/>
            <a:ext cx="7217053" cy="3235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1CA2197F-50E4-42FB-B1AD-8E5F94263DF0}"/>
              </a:ext>
            </a:extLst>
          </p:cNvPr>
          <p:cNvCxnSpPr>
            <a:cxnSpLocks/>
          </p:cNvCxnSpPr>
          <p:nvPr/>
        </p:nvCxnSpPr>
        <p:spPr>
          <a:xfrm>
            <a:off x="5013481" y="1720888"/>
            <a:ext cx="0" cy="4841662"/>
          </a:xfrm>
          <a:prstGeom prst="line">
            <a:avLst/>
          </a:prstGeom>
          <a:ln w="28575">
            <a:prstDash val="dash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F1E708E-1FB9-4D3F-B8AA-97786BC5D0D4}"/>
              </a:ext>
            </a:extLst>
          </p:cNvPr>
          <p:cNvCxnSpPr>
            <a:cxnSpLocks/>
          </p:cNvCxnSpPr>
          <p:nvPr/>
        </p:nvCxnSpPr>
        <p:spPr>
          <a:xfrm>
            <a:off x="10114338" y="2219266"/>
            <a:ext cx="0" cy="4493469"/>
          </a:xfrm>
          <a:prstGeom prst="line">
            <a:avLst/>
          </a:prstGeom>
          <a:ln w="28575">
            <a:prstDash val="dash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3BF19F1-500F-4F9D-ADFB-43EED01C9B26}"/>
              </a:ext>
            </a:extLst>
          </p:cNvPr>
          <p:cNvCxnSpPr>
            <a:cxnSpLocks/>
          </p:cNvCxnSpPr>
          <p:nvPr/>
        </p:nvCxnSpPr>
        <p:spPr>
          <a:xfrm>
            <a:off x="6737506" y="2198503"/>
            <a:ext cx="0" cy="4502297"/>
          </a:xfrm>
          <a:prstGeom prst="line">
            <a:avLst/>
          </a:prstGeom>
          <a:ln w="28575">
            <a:prstDash val="dash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F77FC6D-CEFF-48B0-ADA2-9FF8D38A77A8}"/>
              </a:ext>
            </a:extLst>
          </p:cNvPr>
          <p:cNvCxnSpPr>
            <a:cxnSpLocks/>
          </p:cNvCxnSpPr>
          <p:nvPr/>
        </p:nvCxnSpPr>
        <p:spPr>
          <a:xfrm>
            <a:off x="8422397" y="2184435"/>
            <a:ext cx="0" cy="4502297"/>
          </a:xfrm>
          <a:prstGeom prst="line">
            <a:avLst/>
          </a:prstGeom>
          <a:ln w="28575">
            <a:prstDash val="dashDot"/>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1B8E60C3-603F-429C-B46A-202CEF7E9B39}"/>
              </a:ext>
            </a:extLst>
          </p:cNvPr>
          <p:cNvSpPr>
            <a:spLocks noGrp="1"/>
          </p:cNvSpPr>
          <p:nvPr>
            <p:ph type="title"/>
          </p:nvPr>
        </p:nvSpPr>
        <p:spPr>
          <a:xfrm>
            <a:off x="257175" y="263183"/>
            <a:ext cx="7759949" cy="469906"/>
          </a:xfrm>
        </p:spPr>
        <p:txBody>
          <a:bodyPr>
            <a:noAutofit/>
          </a:bodyPr>
          <a:lstStyle/>
          <a:p>
            <a:r>
              <a:rPr lang="en-US" sz="2800" b="1">
                <a:solidFill>
                  <a:schemeClr val="tx1"/>
                </a:solidFill>
              </a:rPr>
              <a:t>B5</a:t>
            </a:r>
            <a:r>
              <a:rPr lang="en-US" sz="2800">
                <a:solidFill>
                  <a:schemeClr val="tx1"/>
                </a:solidFill>
              </a:rPr>
              <a:t>: Vẽ biểu đồ</a:t>
            </a:r>
            <a:endParaRPr lang="en-AU" sz="2800" dirty="0">
              <a:solidFill>
                <a:schemeClr val="tx1"/>
              </a:solidFill>
            </a:endParaRPr>
          </a:p>
        </p:txBody>
      </p:sp>
      <p:grpSp>
        <p:nvGrpSpPr>
          <p:cNvPr id="19" name="Group 18">
            <a:extLst>
              <a:ext uri="{FF2B5EF4-FFF2-40B4-BE49-F238E27FC236}">
                <a16:creationId xmlns:a16="http://schemas.microsoft.com/office/drawing/2014/main" id="{C1D86E6D-B40B-4D20-864F-270C86E8F5A3}"/>
              </a:ext>
            </a:extLst>
          </p:cNvPr>
          <p:cNvGrpSpPr/>
          <p:nvPr/>
        </p:nvGrpSpPr>
        <p:grpSpPr>
          <a:xfrm>
            <a:off x="700220" y="2952750"/>
            <a:ext cx="11669580" cy="1773238"/>
            <a:chOff x="700220" y="2952750"/>
            <a:chExt cx="11669580" cy="1773238"/>
          </a:xfrm>
        </p:grpSpPr>
        <p:sp>
          <p:nvSpPr>
            <p:cNvPr id="4" name="Rectangle 3">
              <a:extLst>
                <a:ext uri="{FF2B5EF4-FFF2-40B4-BE49-F238E27FC236}">
                  <a16:creationId xmlns:a16="http://schemas.microsoft.com/office/drawing/2014/main" id="{A986E6D9-EB8E-4095-87C4-DE42226B8FE1}"/>
                </a:ext>
              </a:extLst>
            </p:cNvPr>
            <p:cNvSpPr/>
            <p:nvPr/>
          </p:nvSpPr>
          <p:spPr>
            <a:xfrm>
              <a:off x="700220" y="3569653"/>
              <a:ext cx="3561785" cy="523220"/>
            </a:xfrm>
            <a:prstGeom prst="rect">
              <a:avLst/>
            </a:prstGeom>
          </p:spPr>
          <p:txBody>
            <a:bodyPr wrap="square">
              <a:spAutoFit/>
            </a:bodyPr>
            <a:lstStyle/>
            <a:p>
              <a:r>
                <a:rPr lang="en-US" sz="2800" i="1" dirty="0" err="1">
                  <a:latin typeface="Times New Roman" panose="02020603050405020304" pitchFamily="18" charset="0"/>
                  <a:ea typeface="Times New Roman" panose="02020603050405020304" pitchFamily="18" charset="0"/>
                </a:rPr>
                <a:t>Biểu</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đồ</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lực</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cắt</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Q</a:t>
              </a:r>
              <a:r>
                <a:rPr lang="en-US" sz="2800" i="1" baseline="-25000" dirty="0" err="1">
                  <a:latin typeface="Times New Roman" panose="02020603050405020304" pitchFamily="18" charset="0"/>
                  <a:ea typeface="Times New Roman" panose="02020603050405020304" pitchFamily="18" charset="0"/>
                </a:rPr>
                <a:t>y</a:t>
              </a:r>
              <a:endParaRPr lang="en-AU" sz="2800" dirty="0"/>
            </a:p>
          </p:txBody>
        </p:sp>
        <p:grpSp>
          <p:nvGrpSpPr>
            <p:cNvPr id="15424" name="Group 86"/>
            <p:cNvGrpSpPr>
              <a:grpSpLocks noChangeAspect="1"/>
            </p:cNvGrpSpPr>
            <p:nvPr/>
          </p:nvGrpSpPr>
          <p:grpSpPr bwMode="auto">
            <a:xfrm>
              <a:off x="4506913" y="2952750"/>
              <a:ext cx="7862887" cy="1773238"/>
              <a:chOff x="2839" y="1860"/>
              <a:chExt cx="4953" cy="1117"/>
            </a:xfrm>
          </p:grpSpPr>
          <p:sp>
            <p:nvSpPr>
              <p:cNvPr id="15425" name="AutoShape 85"/>
              <p:cNvSpPr>
                <a:spLocks noChangeAspect="1" noChangeArrowheads="1" noTextEdit="1"/>
              </p:cNvSpPr>
              <p:nvPr/>
            </p:nvSpPr>
            <p:spPr bwMode="auto">
              <a:xfrm>
                <a:off x="2839" y="1860"/>
                <a:ext cx="4953" cy="1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26" name="Line 87"/>
              <p:cNvSpPr>
                <a:spLocks noChangeShapeType="1"/>
              </p:cNvSpPr>
              <p:nvPr/>
            </p:nvSpPr>
            <p:spPr bwMode="auto">
              <a:xfrm>
                <a:off x="3157" y="2419"/>
                <a:ext cx="107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27" name="Line 88"/>
              <p:cNvSpPr>
                <a:spLocks noChangeShapeType="1"/>
              </p:cNvSpPr>
              <p:nvPr/>
            </p:nvSpPr>
            <p:spPr bwMode="auto">
              <a:xfrm>
                <a:off x="4230" y="2419"/>
                <a:ext cx="107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28" name="Line 89"/>
              <p:cNvSpPr>
                <a:spLocks noChangeShapeType="1"/>
              </p:cNvSpPr>
              <p:nvPr/>
            </p:nvSpPr>
            <p:spPr bwMode="auto">
              <a:xfrm>
                <a:off x="5302" y="2419"/>
                <a:ext cx="107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29" name="Line 90"/>
              <p:cNvSpPr>
                <a:spLocks noChangeShapeType="1"/>
              </p:cNvSpPr>
              <p:nvPr/>
            </p:nvSpPr>
            <p:spPr bwMode="auto">
              <a:xfrm>
                <a:off x="5302" y="1884"/>
                <a:ext cx="107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30" name="Line 91"/>
              <p:cNvSpPr>
                <a:spLocks noChangeShapeType="1"/>
              </p:cNvSpPr>
              <p:nvPr/>
            </p:nvSpPr>
            <p:spPr bwMode="auto">
              <a:xfrm flipV="1">
                <a:off x="3157" y="1884"/>
                <a:ext cx="0" cy="53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31" name="Line 92"/>
              <p:cNvSpPr>
                <a:spLocks noChangeShapeType="1"/>
              </p:cNvSpPr>
              <p:nvPr/>
            </p:nvSpPr>
            <p:spPr bwMode="auto">
              <a:xfrm>
                <a:off x="5302" y="2419"/>
                <a:ext cx="0" cy="53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32" name="Line 93"/>
              <p:cNvSpPr>
                <a:spLocks noChangeShapeType="1"/>
              </p:cNvSpPr>
              <p:nvPr/>
            </p:nvSpPr>
            <p:spPr bwMode="auto">
              <a:xfrm flipH="1" flipV="1">
                <a:off x="3157" y="1884"/>
                <a:ext cx="2145" cy="107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33" name="Line 94"/>
              <p:cNvSpPr>
                <a:spLocks noChangeShapeType="1"/>
              </p:cNvSpPr>
              <p:nvPr/>
            </p:nvSpPr>
            <p:spPr bwMode="auto">
              <a:xfrm>
                <a:off x="5302" y="1884"/>
                <a:ext cx="0" cy="53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34" name="Rectangle 95"/>
              <p:cNvSpPr>
                <a:spLocks noChangeArrowheads="1"/>
              </p:cNvSpPr>
              <p:nvPr/>
            </p:nvSpPr>
            <p:spPr bwMode="auto">
              <a:xfrm>
                <a:off x="2863" y="2039"/>
                <a:ext cx="279"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a:ln>
                      <a:noFill/>
                    </a:ln>
                    <a:solidFill>
                      <a:srgbClr val="000000"/>
                    </a:solidFill>
                    <a:effectLst/>
                    <a:latin typeface="Arial" panose="020B060402020202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435" name="Rectangle 96"/>
              <p:cNvSpPr>
                <a:spLocks noChangeArrowheads="1"/>
              </p:cNvSpPr>
              <p:nvPr/>
            </p:nvSpPr>
            <p:spPr bwMode="auto">
              <a:xfrm>
                <a:off x="6723" y="2295"/>
                <a:ext cx="847"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rPr>
                  <a:t>Qy (qL)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436" name="Rectangle 97"/>
              <p:cNvSpPr>
                <a:spLocks noChangeArrowheads="1"/>
              </p:cNvSpPr>
              <p:nvPr/>
            </p:nvSpPr>
            <p:spPr bwMode="auto">
              <a:xfrm>
                <a:off x="5014" y="2039"/>
                <a:ext cx="279"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a:ln>
                      <a:noFill/>
                    </a:ln>
                    <a:solidFill>
                      <a:srgbClr val="000000"/>
                    </a:solidFill>
                    <a:effectLst/>
                    <a:latin typeface="Arial" panose="020B060402020202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437" name="Rectangle 98"/>
              <p:cNvSpPr>
                <a:spLocks noChangeArrowheads="1"/>
              </p:cNvSpPr>
              <p:nvPr/>
            </p:nvSpPr>
            <p:spPr bwMode="auto">
              <a:xfrm>
                <a:off x="6450" y="2039"/>
                <a:ext cx="279"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a:ln>
                      <a:noFill/>
                    </a:ln>
                    <a:solidFill>
                      <a:srgbClr val="000000"/>
                    </a:solidFill>
                    <a:effectLst/>
                    <a:latin typeface="Arial" panose="020B060402020202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438" name="Rectangle 99"/>
              <p:cNvSpPr>
                <a:spLocks noChangeArrowheads="1"/>
              </p:cNvSpPr>
              <p:nvPr/>
            </p:nvSpPr>
            <p:spPr bwMode="auto">
              <a:xfrm>
                <a:off x="5364" y="2600"/>
                <a:ext cx="214"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a:ln>
                      <a:noFill/>
                    </a:ln>
                    <a:solidFill>
                      <a:srgbClr val="000000"/>
                    </a:solidFill>
                    <a:effectLst/>
                    <a:latin typeface="Arial" panose="020B060402020202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441" name="Rectangle 102"/>
              <p:cNvSpPr>
                <a:spLocks noChangeArrowheads="1"/>
              </p:cNvSpPr>
              <p:nvPr/>
            </p:nvSpPr>
            <p:spPr bwMode="auto">
              <a:xfrm>
                <a:off x="5735" y="2054"/>
                <a:ext cx="325"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0"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442" name="Rectangle 103"/>
              <p:cNvSpPr>
                <a:spLocks noChangeArrowheads="1"/>
              </p:cNvSpPr>
              <p:nvPr/>
            </p:nvSpPr>
            <p:spPr bwMode="auto">
              <a:xfrm>
                <a:off x="4832" y="2457"/>
                <a:ext cx="277"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0"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443" name="Rectangle 104"/>
              <p:cNvSpPr>
                <a:spLocks noChangeArrowheads="1"/>
              </p:cNvSpPr>
              <p:nvPr/>
            </p:nvSpPr>
            <p:spPr bwMode="auto">
              <a:xfrm>
                <a:off x="3330" y="2107"/>
                <a:ext cx="325"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0"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444" name="Line 105"/>
              <p:cNvSpPr>
                <a:spLocks noChangeShapeType="1"/>
              </p:cNvSpPr>
              <p:nvPr/>
            </p:nvSpPr>
            <p:spPr bwMode="auto">
              <a:xfrm>
                <a:off x="6374" y="1884"/>
                <a:ext cx="0" cy="53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45" name="Rectangle 106"/>
              <p:cNvSpPr>
                <a:spLocks noChangeArrowheads="1"/>
              </p:cNvSpPr>
              <p:nvPr/>
            </p:nvSpPr>
            <p:spPr bwMode="auto">
              <a:xfrm>
                <a:off x="3034" y="2277"/>
                <a:ext cx="16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a:ln>
                      <a:noFill/>
                    </a:ln>
                    <a:solidFill>
                      <a:srgbClr val="000000"/>
                    </a:solidFill>
                    <a:effectLst/>
                    <a:latin typeface="Arial" panose="020B0604020202020204" pitchFamily="34" charset="0"/>
                  </a:rPr>
                  <a:t>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446" name="Rectangle 107"/>
              <p:cNvSpPr>
                <a:spLocks noChangeArrowheads="1"/>
              </p:cNvSpPr>
              <p:nvPr/>
            </p:nvSpPr>
            <p:spPr bwMode="auto">
              <a:xfrm>
                <a:off x="4218" y="2279"/>
                <a:ext cx="177"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a:ln>
                      <a:noFill/>
                    </a:ln>
                    <a:solidFill>
                      <a:srgbClr val="000000"/>
                    </a:solidFill>
                    <a:effectLst/>
                    <a:latin typeface="Arial" panose="020B0604020202020204" pitchFamily="34" charset="0"/>
                  </a:rPr>
                  <a:t>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447" name="Rectangle 108"/>
              <p:cNvSpPr>
                <a:spLocks noChangeArrowheads="1"/>
              </p:cNvSpPr>
              <p:nvPr/>
            </p:nvSpPr>
            <p:spPr bwMode="auto">
              <a:xfrm>
                <a:off x="5179" y="2277"/>
                <a:ext cx="16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a:ln>
                      <a:noFill/>
                    </a:ln>
                    <a:solidFill>
                      <a:srgbClr val="000000"/>
                    </a:solidFill>
                    <a:effectLst/>
                    <a:latin typeface="Arial" panose="020B0604020202020204" pitchFamily="34" charset="0"/>
                  </a:rPr>
                  <a:t>B</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448" name="Rectangle 109"/>
              <p:cNvSpPr>
                <a:spLocks noChangeArrowheads="1"/>
              </p:cNvSpPr>
              <p:nvPr/>
            </p:nvSpPr>
            <p:spPr bwMode="auto">
              <a:xfrm>
                <a:off x="6391" y="2277"/>
                <a:ext cx="177"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a:ln>
                      <a:noFill/>
                    </a:ln>
                    <a:solidFill>
                      <a:srgbClr val="000000"/>
                    </a:solidFill>
                    <a:effectLst/>
                    <a:latin typeface="Arial" panose="020B0604020202020204" pitchFamily="34" charset="0"/>
                  </a:rPr>
                  <a:t>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449" name="Line 110"/>
              <p:cNvSpPr>
                <a:spLocks noChangeShapeType="1"/>
              </p:cNvSpPr>
              <p:nvPr/>
            </p:nvSpPr>
            <p:spPr bwMode="auto">
              <a:xfrm flipV="1">
                <a:off x="4242" y="2419"/>
                <a:ext cx="0" cy="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50" name="Line 111"/>
              <p:cNvSpPr>
                <a:spLocks noChangeShapeType="1"/>
              </p:cNvSpPr>
              <p:nvPr/>
            </p:nvSpPr>
            <p:spPr bwMode="auto">
              <a:xfrm flipV="1">
                <a:off x="4309" y="2419"/>
                <a:ext cx="0" cy="3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51" name="Line 112"/>
              <p:cNvSpPr>
                <a:spLocks noChangeShapeType="1"/>
              </p:cNvSpPr>
              <p:nvPr/>
            </p:nvSpPr>
            <p:spPr bwMode="auto">
              <a:xfrm flipV="1">
                <a:off x="4376" y="2419"/>
                <a:ext cx="0" cy="7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52" name="Line 113"/>
              <p:cNvSpPr>
                <a:spLocks noChangeShapeType="1"/>
              </p:cNvSpPr>
              <p:nvPr/>
            </p:nvSpPr>
            <p:spPr bwMode="auto">
              <a:xfrm flipV="1">
                <a:off x="4443" y="2419"/>
                <a:ext cx="0" cy="10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53" name="Line 114"/>
              <p:cNvSpPr>
                <a:spLocks noChangeShapeType="1"/>
              </p:cNvSpPr>
              <p:nvPr/>
            </p:nvSpPr>
            <p:spPr bwMode="auto">
              <a:xfrm flipV="1">
                <a:off x="4510" y="2419"/>
                <a:ext cx="0" cy="14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54" name="Line 115"/>
              <p:cNvSpPr>
                <a:spLocks noChangeShapeType="1"/>
              </p:cNvSpPr>
              <p:nvPr/>
            </p:nvSpPr>
            <p:spPr bwMode="auto">
              <a:xfrm flipV="1">
                <a:off x="4577" y="2419"/>
                <a:ext cx="0" cy="17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55" name="Line 116"/>
              <p:cNvSpPr>
                <a:spLocks noChangeShapeType="1"/>
              </p:cNvSpPr>
              <p:nvPr/>
            </p:nvSpPr>
            <p:spPr bwMode="auto">
              <a:xfrm flipV="1">
                <a:off x="4644" y="2419"/>
                <a:ext cx="0" cy="20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56" name="Line 117"/>
              <p:cNvSpPr>
                <a:spLocks noChangeShapeType="1"/>
              </p:cNvSpPr>
              <p:nvPr/>
            </p:nvSpPr>
            <p:spPr bwMode="auto">
              <a:xfrm flipV="1">
                <a:off x="4711" y="2419"/>
                <a:ext cx="0" cy="24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57" name="Line 118"/>
              <p:cNvSpPr>
                <a:spLocks noChangeShapeType="1"/>
              </p:cNvSpPr>
              <p:nvPr/>
            </p:nvSpPr>
            <p:spPr bwMode="auto">
              <a:xfrm flipV="1">
                <a:off x="4778" y="2419"/>
                <a:ext cx="0" cy="27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58" name="Line 119"/>
              <p:cNvSpPr>
                <a:spLocks noChangeShapeType="1"/>
              </p:cNvSpPr>
              <p:nvPr/>
            </p:nvSpPr>
            <p:spPr bwMode="auto">
              <a:xfrm flipV="1">
                <a:off x="4845" y="2698"/>
                <a:ext cx="0" cy="2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59" name="Line 120"/>
              <p:cNvSpPr>
                <a:spLocks noChangeShapeType="1"/>
              </p:cNvSpPr>
              <p:nvPr/>
            </p:nvSpPr>
            <p:spPr bwMode="auto">
              <a:xfrm flipV="1">
                <a:off x="4845" y="2419"/>
                <a:ext cx="0" cy="3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60" name="Line 121"/>
              <p:cNvSpPr>
                <a:spLocks noChangeShapeType="1"/>
              </p:cNvSpPr>
              <p:nvPr/>
            </p:nvSpPr>
            <p:spPr bwMode="auto">
              <a:xfrm flipV="1">
                <a:off x="4912" y="2698"/>
                <a:ext cx="0" cy="6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61" name="Line 122"/>
              <p:cNvSpPr>
                <a:spLocks noChangeShapeType="1"/>
              </p:cNvSpPr>
              <p:nvPr/>
            </p:nvSpPr>
            <p:spPr bwMode="auto">
              <a:xfrm flipV="1">
                <a:off x="4912" y="2419"/>
                <a:ext cx="0" cy="3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62" name="Line 123"/>
              <p:cNvSpPr>
                <a:spLocks noChangeShapeType="1"/>
              </p:cNvSpPr>
              <p:nvPr/>
            </p:nvSpPr>
            <p:spPr bwMode="auto">
              <a:xfrm flipV="1">
                <a:off x="4979" y="2698"/>
                <a:ext cx="0" cy="9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63" name="Line 124"/>
              <p:cNvSpPr>
                <a:spLocks noChangeShapeType="1"/>
              </p:cNvSpPr>
              <p:nvPr/>
            </p:nvSpPr>
            <p:spPr bwMode="auto">
              <a:xfrm flipV="1">
                <a:off x="4979" y="2419"/>
                <a:ext cx="0" cy="3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64" name="Line 125"/>
              <p:cNvSpPr>
                <a:spLocks noChangeShapeType="1"/>
              </p:cNvSpPr>
              <p:nvPr/>
            </p:nvSpPr>
            <p:spPr bwMode="auto">
              <a:xfrm flipV="1">
                <a:off x="5046" y="2698"/>
                <a:ext cx="0" cy="12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65" name="Line 126"/>
              <p:cNvSpPr>
                <a:spLocks noChangeShapeType="1"/>
              </p:cNvSpPr>
              <p:nvPr/>
            </p:nvSpPr>
            <p:spPr bwMode="auto">
              <a:xfrm flipV="1">
                <a:off x="5046" y="2419"/>
                <a:ext cx="0" cy="3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66" name="Line 127"/>
              <p:cNvSpPr>
                <a:spLocks noChangeShapeType="1"/>
              </p:cNvSpPr>
              <p:nvPr/>
            </p:nvSpPr>
            <p:spPr bwMode="auto">
              <a:xfrm flipV="1">
                <a:off x="5113" y="2419"/>
                <a:ext cx="0" cy="44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67" name="Line 128"/>
              <p:cNvSpPr>
                <a:spLocks noChangeShapeType="1"/>
              </p:cNvSpPr>
              <p:nvPr/>
            </p:nvSpPr>
            <p:spPr bwMode="auto">
              <a:xfrm flipV="1">
                <a:off x="5180" y="2419"/>
                <a:ext cx="0" cy="47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68" name="Line 129"/>
              <p:cNvSpPr>
                <a:spLocks noChangeShapeType="1"/>
              </p:cNvSpPr>
              <p:nvPr/>
            </p:nvSpPr>
            <p:spPr bwMode="auto">
              <a:xfrm flipV="1">
                <a:off x="5247" y="2419"/>
                <a:ext cx="0" cy="50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69" name="Line 130"/>
              <p:cNvSpPr>
                <a:spLocks noChangeShapeType="1"/>
              </p:cNvSpPr>
              <p:nvPr/>
            </p:nvSpPr>
            <p:spPr bwMode="auto">
              <a:xfrm flipV="1">
                <a:off x="5314" y="1884"/>
                <a:ext cx="0" cy="53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70" name="Line 131"/>
              <p:cNvSpPr>
                <a:spLocks noChangeShapeType="1"/>
              </p:cNvSpPr>
              <p:nvPr/>
            </p:nvSpPr>
            <p:spPr bwMode="auto">
              <a:xfrm flipV="1">
                <a:off x="5381" y="1884"/>
                <a:ext cx="0" cy="53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71" name="Line 132"/>
              <p:cNvSpPr>
                <a:spLocks noChangeShapeType="1"/>
              </p:cNvSpPr>
              <p:nvPr/>
            </p:nvSpPr>
            <p:spPr bwMode="auto">
              <a:xfrm flipV="1">
                <a:off x="5448" y="1884"/>
                <a:ext cx="0" cy="53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72" name="Line 133"/>
              <p:cNvSpPr>
                <a:spLocks noChangeShapeType="1"/>
              </p:cNvSpPr>
              <p:nvPr/>
            </p:nvSpPr>
            <p:spPr bwMode="auto">
              <a:xfrm flipV="1">
                <a:off x="5515" y="1884"/>
                <a:ext cx="0" cy="53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73" name="Line 134"/>
              <p:cNvSpPr>
                <a:spLocks noChangeShapeType="1"/>
              </p:cNvSpPr>
              <p:nvPr/>
            </p:nvSpPr>
            <p:spPr bwMode="auto">
              <a:xfrm flipV="1">
                <a:off x="5582" y="1884"/>
                <a:ext cx="0" cy="53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74" name="Line 135"/>
              <p:cNvSpPr>
                <a:spLocks noChangeShapeType="1"/>
              </p:cNvSpPr>
              <p:nvPr/>
            </p:nvSpPr>
            <p:spPr bwMode="auto">
              <a:xfrm flipV="1">
                <a:off x="5649" y="1884"/>
                <a:ext cx="0" cy="53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75" name="Line 136"/>
              <p:cNvSpPr>
                <a:spLocks noChangeShapeType="1"/>
              </p:cNvSpPr>
              <p:nvPr/>
            </p:nvSpPr>
            <p:spPr bwMode="auto">
              <a:xfrm flipV="1">
                <a:off x="5716" y="2294"/>
                <a:ext cx="0" cy="1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76" name="Line 137"/>
              <p:cNvSpPr>
                <a:spLocks noChangeShapeType="1"/>
              </p:cNvSpPr>
              <p:nvPr/>
            </p:nvSpPr>
            <p:spPr bwMode="auto">
              <a:xfrm flipV="1">
                <a:off x="5716" y="1884"/>
                <a:ext cx="0" cy="16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77" name="Line 138"/>
              <p:cNvSpPr>
                <a:spLocks noChangeShapeType="1"/>
              </p:cNvSpPr>
              <p:nvPr/>
            </p:nvSpPr>
            <p:spPr bwMode="auto">
              <a:xfrm flipV="1">
                <a:off x="5783" y="2294"/>
                <a:ext cx="0" cy="1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78" name="Line 139"/>
              <p:cNvSpPr>
                <a:spLocks noChangeShapeType="1"/>
              </p:cNvSpPr>
              <p:nvPr/>
            </p:nvSpPr>
            <p:spPr bwMode="auto">
              <a:xfrm flipV="1">
                <a:off x="5783" y="1884"/>
                <a:ext cx="0" cy="16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79" name="Line 140"/>
              <p:cNvSpPr>
                <a:spLocks noChangeShapeType="1"/>
              </p:cNvSpPr>
              <p:nvPr/>
            </p:nvSpPr>
            <p:spPr bwMode="auto">
              <a:xfrm flipV="1">
                <a:off x="5850" y="2294"/>
                <a:ext cx="0" cy="1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80" name="Line 141"/>
              <p:cNvSpPr>
                <a:spLocks noChangeShapeType="1"/>
              </p:cNvSpPr>
              <p:nvPr/>
            </p:nvSpPr>
            <p:spPr bwMode="auto">
              <a:xfrm flipV="1">
                <a:off x="5850" y="1884"/>
                <a:ext cx="0" cy="16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81" name="Line 142"/>
              <p:cNvSpPr>
                <a:spLocks noChangeShapeType="1"/>
              </p:cNvSpPr>
              <p:nvPr/>
            </p:nvSpPr>
            <p:spPr bwMode="auto">
              <a:xfrm flipV="1">
                <a:off x="5917" y="2294"/>
                <a:ext cx="0" cy="1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82" name="Line 143"/>
              <p:cNvSpPr>
                <a:spLocks noChangeShapeType="1"/>
              </p:cNvSpPr>
              <p:nvPr/>
            </p:nvSpPr>
            <p:spPr bwMode="auto">
              <a:xfrm flipV="1">
                <a:off x="5917" y="1884"/>
                <a:ext cx="0" cy="16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83" name="Line 144"/>
              <p:cNvSpPr>
                <a:spLocks noChangeShapeType="1"/>
              </p:cNvSpPr>
              <p:nvPr/>
            </p:nvSpPr>
            <p:spPr bwMode="auto">
              <a:xfrm flipV="1">
                <a:off x="5984" y="2294"/>
                <a:ext cx="0" cy="1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84" name="Line 145"/>
              <p:cNvSpPr>
                <a:spLocks noChangeShapeType="1"/>
              </p:cNvSpPr>
              <p:nvPr/>
            </p:nvSpPr>
            <p:spPr bwMode="auto">
              <a:xfrm flipV="1">
                <a:off x="5984" y="1884"/>
                <a:ext cx="0" cy="16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85" name="Line 146"/>
              <p:cNvSpPr>
                <a:spLocks noChangeShapeType="1"/>
              </p:cNvSpPr>
              <p:nvPr/>
            </p:nvSpPr>
            <p:spPr bwMode="auto">
              <a:xfrm flipV="1">
                <a:off x="6051" y="1884"/>
                <a:ext cx="0" cy="53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86" name="Line 147"/>
              <p:cNvSpPr>
                <a:spLocks noChangeShapeType="1"/>
              </p:cNvSpPr>
              <p:nvPr/>
            </p:nvSpPr>
            <p:spPr bwMode="auto">
              <a:xfrm flipV="1">
                <a:off x="6118" y="1884"/>
                <a:ext cx="0" cy="53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87" name="Line 148"/>
              <p:cNvSpPr>
                <a:spLocks noChangeShapeType="1"/>
              </p:cNvSpPr>
              <p:nvPr/>
            </p:nvSpPr>
            <p:spPr bwMode="auto">
              <a:xfrm flipV="1">
                <a:off x="6185" y="1884"/>
                <a:ext cx="0" cy="53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88" name="Line 149"/>
              <p:cNvSpPr>
                <a:spLocks noChangeShapeType="1"/>
              </p:cNvSpPr>
              <p:nvPr/>
            </p:nvSpPr>
            <p:spPr bwMode="auto">
              <a:xfrm flipV="1">
                <a:off x="6252" y="1884"/>
                <a:ext cx="0" cy="53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89" name="Line 150"/>
              <p:cNvSpPr>
                <a:spLocks noChangeShapeType="1"/>
              </p:cNvSpPr>
              <p:nvPr/>
            </p:nvSpPr>
            <p:spPr bwMode="auto">
              <a:xfrm flipV="1">
                <a:off x="6319" y="1884"/>
                <a:ext cx="0" cy="53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90" name="Line 151"/>
              <p:cNvSpPr>
                <a:spLocks noChangeShapeType="1"/>
              </p:cNvSpPr>
              <p:nvPr/>
            </p:nvSpPr>
            <p:spPr bwMode="auto">
              <a:xfrm flipV="1">
                <a:off x="3169" y="1890"/>
                <a:ext cx="0" cy="52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91" name="Line 152"/>
              <p:cNvSpPr>
                <a:spLocks noChangeShapeType="1"/>
              </p:cNvSpPr>
              <p:nvPr/>
            </p:nvSpPr>
            <p:spPr bwMode="auto">
              <a:xfrm flipV="1">
                <a:off x="3236" y="1924"/>
                <a:ext cx="0" cy="49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92" name="Line 153"/>
              <p:cNvSpPr>
                <a:spLocks noChangeShapeType="1"/>
              </p:cNvSpPr>
              <p:nvPr/>
            </p:nvSpPr>
            <p:spPr bwMode="auto">
              <a:xfrm flipV="1">
                <a:off x="3303" y="1957"/>
                <a:ext cx="0" cy="46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93" name="Line 154"/>
              <p:cNvSpPr>
                <a:spLocks noChangeShapeType="1"/>
              </p:cNvSpPr>
              <p:nvPr/>
            </p:nvSpPr>
            <p:spPr bwMode="auto">
              <a:xfrm flipV="1">
                <a:off x="3370" y="2347"/>
                <a:ext cx="0" cy="7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94" name="Line 155"/>
              <p:cNvSpPr>
                <a:spLocks noChangeShapeType="1"/>
              </p:cNvSpPr>
              <p:nvPr/>
            </p:nvSpPr>
            <p:spPr bwMode="auto">
              <a:xfrm flipV="1">
                <a:off x="3370" y="1991"/>
                <a:ext cx="0" cy="11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95" name="Line 156"/>
              <p:cNvSpPr>
                <a:spLocks noChangeShapeType="1"/>
              </p:cNvSpPr>
              <p:nvPr/>
            </p:nvSpPr>
            <p:spPr bwMode="auto">
              <a:xfrm flipV="1">
                <a:off x="3438" y="2347"/>
                <a:ext cx="0" cy="7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96" name="Line 157"/>
              <p:cNvSpPr>
                <a:spLocks noChangeShapeType="1"/>
              </p:cNvSpPr>
              <p:nvPr/>
            </p:nvSpPr>
            <p:spPr bwMode="auto">
              <a:xfrm flipV="1">
                <a:off x="3438" y="2024"/>
                <a:ext cx="0" cy="8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97" name="Line 158"/>
              <p:cNvSpPr>
                <a:spLocks noChangeShapeType="1"/>
              </p:cNvSpPr>
              <p:nvPr/>
            </p:nvSpPr>
            <p:spPr bwMode="auto">
              <a:xfrm flipV="1">
                <a:off x="3504" y="2347"/>
                <a:ext cx="0" cy="7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98" name="Line 159"/>
              <p:cNvSpPr>
                <a:spLocks noChangeShapeType="1"/>
              </p:cNvSpPr>
              <p:nvPr/>
            </p:nvSpPr>
            <p:spPr bwMode="auto">
              <a:xfrm flipV="1">
                <a:off x="3504" y="2058"/>
                <a:ext cx="0" cy="4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99" name="Line 160"/>
              <p:cNvSpPr>
                <a:spLocks noChangeShapeType="1"/>
              </p:cNvSpPr>
              <p:nvPr/>
            </p:nvSpPr>
            <p:spPr bwMode="auto">
              <a:xfrm flipV="1">
                <a:off x="3572" y="2347"/>
                <a:ext cx="0" cy="7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00" name="Line 161"/>
              <p:cNvSpPr>
                <a:spLocks noChangeShapeType="1"/>
              </p:cNvSpPr>
              <p:nvPr/>
            </p:nvSpPr>
            <p:spPr bwMode="auto">
              <a:xfrm flipV="1">
                <a:off x="3572" y="2091"/>
                <a:ext cx="0" cy="1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01" name="Line 162"/>
              <p:cNvSpPr>
                <a:spLocks noChangeShapeType="1"/>
              </p:cNvSpPr>
              <p:nvPr/>
            </p:nvSpPr>
            <p:spPr bwMode="auto">
              <a:xfrm flipV="1">
                <a:off x="3638" y="2124"/>
                <a:ext cx="0" cy="29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02" name="Line 163"/>
              <p:cNvSpPr>
                <a:spLocks noChangeShapeType="1"/>
              </p:cNvSpPr>
              <p:nvPr/>
            </p:nvSpPr>
            <p:spPr bwMode="auto">
              <a:xfrm flipV="1">
                <a:off x="3706" y="2158"/>
                <a:ext cx="0" cy="26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03" name="Line 164"/>
              <p:cNvSpPr>
                <a:spLocks noChangeShapeType="1"/>
              </p:cNvSpPr>
              <p:nvPr/>
            </p:nvSpPr>
            <p:spPr bwMode="auto">
              <a:xfrm flipV="1">
                <a:off x="3772" y="2191"/>
                <a:ext cx="0" cy="22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04" name="Line 165"/>
              <p:cNvSpPr>
                <a:spLocks noChangeShapeType="1"/>
              </p:cNvSpPr>
              <p:nvPr/>
            </p:nvSpPr>
            <p:spPr bwMode="auto">
              <a:xfrm flipV="1">
                <a:off x="3840" y="2225"/>
                <a:ext cx="0" cy="19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05" name="Line 166"/>
              <p:cNvSpPr>
                <a:spLocks noChangeShapeType="1"/>
              </p:cNvSpPr>
              <p:nvPr/>
            </p:nvSpPr>
            <p:spPr bwMode="auto">
              <a:xfrm flipV="1">
                <a:off x="3907" y="2258"/>
                <a:ext cx="0" cy="16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06" name="Line 167"/>
              <p:cNvSpPr>
                <a:spLocks noChangeShapeType="1"/>
              </p:cNvSpPr>
              <p:nvPr/>
            </p:nvSpPr>
            <p:spPr bwMode="auto">
              <a:xfrm flipV="1">
                <a:off x="3974" y="2292"/>
                <a:ext cx="0" cy="12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07" name="Line 168"/>
              <p:cNvSpPr>
                <a:spLocks noChangeShapeType="1"/>
              </p:cNvSpPr>
              <p:nvPr/>
            </p:nvSpPr>
            <p:spPr bwMode="auto">
              <a:xfrm flipV="1">
                <a:off x="4041" y="2325"/>
                <a:ext cx="0" cy="9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08" name="Line 169"/>
              <p:cNvSpPr>
                <a:spLocks noChangeShapeType="1"/>
              </p:cNvSpPr>
              <p:nvPr/>
            </p:nvSpPr>
            <p:spPr bwMode="auto">
              <a:xfrm flipV="1">
                <a:off x="4108" y="2358"/>
                <a:ext cx="0" cy="6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09" name="Line 170"/>
              <p:cNvSpPr>
                <a:spLocks noChangeShapeType="1"/>
              </p:cNvSpPr>
              <p:nvPr/>
            </p:nvSpPr>
            <p:spPr bwMode="auto">
              <a:xfrm flipV="1">
                <a:off x="4175" y="2392"/>
                <a:ext cx="0" cy="2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6" name="Oval 15">
              <a:extLst>
                <a:ext uri="{FF2B5EF4-FFF2-40B4-BE49-F238E27FC236}">
                  <a16:creationId xmlns:a16="http://schemas.microsoft.com/office/drawing/2014/main" id="{8AAB0E9A-E0C4-4530-8108-82500CD5F61D}"/>
                </a:ext>
              </a:extLst>
            </p:cNvPr>
            <p:cNvSpPr/>
            <p:nvPr/>
          </p:nvSpPr>
          <p:spPr>
            <a:xfrm>
              <a:off x="10610825" y="3595291"/>
              <a:ext cx="605632" cy="60563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20" name="Group 19">
            <a:extLst>
              <a:ext uri="{FF2B5EF4-FFF2-40B4-BE49-F238E27FC236}">
                <a16:creationId xmlns:a16="http://schemas.microsoft.com/office/drawing/2014/main" id="{20085015-C726-444C-B058-A2FEA4D7B95F}"/>
              </a:ext>
            </a:extLst>
          </p:cNvPr>
          <p:cNvGrpSpPr/>
          <p:nvPr/>
        </p:nvGrpSpPr>
        <p:grpSpPr>
          <a:xfrm>
            <a:off x="777608" y="4933950"/>
            <a:ext cx="11357243" cy="1792288"/>
            <a:chOff x="777608" y="4933950"/>
            <a:chExt cx="11357243" cy="1792288"/>
          </a:xfrm>
        </p:grpSpPr>
        <p:grpSp>
          <p:nvGrpSpPr>
            <p:cNvPr id="2" name="Group 4"/>
            <p:cNvGrpSpPr>
              <a:grpSpLocks noChangeAspect="1"/>
            </p:cNvGrpSpPr>
            <p:nvPr/>
          </p:nvGrpSpPr>
          <p:grpSpPr bwMode="auto">
            <a:xfrm>
              <a:off x="4783138" y="4933950"/>
              <a:ext cx="7351713" cy="1792288"/>
              <a:chOff x="3013" y="3108"/>
              <a:chExt cx="4631" cy="1129"/>
            </a:xfrm>
          </p:grpSpPr>
          <p:sp>
            <p:nvSpPr>
              <p:cNvPr id="3" name="AutoShape 3"/>
              <p:cNvSpPr>
                <a:spLocks noChangeAspect="1" noChangeArrowheads="1" noTextEdit="1"/>
              </p:cNvSpPr>
              <p:nvPr/>
            </p:nvSpPr>
            <p:spPr bwMode="auto">
              <a:xfrm>
                <a:off x="3013" y="3108"/>
                <a:ext cx="4548" cy="1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Line 5"/>
              <p:cNvSpPr>
                <a:spLocks noChangeShapeType="1"/>
              </p:cNvSpPr>
              <p:nvPr/>
            </p:nvSpPr>
            <p:spPr bwMode="auto">
              <a:xfrm>
                <a:off x="3159" y="3807"/>
                <a:ext cx="107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Line 6"/>
              <p:cNvSpPr>
                <a:spLocks noChangeShapeType="1"/>
              </p:cNvSpPr>
              <p:nvPr/>
            </p:nvSpPr>
            <p:spPr bwMode="auto">
              <a:xfrm>
                <a:off x="4230" y="3807"/>
                <a:ext cx="107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7"/>
              <p:cNvSpPr>
                <a:spLocks noChangeArrowheads="1"/>
              </p:cNvSpPr>
              <p:nvPr/>
            </p:nvSpPr>
            <p:spPr bwMode="auto">
              <a:xfrm>
                <a:off x="6715" y="3688"/>
                <a:ext cx="92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700" b="0" i="0" u="none" strike="noStrike" cap="none" normalizeH="0" baseline="0">
                    <a:ln>
                      <a:noFill/>
                    </a:ln>
                    <a:solidFill>
                      <a:srgbClr val="000000"/>
                    </a:solidFill>
                    <a:effectLst/>
                    <a:latin typeface="Arial" panose="020B0604020202020204" pitchFamily="34" charset="0"/>
                  </a:rPr>
                  <a:t>Mx (qL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Rectangle 8"/>
              <p:cNvSpPr>
                <a:spLocks noChangeArrowheads="1"/>
              </p:cNvSpPr>
              <p:nvPr/>
            </p:nvSpPr>
            <p:spPr bwMode="auto">
              <a:xfrm>
                <a:off x="5183" y="3130"/>
                <a:ext cx="276"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Rectangle 9"/>
              <p:cNvSpPr>
                <a:spLocks noChangeArrowheads="1"/>
              </p:cNvSpPr>
              <p:nvPr/>
            </p:nvSpPr>
            <p:spPr bwMode="auto">
              <a:xfrm>
                <a:off x="4075" y="4059"/>
                <a:ext cx="20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0.5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Rectangle 13"/>
              <p:cNvSpPr>
                <a:spLocks noChangeArrowheads="1"/>
              </p:cNvSpPr>
              <p:nvPr/>
            </p:nvSpPr>
            <p:spPr bwMode="auto">
              <a:xfrm>
                <a:off x="7352" y="3619"/>
                <a:ext cx="151"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Line 14"/>
              <p:cNvSpPr>
                <a:spLocks noChangeShapeType="1"/>
              </p:cNvSpPr>
              <p:nvPr/>
            </p:nvSpPr>
            <p:spPr bwMode="auto">
              <a:xfrm>
                <a:off x="5302" y="3807"/>
                <a:ext cx="107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Line 15"/>
              <p:cNvSpPr>
                <a:spLocks noChangeShapeType="1"/>
              </p:cNvSpPr>
              <p:nvPr/>
            </p:nvSpPr>
            <p:spPr bwMode="auto">
              <a:xfrm>
                <a:off x="4230" y="3807"/>
                <a:ext cx="0" cy="25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Line 16"/>
              <p:cNvSpPr>
                <a:spLocks noChangeShapeType="1"/>
              </p:cNvSpPr>
              <p:nvPr/>
            </p:nvSpPr>
            <p:spPr bwMode="auto">
              <a:xfrm flipV="1">
                <a:off x="4230" y="3551"/>
                <a:ext cx="0" cy="25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Line 17"/>
              <p:cNvSpPr>
                <a:spLocks noChangeShapeType="1"/>
              </p:cNvSpPr>
              <p:nvPr/>
            </p:nvSpPr>
            <p:spPr bwMode="auto">
              <a:xfrm flipV="1">
                <a:off x="5302" y="3295"/>
                <a:ext cx="0" cy="51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Line 18"/>
              <p:cNvSpPr>
                <a:spLocks noChangeShapeType="1"/>
              </p:cNvSpPr>
              <p:nvPr/>
            </p:nvSpPr>
            <p:spPr bwMode="auto">
              <a:xfrm>
                <a:off x="5302" y="3295"/>
                <a:ext cx="1071" cy="51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19"/>
              <p:cNvSpPr>
                <a:spLocks/>
              </p:cNvSpPr>
              <p:nvPr/>
            </p:nvSpPr>
            <p:spPr bwMode="auto">
              <a:xfrm>
                <a:off x="3159" y="3807"/>
                <a:ext cx="1071" cy="256"/>
              </a:xfrm>
              <a:custGeom>
                <a:avLst/>
                <a:gdLst>
                  <a:gd name="T0" fmla="*/ 0 w 1071"/>
                  <a:gd name="T1" fmla="*/ 0 h 256"/>
                  <a:gd name="T2" fmla="*/ 41 w 1071"/>
                  <a:gd name="T3" fmla="*/ 21 h 256"/>
                  <a:gd name="T4" fmla="*/ 83 w 1071"/>
                  <a:gd name="T5" fmla="*/ 40 h 256"/>
                  <a:gd name="T6" fmla="*/ 125 w 1071"/>
                  <a:gd name="T7" fmla="*/ 59 h 256"/>
                  <a:gd name="T8" fmla="*/ 167 w 1071"/>
                  <a:gd name="T9" fmla="*/ 77 h 256"/>
                  <a:gd name="T10" fmla="*/ 210 w 1071"/>
                  <a:gd name="T11" fmla="*/ 95 h 256"/>
                  <a:gd name="T12" fmla="*/ 253 w 1071"/>
                  <a:gd name="T13" fmla="*/ 111 h 256"/>
                  <a:gd name="T14" fmla="*/ 297 w 1071"/>
                  <a:gd name="T15" fmla="*/ 127 h 256"/>
                  <a:gd name="T16" fmla="*/ 340 w 1071"/>
                  <a:gd name="T17" fmla="*/ 141 h 256"/>
                  <a:gd name="T18" fmla="*/ 385 w 1071"/>
                  <a:gd name="T19" fmla="*/ 155 h 256"/>
                  <a:gd name="T20" fmla="*/ 429 w 1071"/>
                  <a:gd name="T21" fmla="*/ 168 h 256"/>
                  <a:gd name="T22" fmla="*/ 474 w 1071"/>
                  <a:gd name="T23" fmla="*/ 180 h 256"/>
                  <a:gd name="T24" fmla="*/ 519 w 1071"/>
                  <a:gd name="T25" fmla="*/ 191 h 256"/>
                  <a:gd name="T26" fmla="*/ 564 w 1071"/>
                  <a:gd name="T27" fmla="*/ 202 h 256"/>
                  <a:gd name="T28" fmla="*/ 610 w 1071"/>
                  <a:gd name="T29" fmla="*/ 211 h 256"/>
                  <a:gd name="T30" fmla="*/ 655 w 1071"/>
                  <a:gd name="T31" fmla="*/ 220 h 256"/>
                  <a:gd name="T32" fmla="*/ 701 w 1071"/>
                  <a:gd name="T33" fmla="*/ 227 h 256"/>
                  <a:gd name="T34" fmla="*/ 747 w 1071"/>
                  <a:gd name="T35" fmla="*/ 234 h 256"/>
                  <a:gd name="T36" fmla="*/ 793 w 1071"/>
                  <a:gd name="T37" fmla="*/ 240 h 256"/>
                  <a:gd name="T38" fmla="*/ 839 w 1071"/>
                  <a:gd name="T39" fmla="*/ 245 h 256"/>
                  <a:gd name="T40" fmla="*/ 885 w 1071"/>
                  <a:gd name="T41" fmla="*/ 249 h 256"/>
                  <a:gd name="T42" fmla="*/ 932 w 1071"/>
                  <a:gd name="T43" fmla="*/ 252 h 256"/>
                  <a:gd name="T44" fmla="*/ 978 w 1071"/>
                  <a:gd name="T45" fmla="*/ 255 h 256"/>
                  <a:gd name="T46" fmla="*/ 1025 w 1071"/>
                  <a:gd name="T47" fmla="*/ 256 h 256"/>
                  <a:gd name="T48" fmla="*/ 1071 w 1071"/>
                  <a:gd name="T49"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71" h="256">
                    <a:moveTo>
                      <a:pt x="0" y="0"/>
                    </a:moveTo>
                    <a:lnTo>
                      <a:pt x="41" y="21"/>
                    </a:lnTo>
                    <a:lnTo>
                      <a:pt x="83" y="40"/>
                    </a:lnTo>
                    <a:lnTo>
                      <a:pt x="125" y="59"/>
                    </a:lnTo>
                    <a:lnTo>
                      <a:pt x="167" y="77"/>
                    </a:lnTo>
                    <a:lnTo>
                      <a:pt x="210" y="95"/>
                    </a:lnTo>
                    <a:lnTo>
                      <a:pt x="253" y="111"/>
                    </a:lnTo>
                    <a:lnTo>
                      <a:pt x="297" y="127"/>
                    </a:lnTo>
                    <a:lnTo>
                      <a:pt x="340" y="141"/>
                    </a:lnTo>
                    <a:lnTo>
                      <a:pt x="385" y="155"/>
                    </a:lnTo>
                    <a:lnTo>
                      <a:pt x="429" y="168"/>
                    </a:lnTo>
                    <a:lnTo>
                      <a:pt x="474" y="180"/>
                    </a:lnTo>
                    <a:lnTo>
                      <a:pt x="519" y="191"/>
                    </a:lnTo>
                    <a:lnTo>
                      <a:pt x="564" y="202"/>
                    </a:lnTo>
                    <a:lnTo>
                      <a:pt x="610" y="211"/>
                    </a:lnTo>
                    <a:lnTo>
                      <a:pt x="655" y="220"/>
                    </a:lnTo>
                    <a:lnTo>
                      <a:pt x="701" y="227"/>
                    </a:lnTo>
                    <a:lnTo>
                      <a:pt x="747" y="234"/>
                    </a:lnTo>
                    <a:lnTo>
                      <a:pt x="793" y="240"/>
                    </a:lnTo>
                    <a:lnTo>
                      <a:pt x="839" y="245"/>
                    </a:lnTo>
                    <a:lnTo>
                      <a:pt x="885" y="249"/>
                    </a:lnTo>
                    <a:lnTo>
                      <a:pt x="932" y="252"/>
                    </a:lnTo>
                    <a:lnTo>
                      <a:pt x="978" y="255"/>
                    </a:lnTo>
                    <a:lnTo>
                      <a:pt x="1025" y="256"/>
                    </a:lnTo>
                    <a:lnTo>
                      <a:pt x="1071" y="25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Rectangle 22"/>
              <p:cNvSpPr>
                <a:spLocks noChangeArrowheads="1"/>
              </p:cNvSpPr>
              <p:nvPr/>
            </p:nvSpPr>
            <p:spPr bwMode="auto">
              <a:xfrm>
                <a:off x="4123" y="3392"/>
                <a:ext cx="276"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0.5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360" name="Freeform 23"/>
              <p:cNvSpPr>
                <a:spLocks/>
              </p:cNvSpPr>
              <p:nvPr/>
            </p:nvSpPr>
            <p:spPr bwMode="auto">
              <a:xfrm>
                <a:off x="4230" y="3295"/>
                <a:ext cx="1072" cy="256"/>
              </a:xfrm>
              <a:custGeom>
                <a:avLst/>
                <a:gdLst>
                  <a:gd name="T0" fmla="*/ 0 w 1072"/>
                  <a:gd name="T1" fmla="*/ 256 h 256"/>
                  <a:gd name="T2" fmla="*/ 43 w 1072"/>
                  <a:gd name="T3" fmla="*/ 256 h 256"/>
                  <a:gd name="T4" fmla="*/ 86 w 1072"/>
                  <a:gd name="T5" fmla="*/ 254 h 256"/>
                  <a:gd name="T6" fmla="*/ 129 w 1072"/>
                  <a:gd name="T7" fmla="*/ 252 h 256"/>
                  <a:gd name="T8" fmla="*/ 172 w 1072"/>
                  <a:gd name="T9" fmla="*/ 250 h 256"/>
                  <a:gd name="T10" fmla="*/ 214 w 1072"/>
                  <a:gd name="T11" fmla="*/ 246 h 256"/>
                  <a:gd name="T12" fmla="*/ 257 w 1072"/>
                  <a:gd name="T13" fmla="*/ 242 h 256"/>
                  <a:gd name="T14" fmla="*/ 300 w 1072"/>
                  <a:gd name="T15" fmla="*/ 237 h 256"/>
                  <a:gd name="T16" fmla="*/ 342 w 1072"/>
                  <a:gd name="T17" fmla="*/ 231 h 256"/>
                  <a:gd name="T18" fmla="*/ 385 w 1072"/>
                  <a:gd name="T19" fmla="*/ 225 h 256"/>
                  <a:gd name="T20" fmla="*/ 427 w 1072"/>
                  <a:gd name="T21" fmla="*/ 217 h 256"/>
                  <a:gd name="T22" fmla="*/ 469 w 1072"/>
                  <a:gd name="T23" fmla="*/ 209 h 256"/>
                  <a:gd name="T24" fmla="*/ 511 w 1072"/>
                  <a:gd name="T25" fmla="*/ 200 h 256"/>
                  <a:gd name="T26" fmla="*/ 553 w 1072"/>
                  <a:gd name="T27" fmla="*/ 191 h 256"/>
                  <a:gd name="T28" fmla="*/ 594 w 1072"/>
                  <a:gd name="T29" fmla="*/ 180 h 256"/>
                  <a:gd name="T30" fmla="*/ 635 w 1072"/>
                  <a:gd name="T31" fmla="*/ 169 h 256"/>
                  <a:gd name="T32" fmla="*/ 676 w 1072"/>
                  <a:gd name="T33" fmla="*/ 158 h 256"/>
                  <a:gd name="T34" fmla="*/ 717 w 1072"/>
                  <a:gd name="T35" fmla="*/ 145 h 256"/>
                  <a:gd name="T36" fmla="*/ 758 w 1072"/>
                  <a:gd name="T37" fmla="*/ 132 h 256"/>
                  <a:gd name="T38" fmla="*/ 798 w 1072"/>
                  <a:gd name="T39" fmla="*/ 118 h 256"/>
                  <a:gd name="T40" fmla="*/ 838 w 1072"/>
                  <a:gd name="T41" fmla="*/ 103 h 256"/>
                  <a:gd name="T42" fmla="*/ 878 w 1072"/>
                  <a:gd name="T43" fmla="*/ 87 h 256"/>
                  <a:gd name="T44" fmla="*/ 917 w 1072"/>
                  <a:gd name="T45" fmla="*/ 71 h 256"/>
                  <a:gd name="T46" fmla="*/ 956 w 1072"/>
                  <a:gd name="T47" fmla="*/ 55 h 256"/>
                  <a:gd name="T48" fmla="*/ 995 w 1072"/>
                  <a:gd name="T49" fmla="*/ 37 h 256"/>
                  <a:gd name="T50" fmla="*/ 1034 w 1072"/>
                  <a:gd name="T51" fmla="*/ 19 h 256"/>
                  <a:gd name="T52" fmla="*/ 1072 w 1072"/>
                  <a:gd name="T5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2" h="256">
                    <a:moveTo>
                      <a:pt x="0" y="256"/>
                    </a:moveTo>
                    <a:lnTo>
                      <a:pt x="43" y="256"/>
                    </a:lnTo>
                    <a:lnTo>
                      <a:pt x="86" y="254"/>
                    </a:lnTo>
                    <a:lnTo>
                      <a:pt x="129" y="252"/>
                    </a:lnTo>
                    <a:lnTo>
                      <a:pt x="172" y="250"/>
                    </a:lnTo>
                    <a:lnTo>
                      <a:pt x="214" y="246"/>
                    </a:lnTo>
                    <a:lnTo>
                      <a:pt x="257" y="242"/>
                    </a:lnTo>
                    <a:lnTo>
                      <a:pt x="300" y="237"/>
                    </a:lnTo>
                    <a:lnTo>
                      <a:pt x="342" y="231"/>
                    </a:lnTo>
                    <a:lnTo>
                      <a:pt x="385" y="225"/>
                    </a:lnTo>
                    <a:lnTo>
                      <a:pt x="427" y="217"/>
                    </a:lnTo>
                    <a:lnTo>
                      <a:pt x="469" y="209"/>
                    </a:lnTo>
                    <a:lnTo>
                      <a:pt x="511" y="200"/>
                    </a:lnTo>
                    <a:lnTo>
                      <a:pt x="553" y="191"/>
                    </a:lnTo>
                    <a:lnTo>
                      <a:pt x="594" y="180"/>
                    </a:lnTo>
                    <a:lnTo>
                      <a:pt x="635" y="169"/>
                    </a:lnTo>
                    <a:lnTo>
                      <a:pt x="676" y="158"/>
                    </a:lnTo>
                    <a:lnTo>
                      <a:pt x="717" y="145"/>
                    </a:lnTo>
                    <a:lnTo>
                      <a:pt x="758" y="132"/>
                    </a:lnTo>
                    <a:lnTo>
                      <a:pt x="798" y="118"/>
                    </a:lnTo>
                    <a:lnTo>
                      <a:pt x="838" y="103"/>
                    </a:lnTo>
                    <a:lnTo>
                      <a:pt x="878" y="87"/>
                    </a:lnTo>
                    <a:lnTo>
                      <a:pt x="917" y="71"/>
                    </a:lnTo>
                    <a:lnTo>
                      <a:pt x="956" y="55"/>
                    </a:lnTo>
                    <a:lnTo>
                      <a:pt x="995" y="37"/>
                    </a:lnTo>
                    <a:lnTo>
                      <a:pt x="1034" y="19"/>
                    </a:lnTo>
                    <a:lnTo>
                      <a:pt x="107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61" name="Rectangle 24"/>
              <p:cNvSpPr>
                <a:spLocks noChangeArrowheads="1"/>
              </p:cNvSpPr>
              <p:nvPr/>
            </p:nvSpPr>
            <p:spPr bwMode="auto">
              <a:xfrm>
                <a:off x="3035" y="3793"/>
                <a:ext cx="166"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364" name="Rectangle 25"/>
              <p:cNvSpPr>
                <a:spLocks noChangeArrowheads="1"/>
              </p:cNvSpPr>
              <p:nvPr/>
            </p:nvSpPr>
            <p:spPr bwMode="auto">
              <a:xfrm>
                <a:off x="4239" y="3795"/>
                <a:ext cx="175"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365" name="Rectangle 26"/>
              <p:cNvSpPr>
                <a:spLocks noChangeArrowheads="1"/>
              </p:cNvSpPr>
              <p:nvPr/>
            </p:nvSpPr>
            <p:spPr bwMode="auto">
              <a:xfrm>
                <a:off x="5261" y="3793"/>
                <a:ext cx="166"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B</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366" name="Rectangle 27"/>
              <p:cNvSpPr>
                <a:spLocks noChangeArrowheads="1"/>
              </p:cNvSpPr>
              <p:nvPr/>
            </p:nvSpPr>
            <p:spPr bwMode="auto">
              <a:xfrm>
                <a:off x="6391" y="3793"/>
                <a:ext cx="175"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367" name="Line 28"/>
              <p:cNvSpPr>
                <a:spLocks noChangeShapeType="1"/>
              </p:cNvSpPr>
              <p:nvPr/>
            </p:nvSpPr>
            <p:spPr bwMode="auto">
              <a:xfrm flipV="1">
                <a:off x="3171" y="3807"/>
                <a:ext cx="0" cy="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68" name="Line 29"/>
              <p:cNvSpPr>
                <a:spLocks noChangeShapeType="1"/>
              </p:cNvSpPr>
              <p:nvPr/>
            </p:nvSpPr>
            <p:spPr bwMode="auto">
              <a:xfrm flipV="1">
                <a:off x="3238" y="3807"/>
                <a:ext cx="0" cy="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69" name="Line 30"/>
              <p:cNvSpPr>
                <a:spLocks noChangeShapeType="1"/>
              </p:cNvSpPr>
              <p:nvPr/>
            </p:nvSpPr>
            <p:spPr bwMode="auto">
              <a:xfrm flipV="1">
                <a:off x="3305" y="3807"/>
                <a:ext cx="0" cy="6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70" name="Line 31"/>
              <p:cNvSpPr>
                <a:spLocks noChangeShapeType="1"/>
              </p:cNvSpPr>
              <p:nvPr/>
            </p:nvSpPr>
            <p:spPr bwMode="auto">
              <a:xfrm flipV="1">
                <a:off x="3372" y="3807"/>
                <a:ext cx="0" cy="9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71" name="Line 32"/>
              <p:cNvSpPr>
                <a:spLocks noChangeShapeType="1"/>
              </p:cNvSpPr>
              <p:nvPr/>
            </p:nvSpPr>
            <p:spPr bwMode="auto">
              <a:xfrm flipV="1">
                <a:off x="3439" y="3807"/>
                <a:ext cx="0" cy="12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72" name="Line 33"/>
              <p:cNvSpPr>
                <a:spLocks noChangeShapeType="1"/>
              </p:cNvSpPr>
              <p:nvPr/>
            </p:nvSpPr>
            <p:spPr bwMode="auto">
              <a:xfrm flipV="1">
                <a:off x="3506" y="3807"/>
                <a:ext cx="0" cy="14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73" name="Line 34"/>
              <p:cNvSpPr>
                <a:spLocks noChangeShapeType="1"/>
              </p:cNvSpPr>
              <p:nvPr/>
            </p:nvSpPr>
            <p:spPr bwMode="auto">
              <a:xfrm flipV="1">
                <a:off x="3573" y="3807"/>
                <a:ext cx="0" cy="1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74" name="Line 35"/>
              <p:cNvSpPr>
                <a:spLocks noChangeShapeType="1"/>
              </p:cNvSpPr>
              <p:nvPr/>
            </p:nvSpPr>
            <p:spPr bwMode="auto">
              <a:xfrm flipV="1">
                <a:off x="3639" y="3807"/>
                <a:ext cx="0" cy="18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75" name="Line 36"/>
              <p:cNvSpPr>
                <a:spLocks noChangeShapeType="1"/>
              </p:cNvSpPr>
              <p:nvPr/>
            </p:nvSpPr>
            <p:spPr bwMode="auto">
              <a:xfrm flipV="1">
                <a:off x="3707" y="3807"/>
                <a:ext cx="0" cy="19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76" name="Line 37"/>
              <p:cNvSpPr>
                <a:spLocks noChangeShapeType="1"/>
              </p:cNvSpPr>
              <p:nvPr/>
            </p:nvSpPr>
            <p:spPr bwMode="auto">
              <a:xfrm flipV="1">
                <a:off x="3773" y="3807"/>
                <a:ext cx="0" cy="21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77" name="Line 38"/>
              <p:cNvSpPr>
                <a:spLocks noChangeShapeType="1"/>
              </p:cNvSpPr>
              <p:nvPr/>
            </p:nvSpPr>
            <p:spPr bwMode="auto">
              <a:xfrm flipV="1">
                <a:off x="3840" y="3807"/>
                <a:ext cx="0" cy="21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78" name="Line 39"/>
              <p:cNvSpPr>
                <a:spLocks noChangeShapeType="1"/>
              </p:cNvSpPr>
              <p:nvPr/>
            </p:nvSpPr>
            <p:spPr bwMode="auto">
              <a:xfrm>
                <a:off x="3908" y="3821"/>
                <a:ext cx="0" cy="22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79" name="Line 40"/>
              <p:cNvSpPr>
                <a:spLocks noChangeShapeType="1"/>
              </p:cNvSpPr>
              <p:nvPr/>
            </p:nvSpPr>
            <p:spPr bwMode="auto">
              <a:xfrm>
                <a:off x="3974" y="3807"/>
                <a:ext cx="0" cy="24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80" name="Line 41"/>
              <p:cNvSpPr>
                <a:spLocks noChangeShapeType="1"/>
              </p:cNvSpPr>
              <p:nvPr/>
            </p:nvSpPr>
            <p:spPr bwMode="auto">
              <a:xfrm flipV="1">
                <a:off x="4041" y="4053"/>
                <a:ext cx="0" cy="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81" name="Line 42"/>
              <p:cNvSpPr>
                <a:spLocks noChangeShapeType="1"/>
              </p:cNvSpPr>
              <p:nvPr/>
            </p:nvSpPr>
            <p:spPr bwMode="auto">
              <a:xfrm flipV="1">
                <a:off x="4041" y="3807"/>
                <a:ext cx="0" cy="25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82" name="Line 43"/>
              <p:cNvSpPr>
                <a:spLocks noChangeShapeType="1"/>
              </p:cNvSpPr>
              <p:nvPr/>
            </p:nvSpPr>
            <p:spPr bwMode="auto">
              <a:xfrm flipV="1">
                <a:off x="4108" y="3807"/>
                <a:ext cx="0" cy="25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83" name="Line 44"/>
              <p:cNvSpPr>
                <a:spLocks noChangeShapeType="1"/>
              </p:cNvSpPr>
              <p:nvPr/>
            </p:nvSpPr>
            <p:spPr bwMode="auto">
              <a:xfrm flipV="1">
                <a:off x="4175" y="3807"/>
                <a:ext cx="0" cy="25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84" name="Line 45"/>
              <p:cNvSpPr>
                <a:spLocks noChangeShapeType="1"/>
              </p:cNvSpPr>
              <p:nvPr/>
            </p:nvSpPr>
            <p:spPr bwMode="auto">
              <a:xfrm flipV="1">
                <a:off x="4242" y="3551"/>
                <a:ext cx="0" cy="25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85" name="Line 46"/>
              <p:cNvSpPr>
                <a:spLocks noChangeShapeType="1"/>
              </p:cNvSpPr>
              <p:nvPr/>
            </p:nvSpPr>
            <p:spPr bwMode="auto">
              <a:xfrm flipV="1">
                <a:off x="4309" y="3550"/>
                <a:ext cx="0" cy="25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86" name="Line 47"/>
              <p:cNvSpPr>
                <a:spLocks noChangeShapeType="1"/>
              </p:cNvSpPr>
              <p:nvPr/>
            </p:nvSpPr>
            <p:spPr bwMode="auto">
              <a:xfrm flipV="1">
                <a:off x="4376" y="3546"/>
                <a:ext cx="0" cy="26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87" name="Line 48"/>
              <p:cNvSpPr>
                <a:spLocks noChangeShapeType="1"/>
              </p:cNvSpPr>
              <p:nvPr/>
            </p:nvSpPr>
            <p:spPr bwMode="auto">
              <a:xfrm flipV="1">
                <a:off x="4443" y="3541"/>
                <a:ext cx="0" cy="26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88" name="Line 49"/>
              <p:cNvSpPr>
                <a:spLocks noChangeShapeType="1"/>
              </p:cNvSpPr>
              <p:nvPr/>
            </p:nvSpPr>
            <p:spPr bwMode="auto">
              <a:xfrm flipV="1">
                <a:off x="4510" y="3534"/>
                <a:ext cx="0" cy="27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89" name="Line 50"/>
              <p:cNvSpPr>
                <a:spLocks noChangeShapeType="1"/>
              </p:cNvSpPr>
              <p:nvPr/>
            </p:nvSpPr>
            <p:spPr bwMode="auto">
              <a:xfrm flipV="1">
                <a:off x="4577" y="3525"/>
                <a:ext cx="0" cy="28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90" name="Line 51"/>
              <p:cNvSpPr>
                <a:spLocks noChangeShapeType="1"/>
              </p:cNvSpPr>
              <p:nvPr/>
            </p:nvSpPr>
            <p:spPr bwMode="auto">
              <a:xfrm flipV="1">
                <a:off x="4644" y="3515"/>
                <a:ext cx="0" cy="29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91" name="Line 52"/>
              <p:cNvSpPr>
                <a:spLocks noChangeShapeType="1"/>
              </p:cNvSpPr>
              <p:nvPr/>
            </p:nvSpPr>
            <p:spPr bwMode="auto">
              <a:xfrm flipV="1">
                <a:off x="4711" y="3502"/>
                <a:ext cx="0" cy="30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92" name="Line 53"/>
              <p:cNvSpPr>
                <a:spLocks noChangeShapeType="1"/>
              </p:cNvSpPr>
              <p:nvPr/>
            </p:nvSpPr>
            <p:spPr bwMode="auto">
              <a:xfrm flipV="1">
                <a:off x="4778" y="3487"/>
                <a:ext cx="0" cy="32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93" name="Line 54"/>
              <p:cNvSpPr>
                <a:spLocks noChangeShapeType="1"/>
              </p:cNvSpPr>
              <p:nvPr/>
            </p:nvSpPr>
            <p:spPr bwMode="auto">
              <a:xfrm flipV="1">
                <a:off x="4845" y="3493"/>
                <a:ext cx="0" cy="31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94" name="Line 55"/>
              <p:cNvSpPr>
                <a:spLocks noChangeShapeType="1"/>
              </p:cNvSpPr>
              <p:nvPr/>
            </p:nvSpPr>
            <p:spPr bwMode="auto">
              <a:xfrm flipV="1">
                <a:off x="4845" y="3470"/>
                <a:ext cx="0" cy="2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95" name="Line 56"/>
              <p:cNvSpPr>
                <a:spLocks noChangeShapeType="1"/>
              </p:cNvSpPr>
              <p:nvPr/>
            </p:nvSpPr>
            <p:spPr bwMode="auto">
              <a:xfrm flipV="1">
                <a:off x="4912" y="3470"/>
                <a:ext cx="0" cy="33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96" name="Line 57"/>
              <p:cNvSpPr>
                <a:spLocks noChangeShapeType="1"/>
              </p:cNvSpPr>
              <p:nvPr/>
            </p:nvSpPr>
            <p:spPr bwMode="auto">
              <a:xfrm flipV="1">
                <a:off x="4912" y="3451"/>
                <a:ext cx="0" cy="4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97" name="Line 58"/>
              <p:cNvSpPr>
                <a:spLocks noChangeShapeType="1"/>
              </p:cNvSpPr>
              <p:nvPr/>
            </p:nvSpPr>
            <p:spPr bwMode="auto">
              <a:xfrm flipV="1">
                <a:off x="4979" y="3470"/>
                <a:ext cx="0" cy="33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98" name="Line 59"/>
              <p:cNvSpPr>
                <a:spLocks noChangeShapeType="1"/>
              </p:cNvSpPr>
              <p:nvPr/>
            </p:nvSpPr>
            <p:spPr bwMode="auto">
              <a:xfrm flipV="1">
                <a:off x="4979" y="3430"/>
                <a:ext cx="0" cy="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99" name="Line 60"/>
              <p:cNvSpPr>
                <a:spLocks noChangeShapeType="1"/>
              </p:cNvSpPr>
              <p:nvPr/>
            </p:nvSpPr>
            <p:spPr bwMode="auto">
              <a:xfrm flipV="1">
                <a:off x="5046" y="3406"/>
                <a:ext cx="0" cy="40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00" name="Line 61"/>
              <p:cNvSpPr>
                <a:spLocks noChangeShapeType="1"/>
              </p:cNvSpPr>
              <p:nvPr/>
            </p:nvSpPr>
            <p:spPr bwMode="auto">
              <a:xfrm flipV="1">
                <a:off x="5113" y="3381"/>
                <a:ext cx="0" cy="42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01" name="Line 62"/>
              <p:cNvSpPr>
                <a:spLocks noChangeShapeType="1"/>
              </p:cNvSpPr>
              <p:nvPr/>
            </p:nvSpPr>
            <p:spPr bwMode="auto">
              <a:xfrm flipV="1">
                <a:off x="5180" y="3352"/>
                <a:ext cx="0" cy="45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02" name="Line 63"/>
              <p:cNvSpPr>
                <a:spLocks noChangeShapeType="1"/>
              </p:cNvSpPr>
              <p:nvPr/>
            </p:nvSpPr>
            <p:spPr bwMode="auto">
              <a:xfrm flipV="1">
                <a:off x="5247" y="3322"/>
                <a:ext cx="0" cy="48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03" name="Line 64"/>
              <p:cNvSpPr>
                <a:spLocks noChangeShapeType="1"/>
              </p:cNvSpPr>
              <p:nvPr/>
            </p:nvSpPr>
            <p:spPr bwMode="auto">
              <a:xfrm flipV="1">
                <a:off x="5314" y="3300"/>
                <a:ext cx="0" cy="50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04" name="Line 65"/>
              <p:cNvSpPr>
                <a:spLocks noChangeShapeType="1"/>
              </p:cNvSpPr>
              <p:nvPr/>
            </p:nvSpPr>
            <p:spPr bwMode="auto">
              <a:xfrm flipV="1">
                <a:off x="5381" y="3332"/>
                <a:ext cx="0" cy="4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05" name="Line 66"/>
              <p:cNvSpPr>
                <a:spLocks noChangeShapeType="1"/>
              </p:cNvSpPr>
              <p:nvPr/>
            </p:nvSpPr>
            <p:spPr bwMode="auto">
              <a:xfrm flipV="1">
                <a:off x="5448" y="3428"/>
                <a:ext cx="0" cy="37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06" name="Line 67"/>
              <p:cNvSpPr>
                <a:spLocks noChangeShapeType="1"/>
              </p:cNvSpPr>
              <p:nvPr/>
            </p:nvSpPr>
            <p:spPr bwMode="auto">
              <a:xfrm flipV="1">
                <a:off x="5448" y="3365"/>
                <a:ext cx="0" cy="11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07" name="Line 68"/>
              <p:cNvSpPr>
                <a:spLocks noChangeShapeType="1"/>
              </p:cNvSpPr>
              <p:nvPr/>
            </p:nvSpPr>
            <p:spPr bwMode="auto">
              <a:xfrm flipV="1">
                <a:off x="5515" y="3451"/>
                <a:ext cx="0" cy="35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08" name="Line 69"/>
              <p:cNvSpPr>
                <a:spLocks noChangeShapeType="1"/>
              </p:cNvSpPr>
              <p:nvPr/>
            </p:nvSpPr>
            <p:spPr bwMode="auto">
              <a:xfrm flipV="1">
                <a:off x="5515" y="3396"/>
                <a:ext cx="0" cy="7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09" name="Line 70"/>
              <p:cNvSpPr>
                <a:spLocks noChangeShapeType="1"/>
              </p:cNvSpPr>
              <p:nvPr/>
            </p:nvSpPr>
            <p:spPr bwMode="auto">
              <a:xfrm flipV="1">
                <a:off x="5582" y="3475"/>
                <a:ext cx="0" cy="33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10" name="Line 71"/>
              <p:cNvSpPr>
                <a:spLocks noChangeShapeType="1"/>
              </p:cNvSpPr>
              <p:nvPr/>
            </p:nvSpPr>
            <p:spPr bwMode="auto">
              <a:xfrm flipV="1">
                <a:off x="5582" y="3428"/>
                <a:ext cx="0" cy="4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11" name="Line 72"/>
              <p:cNvSpPr>
                <a:spLocks noChangeShapeType="1"/>
              </p:cNvSpPr>
              <p:nvPr/>
            </p:nvSpPr>
            <p:spPr bwMode="auto">
              <a:xfrm flipV="1">
                <a:off x="5649" y="3475"/>
                <a:ext cx="0" cy="33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12" name="Line 73"/>
              <p:cNvSpPr>
                <a:spLocks noChangeShapeType="1"/>
              </p:cNvSpPr>
              <p:nvPr/>
            </p:nvSpPr>
            <p:spPr bwMode="auto">
              <a:xfrm flipV="1">
                <a:off x="5649" y="3461"/>
                <a:ext cx="0" cy="1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13" name="Line 74"/>
              <p:cNvSpPr>
                <a:spLocks noChangeShapeType="1"/>
              </p:cNvSpPr>
              <p:nvPr/>
            </p:nvSpPr>
            <p:spPr bwMode="auto">
              <a:xfrm flipV="1">
                <a:off x="5716" y="3493"/>
                <a:ext cx="0" cy="31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14" name="Line 75"/>
              <p:cNvSpPr>
                <a:spLocks noChangeShapeType="1"/>
              </p:cNvSpPr>
              <p:nvPr/>
            </p:nvSpPr>
            <p:spPr bwMode="auto">
              <a:xfrm flipV="1">
                <a:off x="5783" y="3524"/>
                <a:ext cx="0" cy="28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15" name="Line 76"/>
              <p:cNvSpPr>
                <a:spLocks noChangeShapeType="1"/>
              </p:cNvSpPr>
              <p:nvPr/>
            </p:nvSpPr>
            <p:spPr bwMode="auto">
              <a:xfrm flipV="1">
                <a:off x="5850" y="3557"/>
                <a:ext cx="0" cy="2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16" name="Line 77"/>
              <p:cNvSpPr>
                <a:spLocks noChangeShapeType="1"/>
              </p:cNvSpPr>
              <p:nvPr/>
            </p:nvSpPr>
            <p:spPr bwMode="auto">
              <a:xfrm flipV="1">
                <a:off x="5917" y="3589"/>
                <a:ext cx="0" cy="21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17" name="Line 78"/>
              <p:cNvSpPr>
                <a:spLocks noChangeShapeType="1"/>
              </p:cNvSpPr>
              <p:nvPr/>
            </p:nvSpPr>
            <p:spPr bwMode="auto">
              <a:xfrm flipV="1">
                <a:off x="5983" y="3621"/>
                <a:ext cx="0" cy="18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18" name="Line 79"/>
              <p:cNvSpPr>
                <a:spLocks noChangeShapeType="1"/>
              </p:cNvSpPr>
              <p:nvPr/>
            </p:nvSpPr>
            <p:spPr bwMode="auto">
              <a:xfrm flipV="1">
                <a:off x="6051" y="3653"/>
                <a:ext cx="0" cy="15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19" name="Line 80"/>
              <p:cNvSpPr>
                <a:spLocks noChangeShapeType="1"/>
              </p:cNvSpPr>
              <p:nvPr/>
            </p:nvSpPr>
            <p:spPr bwMode="auto">
              <a:xfrm flipV="1">
                <a:off x="6118" y="3685"/>
                <a:ext cx="0" cy="12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20" name="Line 81"/>
              <p:cNvSpPr>
                <a:spLocks noChangeShapeType="1"/>
              </p:cNvSpPr>
              <p:nvPr/>
            </p:nvSpPr>
            <p:spPr bwMode="auto">
              <a:xfrm flipV="1">
                <a:off x="6184" y="3717"/>
                <a:ext cx="0" cy="9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21" name="Line 82"/>
              <p:cNvSpPr>
                <a:spLocks noChangeShapeType="1"/>
              </p:cNvSpPr>
              <p:nvPr/>
            </p:nvSpPr>
            <p:spPr bwMode="auto">
              <a:xfrm flipV="1">
                <a:off x="6252" y="3749"/>
                <a:ext cx="0" cy="5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22" name="Line 83"/>
              <p:cNvSpPr>
                <a:spLocks noChangeShapeType="1"/>
              </p:cNvSpPr>
              <p:nvPr/>
            </p:nvSpPr>
            <p:spPr bwMode="auto">
              <a:xfrm flipV="1">
                <a:off x="6318" y="3781"/>
                <a:ext cx="0" cy="2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5" name="Rectangle 4">
              <a:extLst>
                <a:ext uri="{FF2B5EF4-FFF2-40B4-BE49-F238E27FC236}">
                  <a16:creationId xmlns:a16="http://schemas.microsoft.com/office/drawing/2014/main" id="{43DE771B-6693-4D9E-BAE4-FAC01A1B5031}"/>
                </a:ext>
              </a:extLst>
            </p:cNvPr>
            <p:cNvSpPr/>
            <p:nvPr/>
          </p:nvSpPr>
          <p:spPr>
            <a:xfrm>
              <a:off x="777608" y="5735965"/>
              <a:ext cx="3541354" cy="523220"/>
            </a:xfrm>
            <a:prstGeom prst="rect">
              <a:avLst/>
            </a:prstGeom>
          </p:spPr>
          <p:txBody>
            <a:bodyPr wrap="none">
              <a:spAutoFit/>
            </a:bodyPr>
            <a:lstStyle/>
            <a:p>
              <a:r>
                <a:rPr lang="en-US" sz="2800" i="1" dirty="0" err="1">
                  <a:latin typeface="Times New Roman" panose="02020603050405020304" pitchFamily="18" charset="0"/>
                  <a:ea typeface="Times New Roman" panose="02020603050405020304" pitchFamily="18" charset="0"/>
                </a:rPr>
                <a:t>Biểu</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đồ</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momen</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uốn</a:t>
              </a:r>
              <a:r>
                <a:rPr lang="en-US" sz="2800" i="1" dirty="0">
                  <a:latin typeface="Times New Roman" panose="02020603050405020304" pitchFamily="18" charset="0"/>
                  <a:ea typeface="Times New Roman" panose="02020603050405020304" pitchFamily="18" charset="0"/>
                </a:rPr>
                <a:t> M</a:t>
              </a:r>
              <a:r>
                <a:rPr lang="en-US" sz="2800" i="1" baseline="-25000" dirty="0">
                  <a:latin typeface="Times New Roman" panose="02020603050405020304" pitchFamily="18" charset="0"/>
                  <a:ea typeface="Times New Roman" panose="02020603050405020304" pitchFamily="18" charset="0"/>
                </a:rPr>
                <a:t>x</a:t>
              </a:r>
              <a:endParaRPr lang="en-AU" sz="2800" dirty="0"/>
            </a:p>
          </p:txBody>
        </p:sp>
        <p:sp>
          <p:nvSpPr>
            <p:cNvPr id="174" name="Oval 173">
              <a:extLst>
                <a:ext uri="{FF2B5EF4-FFF2-40B4-BE49-F238E27FC236}">
                  <a16:creationId xmlns:a16="http://schemas.microsoft.com/office/drawing/2014/main" id="{D6A4C790-96D1-43D6-A694-2A8DFA475B7D}"/>
                </a:ext>
              </a:extLst>
            </p:cNvPr>
            <p:cNvSpPr/>
            <p:nvPr/>
          </p:nvSpPr>
          <p:spPr>
            <a:xfrm>
              <a:off x="10581434" y="5776119"/>
              <a:ext cx="605632" cy="60563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Tree>
    <p:extLst>
      <p:ext uri="{BB962C8B-B14F-4D97-AF65-F5344CB8AC3E}">
        <p14:creationId xmlns:p14="http://schemas.microsoft.com/office/powerpoint/2010/main" val="393452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par>
                                <p:cTn id="14" presetID="16" presetClass="entr" presetSubtype="21"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Vertical)">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E60C3-603F-429C-B46A-202CEF7E9B39}"/>
              </a:ext>
            </a:extLst>
          </p:cNvPr>
          <p:cNvSpPr>
            <a:spLocks noGrp="1"/>
          </p:cNvSpPr>
          <p:nvPr>
            <p:ph type="title"/>
          </p:nvPr>
        </p:nvSpPr>
        <p:spPr>
          <a:xfrm>
            <a:off x="533400" y="768062"/>
            <a:ext cx="10515600" cy="1067510"/>
          </a:xfrm>
        </p:spPr>
        <p:txBody>
          <a:bodyPr>
            <a:normAutofit/>
          </a:bodyPr>
          <a:lstStyle/>
          <a:p>
            <a:r>
              <a:rPr lang="en-US" sz="2800" b="1" dirty="0">
                <a:solidFill>
                  <a:schemeClr val="tx1"/>
                </a:solidFill>
              </a:rPr>
              <a:t>B6</a:t>
            </a:r>
            <a:r>
              <a:rPr lang="en-US" sz="2800" dirty="0">
                <a:solidFill>
                  <a:schemeClr val="tx1"/>
                </a:solidFill>
              </a:rPr>
              <a:t>: </a:t>
            </a:r>
            <a:r>
              <a:rPr lang="en-US" sz="2800" dirty="0" err="1">
                <a:solidFill>
                  <a:schemeClr val="tx1"/>
                </a:solidFill>
              </a:rPr>
              <a:t>Kiểm</a:t>
            </a:r>
            <a:r>
              <a:rPr lang="en-US" sz="2800" dirty="0">
                <a:solidFill>
                  <a:schemeClr val="tx1"/>
                </a:solidFill>
              </a:rPr>
              <a:t> </a:t>
            </a:r>
            <a:r>
              <a:rPr lang="en-US" sz="2800" dirty="0" err="1">
                <a:solidFill>
                  <a:schemeClr val="tx1"/>
                </a:solidFill>
              </a:rPr>
              <a:t>tra</a:t>
            </a:r>
            <a:endParaRPr lang="en-AU" sz="2800" dirty="0">
              <a:solidFill>
                <a:schemeClr val="tx1"/>
              </a:solidFill>
            </a:endParaRPr>
          </a:p>
        </p:txBody>
      </p:sp>
      <p:pic>
        <p:nvPicPr>
          <p:cNvPr id="12" name="Content Placeholder 11" descr="A screenshot of a cell phone&#10;&#10;Description automatically generated">
            <a:extLst>
              <a:ext uri="{FF2B5EF4-FFF2-40B4-BE49-F238E27FC236}">
                <a16:creationId xmlns:a16="http://schemas.microsoft.com/office/drawing/2014/main" id="{DD7D512F-9830-4013-8678-566FC978E9B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1642" y="1708962"/>
            <a:ext cx="11156851" cy="3509323"/>
          </a:xfrm>
        </p:spPr>
      </p:pic>
      <p:sp>
        <p:nvSpPr>
          <p:cNvPr id="3" name="Rectangle 2">
            <a:extLst>
              <a:ext uri="{FF2B5EF4-FFF2-40B4-BE49-F238E27FC236}">
                <a16:creationId xmlns:a16="http://schemas.microsoft.com/office/drawing/2014/main" id="{F0303DAE-4876-4482-BFEB-65C0C7E56C2F}"/>
              </a:ext>
            </a:extLst>
          </p:cNvPr>
          <p:cNvSpPr/>
          <p:nvPr/>
        </p:nvSpPr>
        <p:spPr>
          <a:xfrm>
            <a:off x="698269" y="3117578"/>
            <a:ext cx="365760" cy="6483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5" name="Picture 4">
            <a:extLst>
              <a:ext uri="{FF2B5EF4-FFF2-40B4-BE49-F238E27FC236}">
                <a16:creationId xmlns:a16="http://schemas.microsoft.com/office/drawing/2014/main" id="{216CE9BD-9FE6-472C-84F6-B00B9773A6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256"/>
            <a:ext cx="4252981" cy="914400"/>
          </a:xfrm>
          <a:prstGeom prst="rect">
            <a:avLst/>
          </a:prstGeom>
        </p:spPr>
      </p:pic>
    </p:spTree>
    <p:extLst>
      <p:ext uri="{BB962C8B-B14F-4D97-AF65-F5344CB8AC3E}">
        <p14:creationId xmlns:p14="http://schemas.microsoft.com/office/powerpoint/2010/main" val="21118571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00753-AF2D-44EF-99AF-58DE7113B139}"/>
              </a:ext>
            </a:extLst>
          </p:cNvPr>
          <p:cNvSpPr>
            <a:spLocks noGrp="1"/>
          </p:cNvSpPr>
          <p:nvPr>
            <p:ph type="title"/>
          </p:nvPr>
        </p:nvSpPr>
        <p:spPr>
          <a:xfrm>
            <a:off x="520505" y="940856"/>
            <a:ext cx="11296357" cy="661817"/>
          </a:xfrm>
        </p:spPr>
        <p:txBody>
          <a:bodyPr>
            <a:normAutofit/>
          </a:bodyPr>
          <a:lstStyle/>
          <a:p>
            <a:r>
              <a:rPr lang="en-US" sz="2400" b="1" dirty="0">
                <a:latin typeface="Times New Roman" panose="02020603050405020304" pitchFamily="18" charset="0"/>
                <a:cs typeface="Times New Roman" panose="02020603050405020304" pitchFamily="18" charset="0"/>
              </a:rPr>
              <a:t>2.4 </a:t>
            </a:r>
            <a:r>
              <a:rPr lang="en-US" sz="2400" b="1" dirty="0" err="1">
                <a:latin typeface="Times New Roman" panose="02020603050405020304" pitchFamily="18" charset="0"/>
                <a:cs typeface="Times New Roman" panose="02020603050405020304" pitchFamily="18" charset="0"/>
              </a:rPr>
              <a:t>Liên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hệ</a:t>
            </a:r>
            <a:r>
              <a:rPr lang="en-US" sz="2400" b="1" dirty="0">
                <a:latin typeface="Times New Roman" panose="02020603050405020304" pitchFamily="18" charset="0"/>
                <a:cs typeface="Times New Roman" panose="02020603050405020304" pitchFamily="18" charset="0"/>
              </a:rPr>
              <a:t> vi </a:t>
            </a:r>
            <a:r>
              <a:rPr lang="en-US" sz="2400" b="1" dirty="0" err="1">
                <a:latin typeface="Times New Roman" panose="02020603050405020304" pitchFamily="18" charset="0"/>
                <a:cs typeface="Times New Roman" panose="02020603050405020304" pitchFamily="18" charset="0"/>
              </a:rPr>
              <a:t>phân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giữa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mô</a:t>
            </a:r>
            <a:r>
              <a:rPr lang="en-US" sz="2400" b="1" dirty="0">
                <a:latin typeface="Times New Roman" panose="02020603050405020304" pitchFamily="18" charset="0"/>
                <a:cs typeface="Times New Roman" panose="02020603050405020304" pitchFamily="18" charset="0"/>
              </a:rPr>
              <a:t> men </a:t>
            </a:r>
            <a:r>
              <a:rPr lang="en-US" sz="2400" b="1" dirty="0" err="1">
                <a:latin typeface="Times New Roman" panose="02020603050405020304" pitchFamily="18" charset="0"/>
                <a:cs typeface="Times New Roman" panose="02020603050405020304" pitchFamily="18" charset="0"/>
              </a:rPr>
              <a:t>uốn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cắt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err="1">
                <a:latin typeface="Times New Roman" panose="02020603050405020304" pitchFamily="18" charset="0"/>
                <a:cs typeface="Times New Roman" panose="02020603050405020304" pitchFamily="18" charset="0"/>
              </a:rPr>
              <a:t>tải</a:t>
            </a:r>
            <a:r>
              <a:rPr lang="en-US" sz="2400" b="1">
                <a:latin typeface="Times New Roman" panose="02020603050405020304" pitchFamily="18" charset="0"/>
                <a:cs typeface="Times New Roman" panose="02020603050405020304" pitchFamily="18" charset="0"/>
              </a:rPr>
              <a:t> phân bố (vuông góc với trục thanh)</a:t>
            </a:r>
            <a:endParaRPr lang="en-AU" sz="2400" b="1" dirty="0">
              <a:latin typeface="Times New Roman" panose="02020603050405020304" pitchFamily="18" charset="0"/>
              <a:cs typeface="Times New Roman" panose="02020603050405020304" pitchFamily="18" charset="0"/>
            </a:endParaRPr>
          </a:p>
        </p:txBody>
      </p:sp>
      <p:pic>
        <p:nvPicPr>
          <p:cNvPr id="9" name="Picture 2">
            <a:extLst>
              <a:ext uri="{FF2B5EF4-FFF2-40B4-BE49-F238E27FC236}">
                <a16:creationId xmlns:a16="http://schemas.microsoft.com/office/drawing/2014/main" id="{82AA8778-11D7-4791-AEC2-AFB02FB1473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2324" r="32078"/>
          <a:stretch/>
        </p:blipFill>
        <p:spPr bwMode="auto">
          <a:xfrm>
            <a:off x="3452255" y="4019830"/>
            <a:ext cx="4176464" cy="416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a:extLst>
              <a:ext uri="{FF2B5EF4-FFF2-40B4-BE49-F238E27FC236}">
                <a16:creationId xmlns:a16="http://schemas.microsoft.com/office/drawing/2014/main" id="{E746A324-782E-4C35-8D7A-A4DC716B894F}"/>
              </a:ext>
            </a:extLst>
          </p:cNvPr>
          <p:cNvSpPr/>
          <p:nvPr/>
        </p:nvSpPr>
        <p:spPr>
          <a:xfrm>
            <a:off x="1255960" y="4364771"/>
            <a:ext cx="9143999" cy="461665"/>
          </a:xfrm>
          <a:prstGeom prst="rect">
            <a:avLst/>
          </a:prstGeom>
        </p:spPr>
        <p:txBody>
          <a:bodyPr wrap="square">
            <a:spAutoFit/>
          </a:bodyPr>
          <a:lstStyle/>
          <a:p>
            <a:pPr>
              <a:tabLst>
                <a:tab pos="360000" algn="l"/>
              </a:tabLst>
            </a:pPr>
            <a:r>
              <a:rPr lang="fr-FR" sz="2400" b="1" i="1">
                <a:latin typeface="Times New Roman" pitchFamily="18" charset="0"/>
                <a:cs typeface="Times New Roman" pitchFamily="18" charset="0"/>
              </a:rPr>
              <a:t>Xét </a:t>
            </a:r>
            <a:r>
              <a:rPr lang="fr-FR" sz="2400" b="1" i="1" dirty="0" err="1">
                <a:latin typeface="Times New Roman" pitchFamily="18" charset="0"/>
                <a:cs typeface="Times New Roman" pitchFamily="18" charset="0"/>
              </a:rPr>
              <a:t>cân</a:t>
            </a:r>
            <a:r>
              <a:rPr lang="fr-FR" sz="2400" b="1" i="1" dirty="0">
                <a:latin typeface="Times New Roman" pitchFamily="18" charset="0"/>
                <a:cs typeface="Times New Roman" pitchFamily="18" charset="0"/>
              </a:rPr>
              <a:t> </a:t>
            </a:r>
            <a:r>
              <a:rPr lang="fr-FR" sz="2400" b="1" i="1" dirty="0" err="1">
                <a:latin typeface="Times New Roman" pitchFamily="18" charset="0"/>
                <a:cs typeface="Times New Roman" pitchFamily="18" charset="0"/>
              </a:rPr>
              <a:t>bằng</a:t>
            </a:r>
            <a:r>
              <a:rPr lang="fr-FR" sz="2400" b="1" i="1" dirty="0">
                <a:latin typeface="Times New Roman" pitchFamily="18" charset="0"/>
                <a:cs typeface="Times New Roman" pitchFamily="18" charset="0"/>
              </a:rPr>
              <a:t> </a:t>
            </a:r>
            <a:r>
              <a:rPr lang="fr-FR" sz="2400" b="1" i="1" dirty="0" err="1">
                <a:latin typeface="Times New Roman" pitchFamily="18" charset="0"/>
                <a:cs typeface="Times New Roman" pitchFamily="18" charset="0"/>
              </a:rPr>
              <a:t>phần</a:t>
            </a:r>
            <a:r>
              <a:rPr lang="fr-FR" sz="2400" b="1" i="1" dirty="0">
                <a:latin typeface="Times New Roman" pitchFamily="18" charset="0"/>
                <a:cs typeface="Times New Roman" pitchFamily="18" charset="0"/>
              </a:rPr>
              <a:t> </a:t>
            </a:r>
            <a:r>
              <a:rPr lang="fr-FR" sz="2400" b="1" i="1" dirty="0" err="1">
                <a:latin typeface="Times New Roman" pitchFamily="18" charset="0"/>
                <a:cs typeface="Times New Roman" pitchFamily="18" charset="0"/>
              </a:rPr>
              <a:t>thanh</a:t>
            </a:r>
            <a:r>
              <a:rPr lang="fr-FR" sz="2400" b="1" i="1" dirty="0">
                <a:latin typeface="Times New Roman" pitchFamily="18" charset="0"/>
                <a:cs typeface="Times New Roman" pitchFamily="18" charset="0"/>
              </a:rPr>
              <a:t> </a:t>
            </a:r>
            <a:r>
              <a:rPr lang="fr-FR" sz="2400" b="1" i="1" dirty="0" err="1">
                <a:latin typeface="Times New Roman" pitchFamily="18" charset="0"/>
                <a:cs typeface="Times New Roman" pitchFamily="18" charset="0"/>
              </a:rPr>
              <a:t>có</a:t>
            </a:r>
            <a:r>
              <a:rPr lang="fr-FR" sz="2400" b="1" i="1" dirty="0">
                <a:latin typeface="Times New Roman" pitchFamily="18" charset="0"/>
                <a:cs typeface="Times New Roman" pitchFamily="18" charset="0"/>
              </a:rPr>
              <a:t> </a:t>
            </a:r>
            <a:r>
              <a:rPr lang="fr-FR" sz="2400" b="1" i="1" dirty="0" err="1">
                <a:latin typeface="Times New Roman" pitchFamily="18" charset="0"/>
                <a:cs typeface="Times New Roman" pitchFamily="18" charset="0"/>
              </a:rPr>
              <a:t>chiều</a:t>
            </a:r>
            <a:r>
              <a:rPr lang="fr-FR" sz="2400" b="1" i="1" dirty="0">
                <a:latin typeface="Times New Roman" pitchFamily="18" charset="0"/>
                <a:cs typeface="Times New Roman" pitchFamily="18" charset="0"/>
              </a:rPr>
              <a:t> </a:t>
            </a:r>
            <a:r>
              <a:rPr lang="fr-FR" sz="2400" b="1" i="1" dirty="0" err="1">
                <a:latin typeface="Times New Roman" pitchFamily="18" charset="0"/>
                <a:cs typeface="Times New Roman" pitchFamily="18" charset="0"/>
              </a:rPr>
              <a:t>dài</a:t>
            </a:r>
            <a:r>
              <a:rPr lang="fr-FR" sz="2400" b="1" i="1" dirty="0">
                <a:latin typeface="Times New Roman" pitchFamily="18" charset="0"/>
                <a:cs typeface="Times New Roman" pitchFamily="18" charset="0"/>
              </a:rPr>
              <a:t> </a:t>
            </a:r>
            <a:r>
              <a:rPr lang="vi-VN" sz="2400" b="1" i="1" dirty="0">
                <a:latin typeface="Times New Roman" pitchFamily="18" charset="0"/>
                <a:cs typeface="Times New Roman" pitchFamily="18" charset="0"/>
              </a:rPr>
              <a:t>dz</a:t>
            </a:r>
            <a:r>
              <a:rPr lang="fr-FR" sz="2400" b="1" i="1" dirty="0">
                <a:latin typeface="Times New Roman" pitchFamily="18" charset="0"/>
                <a:cs typeface="Times New Roman" pitchFamily="18" charset="0"/>
              </a:rPr>
              <a:t>, ta </a:t>
            </a:r>
            <a:r>
              <a:rPr lang="fr-FR" sz="2400" b="1" i="1" dirty="0" err="1">
                <a:latin typeface="Times New Roman" pitchFamily="18" charset="0"/>
                <a:cs typeface="Times New Roman" pitchFamily="18" charset="0"/>
              </a:rPr>
              <a:t>có</a:t>
            </a:r>
            <a:r>
              <a:rPr lang="fr-FR" sz="2400" b="1" i="1" dirty="0">
                <a:latin typeface="Times New Roman" pitchFamily="18" charset="0"/>
                <a:cs typeface="Times New Roman" pitchFamily="18" charset="0"/>
              </a:rPr>
              <a:t>:</a:t>
            </a:r>
            <a:endParaRPr lang="vi-VN" sz="2400" b="1" i="1" dirty="0">
              <a:latin typeface="Times New Roman" pitchFamily="18" charset="0"/>
              <a:cs typeface="Times New Roman" pitchFamily="18" charset="0"/>
            </a:endParaRPr>
          </a:p>
        </p:txBody>
      </p:sp>
      <p:grpSp>
        <p:nvGrpSpPr>
          <p:cNvPr id="11" name="Group 10">
            <a:extLst>
              <a:ext uri="{FF2B5EF4-FFF2-40B4-BE49-F238E27FC236}">
                <a16:creationId xmlns:a16="http://schemas.microsoft.com/office/drawing/2014/main" id="{7573E939-9DA6-4314-9513-627E01C8A329}"/>
              </a:ext>
            </a:extLst>
          </p:cNvPr>
          <p:cNvGrpSpPr/>
          <p:nvPr/>
        </p:nvGrpSpPr>
        <p:grpSpPr>
          <a:xfrm>
            <a:off x="2548407" y="1742866"/>
            <a:ext cx="7240552" cy="2261865"/>
            <a:chOff x="1291888" y="1959223"/>
            <a:chExt cx="7240552" cy="2261865"/>
          </a:xfrm>
        </p:grpSpPr>
        <p:grpSp>
          <p:nvGrpSpPr>
            <p:cNvPr id="12" name="Group 11">
              <a:extLst>
                <a:ext uri="{FF2B5EF4-FFF2-40B4-BE49-F238E27FC236}">
                  <a16:creationId xmlns:a16="http://schemas.microsoft.com/office/drawing/2014/main" id="{239FEC7F-9CE7-4568-B3F4-EA067D487E56}"/>
                </a:ext>
              </a:extLst>
            </p:cNvPr>
            <p:cNvGrpSpPr/>
            <p:nvPr/>
          </p:nvGrpSpPr>
          <p:grpSpPr>
            <a:xfrm>
              <a:off x="1291888" y="1959223"/>
              <a:ext cx="4279915" cy="2261865"/>
              <a:chOff x="1291888" y="1959223"/>
              <a:chExt cx="4279915" cy="2261865"/>
            </a:xfrm>
          </p:grpSpPr>
          <p:sp>
            <p:nvSpPr>
              <p:cNvPr id="41" name="Line 39">
                <a:extLst>
                  <a:ext uri="{FF2B5EF4-FFF2-40B4-BE49-F238E27FC236}">
                    <a16:creationId xmlns:a16="http://schemas.microsoft.com/office/drawing/2014/main" id="{01F1ABB0-DD48-4968-99F5-B8E98EF0BA53}"/>
                  </a:ext>
                </a:extLst>
              </p:cNvPr>
              <p:cNvSpPr>
                <a:spLocks noChangeShapeType="1"/>
              </p:cNvSpPr>
              <p:nvPr/>
            </p:nvSpPr>
            <p:spPr bwMode="auto">
              <a:xfrm>
                <a:off x="1657013" y="3147269"/>
                <a:ext cx="3554427"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2" name="Oval 40">
                <a:extLst>
                  <a:ext uri="{FF2B5EF4-FFF2-40B4-BE49-F238E27FC236}">
                    <a16:creationId xmlns:a16="http://schemas.microsoft.com/office/drawing/2014/main" id="{5B7E724B-2E3B-4807-AABD-D8CA1BAEB168}"/>
                  </a:ext>
                </a:extLst>
              </p:cNvPr>
              <p:cNvSpPr>
                <a:spLocks noChangeArrowheads="1"/>
              </p:cNvSpPr>
              <p:nvPr/>
            </p:nvSpPr>
            <p:spPr bwMode="auto">
              <a:xfrm>
                <a:off x="1566526" y="3104407"/>
                <a:ext cx="90488" cy="90488"/>
              </a:xfrm>
              <a:prstGeom prst="ellipse">
                <a:avLst/>
              </a:prstGeom>
              <a:no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43" name="Oval 41">
                <a:extLst>
                  <a:ext uri="{FF2B5EF4-FFF2-40B4-BE49-F238E27FC236}">
                    <a16:creationId xmlns:a16="http://schemas.microsoft.com/office/drawing/2014/main" id="{DFDB6F37-CAA3-416C-BF54-CDB5D51C58AE}"/>
                  </a:ext>
                </a:extLst>
              </p:cNvPr>
              <p:cNvSpPr>
                <a:spLocks noChangeArrowheads="1"/>
              </p:cNvSpPr>
              <p:nvPr/>
            </p:nvSpPr>
            <p:spPr bwMode="auto">
              <a:xfrm>
                <a:off x="5211440" y="3109169"/>
                <a:ext cx="90488" cy="90488"/>
              </a:xfrm>
              <a:prstGeom prst="ellipse">
                <a:avLst/>
              </a:prstGeom>
              <a:no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44" name="AutoShape 42">
                <a:extLst>
                  <a:ext uri="{FF2B5EF4-FFF2-40B4-BE49-F238E27FC236}">
                    <a16:creationId xmlns:a16="http://schemas.microsoft.com/office/drawing/2014/main" id="{06B898A8-2B2B-4BCC-A3AE-D52B51D86853}"/>
                  </a:ext>
                </a:extLst>
              </p:cNvPr>
              <p:cNvSpPr>
                <a:spLocks noChangeArrowheads="1"/>
              </p:cNvSpPr>
              <p:nvPr/>
            </p:nvSpPr>
            <p:spPr bwMode="auto">
              <a:xfrm>
                <a:off x="1499851" y="3193307"/>
                <a:ext cx="223838" cy="182563"/>
              </a:xfrm>
              <a:prstGeom prst="triangle">
                <a:avLst>
                  <a:gd name="adj" fmla="val 50000"/>
                </a:avLst>
              </a:prstGeom>
              <a:no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45" name="Oval 43">
                <a:extLst>
                  <a:ext uri="{FF2B5EF4-FFF2-40B4-BE49-F238E27FC236}">
                    <a16:creationId xmlns:a16="http://schemas.microsoft.com/office/drawing/2014/main" id="{847F88E2-00F3-4F74-844E-E52D9655A84C}"/>
                  </a:ext>
                </a:extLst>
              </p:cNvPr>
              <p:cNvSpPr>
                <a:spLocks noChangeArrowheads="1"/>
              </p:cNvSpPr>
              <p:nvPr/>
            </p:nvSpPr>
            <p:spPr bwMode="auto">
              <a:xfrm>
                <a:off x="1428413" y="3363169"/>
                <a:ext cx="90488" cy="90488"/>
              </a:xfrm>
              <a:prstGeom prst="ellipse">
                <a:avLst/>
              </a:prstGeom>
              <a:no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46" name="Oval 44">
                <a:extLst>
                  <a:ext uri="{FF2B5EF4-FFF2-40B4-BE49-F238E27FC236}">
                    <a16:creationId xmlns:a16="http://schemas.microsoft.com/office/drawing/2014/main" id="{B4A2D4A2-60D7-4953-9348-B164E0A9F720}"/>
                  </a:ext>
                </a:extLst>
              </p:cNvPr>
              <p:cNvSpPr>
                <a:spLocks noChangeArrowheads="1"/>
              </p:cNvSpPr>
              <p:nvPr/>
            </p:nvSpPr>
            <p:spPr bwMode="auto">
              <a:xfrm>
                <a:off x="1682413" y="3363169"/>
                <a:ext cx="90488" cy="90488"/>
              </a:xfrm>
              <a:prstGeom prst="ellipse">
                <a:avLst/>
              </a:prstGeom>
              <a:no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47" name="Oval 45">
                <a:extLst>
                  <a:ext uri="{FF2B5EF4-FFF2-40B4-BE49-F238E27FC236}">
                    <a16:creationId xmlns:a16="http://schemas.microsoft.com/office/drawing/2014/main" id="{787161D2-0793-42B9-8AF4-E40C9B5A5624}"/>
                  </a:ext>
                </a:extLst>
              </p:cNvPr>
              <p:cNvSpPr>
                <a:spLocks noChangeArrowheads="1"/>
              </p:cNvSpPr>
              <p:nvPr/>
            </p:nvSpPr>
            <p:spPr bwMode="auto">
              <a:xfrm>
                <a:off x="5216202" y="3329832"/>
                <a:ext cx="90488" cy="90488"/>
              </a:xfrm>
              <a:prstGeom prst="ellipse">
                <a:avLst/>
              </a:prstGeom>
              <a:no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48" name="Line 46">
                <a:extLst>
                  <a:ext uri="{FF2B5EF4-FFF2-40B4-BE49-F238E27FC236}">
                    <a16:creationId xmlns:a16="http://schemas.microsoft.com/office/drawing/2014/main" id="{53DD3715-6317-4B26-BF7A-2DC7C8CB81EB}"/>
                  </a:ext>
                </a:extLst>
              </p:cNvPr>
              <p:cNvSpPr>
                <a:spLocks noChangeShapeType="1"/>
              </p:cNvSpPr>
              <p:nvPr/>
            </p:nvSpPr>
            <p:spPr bwMode="auto">
              <a:xfrm>
                <a:off x="5258270" y="3191719"/>
                <a:ext cx="0" cy="1365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9" name="Line 47">
                <a:extLst>
                  <a:ext uri="{FF2B5EF4-FFF2-40B4-BE49-F238E27FC236}">
                    <a16:creationId xmlns:a16="http://schemas.microsoft.com/office/drawing/2014/main" id="{1BA2B353-7343-4190-823C-FC66D7F7C71D}"/>
                  </a:ext>
                </a:extLst>
              </p:cNvPr>
              <p:cNvSpPr>
                <a:spLocks noChangeShapeType="1"/>
              </p:cNvSpPr>
              <p:nvPr/>
            </p:nvSpPr>
            <p:spPr bwMode="auto">
              <a:xfrm>
                <a:off x="1291888" y="3467944"/>
                <a:ext cx="63976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0" name="Rectangle 48" descr="Dark downward diagonal">
                <a:extLst>
                  <a:ext uri="{FF2B5EF4-FFF2-40B4-BE49-F238E27FC236}">
                    <a16:creationId xmlns:a16="http://schemas.microsoft.com/office/drawing/2014/main" id="{73533615-837B-4AA5-B31A-79C2640F34D9}"/>
                  </a:ext>
                </a:extLst>
              </p:cNvPr>
              <p:cNvSpPr>
                <a:spLocks noChangeArrowheads="1"/>
              </p:cNvSpPr>
              <p:nvPr/>
            </p:nvSpPr>
            <p:spPr bwMode="auto">
              <a:xfrm>
                <a:off x="1317288" y="3490169"/>
                <a:ext cx="593725" cy="138113"/>
              </a:xfrm>
              <a:prstGeom prst="rect">
                <a:avLst/>
              </a:prstGeom>
              <a:pattFill prst="dkDnDiag">
                <a:fgClr>
                  <a:schemeClr val="accent2"/>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51" name="Line 49">
                <a:extLst>
                  <a:ext uri="{FF2B5EF4-FFF2-40B4-BE49-F238E27FC236}">
                    <a16:creationId xmlns:a16="http://schemas.microsoft.com/office/drawing/2014/main" id="{A539C3DB-2B5A-4701-B822-BBC9DBC9A3D1}"/>
                  </a:ext>
                </a:extLst>
              </p:cNvPr>
              <p:cNvSpPr>
                <a:spLocks noChangeShapeType="1"/>
              </p:cNvSpPr>
              <p:nvPr/>
            </p:nvSpPr>
            <p:spPr bwMode="auto">
              <a:xfrm>
                <a:off x="4932040" y="3431432"/>
                <a:ext cx="63976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2" name="Rectangle 50" descr="Dark downward diagonal">
                <a:extLst>
                  <a:ext uri="{FF2B5EF4-FFF2-40B4-BE49-F238E27FC236}">
                    <a16:creationId xmlns:a16="http://schemas.microsoft.com/office/drawing/2014/main" id="{40C2F61F-F6CF-4653-B2AE-01FF4DB0EE32}"/>
                  </a:ext>
                </a:extLst>
              </p:cNvPr>
              <p:cNvSpPr>
                <a:spLocks noChangeArrowheads="1"/>
              </p:cNvSpPr>
              <p:nvPr/>
            </p:nvSpPr>
            <p:spPr bwMode="auto">
              <a:xfrm>
                <a:off x="4957440" y="3453657"/>
                <a:ext cx="593725" cy="138113"/>
              </a:xfrm>
              <a:prstGeom prst="rect">
                <a:avLst/>
              </a:prstGeom>
              <a:pattFill prst="dkDnDiag">
                <a:fgClr>
                  <a:schemeClr val="accent2"/>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53" name="Text Box 66">
                <a:extLst>
                  <a:ext uri="{FF2B5EF4-FFF2-40B4-BE49-F238E27FC236}">
                    <a16:creationId xmlns:a16="http://schemas.microsoft.com/office/drawing/2014/main" id="{66FAAF4A-01F1-4960-94A2-9B4B82F21A1D}"/>
                  </a:ext>
                </a:extLst>
              </p:cNvPr>
              <p:cNvSpPr txBox="1">
                <a:spLocks noChangeArrowheads="1"/>
              </p:cNvSpPr>
              <p:nvPr/>
            </p:nvSpPr>
            <p:spPr bwMode="auto">
              <a:xfrm>
                <a:off x="3776290" y="1959223"/>
                <a:ext cx="86771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i="1" dirty="0">
                    <a:solidFill>
                      <a:srgbClr val="00B050"/>
                    </a:solidFill>
                    <a:latin typeface="Times New Roman" pitchFamily="18" charset="0"/>
                  </a:rPr>
                  <a:t>q(z)</a:t>
                </a:r>
                <a:endParaRPr lang="en-US" sz="2400" i="1" dirty="0">
                  <a:solidFill>
                    <a:srgbClr val="00B050"/>
                  </a:solidFill>
                  <a:latin typeface="Times New Roman" pitchFamily="18" charset="0"/>
                  <a:sym typeface="Symbol" pitchFamily="18" charset="2"/>
                </a:endParaRPr>
              </a:p>
            </p:txBody>
          </p:sp>
          <p:grpSp>
            <p:nvGrpSpPr>
              <p:cNvPr id="54" name="Group 53">
                <a:extLst>
                  <a:ext uri="{FF2B5EF4-FFF2-40B4-BE49-F238E27FC236}">
                    <a16:creationId xmlns:a16="http://schemas.microsoft.com/office/drawing/2014/main" id="{397A4E97-DA18-442C-9FB6-DEEB927BDC5F}"/>
                  </a:ext>
                </a:extLst>
              </p:cNvPr>
              <p:cNvGrpSpPr/>
              <p:nvPr/>
            </p:nvGrpSpPr>
            <p:grpSpPr>
              <a:xfrm flipV="1">
                <a:off x="2344462" y="2423141"/>
                <a:ext cx="2545384" cy="717828"/>
                <a:chOff x="2344462" y="2748225"/>
                <a:chExt cx="2545384" cy="381708"/>
              </a:xfrm>
            </p:grpSpPr>
            <p:sp>
              <p:nvSpPr>
                <p:cNvPr id="65" name="Line 64">
                  <a:extLst>
                    <a:ext uri="{FF2B5EF4-FFF2-40B4-BE49-F238E27FC236}">
                      <a16:creationId xmlns:a16="http://schemas.microsoft.com/office/drawing/2014/main" id="{DAFF7694-40C4-479C-A32B-7C858CF96832}"/>
                    </a:ext>
                  </a:extLst>
                </p:cNvPr>
                <p:cNvSpPr>
                  <a:spLocks noChangeShapeType="1"/>
                </p:cNvSpPr>
                <p:nvPr/>
              </p:nvSpPr>
              <p:spPr bwMode="auto">
                <a:xfrm>
                  <a:off x="3672327" y="2754209"/>
                  <a:ext cx="0" cy="306829"/>
                </a:xfrm>
                <a:prstGeom prst="line">
                  <a:avLst/>
                </a:prstGeom>
                <a:noFill/>
                <a:ln w="19050">
                  <a:solidFill>
                    <a:srgbClr val="00B050"/>
                  </a:solidFill>
                  <a:prstDash val="solid"/>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6" name="Line 64">
                  <a:extLst>
                    <a:ext uri="{FF2B5EF4-FFF2-40B4-BE49-F238E27FC236}">
                      <a16:creationId xmlns:a16="http://schemas.microsoft.com/office/drawing/2014/main" id="{A43711B3-8D70-48D4-84C3-B9930F972AAD}"/>
                    </a:ext>
                  </a:extLst>
                </p:cNvPr>
                <p:cNvSpPr>
                  <a:spLocks noChangeShapeType="1"/>
                </p:cNvSpPr>
                <p:nvPr/>
              </p:nvSpPr>
              <p:spPr bwMode="auto">
                <a:xfrm>
                  <a:off x="2344462" y="2748226"/>
                  <a:ext cx="0" cy="186191"/>
                </a:xfrm>
                <a:prstGeom prst="line">
                  <a:avLst/>
                </a:prstGeom>
                <a:noFill/>
                <a:ln w="15875">
                  <a:solidFill>
                    <a:srgbClr val="00B050"/>
                  </a:solidFill>
                  <a:prstDash val="solid"/>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7" name="Line 64">
                  <a:extLst>
                    <a:ext uri="{FF2B5EF4-FFF2-40B4-BE49-F238E27FC236}">
                      <a16:creationId xmlns:a16="http://schemas.microsoft.com/office/drawing/2014/main" id="{D134AED1-BFEF-42D8-90D9-F224A2A9423C}"/>
                    </a:ext>
                  </a:extLst>
                </p:cNvPr>
                <p:cNvSpPr>
                  <a:spLocks noChangeShapeType="1"/>
                </p:cNvSpPr>
                <p:nvPr/>
              </p:nvSpPr>
              <p:spPr bwMode="auto">
                <a:xfrm>
                  <a:off x="3029617" y="2748226"/>
                  <a:ext cx="0" cy="287489"/>
                </a:xfrm>
                <a:prstGeom prst="line">
                  <a:avLst/>
                </a:prstGeom>
                <a:noFill/>
                <a:ln w="19050">
                  <a:solidFill>
                    <a:srgbClr val="00B050"/>
                  </a:solidFill>
                  <a:prstDash val="solid"/>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8" name="Line 64">
                  <a:extLst>
                    <a:ext uri="{FF2B5EF4-FFF2-40B4-BE49-F238E27FC236}">
                      <a16:creationId xmlns:a16="http://schemas.microsoft.com/office/drawing/2014/main" id="{9AE46300-9BBD-4041-843F-0FCB701F42ED}"/>
                    </a:ext>
                  </a:extLst>
                </p:cNvPr>
                <p:cNvSpPr>
                  <a:spLocks noChangeShapeType="1"/>
                </p:cNvSpPr>
                <p:nvPr/>
              </p:nvSpPr>
              <p:spPr bwMode="auto">
                <a:xfrm>
                  <a:off x="4889846" y="2748225"/>
                  <a:ext cx="0" cy="381708"/>
                </a:xfrm>
                <a:prstGeom prst="line">
                  <a:avLst/>
                </a:prstGeom>
                <a:noFill/>
                <a:ln w="19050">
                  <a:solidFill>
                    <a:srgbClr val="00B050"/>
                  </a:solidFill>
                  <a:prstDash val="solid"/>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9" name="Line 64">
                  <a:extLst>
                    <a:ext uri="{FF2B5EF4-FFF2-40B4-BE49-F238E27FC236}">
                      <a16:creationId xmlns:a16="http://schemas.microsoft.com/office/drawing/2014/main" id="{CFD9B41F-48DD-44C2-97F1-7833A35F10B3}"/>
                    </a:ext>
                  </a:extLst>
                </p:cNvPr>
                <p:cNvSpPr>
                  <a:spLocks noChangeShapeType="1"/>
                </p:cNvSpPr>
                <p:nvPr/>
              </p:nvSpPr>
              <p:spPr bwMode="auto">
                <a:xfrm>
                  <a:off x="4311537" y="2748226"/>
                  <a:ext cx="0" cy="328009"/>
                </a:xfrm>
                <a:prstGeom prst="line">
                  <a:avLst/>
                </a:prstGeom>
                <a:noFill/>
                <a:ln w="19050">
                  <a:solidFill>
                    <a:srgbClr val="00B050"/>
                  </a:solidFill>
                  <a:prstDash val="solid"/>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0" name="Line 64">
                  <a:extLst>
                    <a:ext uri="{FF2B5EF4-FFF2-40B4-BE49-F238E27FC236}">
                      <a16:creationId xmlns:a16="http://schemas.microsoft.com/office/drawing/2014/main" id="{8B3458F3-6E80-426C-A9DD-DCFFFD56EFD2}"/>
                    </a:ext>
                  </a:extLst>
                </p:cNvPr>
                <p:cNvSpPr>
                  <a:spLocks noChangeShapeType="1"/>
                </p:cNvSpPr>
                <p:nvPr/>
              </p:nvSpPr>
              <p:spPr bwMode="auto">
                <a:xfrm>
                  <a:off x="2699792" y="2748226"/>
                  <a:ext cx="0" cy="269761"/>
                </a:xfrm>
                <a:prstGeom prst="line">
                  <a:avLst/>
                </a:prstGeom>
                <a:noFill/>
                <a:ln w="19050">
                  <a:solidFill>
                    <a:srgbClr val="00B050"/>
                  </a:solidFill>
                  <a:prstDash val="solid"/>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1" name="Line 64">
                  <a:extLst>
                    <a:ext uri="{FF2B5EF4-FFF2-40B4-BE49-F238E27FC236}">
                      <a16:creationId xmlns:a16="http://schemas.microsoft.com/office/drawing/2014/main" id="{283E3BAF-AD4C-4F48-AA5B-E3CE1283E152}"/>
                    </a:ext>
                  </a:extLst>
                </p:cNvPr>
                <p:cNvSpPr>
                  <a:spLocks noChangeShapeType="1"/>
                </p:cNvSpPr>
                <p:nvPr/>
              </p:nvSpPr>
              <p:spPr bwMode="auto">
                <a:xfrm>
                  <a:off x="3347864" y="2748226"/>
                  <a:ext cx="0" cy="302684"/>
                </a:xfrm>
                <a:prstGeom prst="line">
                  <a:avLst/>
                </a:prstGeom>
                <a:noFill/>
                <a:ln w="19050">
                  <a:solidFill>
                    <a:srgbClr val="00B050"/>
                  </a:solidFill>
                  <a:prstDash val="solid"/>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2" name="Line 64">
                  <a:extLst>
                    <a:ext uri="{FF2B5EF4-FFF2-40B4-BE49-F238E27FC236}">
                      <a16:creationId xmlns:a16="http://schemas.microsoft.com/office/drawing/2014/main" id="{9176CCE1-791C-4B2C-8F9F-7ABC683358BB}"/>
                    </a:ext>
                  </a:extLst>
                </p:cNvPr>
                <p:cNvSpPr>
                  <a:spLocks noChangeShapeType="1"/>
                </p:cNvSpPr>
                <p:nvPr/>
              </p:nvSpPr>
              <p:spPr bwMode="auto">
                <a:xfrm>
                  <a:off x="4003672" y="2748225"/>
                  <a:ext cx="0" cy="315346"/>
                </a:xfrm>
                <a:prstGeom prst="line">
                  <a:avLst/>
                </a:prstGeom>
                <a:noFill/>
                <a:ln w="19050">
                  <a:solidFill>
                    <a:srgbClr val="00B050"/>
                  </a:solidFill>
                  <a:prstDash val="solid"/>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3" name="Line 64">
                  <a:extLst>
                    <a:ext uri="{FF2B5EF4-FFF2-40B4-BE49-F238E27FC236}">
                      <a16:creationId xmlns:a16="http://schemas.microsoft.com/office/drawing/2014/main" id="{557A9BDF-EDD1-45AD-A118-67A34F0A2391}"/>
                    </a:ext>
                  </a:extLst>
                </p:cNvPr>
                <p:cNvSpPr>
                  <a:spLocks noChangeShapeType="1"/>
                </p:cNvSpPr>
                <p:nvPr/>
              </p:nvSpPr>
              <p:spPr bwMode="auto">
                <a:xfrm>
                  <a:off x="4591050" y="2748226"/>
                  <a:ext cx="0" cy="335606"/>
                </a:xfrm>
                <a:prstGeom prst="line">
                  <a:avLst/>
                </a:prstGeom>
                <a:noFill/>
                <a:ln w="19050">
                  <a:solidFill>
                    <a:srgbClr val="00B050"/>
                  </a:solidFill>
                  <a:prstDash val="solid"/>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55" name="Freeform 57">
                <a:extLst>
                  <a:ext uri="{FF2B5EF4-FFF2-40B4-BE49-F238E27FC236}">
                    <a16:creationId xmlns:a16="http://schemas.microsoft.com/office/drawing/2014/main" id="{B7192BCC-33A5-43C6-9C5A-0EC31F18A1E7}"/>
                  </a:ext>
                </a:extLst>
              </p:cNvPr>
              <p:cNvSpPr/>
              <p:nvPr/>
            </p:nvSpPr>
            <p:spPr>
              <a:xfrm>
                <a:off x="2343150" y="2428875"/>
                <a:ext cx="2552700" cy="361950"/>
              </a:xfrm>
              <a:custGeom>
                <a:avLst/>
                <a:gdLst>
                  <a:gd name="connsiteX0" fmla="*/ 0 w 2552700"/>
                  <a:gd name="connsiteY0" fmla="*/ 361950 h 361950"/>
                  <a:gd name="connsiteX1" fmla="*/ 371475 w 2552700"/>
                  <a:gd name="connsiteY1" fmla="*/ 209550 h 361950"/>
                  <a:gd name="connsiteX2" fmla="*/ 1314450 w 2552700"/>
                  <a:gd name="connsiteY2" fmla="*/ 133350 h 361950"/>
                  <a:gd name="connsiteX3" fmla="*/ 2000250 w 2552700"/>
                  <a:gd name="connsiteY3" fmla="*/ 104775 h 361950"/>
                  <a:gd name="connsiteX4" fmla="*/ 2552700 w 2552700"/>
                  <a:gd name="connsiteY4" fmla="*/ 0 h 361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2700" h="361950">
                    <a:moveTo>
                      <a:pt x="0" y="361950"/>
                    </a:moveTo>
                    <a:cubicBezTo>
                      <a:pt x="76200" y="304800"/>
                      <a:pt x="152400" y="247650"/>
                      <a:pt x="371475" y="209550"/>
                    </a:cubicBezTo>
                    <a:cubicBezTo>
                      <a:pt x="590550" y="171450"/>
                      <a:pt x="1042988" y="150812"/>
                      <a:pt x="1314450" y="133350"/>
                    </a:cubicBezTo>
                    <a:cubicBezTo>
                      <a:pt x="1585912" y="115888"/>
                      <a:pt x="1793875" y="127000"/>
                      <a:pt x="2000250" y="104775"/>
                    </a:cubicBezTo>
                    <a:cubicBezTo>
                      <a:pt x="2206625" y="82550"/>
                      <a:pt x="2233613" y="109537"/>
                      <a:pt x="2552700" y="0"/>
                    </a:cubicBezTo>
                  </a:path>
                </a:pathLst>
              </a:cu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6" name="Freeform 58">
                <a:extLst>
                  <a:ext uri="{FF2B5EF4-FFF2-40B4-BE49-F238E27FC236}">
                    <a16:creationId xmlns:a16="http://schemas.microsoft.com/office/drawing/2014/main" id="{B2BEDF3F-1590-486C-A7B3-20D4BA632269}"/>
                  </a:ext>
                </a:extLst>
              </p:cNvPr>
              <p:cNvSpPr/>
              <p:nvPr/>
            </p:nvSpPr>
            <p:spPr>
              <a:xfrm>
                <a:off x="3345180" y="2263197"/>
                <a:ext cx="425088" cy="571443"/>
              </a:xfrm>
              <a:custGeom>
                <a:avLst/>
                <a:gdLst>
                  <a:gd name="connsiteX0" fmla="*/ 0 w 556260"/>
                  <a:gd name="connsiteY0" fmla="*/ 678180 h 678180"/>
                  <a:gd name="connsiteX1" fmla="*/ 144780 w 556260"/>
                  <a:gd name="connsiteY1" fmla="*/ 236220 h 678180"/>
                  <a:gd name="connsiteX2" fmla="*/ 426720 w 556260"/>
                  <a:gd name="connsiteY2" fmla="*/ 114300 h 678180"/>
                  <a:gd name="connsiteX3" fmla="*/ 556260 w 556260"/>
                  <a:gd name="connsiteY3" fmla="*/ 0 h 678180"/>
                  <a:gd name="connsiteX0" fmla="*/ 0 w 556260"/>
                  <a:gd name="connsiteY0" fmla="*/ 678180 h 678180"/>
                  <a:gd name="connsiteX1" fmla="*/ 115570 w 556260"/>
                  <a:gd name="connsiteY1" fmla="*/ 447040 h 678180"/>
                  <a:gd name="connsiteX2" fmla="*/ 144780 w 556260"/>
                  <a:gd name="connsiteY2" fmla="*/ 236220 h 678180"/>
                  <a:gd name="connsiteX3" fmla="*/ 426720 w 556260"/>
                  <a:gd name="connsiteY3" fmla="*/ 114300 h 678180"/>
                  <a:gd name="connsiteX4" fmla="*/ 556260 w 556260"/>
                  <a:gd name="connsiteY4" fmla="*/ 0 h 678180"/>
                  <a:gd name="connsiteX0" fmla="*/ 0 w 556260"/>
                  <a:gd name="connsiteY0" fmla="*/ 678180 h 678180"/>
                  <a:gd name="connsiteX1" fmla="*/ 115570 w 556260"/>
                  <a:gd name="connsiteY1" fmla="*/ 447040 h 678180"/>
                  <a:gd name="connsiteX2" fmla="*/ 192405 w 556260"/>
                  <a:gd name="connsiteY2" fmla="*/ 261620 h 678180"/>
                  <a:gd name="connsiteX3" fmla="*/ 426720 w 556260"/>
                  <a:gd name="connsiteY3" fmla="*/ 114300 h 678180"/>
                  <a:gd name="connsiteX4" fmla="*/ 556260 w 556260"/>
                  <a:gd name="connsiteY4" fmla="*/ 0 h 678180"/>
                  <a:gd name="connsiteX0" fmla="*/ 0 w 437456"/>
                  <a:gd name="connsiteY0" fmla="*/ 571443 h 571443"/>
                  <a:gd name="connsiteX1" fmla="*/ 115570 w 437456"/>
                  <a:gd name="connsiteY1" fmla="*/ 340303 h 571443"/>
                  <a:gd name="connsiteX2" fmla="*/ 192405 w 437456"/>
                  <a:gd name="connsiteY2" fmla="*/ 154883 h 571443"/>
                  <a:gd name="connsiteX3" fmla="*/ 426720 w 437456"/>
                  <a:gd name="connsiteY3" fmla="*/ 7563 h 571443"/>
                  <a:gd name="connsiteX4" fmla="*/ 415766 w 437456"/>
                  <a:gd name="connsiteY4" fmla="*/ 7563 h 571443"/>
                  <a:gd name="connsiteX0" fmla="*/ 0 w 425088"/>
                  <a:gd name="connsiteY0" fmla="*/ 571443 h 571443"/>
                  <a:gd name="connsiteX1" fmla="*/ 115570 w 425088"/>
                  <a:gd name="connsiteY1" fmla="*/ 340303 h 571443"/>
                  <a:gd name="connsiteX2" fmla="*/ 192405 w 425088"/>
                  <a:gd name="connsiteY2" fmla="*/ 154883 h 571443"/>
                  <a:gd name="connsiteX3" fmla="*/ 412433 w 425088"/>
                  <a:gd name="connsiteY3" fmla="*/ 7563 h 571443"/>
                  <a:gd name="connsiteX4" fmla="*/ 415766 w 425088"/>
                  <a:gd name="connsiteY4" fmla="*/ 7563 h 571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088" h="571443">
                    <a:moveTo>
                      <a:pt x="0" y="571443"/>
                    </a:moveTo>
                    <a:cubicBezTo>
                      <a:pt x="11853" y="522866"/>
                      <a:pt x="91440" y="413963"/>
                      <a:pt x="115570" y="340303"/>
                    </a:cubicBezTo>
                    <a:cubicBezTo>
                      <a:pt x="139700" y="266643"/>
                      <a:pt x="142928" y="210340"/>
                      <a:pt x="192405" y="154883"/>
                    </a:cubicBezTo>
                    <a:cubicBezTo>
                      <a:pt x="241882" y="99426"/>
                      <a:pt x="375206" y="32116"/>
                      <a:pt x="412433" y="7563"/>
                    </a:cubicBezTo>
                    <a:cubicBezTo>
                      <a:pt x="449660" y="-16990"/>
                      <a:pt x="390366" y="27883"/>
                      <a:pt x="415766" y="7563"/>
                    </a:cubicBezTo>
                  </a:path>
                </a:pathLst>
              </a:custGeom>
              <a:noFill/>
              <a:ln w="9525">
                <a:headEnd type="oval"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57" name="Group 56">
                <a:extLst>
                  <a:ext uri="{FF2B5EF4-FFF2-40B4-BE49-F238E27FC236}">
                    <a16:creationId xmlns:a16="http://schemas.microsoft.com/office/drawing/2014/main" id="{51C03203-5EB3-459A-93A7-FD0479FE78D5}"/>
                  </a:ext>
                </a:extLst>
              </p:cNvPr>
              <p:cNvGrpSpPr/>
              <p:nvPr/>
            </p:nvGrpSpPr>
            <p:grpSpPr>
              <a:xfrm>
                <a:off x="1610976" y="3284588"/>
                <a:ext cx="2402224" cy="936500"/>
                <a:chOff x="1610976" y="3284588"/>
                <a:chExt cx="2402224" cy="936500"/>
              </a:xfrm>
            </p:grpSpPr>
            <p:cxnSp>
              <p:nvCxnSpPr>
                <p:cNvPr id="60" name="Straight Arrow Connector 59">
                  <a:extLst>
                    <a:ext uri="{FF2B5EF4-FFF2-40B4-BE49-F238E27FC236}">
                      <a16:creationId xmlns:a16="http://schemas.microsoft.com/office/drawing/2014/main" id="{7E8F540A-4CDC-4AB0-8C03-76C638A963DE}"/>
                    </a:ext>
                  </a:extLst>
                </p:cNvPr>
                <p:cNvCxnSpPr/>
                <p:nvPr/>
              </p:nvCxnSpPr>
              <p:spPr>
                <a:xfrm>
                  <a:off x="1610976" y="4077072"/>
                  <a:ext cx="1734204" cy="0"/>
                </a:xfrm>
                <a:prstGeom prst="straightConnector1">
                  <a:avLst/>
                </a:prstGeom>
                <a:ln w="6350">
                  <a:headEnd type="arrow"/>
                  <a:tailEnd type="arrow"/>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063B841-3BF4-4D3D-B98C-1EE2F5CF7CE3}"/>
                    </a:ext>
                  </a:extLst>
                </p:cNvPr>
                <p:cNvCxnSpPr/>
                <p:nvPr/>
              </p:nvCxnSpPr>
              <p:spPr>
                <a:xfrm>
                  <a:off x="1610976" y="3651250"/>
                  <a:ext cx="0" cy="569838"/>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89F760E-1223-41F0-8F27-CD745B7DED70}"/>
                    </a:ext>
                  </a:extLst>
                </p:cNvPr>
                <p:cNvCxnSpPr/>
                <p:nvPr/>
              </p:nvCxnSpPr>
              <p:spPr>
                <a:xfrm>
                  <a:off x="4007470" y="3284588"/>
                  <a:ext cx="0" cy="93650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D6E75A27-FED0-4FAE-8FEE-39BC2CBF96B9}"/>
                    </a:ext>
                  </a:extLst>
                </p:cNvPr>
                <p:cNvCxnSpPr/>
                <p:nvPr/>
              </p:nvCxnSpPr>
              <p:spPr>
                <a:xfrm>
                  <a:off x="3348484" y="3284588"/>
                  <a:ext cx="0" cy="93650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5D8690C6-F0C4-40BA-870D-EA6AF8F6A2B5}"/>
                    </a:ext>
                  </a:extLst>
                </p:cNvPr>
                <p:cNvCxnSpPr/>
                <p:nvPr/>
              </p:nvCxnSpPr>
              <p:spPr>
                <a:xfrm>
                  <a:off x="3345180" y="4077072"/>
                  <a:ext cx="668020" cy="0"/>
                </a:xfrm>
                <a:prstGeom prst="straightConnector1">
                  <a:avLst/>
                </a:prstGeom>
                <a:ln w="6350">
                  <a:headEnd type="arrow"/>
                  <a:tailEnd type="arrow"/>
                </a:ln>
              </p:spPr>
              <p:style>
                <a:lnRef idx="1">
                  <a:schemeClr val="accent1"/>
                </a:lnRef>
                <a:fillRef idx="0">
                  <a:schemeClr val="accent1"/>
                </a:fillRef>
                <a:effectRef idx="0">
                  <a:schemeClr val="accent1"/>
                </a:effectRef>
                <a:fontRef idx="minor">
                  <a:schemeClr val="tx1"/>
                </a:fontRef>
              </p:style>
            </p:cxnSp>
          </p:grpSp>
          <p:sp>
            <p:nvSpPr>
              <p:cNvPr id="58" name="Text Box 66">
                <a:extLst>
                  <a:ext uri="{FF2B5EF4-FFF2-40B4-BE49-F238E27FC236}">
                    <a16:creationId xmlns:a16="http://schemas.microsoft.com/office/drawing/2014/main" id="{26A5EC8B-D28A-4B7D-B491-17E3E55F729F}"/>
                  </a:ext>
                </a:extLst>
              </p:cNvPr>
              <p:cNvSpPr txBox="1">
                <a:spLocks noChangeArrowheads="1"/>
              </p:cNvSpPr>
              <p:nvPr/>
            </p:nvSpPr>
            <p:spPr bwMode="auto">
              <a:xfrm>
                <a:off x="3430414" y="3668365"/>
                <a:ext cx="86771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i="1" dirty="0" err="1">
                    <a:solidFill>
                      <a:srgbClr val="00B050"/>
                    </a:solidFill>
                    <a:latin typeface="Times New Roman" pitchFamily="18" charset="0"/>
                    <a:sym typeface="Symbol" pitchFamily="18" charset="2"/>
                  </a:rPr>
                  <a:t>dz</a:t>
                </a:r>
                <a:endParaRPr lang="en-US" sz="2400" i="1" dirty="0">
                  <a:solidFill>
                    <a:srgbClr val="00B050"/>
                  </a:solidFill>
                  <a:latin typeface="Times New Roman" pitchFamily="18" charset="0"/>
                  <a:sym typeface="Symbol" pitchFamily="18" charset="2"/>
                </a:endParaRPr>
              </a:p>
            </p:txBody>
          </p:sp>
          <p:sp>
            <p:nvSpPr>
              <p:cNvPr id="59" name="Text Box 66">
                <a:extLst>
                  <a:ext uri="{FF2B5EF4-FFF2-40B4-BE49-F238E27FC236}">
                    <a16:creationId xmlns:a16="http://schemas.microsoft.com/office/drawing/2014/main" id="{1E6E2969-9BDB-41F2-9DB2-77202543B243}"/>
                  </a:ext>
                </a:extLst>
              </p:cNvPr>
              <p:cNvSpPr txBox="1">
                <a:spLocks noChangeArrowheads="1"/>
              </p:cNvSpPr>
              <p:nvPr/>
            </p:nvSpPr>
            <p:spPr bwMode="auto">
              <a:xfrm>
                <a:off x="2305844" y="3668365"/>
                <a:ext cx="86771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i="1" dirty="0">
                    <a:solidFill>
                      <a:srgbClr val="00B050"/>
                    </a:solidFill>
                    <a:latin typeface="Times New Roman" pitchFamily="18" charset="0"/>
                    <a:sym typeface="Symbol" pitchFamily="18" charset="2"/>
                  </a:rPr>
                  <a:t>z</a:t>
                </a:r>
              </a:p>
            </p:txBody>
          </p:sp>
        </p:grpSp>
        <p:grpSp>
          <p:nvGrpSpPr>
            <p:cNvPr id="13" name="Group 12">
              <a:extLst>
                <a:ext uri="{FF2B5EF4-FFF2-40B4-BE49-F238E27FC236}">
                  <a16:creationId xmlns:a16="http://schemas.microsoft.com/office/drawing/2014/main" id="{2247A568-9977-40D1-852D-1EE6D8EF7F2A}"/>
                </a:ext>
              </a:extLst>
            </p:cNvPr>
            <p:cNvGrpSpPr/>
            <p:nvPr/>
          </p:nvGrpSpPr>
          <p:grpSpPr>
            <a:xfrm>
              <a:off x="3354214" y="3076055"/>
              <a:ext cx="648147" cy="144016"/>
              <a:chOff x="3354214" y="3082405"/>
              <a:chExt cx="648147" cy="144016"/>
            </a:xfrm>
          </p:grpSpPr>
          <p:cxnSp>
            <p:nvCxnSpPr>
              <p:cNvPr id="38" name="Straight Connector 37">
                <a:extLst>
                  <a:ext uri="{FF2B5EF4-FFF2-40B4-BE49-F238E27FC236}">
                    <a16:creationId xmlns:a16="http://schemas.microsoft.com/office/drawing/2014/main" id="{AF00A744-2515-4539-9CAF-CC1CAF101194}"/>
                  </a:ext>
                </a:extLst>
              </p:cNvPr>
              <p:cNvCxnSpPr/>
              <p:nvPr/>
            </p:nvCxnSpPr>
            <p:spPr>
              <a:xfrm flipV="1">
                <a:off x="3354214" y="3156208"/>
                <a:ext cx="639911" cy="1588"/>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0952AB0-D831-47E9-AC2F-22B75654ED56}"/>
                  </a:ext>
                </a:extLst>
              </p:cNvPr>
              <p:cNvCxnSpPr/>
              <p:nvPr/>
            </p:nvCxnSpPr>
            <p:spPr>
              <a:xfrm>
                <a:off x="4002361" y="3082405"/>
                <a:ext cx="0" cy="14401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A50C728-C554-4444-893D-5F668DB5A7F9}"/>
                  </a:ext>
                </a:extLst>
              </p:cNvPr>
              <p:cNvCxnSpPr/>
              <p:nvPr/>
            </p:nvCxnSpPr>
            <p:spPr>
              <a:xfrm>
                <a:off x="3354214" y="3082405"/>
                <a:ext cx="0" cy="14401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4" name="Text Box 66">
              <a:extLst>
                <a:ext uri="{FF2B5EF4-FFF2-40B4-BE49-F238E27FC236}">
                  <a16:creationId xmlns:a16="http://schemas.microsoft.com/office/drawing/2014/main" id="{E0F572BA-7403-4497-9D70-2DD5EAC43D1E}"/>
                </a:ext>
              </a:extLst>
            </p:cNvPr>
            <p:cNvSpPr txBox="1">
              <a:spLocks noChangeArrowheads="1"/>
            </p:cNvSpPr>
            <p:nvPr/>
          </p:nvSpPr>
          <p:spPr bwMode="auto">
            <a:xfrm>
              <a:off x="3635896" y="3104407"/>
              <a:ext cx="37157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dirty="0">
                  <a:solidFill>
                    <a:srgbClr val="00B050"/>
                  </a:solidFill>
                  <a:latin typeface="Times New Roman" pitchFamily="18" charset="0"/>
                </a:rPr>
                <a:t>K</a:t>
              </a:r>
              <a:endParaRPr lang="en-US" sz="2400" b="1" i="1" dirty="0">
                <a:solidFill>
                  <a:srgbClr val="00B050"/>
                </a:solidFill>
                <a:latin typeface="Times New Roman" pitchFamily="18" charset="0"/>
                <a:sym typeface="Symbol" pitchFamily="18" charset="2"/>
              </a:endParaRPr>
            </a:p>
          </p:txBody>
        </p:sp>
        <p:grpSp>
          <p:nvGrpSpPr>
            <p:cNvPr id="15" name="Group 14">
              <a:extLst>
                <a:ext uri="{FF2B5EF4-FFF2-40B4-BE49-F238E27FC236}">
                  <a16:creationId xmlns:a16="http://schemas.microsoft.com/office/drawing/2014/main" id="{15FE664A-7511-4349-B547-420DFEC5E5D5}"/>
                </a:ext>
              </a:extLst>
            </p:cNvPr>
            <p:cNvGrpSpPr/>
            <p:nvPr/>
          </p:nvGrpSpPr>
          <p:grpSpPr>
            <a:xfrm>
              <a:off x="6017948" y="2154684"/>
              <a:ext cx="2514492" cy="2066404"/>
              <a:chOff x="6017948" y="2154684"/>
              <a:chExt cx="2514492" cy="2066404"/>
            </a:xfrm>
          </p:grpSpPr>
          <p:sp>
            <p:nvSpPr>
              <p:cNvPr id="16" name="Line 64">
                <a:extLst>
                  <a:ext uri="{FF2B5EF4-FFF2-40B4-BE49-F238E27FC236}">
                    <a16:creationId xmlns:a16="http://schemas.microsoft.com/office/drawing/2014/main" id="{A8A4B958-D486-406F-A233-D83758B52CA1}"/>
                  </a:ext>
                </a:extLst>
              </p:cNvPr>
              <p:cNvSpPr>
                <a:spLocks noChangeShapeType="1"/>
              </p:cNvSpPr>
              <p:nvPr/>
            </p:nvSpPr>
            <p:spPr bwMode="auto">
              <a:xfrm flipV="1">
                <a:off x="7069592" y="2600323"/>
                <a:ext cx="0" cy="529392"/>
              </a:xfrm>
              <a:prstGeom prst="line">
                <a:avLst/>
              </a:prstGeom>
              <a:noFill/>
              <a:ln w="19050">
                <a:solidFill>
                  <a:srgbClr val="00B050"/>
                </a:solidFill>
                <a:prstDash val="solid"/>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7" name="Line 64">
                <a:extLst>
                  <a:ext uri="{FF2B5EF4-FFF2-40B4-BE49-F238E27FC236}">
                    <a16:creationId xmlns:a16="http://schemas.microsoft.com/office/drawing/2014/main" id="{153D5613-3D3A-46B4-9124-6782A42068B1}"/>
                  </a:ext>
                </a:extLst>
              </p:cNvPr>
              <p:cNvSpPr>
                <a:spLocks noChangeShapeType="1"/>
              </p:cNvSpPr>
              <p:nvPr/>
            </p:nvSpPr>
            <p:spPr bwMode="auto">
              <a:xfrm flipV="1">
                <a:off x="6751488" y="2600323"/>
                <a:ext cx="0" cy="540644"/>
              </a:xfrm>
              <a:prstGeom prst="line">
                <a:avLst/>
              </a:prstGeom>
              <a:noFill/>
              <a:ln w="19050">
                <a:solidFill>
                  <a:srgbClr val="00B050"/>
                </a:solidFill>
                <a:prstDash val="solid"/>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 name="Line 64">
                <a:extLst>
                  <a:ext uri="{FF2B5EF4-FFF2-40B4-BE49-F238E27FC236}">
                    <a16:creationId xmlns:a16="http://schemas.microsoft.com/office/drawing/2014/main" id="{78C1CFE0-2CDD-4341-A3C1-B02365212634}"/>
                  </a:ext>
                </a:extLst>
              </p:cNvPr>
              <p:cNvSpPr>
                <a:spLocks noChangeShapeType="1"/>
              </p:cNvSpPr>
              <p:nvPr/>
            </p:nvSpPr>
            <p:spPr bwMode="auto">
              <a:xfrm flipV="1">
                <a:off x="7400937" y="2600323"/>
                <a:ext cx="0" cy="540645"/>
              </a:xfrm>
              <a:prstGeom prst="line">
                <a:avLst/>
              </a:prstGeom>
              <a:noFill/>
              <a:ln w="19050">
                <a:solidFill>
                  <a:srgbClr val="00B050"/>
                </a:solidFill>
                <a:prstDash val="solid"/>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cxnSp>
            <p:nvCxnSpPr>
              <p:cNvPr id="19" name="Straight Connector 18">
                <a:extLst>
                  <a:ext uri="{FF2B5EF4-FFF2-40B4-BE49-F238E27FC236}">
                    <a16:creationId xmlns:a16="http://schemas.microsoft.com/office/drawing/2014/main" id="{06BF70B3-1237-4A11-B7D4-FAB75FC00153}"/>
                  </a:ext>
                </a:extLst>
              </p:cNvPr>
              <p:cNvCxnSpPr/>
              <p:nvPr/>
            </p:nvCxnSpPr>
            <p:spPr>
              <a:xfrm>
                <a:off x="7404735" y="3284588"/>
                <a:ext cx="0" cy="93650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AF017B4-3FB3-4ACF-ADD2-0DCB37EFAC06}"/>
                  </a:ext>
                </a:extLst>
              </p:cNvPr>
              <p:cNvCxnSpPr/>
              <p:nvPr/>
            </p:nvCxnSpPr>
            <p:spPr>
              <a:xfrm>
                <a:off x="6745749" y="3284588"/>
                <a:ext cx="0" cy="93650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D39277C4-5D96-4E40-A3E3-783A8BD86D61}"/>
                  </a:ext>
                </a:extLst>
              </p:cNvPr>
              <p:cNvCxnSpPr/>
              <p:nvPr/>
            </p:nvCxnSpPr>
            <p:spPr>
              <a:xfrm>
                <a:off x="6742445" y="4077072"/>
                <a:ext cx="668020" cy="0"/>
              </a:xfrm>
              <a:prstGeom prst="straightConnector1">
                <a:avLst/>
              </a:prstGeom>
              <a:ln w="6350">
                <a:headEnd type="arrow"/>
                <a:tailEnd type="arrow"/>
              </a:ln>
            </p:spPr>
            <p:style>
              <a:lnRef idx="1">
                <a:schemeClr val="accent1"/>
              </a:lnRef>
              <a:fillRef idx="0">
                <a:schemeClr val="accent1"/>
              </a:fillRef>
              <a:effectRef idx="0">
                <a:schemeClr val="accent1"/>
              </a:effectRef>
              <a:fontRef idx="minor">
                <a:schemeClr val="tx1"/>
              </a:fontRef>
            </p:style>
          </p:cxnSp>
          <p:sp>
            <p:nvSpPr>
              <p:cNvPr id="22" name="Text Box 66">
                <a:extLst>
                  <a:ext uri="{FF2B5EF4-FFF2-40B4-BE49-F238E27FC236}">
                    <a16:creationId xmlns:a16="http://schemas.microsoft.com/office/drawing/2014/main" id="{066E924D-2D6F-4D24-AC8B-955DBB029A3B}"/>
                  </a:ext>
                </a:extLst>
              </p:cNvPr>
              <p:cNvSpPr txBox="1">
                <a:spLocks noChangeArrowheads="1"/>
              </p:cNvSpPr>
              <p:nvPr/>
            </p:nvSpPr>
            <p:spPr bwMode="auto">
              <a:xfrm>
                <a:off x="6827679" y="3668365"/>
                <a:ext cx="86771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i="1" dirty="0" err="1">
                    <a:solidFill>
                      <a:srgbClr val="00B050"/>
                    </a:solidFill>
                    <a:latin typeface="Times New Roman" pitchFamily="18" charset="0"/>
                    <a:sym typeface="Symbol" pitchFamily="18" charset="2"/>
                  </a:rPr>
                  <a:t>dz</a:t>
                </a:r>
                <a:endParaRPr lang="en-US" sz="2400" i="1" dirty="0">
                  <a:solidFill>
                    <a:srgbClr val="00B050"/>
                  </a:solidFill>
                  <a:latin typeface="Times New Roman" pitchFamily="18" charset="0"/>
                  <a:sym typeface="Symbol" pitchFamily="18" charset="2"/>
                </a:endParaRPr>
              </a:p>
            </p:txBody>
          </p:sp>
          <p:sp>
            <p:nvSpPr>
              <p:cNvPr id="23" name="Line 39">
                <a:extLst>
                  <a:ext uri="{FF2B5EF4-FFF2-40B4-BE49-F238E27FC236}">
                    <a16:creationId xmlns:a16="http://schemas.microsoft.com/office/drawing/2014/main" id="{C3675FFA-2D98-42F6-B14C-AA402FFE8A1D}"/>
                  </a:ext>
                </a:extLst>
              </p:cNvPr>
              <p:cNvSpPr>
                <a:spLocks noChangeShapeType="1"/>
              </p:cNvSpPr>
              <p:nvPr/>
            </p:nvSpPr>
            <p:spPr bwMode="auto">
              <a:xfrm flipV="1">
                <a:off x="6747198" y="2603498"/>
                <a:ext cx="653740" cy="1"/>
              </a:xfrm>
              <a:prstGeom prst="line">
                <a:avLst/>
              </a:prstGeom>
              <a:noFill/>
              <a:ln w="63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4" name="Text Box 66">
                <a:extLst>
                  <a:ext uri="{FF2B5EF4-FFF2-40B4-BE49-F238E27FC236}">
                    <a16:creationId xmlns:a16="http://schemas.microsoft.com/office/drawing/2014/main" id="{4D90DC77-E286-433E-80D9-EE723F0DBED1}"/>
                  </a:ext>
                </a:extLst>
              </p:cNvPr>
              <p:cNvSpPr txBox="1">
                <a:spLocks noChangeArrowheads="1"/>
              </p:cNvSpPr>
              <p:nvPr/>
            </p:nvSpPr>
            <p:spPr bwMode="auto">
              <a:xfrm>
                <a:off x="6732240" y="2154684"/>
                <a:ext cx="86771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i="1" dirty="0">
                    <a:solidFill>
                      <a:srgbClr val="00B050"/>
                    </a:solidFill>
                    <a:latin typeface="Times New Roman" pitchFamily="18" charset="0"/>
                  </a:rPr>
                  <a:t>q(z)</a:t>
                </a:r>
                <a:endParaRPr lang="en-US" sz="2400" i="1" dirty="0">
                  <a:solidFill>
                    <a:srgbClr val="00B050"/>
                  </a:solidFill>
                  <a:latin typeface="Times New Roman" pitchFamily="18" charset="0"/>
                  <a:sym typeface="Symbol" pitchFamily="18" charset="2"/>
                </a:endParaRPr>
              </a:p>
            </p:txBody>
          </p:sp>
          <p:grpSp>
            <p:nvGrpSpPr>
              <p:cNvPr id="25" name="Group 24">
                <a:extLst>
                  <a:ext uri="{FF2B5EF4-FFF2-40B4-BE49-F238E27FC236}">
                    <a16:creationId xmlns:a16="http://schemas.microsoft.com/office/drawing/2014/main" id="{BD828E72-E0D8-4134-9EE3-A5FC37996408}"/>
                  </a:ext>
                </a:extLst>
              </p:cNvPr>
              <p:cNvGrpSpPr/>
              <p:nvPr/>
            </p:nvGrpSpPr>
            <p:grpSpPr>
              <a:xfrm>
                <a:off x="6751488" y="3076055"/>
                <a:ext cx="648147" cy="144016"/>
                <a:chOff x="3354214" y="3082405"/>
                <a:chExt cx="648147" cy="144016"/>
              </a:xfrm>
            </p:grpSpPr>
            <p:cxnSp>
              <p:nvCxnSpPr>
                <p:cNvPr id="35" name="Straight Connector 34">
                  <a:extLst>
                    <a:ext uri="{FF2B5EF4-FFF2-40B4-BE49-F238E27FC236}">
                      <a16:creationId xmlns:a16="http://schemas.microsoft.com/office/drawing/2014/main" id="{29283D2A-F73B-45AC-9D74-8EBAE0EFB2D8}"/>
                    </a:ext>
                  </a:extLst>
                </p:cNvPr>
                <p:cNvCxnSpPr/>
                <p:nvPr/>
              </p:nvCxnSpPr>
              <p:spPr>
                <a:xfrm>
                  <a:off x="3354214" y="3150176"/>
                  <a:ext cx="647532"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42F9AEB-C72F-495E-88FE-D74FC08F2BE1}"/>
                    </a:ext>
                  </a:extLst>
                </p:cNvPr>
                <p:cNvCxnSpPr/>
                <p:nvPr/>
              </p:nvCxnSpPr>
              <p:spPr>
                <a:xfrm>
                  <a:off x="4002361" y="3082405"/>
                  <a:ext cx="0" cy="14401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1F8D659-25FD-42B0-95F2-85C2AE2B54FA}"/>
                    </a:ext>
                  </a:extLst>
                </p:cNvPr>
                <p:cNvCxnSpPr/>
                <p:nvPr/>
              </p:nvCxnSpPr>
              <p:spPr>
                <a:xfrm>
                  <a:off x="3354214" y="3082405"/>
                  <a:ext cx="0" cy="14401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6" name="Text Box 66">
                <a:extLst>
                  <a:ext uri="{FF2B5EF4-FFF2-40B4-BE49-F238E27FC236}">
                    <a16:creationId xmlns:a16="http://schemas.microsoft.com/office/drawing/2014/main" id="{70B2C684-EBDD-4B84-AFF9-BF7C1F3DBE30}"/>
                  </a:ext>
                </a:extLst>
              </p:cNvPr>
              <p:cNvSpPr txBox="1">
                <a:spLocks noChangeArrowheads="1"/>
              </p:cNvSpPr>
              <p:nvPr/>
            </p:nvSpPr>
            <p:spPr bwMode="auto">
              <a:xfrm>
                <a:off x="7067609" y="3068960"/>
                <a:ext cx="43385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dirty="0">
                    <a:solidFill>
                      <a:srgbClr val="00B050"/>
                    </a:solidFill>
                    <a:latin typeface="Times New Roman" pitchFamily="18" charset="0"/>
                  </a:rPr>
                  <a:t>K</a:t>
                </a:r>
                <a:endParaRPr lang="en-US" sz="2400" b="1" i="1" dirty="0">
                  <a:solidFill>
                    <a:srgbClr val="00B050"/>
                  </a:solidFill>
                  <a:latin typeface="Times New Roman" pitchFamily="18" charset="0"/>
                  <a:sym typeface="Symbol" pitchFamily="18" charset="2"/>
                </a:endParaRPr>
              </a:p>
            </p:txBody>
          </p:sp>
          <p:cxnSp>
            <p:nvCxnSpPr>
              <p:cNvPr id="27" name="Straight Arrow Connector 26">
                <a:extLst>
                  <a:ext uri="{FF2B5EF4-FFF2-40B4-BE49-F238E27FC236}">
                    <a16:creationId xmlns:a16="http://schemas.microsoft.com/office/drawing/2014/main" id="{AE6D272D-8FE9-4C32-9304-948FD3A28206}"/>
                  </a:ext>
                </a:extLst>
              </p:cNvPr>
              <p:cNvCxnSpPr/>
              <p:nvPr/>
            </p:nvCxnSpPr>
            <p:spPr>
              <a:xfrm>
                <a:off x="7505715" y="2824027"/>
                <a:ext cx="0" cy="792088"/>
              </a:xfrm>
              <a:prstGeom prst="straightConnector1">
                <a:avLst/>
              </a:prstGeom>
              <a:ln w="38100">
                <a:tailEnd type="stealth" w="lg" len="lg"/>
              </a:ln>
            </p:spPr>
            <p:style>
              <a:lnRef idx="1">
                <a:schemeClr val="accent1"/>
              </a:lnRef>
              <a:fillRef idx="0">
                <a:schemeClr val="accent1"/>
              </a:fillRef>
              <a:effectRef idx="0">
                <a:schemeClr val="accent1"/>
              </a:effectRef>
              <a:fontRef idx="minor">
                <a:schemeClr val="tx1"/>
              </a:fontRef>
            </p:style>
          </p:cxnSp>
          <p:sp>
            <p:nvSpPr>
              <p:cNvPr id="28" name="Arc 27">
                <a:extLst>
                  <a:ext uri="{FF2B5EF4-FFF2-40B4-BE49-F238E27FC236}">
                    <a16:creationId xmlns:a16="http://schemas.microsoft.com/office/drawing/2014/main" id="{946763E2-E95C-4F65-8980-0DDEB65792BE}"/>
                  </a:ext>
                </a:extLst>
              </p:cNvPr>
              <p:cNvSpPr/>
              <p:nvPr/>
            </p:nvSpPr>
            <p:spPr>
              <a:xfrm>
                <a:off x="6932836" y="2780928"/>
                <a:ext cx="1008112" cy="823142"/>
              </a:xfrm>
              <a:prstGeom prst="arc">
                <a:avLst>
                  <a:gd name="adj1" fmla="val 17863902"/>
                  <a:gd name="adj2" fmla="val 3260377"/>
                </a:avLst>
              </a:prstGeom>
              <a:ln w="31750">
                <a:solidFill>
                  <a:srgbClr val="FF0000"/>
                </a:solidFill>
                <a:headEnd type="stealth" w="lg"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graphicFrame>
            <p:nvGraphicFramePr>
              <p:cNvPr id="29" name="Object 28">
                <a:extLst>
                  <a:ext uri="{FF2B5EF4-FFF2-40B4-BE49-F238E27FC236}">
                    <a16:creationId xmlns:a16="http://schemas.microsoft.com/office/drawing/2014/main" id="{13989081-6261-4C74-85BB-2A0CA7282E0A}"/>
                  </a:ext>
                </a:extLst>
              </p:cNvPr>
              <p:cNvGraphicFramePr>
                <a:graphicFrameLocks noChangeAspect="1"/>
              </p:cNvGraphicFramePr>
              <p:nvPr>
                <p:extLst>
                  <p:ext uri="{D42A27DB-BD31-4B8C-83A1-F6EECF244321}">
                    <p14:modId xmlns:p14="http://schemas.microsoft.com/office/powerpoint/2010/main" val="3897388393"/>
                  </p:ext>
                </p:extLst>
              </p:nvPr>
            </p:nvGraphicFramePr>
            <p:xfrm>
              <a:off x="6017948" y="3539196"/>
              <a:ext cx="342900" cy="381000"/>
            </p:xfrm>
            <a:graphic>
              <a:graphicData uri="http://schemas.openxmlformats.org/presentationml/2006/ole">
                <mc:AlternateContent xmlns:mc="http://schemas.openxmlformats.org/markup-compatibility/2006">
                  <mc:Choice xmlns:v="urn:schemas-microsoft-com:vml" Requires="v">
                    <p:oleObj spid="_x0000_s9370" name="Equation" r:id="rId4" imgW="419040" imgH="380880" progId="Equation.DSMT4">
                      <p:embed/>
                    </p:oleObj>
                  </mc:Choice>
                  <mc:Fallback>
                    <p:oleObj name="Equation" r:id="rId4" imgW="419040" imgH="380880" progId="Equation.DSMT4">
                      <p:embed/>
                      <p:pic>
                        <p:nvPicPr>
                          <p:cNvPr id="31" name="Object 30"/>
                          <p:cNvPicPr/>
                          <p:nvPr/>
                        </p:nvPicPr>
                        <p:blipFill>
                          <a:blip r:embed="rId5"/>
                          <a:stretch>
                            <a:fillRect/>
                          </a:stretch>
                        </p:blipFill>
                        <p:spPr>
                          <a:xfrm>
                            <a:off x="6017948" y="3539196"/>
                            <a:ext cx="342900" cy="381000"/>
                          </a:xfrm>
                          <a:prstGeom prst="rect">
                            <a:avLst/>
                          </a:prstGeom>
                        </p:spPr>
                      </p:pic>
                    </p:oleObj>
                  </mc:Fallback>
                </mc:AlternateContent>
              </a:graphicData>
            </a:graphic>
          </p:graphicFrame>
          <p:graphicFrame>
            <p:nvGraphicFramePr>
              <p:cNvPr id="30" name="Object 29">
                <a:extLst>
                  <a:ext uri="{FF2B5EF4-FFF2-40B4-BE49-F238E27FC236}">
                    <a16:creationId xmlns:a16="http://schemas.microsoft.com/office/drawing/2014/main" id="{0E2F8D85-C353-4D88-9454-DE52A4D10B55}"/>
                  </a:ext>
                </a:extLst>
              </p:cNvPr>
              <p:cNvGraphicFramePr>
                <a:graphicFrameLocks noChangeAspect="1"/>
              </p:cNvGraphicFramePr>
              <p:nvPr>
                <p:extLst>
                  <p:ext uri="{D42A27DB-BD31-4B8C-83A1-F6EECF244321}">
                    <p14:modId xmlns:p14="http://schemas.microsoft.com/office/powerpoint/2010/main" val="2922443016"/>
                  </p:ext>
                </p:extLst>
              </p:nvPr>
            </p:nvGraphicFramePr>
            <p:xfrm>
              <a:off x="7505714" y="3628282"/>
              <a:ext cx="1026725" cy="419100"/>
            </p:xfrm>
            <a:graphic>
              <a:graphicData uri="http://schemas.openxmlformats.org/presentationml/2006/ole">
                <mc:AlternateContent xmlns:mc="http://schemas.openxmlformats.org/markup-compatibility/2006">
                  <mc:Choice xmlns:v="urn:schemas-microsoft-com:vml" Requires="v">
                    <p:oleObj spid="_x0000_s9371" name="Equation" r:id="rId6" imgW="1117440" imgH="419040" progId="Equation.DSMT4">
                      <p:embed/>
                    </p:oleObj>
                  </mc:Choice>
                  <mc:Fallback>
                    <p:oleObj name="Equation" r:id="rId6" imgW="1117440" imgH="419040" progId="Equation.DSMT4">
                      <p:embed/>
                      <p:pic>
                        <p:nvPicPr>
                          <p:cNvPr id="32" name="Object 31"/>
                          <p:cNvPicPr/>
                          <p:nvPr/>
                        </p:nvPicPr>
                        <p:blipFill>
                          <a:blip r:embed="rId7"/>
                          <a:stretch>
                            <a:fillRect/>
                          </a:stretch>
                        </p:blipFill>
                        <p:spPr>
                          <a:xfrm>
                            <a:off x="7505714" y="3628282"/>
                            <a:ext cx="1026725" cy="419100"/>
                          </a:xfrm>
                          <a:prstGeom prst="rect">
                            <a:avLst/>
                          </a:prstGeom>
                        </p:spPr>
                      </p:pic>
                    </p:oleObj>
                  </mc:Fallback>
                </mc:AlternateContent>
              </a:graphicData>
            </a:graphic>
          </p:graphicFrame>
          <p:cxnSp>
            <p:nvCxnSpPr>
              <p:cNvPr id="31" name="Straight Arrow Connector 30">
                <a:extLst>
                  <a:ext uri="{FF2B5EF4-FFF2-40B4-BE49-F238E27FC236}">
                    <a16:creationId xmlns:a16="http://schemas.microsoft.com/office/drawing/2014/main" id="{F92CE487-B7CA-4D17-83FF-1729A5E8AE9B}"/>
                  </a:ext>
                </a:extLst>
              </p:cNvPr>
              <p:cNvCxnSpPr/>
              <p:nvPr/>
            </p:nvCxnSpPr>
            <p:spPr>
              <a:xfrm flipV="1">
                <a:off x="6661348" y="2790825"/>
                <a:ext cx="0" cy="748371"/>
              </a:xfrm>
              <a:prstGeom prst="straightConnector1">
                <a:avLst/>
              </a:prstGeom>
              <a:ln w="38100">
                <a:tailEnd type="stealth" w="lg" len="lg"/>
              </a:ln>
            </p:spPr>
            <p:style>
              <a:lnRef idx="1">
                <a:schemeClr val="accent1"/>
              </a:lnRef>
              <a:fillRef idx="0">
                <a:schemeClr val="accent1"/>
              </a:fillRef>
              <a:effectRef idx="0">
                <a:schemeClr val="accent1"/>
              </a:effectRef>
              <a:fontRef idx="minor">
                <a:schemeClr val="tx1"/>
              </a:fontRef>
            </p:style>
          </p:cxnSp>
          <p:graphicFrame>
            <p:nvGraphicFramePr>
              <p:cNvPr id="32" name="Object 31">
                <a:extLst>
                  <a:ext uri="{FF2B5EF4-FFF2-40B4-BE49-F238E27FC236}">
                    <a16:creationId xmlns:a16="http://schemas.microsoft.com/office/drawing/2014/main" id="{94E3972F-52A9-4EF0-9A8B-A285878B835D}"/>
                  </a:ext>
                </a:extLst>
              </p:cNvPr>
              <p:cNvGraphicFramePr>
                <a:graphicFrameLocks noChangeAspect="1"/>
              </p:cNvGraphicFramePr>
              <p:nvPr>
                <p:extLst>
                  <p:ext uri="{D42A27DB-BD31-4B8C-83A1-F6EECF244321}">
                    <p14:modId xmlns:p14="http://schemas.microsoft.com/office/powerpoint/2010/main" val="2723034178"/>
                  </p:ext>
                </p:extLst>
              </p:nvPr>
            </p:nvGraphicFramePr>
            <p:xfrm>
              <a:off x="6380361" y="2403920"/>
              <a:ext cx="280987" cy="419100"/>
            </p:xfrm>
            <a:graphic>
              <a:graphicData uri="http://schemas.openxmlformats.org/presentationml/2006/ole">
                <mc:AlternateContent xmlns:mc="http://schemas.openxmlformats.org/markup-compatibility/2006">
                  <mc:Choice xmlns:v="urn:schemas-microsoft-com:vml" Requires="v">
                    <p:oleObj spid="_x0000_s9372" name="Equation" r:id="rId8" imgW="342720" imgH="419040" progId="Equation.DSMT4">
                      <p:embed/>
                    </p:oleObj>
                  </mc:Choice>
                  <mc:Fallback>
                    <p:oleObj name="Equation" r:id="rId8" imgW="342720" imgH="419040" progId="Equation.DSMT4">
                      <p:embed/>
                      <p:pic>
                        <p:nvPicPr>
                          <p:cNvPr id="34" name="Object 33"/>
                          <p:cNvPicPr/>
                          <p:nvPr/>
                        </p:nvPicPr>
                        <p:blipFill>
                          <a:blip r:embed="rId9"/>
                          <a:stretch>
                            <a:fillRect/>
                          </a:stretch>
                        </p:blipFill>
                        <p:spPr>
                          <a:xfrm>
                            <a:off x="6380361" y="2403920"/>
                            <a:ext cx="280987" cy="419100"/>
                          </a:xfrm>
                          <a:prstGeom prst="rect">
                            <a:avLst/>
                          </a:prstGeom>
                        </p:spPr>
                      </p:pic>
                    </p:oleObj>
                  </mc:Fallback>
                </mc:AlternateContent>
              </a:graphicData>
            </a:graphic>
          </p:graphicFrame>
          <p:sp>
            <p:nvSpPr>
              <p:cNvPr id="33" name="Arc 32">
                <a:extLst>
                  <a:ext uri="{FF2B5EF4-FFF2-40B4-BE49-F238E27FC236}">
                    <a16:creationId xmlns:a16="http://schemas.microsoft.com/office/drawing/2014/main" id="{3BBFC328-EDF8-4C2C-98D0-54F7D8C70A7B}"/>
                  </a:ext>
                </a:extLst>
              </p:cNvPr>
              <p:cNvSpPr/>
              <p:nvPr/>
            </p:nvSpPr>
            <p:spPr>
              <a:xfrm flipH="1">
                <a:off x="6247454" y="2780928"/>
                <a:ext cx="880193" cy="823142"/>
              </a:xfrm>
              <a:prstGeom prst="arc">
                <a:avLst>
                  <a:gd name="adj1" fmla="val 17863902"/>
                  <a:gd name="adj2" fmla="val 3260377"/>
                </a:avLst>
              </a:prstGeom>
              <a:ln w="31750">
                <a:solidFill>
                  <a:srgbClr val="FF0000"/>
                </a:solidFill>
                <a:headEnd type="stealth" w="lg"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graphicFrame>
            <p:nvGraphicFramePr>
              <p:cNvPr id="34" name="Object 33">
                <a:extLst>
                  <a:ext uri="{FF2B5EF4-FFF2-40B4-BE49-F238E27FC236}">
                    <a16:creationId xmlns:a16="http://schemas.microsoft.com/office/drawing/2014/main" id="{7755F39A-AFB5-408B-B1C1-5AE838F37F3C}"/>
                  </a:ext>
                </a:extLst>
              </p:cNvPr>
              <p:cNvGraphicFramePr>
                <a:graphicFrameLocks noChangeAspect="1"/>
              </p:cNvGraphicFramePr>
              <p:nvPr>
                <p:extLst>
                  <p:ext uri="{D42A27DB-BD31-4B8C-83A1-F6EECF244321}">
                    <p14:modId xmlns:p14="http://schemas.microsoft.com/office/powerpoint/2010/main" val="329211712"/>
                  </p:ext>
                </p:extLst>
              </p:nvPr>
            </p:nvGraphicFramePr>
            <p:xfrm>
              <a:off x="7565579" y="2451100"/>
              <a:ext cx="966861" cy="381000"/>
            </p:xfrm>
            <a:graphic>
              <a:graphicData uri="http://schemas.openxmlformats.org/presentationml/2006/ole">
                <mc:AlternateContent xmlns:mc="http://schemas.openxmlformats.org/markup-compatibility/2006">
                  <mc:Choice xmlns:v="urn:schemas-microsoft-com:vml" Requires="v">
                    <p:oleObj spid="_x0000_s9373" name="Equation" r:id="rId10" imgW="1269720" imgH="380880" progId="Equation.DSMT4">
                      <p:embed/>
                    </p:oleObj>
                  </mc:Choice>
                  <mc:Fallback>
                    <p:oleObj name="Equation" r:id="rId10" imgW="1269720" imgH="380880" progId="Equation.DSMT4">
                      <p:embed/>
                      <p:pic>
                        <p:nvPicPr>
                          <p:cNvPr id="80" name="Object 79"/>
                          <p:cNvPicPr/>
                          <p:nvPr/>
                        </p:nvPicPr>
                        <p:blipFill>
                          <a:blip r:embed="rId11"/>
                          <a:stretch>
                            <a:fillRect/>
                          </a:stretch>
                        </p:blipFill>
                        <p:spPr>
                          <a:xfrm>
                            <a:off x="7565579" y="2451100"/>
                            <a:ext cx="966861" cy="381000"/>
                          </a:xfrm>
                          <a:prstGeom prst="rect">
                            <a:avLst/>
                          </a:prstGeom>
                        </p:spPr>
                      </p:pic>
                    </p:oleObj>
                  </mc:Fallback>
                </mc:AlternateContent>
              </a:graphicData>
            </a:graphic>
          </p:graphicFrame>
        </p:grpSp>
      </p:grpSp>
      <p:pic>
        <p:nvPicPr>
          <p:cNvPr id="75" name="Picture 3">
            <a:extLst>
              <a:ext uri="{FF2B5EF4-FFF2-40B4-BE49-F238E27FC236}">
                <a16:creationId xmlns:a16="http://schemas.microsoft.com/office/drawing/2014/main" id="{EBAAD7FC-21EE-4E9C-93EC-EA323B7B878C}"/>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580047" y="4796819"/>
            <a:ext cx="6147850"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Picture 4">
            <a:extLst>
              <a:ext uri="{FF2B5EF4-FFF2-40B4-BE49-F238E27FC236}">
                <a16:creationId xmlns:a16="http://schemas.microsoft.com/office/drawing/2014/main" id="{ABEE4EE7-0723-46C9-90AC-6299860B1841}"/>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580047" y="5540439"/>
            <a:ext cx="7936656" cy="1101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Picture 73">
            <a:extLst>
              <a:ext uri="{FF2B5EF4-FFF2-40B4-BE49-F238E27FC236}">
                <a16:creationId xmlns:a16="http://schemas.microsoft.com/office/drawing/2014/main" id="{711440C3-7DEB-411C-930E-746A088FAC5D}"/>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11256"/>
            <a:ext cx="4252981" cy="914400"/>
          </a:xfrm>
          <a:prstGeom prst="rect">
            <a:avLst/>
          </a:prstGeom>
        </p:spPr>
      </p:pic>
    </p:spTree>
    <p:extLst>
      <p:ext uri="{BB962C8B-B14F-4D97-AF65-F5344CB8AC3E}">
        <p14:creationId xmlns:p14="http://schemas.microsoft.com/office/powerpoint/2010/main" val="1808238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00753-AF2D-44EF-99AF-58DE7113B139}"/>
              </a:ext>
            </a:extLst>
          </p:cNvPr>
          <p:cNvSpPr>
            <a:spLocks noGrp="1"/>
          </p:cNvSpPr>
          <p:nvPr>
            <p:ph type="title"/>
          </p:nvPr>
        </p:nvSpPr>
        <p:spPr>
          <a:xfrm>
            <a:off x="520505" y="822319"/>
            <a:ext cx="11296357" cy="661817"/>
          </a:xfrm>
        </p:spPr>
        <p:txBody>
          <a:bodyPr>
            <a:normAutofit/>
          </a:bodyPr>
          <a:lstStyle/>
          <a:p>
            <a:r>
              <a:rPr lang="en-US" sz="2400" b="1" dirty="0">
                <a:latin typeface="Times New Roman" panose="02020603050405020304" pitchFamily="18" charset="0"/>
                <a:cs typeface="Times New Roman" panose="02020603050405020304" pitchFamily="18" charset="0"/>
              </a:rPr>
              <a:t>2.4 </a:t>
            </a:r>
            <a:r>
              <a:rPr lang="en-US" sz="2400" b="1" dirty="0" err="1">
                <a:latin typeface="Times New Roman" panose="02020603050405020304" pitchFamily="18" charset="0"/>
                <a:cs typeface="Times New Roman" panose="02020603050405020304" pitchFamily="18" charset="0"/>
              </a:rPr>
              <a:t>Liên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hệ</a:t>
            </a:r>
            <a:r>
              <a:rPr lang="en-US" sz="2400" b="1" dirty="0">
                <a:latin typeface="Times New Roman" panose="02020603050405020304" pitchFamily="18" charset="0"/>
                <a:cs typeface="Times New Roman" panose="02020603050405020304" pitchFamily="18" charset="0"/>
              </a:rPr>
              <a:t> vi </a:t>
            </a:r>
            <a:r>
              <a:rPr lang="en-US" sz="2400" b="1" dirty="0" err="1">
                <a:latin typeface="Times New Roman" panose="02020603050405020304" pitchFamily="18" charset="0"/>
                <a:cs typeface="Times New Roman" panose="02020603050405020304" pitchFamily="18" charset="0"/>
              </a:rPr>
              <a:t>phân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giữa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mô</a:t>
            </a:r>
            <a:r>
              <a:rPr lang="en-US" sz="2400" b="1" dirty="0">
                <a:latin typeface="Times New Roman" panose="02020603050405020304" pitchFamily="18" charset="0"/>
                <a:cs typeface="Times New Roman" panose="02020603050405020304" pitchFamily="18" charset="0"/>
              </a:rPr>
              <a:t> men </a:t>
            </a:r>
            <a:r>
              <a:rPr lang="en-US" sz="2400" b="1" dirty="0" err="1">
                <a:latin typeface="Times New Roman" panose="02020603050405020304" pitchFamily="18" charset="0"/>
                <a:cs typeface="Times New Roman" panose="02020603050405020304" pitchFamily="18" charset="0"/>
              </a:rPr>
              <a:t>uốn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cắt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err="1">
                <a:latin typeface="Times New Roman" panose="02020603050405020304" pitchFamily="18" charset="0"/>
                <a:cs typeface="Times New Roman" panose="02020603050405020304" pitchFamily="18" charset="0"/>
              </a:rPr>
              <a:t>tải</a:t>
            </a:r>
            <a:r>
              <a:rPr lang="en-US" sz="2400" b="1">
                <a:latin typeface="Times New Roman" panose="02020603050405020304" pitchFamily="18" charset="0"/>
                <a:cs typeface="Times New Roman" panose="02020603050405020304" pitchFamily="18" charset="0"/>
              </a:rPr>
              <a:t> phân bố (vuông góc với trục thanh)</a:t>
            </a:r>
            <a:endParaRPr lang="en-AU" sz="2400" b="1" dirty="0">
              <a:latin typeface="Times New Roman" panose="02020603050405020304" pitchFamily="18" charset="0"/>
              <a:cs typeface="Times New Roman" panose="02020603050405020304" pitchFamily="18" charset="0"/>
            </a:endParaRPr>
          </a:p>
        </p:txBody>
      </p:sp>
      <p:sp>
        <p:nvSpPr>
          <p:cNvPr id="74" name="TextBox 73">
            <a:extLst>
              <a:ext uri="{FF2B5EF4-FFF2-40B4-BE49-F238E27FC236}">
                <a16:creationId xmlns:a16="http://schemas.microsoft.com/office/drawing/2014/main" id="{618C5C00-792A-4B40-BA94-67B3EC5F4674}"/>
              </a:ext>
            </a:extLst>
          </p:cNvPr>
          <p:cNvSpPr txBox="1"/>
          <p:nvPr/>
        </p:nvSpPr>
        <p:spPr>
          <a:xfrm>
            <a:off x="1614363" y="4563545"/>
            <a:ext cx="9681994" cy="2308324"/>
          </a:xfrm>
          <a:prstGeom prst="rect">
            <a:avLst/>
          </a:prstGeom>
          <a:noFill/>
        </p:spPr>
        <p:txBody>
          <a:bodyPr wrap="square" rtlCol="0">
            <a:spAutoFit/>
          </a:bodyPr>
          <a:lstStyle/>
          <a:p>
            <a:pPr algn="just"/>
            <a:r>
              <a:rPr lang="vi-VN" sz="2400" b="1" i="1" u="sng" dirty="0">
                <a:latin typeface="Times New Roman" pitchFamily="18" charset="0"/>
                <a:cs typeface="Times New Roman" pitchFamily="18" charset="0"/>
                <a:sym typeface="Wingdings"/>
              </a:rPr>
              <a:t></a:t>
            </a:r>
            <a:r>
              <a:rPr lang="vi-VN" sz="2400" b="1" i="1" u="sng" dirty="0">
                <a:latin typeface="Times New Roman" pitchFamily="18" charset="0"/>
                <a:cs typeface="Times New Roman" pitchFamily="18" charset="0"/>
              </a:rPr>
              <a:t> </a:t>
            </a:r>
            <a:r>
              <a:rPr lang="fr-FR" sz="2400" b="1" i="1" u="sng" dirty="0" err="1">
                <a:latin typeface="Times New Roman" pitchFamily="18" charset="0"/>
                <a:cs typeface="Times New Roman" pitchFamily="18" charset="0"/>
              </a:rPr>
              <a:t>Kết</a:t>
            </a:r>
            <a:r>
              <a:rPr lang="fr-FR" sz="2400" b="1" i="1" u="sng" dirty="0">
                <a:latin typeface="Times New Roman" pitchFamily="18" charset="0"/>
                <a:cs typeface="Times New Roman" pitchFamily="18" charset="0"/>
              </a:rPr>
              <a:t> </a:t>
            </a:r>
            <a:r>
              <a:rPr lang="fr-FR" sz="2400" b="1" i="1" u="sng" dirty="0" err="1">
                <a:latin typeface="Times New Roman" pitchFamily="18" charset="0"/>
                <a:cs typeface="Times New Roman" pitchFamily="18" charset="0"/>
              </a:rPr>
              <a:t>luận</a:t>
            </a:r>
            <a:r>
              <a:rPr lang="fr-FR" sz="2400" b="1" i="1" u="sng" dirty="0">
                <a:latin typeface="Times New Roman" pitchFamily="18" charset="0"/>
                <a:cs typeface="Times New Roman" pitchFamily="18" charset="0"/>
              </a:rPr>
              <a:t>: </a:t>
            </a:r>
            <a:endParaRPr lang="vi-VN" sz="2400" i="1" dirty="0">
              <a:latin typeface="Times New Roman" pitchFamily="18" charset="0"/>
              <a:cs typeface="Times New Roman" pitchFamily="18" charset="0"/>
            </a:endParaRPr>
          </a:p>
          <a:p>
            <a:pPr algn="just"/>
            <a:r>
              <a:rPr lang="fr-FR" sz="2400" i="1" dirty="0">
                <a:latin typeface="Times New Roman" pitchFamily="18" charset="0"/>
                <a:cs typeface="Times New Roman" pitchFamily="18" charset="0"/>
                <a:sym typeface="Wingdings"/>
              </a:rPr>
              <a:t></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Đạo</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hàm</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của</a:t>
            </a:r>
            <a:r>
              <a:rPr lang="fr-FR" sz="2400" i="1" dirty="0">
                <a:latin typeface="Times New Roman" pitchFamily="18" charset="0"/>
                <a:cs typeface="Times New Roman" pitchFamily="18" charset="0"/>
              </a:rPr>
              <a:t> </a:t>
            </a:r>
            <a:r>
              <a:rPr lang="fr-FR" sz="2400" b="1" i="1" dirty="0" err="1">
                <a:latin typeface="Times New Roman" pitchFamily="18" charset="0"/>
                <a:cs typeface="Times New Roman" pitchFamily="18" charset="0"/>
              </a:rPr>
              <a:t>mômen</a:t>
            </a:r>
            <a:r>
              <a:rPr lang="fr-FR" sz="2400" b="1" i="1" dirty="0">
                <a:latin typeface="Times New Roman" pitchFamily="18" charset="0"/>
                <a:cs typeface="Times New Roman" pitchFamily="18" charset="0"/>
              </a:rPr>
              <a:t> </a:t>
            </a:r>
            <a:r>
              <a:rPr lang="fr-FR" sz="2400" b="1" i="1" dirty="0" err="1">
                <a:latin typeface="Times New Roman" pitchFamily="18" charset="0"/>
                <a:cs typeface="Times New Roman" pitchFamily="18" charset="0"/>
              </a:rPr>
              <a:t>uốn</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tại</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một</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điểm</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bằng</a:t>
            </a:r>
            <a:r>
              <a:rPr lang="fr-FR" sz="2400" i="1" dirty="0">
                <a:latin typeface="Times New Roman" pitchFamily="18" charset="0"/>
                <a:cs typeface="Times New Roman" pitchFamily="18" charset="0"/>
              </a:rPr>
              <a:t> </a:t>
            </a:r>
            <a:r>
              <a:rPr lang="fr-FR" sz="2400" b="1" i="1" dirty="0" err="1">
                <a:latin typeface="Times New Roman" pitchFamily="18" charset="0"/>
                <a:cs typeface="Times New Roman" pitchFamily="18" charset="0"/>
              </a:rPr>
              <a:t>lực</a:t>
            </a:r>
            <a:r>
              <a:rPr lang="fr-FR" sz="2400" b="1" i="1" dirty="0">
                <a:latin typeface="Times New Roman" pitchFamily="18" charset="0"/>
                <a:cs typeface="Times New Roman" pitchFamily="18" charset="0"/>
              </a:rPr>
              <a:t> </a:t>
            </a:r>
            <a:r>
              <a:rPr lang="fr-FR" sz="2400" b="1" i="1" dirty="0" err="1">
                <a:latin typeface="Times New Roman" pitchFamily="18" charset="0"/>
                <a:cs typeface="Times New Roman" pitchFamily="18" charset="0"/>
              </a:rPr>
              <a:t>cắt</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tại</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điểm</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đó</a:t>
            </a:r>
            <a:r>
              <a:rPr lang="fr-FR" sz="2400" i="1" dirty="0">
                <a:latin typeface="Times New Roman" pitchFamily="18" charset="0"/>
                <a:cs typeface="Times New Roman" pitchFamily="18" charset="0"/>
              </a:rPr>
              <a:t>.</a:t>
            </a:r>
            <a:endParaRPr lang="vi-VN" sz="2400" i="1" dirty="0">
              <a:latin typeface="Times New Roman" pitchFamily="18" charset="0"/>
              <a:cs typeface="Times New Roman" pitchFamily="18" charset="0"/>
            </a:endParaRPr>
          </a:p>
          <a:p>
            <a:pPr algn="just"/>
            <a:r>
              <a:rPr lang="fr-FR" sz="2400" i="1" dirty="0">
                <a:latin typeface="Times New Roman" pitchFamily="18" charset="0"/>
                <a:cs typeface="Times New Roman" pitchFamily="18" charset="0"/>
                <a:sym typeface="Wingdings"/>
              </a:rPr>
              <a:t></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Đạo</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hàm</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của</a:t>
            </a:r>
            <a:r>
              <a:rPr lang="fr-FR" sz="2400" i="1" dirty="0">
                <a:latin typeface="Times New Roman" pitchFamily="18" charset="0"/>
                <a:cs typeface="Times New Roman" pitchFamily="18" charset="0"/>
              </a:rPr>
              <a:t> </a:t>
            </a:r>
            <a:r>
              <a:rPr lang="fr-FR" sz="2400" b="1" i="1" dirty="0" err="1">
                <a:latin typeface="Times New Roman" pitchFamily="18" charset="0"/>
                <a:cs typeface="Times New Roman" pitchFamily="18" charset="0"/>
              </a:rPr>
              <a:t>lực</a:t>
            </a:r>
            <a:r>
              <a:rPr lang="fr-FR" sz="2400" b="1" i="1" dirty="0">
                <a:latin typeface="Times New Roman" pitchFamily="18" charset="0"/>
                <a:cs typeface="Times New Roman" pitchFamily="18" charset="0"/>
              </a:rPr>
              <a:t> </a:t>
            </a:r>
            <a:r>
              <a:rPr lang="fr-FR" sz="2400" b="1" i="1" dirty="0" err="1">
                <a:latin typeface="Times New Roman" pitchFamily="18" charset="0"/>
                <a:cs typeface="Times New Roman" pitchFamily="18" charset="0"/>
              </a:rPr>
              <a:t>cắt</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tại</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một</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điểm</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bằng</a:t>
            </a:r>
            <a:r>
              <a:rPr lang="fr-FR" sz="2400" i="1" dirty="0">
                <a:latin typeface="Times New Roman" pitchFamily="18" charset="0"/>
                <a:cs typeface="Times New Roman" pitchFamily="18" charset="0"/>
              </a:rPr>
              <a:t> </a:t>
            </a:r>
            <a:r>
              <a:rPr lang="fr-FR" sz="2400" b="1" i="1" dirty="0" err="1">
                <a:latin typeface="Times New Roman" pitchFamily="18" charset="0"/>
                <a:cs typeface="Times New Roman" pitchFamily="18" charset="0"/>
              </a:rPr>
              <a:t>cường</a:t>
            </a:r>
            <a:r>
              <a:rPr lang="fr-FR" sz="2400" b="1" i="1" dirty="0">
                <a:latin typeface="Times New Roman" pitchFamily="18" charset="0"/>
                <a:cs typeface="Times New Roman" pitchFamily="18" charset="0"/>
              </a:rPr>
              <a:t> </a:t>
            </a:r>
            <a:r>
              <a:rPr lang="fr-FR" sz="2400" b="1" i="1" dirty="0" err="1">
                <a:latin typeface="Times New Roman" pitchFamily="18" charset="0"/>
                <a:cs typeface="Times New Roman" pitchFamily="18" charset="0"/>
              </a:rPr>
              <a:t>độ</a:t>
            </a:r>
            <a:r>
              <a:rPr lang="fr-FR" sz="2400" b="1" i="1" dirty="0">
                <a:latin typeface="Times New Roman" pitchFamily="18" charset="0"/>
                <a:cs typeface="Times New Roman" pitchFamily="18" charset="0"/>
              </a:rPr>
              <a:t> </a:t>
            </a:r>
            <a:r>
              <a:rPr lang="fr-FR" sz="2400" b="1" i="1" dirty="0" err="1">
                <a:latin typeface="Times New Roman" pitchFamily="18" charset="0"/>
                <a:cs typeface="Times New Roman" pitchFamily="18" charset="0"/>
              </a:rPr>
              <a:t>tải</a:t>
            </a:r>
            <a:r>
              <a:rPr lang="fr-FR" sz="2400" b="1" i="1" dirty="0">
                <a:latin typeface="Times New Roman" pitchFamily="18" charset="0"/>
                <a:cs typeface="Times New Roman" pitchFamily="18" charset="0"/>
              </a:rPr>
              <a:t> </a:t>
            </a:r>
            <a:r>
              <a:rPr lang="fr-FR" sz="2400" b="1" i="1" dirty="0" err="1">
                <a:latin typeface="Times New Roman" pitchFamily="18" charset="0"/>
                <a:cs typeface="Times New Roman" pitchFamily="18" charset="0"/>
              </a:rPr>
              <a:t>trọng</a:t>
            </a:r>
            <a:r>
              <a:rPr lang="fr-FR" sz="2400" b="1" i="1" dirty="0">
                <a:latin typeface="Times New Roman" pitchFamily="18" charset="0"/>
                <a:cs typeface="Times New Roman" pitchFamily="18" charset="0"/>
              </a:rPr>
              <a:t> </a:t>
            </a:r>
            <a:r>
              <a:rPr lang="fr-FR" sz="2400" b="1" i="1" dirty="0" err="1">
                <a:latin typeface="Times New Roman" pitchFamily="18" charset="0"/>
                <a:cs typeface="Times New Roman" pitchFamily="18" charset="0"/>
              </a:rPr>
              <a:t>phân</a:t>
            </a:r>
            <a:r>
              <a:rPr lang="fr-FR" sz="2400" b="1" i="1" dirty="0">
                <a:latin typeface="Times New Roman" pitchFamily="18" charset="0"/>
                <a:cs typeface="Times New Roman" pitchFamily="18" charset="0"/>
              </a:rPr>
              <a:t> </a:t>
            </a:r>
            <a:r>
              <a:rPr lang="fr-FR" sz="2400" b="1" i="1" err="1">
                <a:latin typeface="Times New Roman" pitchFamily="18" charset="0"/>
                <a:cs typeface="Times New Roman" pitchFamily="18" charset="0"/>
              </a:rPr>
              <a:t>bố</a:t>
            </a:r>
            <a:r>
              <a:rPr lang="fr-FR" sz="2400" b="1" i="1">
                <a:latin typeface="Times New Roman" pitchFamily="18" charset="0"/>
                <a:cs typeface="Times New Roman" pitchFamily="18" charset="0"/>
              </a:rPr>
              <a:t> vuông góc trục thanh</a:t>
            </a:r>
            <a:r>
              <a:rPr lang="fr-FR" sz="2400" i="1">
                <a:latin typeface="Times New Roman" pitchFamily="18" charset="0"/>
                <a:cs typeface="Times New Roman" pitchFamily="18" charset="0"/>
              </a:rPr>
              <a:t> theo </a:t>
            </a:r>
            <a:r>
              <a:rPr lang="fr-FR" sz="2400" i="1" dirty="0" err="1">
                <a:latin typeface="Times New Roman" pitchFamily="18" charset="0"/>
                <a:cs typeface="Times New Roman" pitchFamily="18" charset="0"/>
              </a:rPr>
              <a:t>chiều</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dài</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tại</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điểm</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đó</a:t>
            </a:r>
            <a:r>
              <a:rPr lang="fr-FR" sz="2400" i="1" dirty="0">
                <a:latin typeface="Times New Roman" pitchFamily="18" charset="0"/>
                <a:cs typeface="Times New Roman" pitchFamily="18" charset="0"/>
              </a:rPr>
              <a:t>.</a:t>
            </a:r>
            <a:endParaRPr lang="vi-VN" sz="2400" i="1" dirty="0">
              <a:latin typeface="Times New Roman" pitchFamily="18" charset="0"/>
              <a:cs typeface="Times New Roman" pitchFamily="18" charset="0"/>
            </a:endParaRPr>
          </a:p>
          <a:p>
            <a:pPr algn="just"/>
            <a:r>
              <a:rPr lang="fr-FR" sz="2400" i="1" dirty="0">
                <a:latin typeface="Times New Roman" pitchFamily="18" charset="0"/>
                <a:cs typeface="Times New Roman" pitchFamily="18" charset="0"/>
                <a:sym typeface="Wingdings"/>
              </a:rPr>
              <a:t></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Đạo</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hàm</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bậc</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hai</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của</a:t>
            </a:r>
            <a:r>
              <a:rPr lang="fr-FR" sz="2400" i="1" dirty="0">
                <a:latin typeface="Times New Roman" pitchFamily="18" charset="0"/>
                <a:cs typeface="Times New Roman" pitchFamily="18" charset="0"/>
              </a:rPr>
              <a:t> </a:t>
            </a:r>
            <a:r>
              <a:rPr lang="fr-FR" sz="2400" b="1" i="1" dirty="0" err="1">
                <a:latin typeface="Times New Roman" pitchFamily="18" charset="0"/>
                <a:cs typeface="Times New Roman" pitchFamily="18" charset="0"/>
              </a:rPr>
              <a:t>mômen</a:t>
            </a:r>
            <a:r>
              <a:rPr lang="fr-FR" sz="2400" b="1" i="1" dirty="0">
                <a:latin typeface="Times New Roman" pitchFamily="18" charset="0"/>
                <a:cs typeface="Times New Roman" pitchFamily="18" charset="0"/>
              </a:rPr>
              <a:t> </a:t>
            </a:r>
            <a:r>
              <a:rPr lang="fr-FR" sz="2400" b="1" i="1" dirty="0" err="1">
                <a:latin typeface="Times New Roman" pitchFamily="18" charset="0"/>
                <a:cs typeface="Times New Roman" pitchFamily="18" charset="0"/>
              </a:rPr>
              <a:t>uốn</a:t>
            </a:r>
            <a:r>
              <a:rPr lang="fr-FR" sz="2400" i="1" dirty="0">
                <a:latin typeface="Times New Roman" pitchFamily="18" charset="0"/>
                <a:cs typeface="Times New Roman" pitchFamily="18" charset="0"/>
              </a:rPr>
              <a:t> </a:t>
            </a:r>
            <a:r>
              <a:rPr lang="fr-FR" sz="2400" i="1" err="1">
                <a:latin typeface="Times New Roman" pitchFamily="18" charset="0"/>
                <a:cs typeface="Times New Roman" pitchFamily="18" charset="0"/>
              </a:rPr>
              <a:t>bằng</a:t>
            </a:r>
            <a:r>
              <a:rPr lang="fr-FR" sz="2400" i="1">
                <a:latin typeface="Times New Roman" pitchFamily="18" charset="0"/>
                <a:cs typeface="Times New Roman" pitchFamily="18" charset="0"/>
              </a:rPr>
              <a:t> </a:t>
            </a:r>
            <a:r>
              <a:rPr lang="fr-FR" sz="2400" b="1" i="1">
                <a:latin typeface="Times New Roman" pitchFamily="18" charset="0"/>
                <a:cs typeface="Times New Roman" pitchFamily="18" charset="0"/>
              </a:rPr>
              <a:t>cường độ tải trọng phân bố vuông góc trục thanh </a:t>
            </a:r>
            <a:r>
              <a:rPr lang="fr-FR" sz="2400" i="1">
                <a:latin typeface="Times New Roman" pitchFamily="18" charset="0"/>
                <a:cs typeface="Times New Roman" pitchFamily="18" charset="0"/>
              </a:rPr>
              <a:t>theo </a:t>
            </a:r>
            <a:r>
              <a:rPr lang="fr-FR" sz="2400" i="1" dirty="0" err="1">
                <a:latin typeface="Times New Roman" pitchFamily="18" charset="0"/>
                <a:cs typeface="Times New Roman" pitchFamily="18" charset="0"/>
              </a:rPr>
              <a:t>chiều</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dài</a:t>
            </a:r>
            <a:r>
              <a:rPr lang="fr-FR" sz="2400" i="1" dirty="0">
                <a:latin typeface="Times New Roman" pitchFamily="18" charset="0"/>
                <a:cs typeface="Times New Roman" pitchFamily="18" charset="0"/>
              </a:rPr>
              <a:t>.</a:t>
            </a:r>
            <a:endParaRPr lang="vi-VN" sz="2400" i="1" dirty="0">
              <a:latin typeface="Times New Roman" pitchFamily="18" charset="0"/>
              <a:cs typeface="Times New Roman" pitchFamily="18" charset="0"/>
            </a:endParaRPr>
          </a:p>
        </p:txBody>
      </p:sp>
      <p:pic>
        <p:nvPicPr>
          <p:cNvPr id="77" name="Picture 3">
            <a:extLst>
              <a:ext uri="{FF2B5EF4-FFF2-40B4-BE49-F238E27FC236}">
                <a16:creationId xmlns:a16="http://schemas.microsoft.com/office/drawing/2014/main" id="{6A4519FE-290A-47DB-BDD4-D406374A5D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8379" y="1398547"/>
            <a:ext cx="6147850"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Picture 4">
            <a:extLst>
              <a:ext uri="{FF2B5EF4-FFF2-40B4-BE49-F238E27FC236}">
                <a16:creationId xmlns:a16="http://schemas.microsoft.com/office/drawing/2014/main" id="{06DE6493-2AD1-44F8-B697-D6473384E51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8379" y="2386327"/>
            <a:ext cx="7936656" cy="1101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3" name="Group 82">
            <a:extLst>
              <a:ext uri="{FF2B5EF4-FFF2-40B4-BE49-F238E27FC236}">
                <a16:creationId xmlns:a16="http://schemas.microsoft.com/office/drawing/2014/main" id="{1C0515D3-32E5-4FF4-B7A2-7C2B1445A73F}"/>
              </a:ext>
            </a:extLst>
          </p:cNvPr>
          <p:cNvGrpSpPr/>
          <p:nvPr/>
        </p:nvGrpSpPr>
        <p:grpSpPr>
          <a:xfrm>
            <a:off x="1758379" y="3487532"/>
            <a:ext cx="3580619" cy="938004"/>
            <a:chOff x="323528" y="2636913"/>
            <a:chExt cx="3580619" cy="938004"/>
          </a:xfrm>
        </p:grpSpPr>
        <p:pic>
          <p:nvPicPr>
            <p:cNvPr id="84" name="Picture 2">
              <a:extLst>
                <a:ext uri="{FF2B5EF4-FFF2-40B4-BE49-F238E27FC236}">
                  <a16:creationId xmlns:a16="http://schemas.microsoft.com/office/drawing/2014/main" id="{D9F23DF7-3C14-4AB8-8F44-93C59AF9593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08808" y="2636913"/>
              <a:ext cx="2595339" cy="938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Right Arrow 1">
              <a:extLst>
                <a:ext uri="{FF2B5EF4-FFF2-40B4-BE49-F238E27FC236}">
                  <a16:creationId xmlns:a16="http://schemas.microsoft.com/office/drawing/2014/main" id="{CF2CA42A-B470-40A2-A1CA-617E62E96382}"/>
                </a:ext>
              </a:extLst>
            </p:cNvPr>
            <p:cNvSpPr/>
            <p:nvPr/>
          </p:nvSpPr>
          <p:spPr>
            <a:xfrm>
              <a:off x="323528" y="2924944"/>
              <a:ext cx="553232" cy="432048"/>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vi-VN"/>
            </a:p>
          </p:txBody>
        </p:sp>
      </p:grpSp>
      <p:pic>
        <p:nvPicPr>
          <p:cNvPr id="9" name="Picture 8">
            <a:extLst>
              <a:ext uri="{FF2B5EF4-FFF2-40B4-BE49-F238E27FC236}">
                <a16:creationId xmlns:a16="http://schemas.microsoft.com/office/drawing/2014/main" id="{DCC11AD5-27D7-48DE-9FCA-2F2AC7C5AE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1256"/>
            <a:ext cx="4252981" cy="914400"/>
          </a:xfrm>
          <a:prstGeom prst="rect">
            <a:avLst/>
          </a:prstGeom>
        </p:spPr>
      </p:pic>
    </p:spTree>
    <p:extLst>
      <p:ext uri="{BB962C8B-B14F-4D97-AF65-F5344CB8AC3E}">
        <p14:creationId xmlns:p14="http://schemas.microsoft.com/office/powerpoint/2010/main" val="2238168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down)">
                                      <p:cBhvr>
                                        <p:cTn id="7" dur="500"/>
                                        <p:tgtEl>
                                          <p:spTgt spid="8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circle(in)">
                                      <p:cBhvr>
                                        <p:cTn id="12" dur="2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00753-AF2D-44EF-99AF-58DE7113B139}"/>
              </a:ext>
            </a:extLst>
          </p:cNvPr>
          <p:cNvSpPr>
            <a:spLocks noGrp="1"/>
          </p:cNvSpPr>
          <p:nvPr>
            <p:ph type="title"/>
          </p:nvPr>
        </p:nvSpPr>
        <p:spPr>
          <a:xfrm>
            <a:off x="520505" y="969250"/>
            <a:ext cx="11296357" cy="661817"/>
          </a:xfrm>
        </p:spPr>
        <p:txBody>
          <a:bodyPr>
            <a:normAutofit/>
          </a:bodyPr>
          <a:lstStyle/>
          <a:p>
            <a:r>
              <a:rPr lang="en-US" sz="2400" b="1" dirty="0">
                <a:latin typeface="Times New Roman" panose="02020603050405020304" pitchFamily="18" charset="0"/>
                <a:cs typeface="Times New Roman" panose="02020603050405020304" pitchFamily="18" charset="0"/>
              </a:rPr>
              <a:t>2.4 </a:t>
            </a:r>
            <a:r>
              <a:rPr lang="en-US" sz="2400" b="1" dirty="0" err="1">
                <a:latin typeface="Times New Roman" panose="02020603050405020304" pitchFamily="18" charset="0"/>
                <a:cs typeface="Times New Roman" panose="02020603050405020304" pitchFamily="18" charset="0"/>
              </a:rPr>
              <a:t>Liên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hệ</a:t>
            </a:r>
            <a:r>
              <a:rPr lang="en-US" sz="2400" b="1" dirty="0">
                <a:latin typeface="Times New Roman" panose="02020603050405020304" pitchFamily="18" charset="0"/>
                <a:cs typeface="Times New Roman" panose="02020603050405020304" pitchFamily="18" charset="0"/>
              </a:rPr>
              <a:t> vi </a:t>
            </a:r>
            <a:r>
              <a:rPr lang="en-US" sz="2400" b="1" dirty="0" err="1">
                <a:latin typeface="Times New Roman" panose="02020603050405020304" pitchFamily="18" charset="0"/>
                <a:cs typeface="Times New Roman" panose="02020603050405020304" pitchFamily="18" charset="0"/>
              </a:rPr>
              <a:t>phân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giữa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mô</a:t>
            </a:r>
            <a:r>
              <a:rPr lang="en-US" sz="2400" b="1" dirty="0">
                <a:latin typeface="Times New Roman" panose="02020603050405020304" pitchFamily="18" charset="0"/>
                <a:cs typeface="Times New Roman" panose="02020603050405020304" pitchFamily="18" charset="0"/>
              </a:rPr>
              <a:t> men </a:t>
            </a:r>
            <a:r>
              <a:rPr lang="en-US" sz="2400" b="1" dirty="0" err="1">
                <a:latin typeface="Times New Roman" panose="02020603050405020304" pitchFamily="18" charset="0"/>
                <a:cs typeface="Times New Roman" panose="02020603050405020304" pitchFamily="18" charset="0"/>
              </a:rPr>
              <a:t>uốn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cắt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err="1">
                <a:latin typeface="Times New Roman" panose="02020603050405020304" pitchFamily="18" charset="0"/>
                <a:cs typeface="Times New Roman" panose="02020603050405020304" pitchFamily="18" charset="0"/>
              </a:rPr>
              <a:t>tải</a:t>
            </a:r>
            <a:r>
              <a:rPr lang="en-US" sz="2400" b="1">
                <a:latin typeface="Times New Roman" panose="02020603050405020304" pitchFamily="18" charset="0"/>
                <a:cs typeface="Times New Roman" panose="02020603050405020304" pitchFamily="18" charset="0"/>
              </a:rPr>
              <a:t> phân bố (vuông góc với trục thanh)</a:t>
            </a:r>
            <a:endParaRPr lang="en-AU" sz="2400" b="1" dirty="0">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D8563856-E399-45A0-9CD9-73A3D2F87F86}"/>
              </a:ext>
            </a:extLst>
          </p:cNvPr>
          <p:cNvSpPr/>
          <p:nvPr/>
        </p:nvSpPr>
        <p:spPr>
          <a:xfrm>
            <a:off x="871638" y="1631067"/>
            <a:ext cx="9143999" cy="461665"/>
          </a:xfrm>
          <a:prstGeom prst="rect">
            <a:avLst/>
          </a:prstGeom>
        </p:spPr>
        <p:txBody>
          <a:bodyPr wrap="square">
            <a:spAutoFit/>
          </a:bodyPr>
          <a:lstStyle/>
          <a:p>
            <a:pPr>
              <a:tabLst>
                <a:tab pos="360000" algn="l"/>
              </a:tabLst>
            </a:pPr>
            <a:r>
              <a:rPr lang="en-US" sz="2400" b="1" i="1">
                <a:solidFill>
                  <a:srgbClr val="FF0000"/>
                </a:solidFill>
                <a:latin typeface="Times New Roman" pitchFamily="18" charset="0"/>
                <a:cs typeface="Times New Roman" pitchFamily="18" charset="0"/>
              </a:rPr>
              <a:t>*</a:t>
            </a:r>
            <a:r>
              <a:rPr lang="fr-FR" sz="2400" b="1" i="1">
                <a:solidFill>
                  <a:srgbClr val="FF0000"/>
                </a:solidFill>
                <a:latin typeface="Times New Roman" pitchFamily="18" charset="0"/>
                <a:cs typeface="Times New Roman" pitchFamily="18" charset="0"/>
              </a:rPr>
              <a:t> </a:t>
            </a:r>
            <a:r>
              <a:rPr lang="vi-VN" sz="2400" b="1" i="1" dirty="0">
                <a:solidFill>
                  <a:srgbClr val="FF0000"/>
                </a:solidFill>
                <a:latin typeface="Times New Roman" pitchFamily="18" charset="0"/>
                <a:cs typeface="Times New Roman" pitchFamily="18" charset="0"/>
              </a:rPr>
              <a:t>Bậc của biểu đồ (Q</a:t>
            </a:r>
            <a:r>
              <a:rPr lang="vi-VN" sz="2400" b="1" i="1" baseline="-25000" dirty="0">
                <a:solidFill>
                  <a:srgbClr val="FF0000"/>
                </a:solidFill>
                <a:latin typeface="Times New Roman" pitchFamily="18" charset="0"/>
                <a:cs typeface="Times New Roman" pitchFamily="18" charset="0"/>
              </a:rPr>
              <a:t>y</a:t>
            </a:r>
            <a:r>
              <a:rPr lang="vi-VN" sz="2400" b="1" i="1" dirty="0">
                <a:solidFill>
                  <a:srgbClr val="FF0000"/>
                </a:solidFill>
                <a:latin typeface="Times New Roman" pitchFamily="18" charset="0"/>
                <a:cs typeface="Times New Roman" pitchFamily="18" charset="0"/>
              </a:rPr>
              <a:t>), (M</a:t>
            </a:r>
            <a:r>
              <a:rPr lang="vi-VN" sz="2400" b="1" i="1" baseline="-25000" dirty="0">
                <a:solidFill>
                  <a:srgbClr val="FF0000"/>
                </a:solidFill>
                <a:latin typeface="Times New Roman" pitchFamily="18" charset="0"/>
                <a:cs typeface="Times New Roman" pitchFamily="18" charset="0"/>
              </a:rPr>
              <a:t>x</a:t>
            </a:r>
            <a:r>
              <a:rPr lang="vi-VN" sz="2400" b="1" i="1" dirty="0">
                <a:solidFill>
                  <a:srgbClr val="FF0000"/>
                </a:solidFill>
                <a:latin typeface="Times New Roman" pitchFamily="18" charset="0"/>
                <a:cs typeface="Times New Roman" pitchFamily="18" charset="0"/>
              </a:rPr>
              <a:t>):</a:t>
            </a:r>
            <a:endParaRPr lang="vi-VN" sz="2400" i="1" dirty="0">
              <a:solidFill>
                <a:srgbClr val="FF0000"/>
              </a:solidFill>
              <a:latin typeface="Times New Roman" pitchFamily="18" charset="0"/>
              <a:cs typeface="Times New Roman" pitchFamily="18" charset="0"/>
            </a:endParaRPr>
          </a:p>
        </p:txBody>
      </p:sp>
      <p:graphicFrame>
        <p:nvGraphicFramePr>
          <p:cNvPr id="10" name="Object 9">
            <a:extLst>
              <a:ext uri="{FF2B5EF4-FFF2-40B4-BE49-F238E27FC236}">
                <a16:creationId xmlns:a16="http://schemas.microsoft.com/office/drawing/2014/main" id="{2623BB88-916B-4DEB-888A-EDB9CAD1D4B5}"/>
              </a:ext>
            </a:extLst>
          </p:cNvPr>
          <p:cNvGraphicFramePr>
            <a:graphicFrameLocks noChangeAspect="1"/>
          </p:cNvGraphicFramePr>
          <p:nvPr>
            <p:extLst>
              <p:ext uri="{D42A27DB-BD31-4B8C-83A1-F6EECF244321}">
                <p14:modId xmlns:p14="http://schemas.microsoft.com/office/powerpoint/2010/main" val="3257369653"/>
              </p:ext>
            </p:extLst>
          </p:nvPr>
        </p:nvGraphicFramePr>
        <p:xfrm>
          <a:off x="1397609" y="4371813"/>
          <a:ext cx="6907212" cy="1133475"/>
        </p:xfrm>
        <a:graphic>
          <a:graphicData uri="http://schemas.openxmlformats.org/presentationml/2006/ole">
            <mc:AlternateContent xmlns:mc="http://schemas.openxmlformats.org/markup-compatibility/2006">
              <mc:Choice xmlns:v="urn:schemas-microsoft-com:vml" Requires="v">
                <p:oleObj spid="_x0000_s11377" name="Equation" r:id="rId3" imgW="3441600" imgH="571320" progId="Equation.DSMT4">
                  <p:embed/>
                </p:oleObj>
              </mc:Choice>
              <mc:Fallback>
                <p:oleObj name="Equation" r:id="rId3" imgW="3441600" imgH="571320" progId="Equation.DSMT4">
                  <p:embed/>
                  <p:pic>
                    <p:nvPicPr>
                      <p:cNvPr id="8" name="Object 7"/>
                      <p:cNvPicPr>
                        <a:picLocks noChangeAspect="1" noChangeArrowheads="1"/>
                      </p:cNvPicPr>
                      <p:nvPr/>
                    </p:nvPicPr>
                    <p:blipFill>
                      <a:blip r:embed="rId4"/>
                      <a:srcRect/>
                      <a:stretch>
                        <a:fillRect/>
                      </a:stretch>
                    </p:blipFill>
                    <p:spPr bwMode="auto">
                      <a:xfrm>
                        <a:off x="1397609" y="4371813"/>
                        <a:ext cx="6907212" cy="1133475"/>
                      </a:xfrm>
                      <a:prstGeom prst="rect">
                        <a:avLst/>
                      </a:prstGeom>
                      <a:noFill/>
                    </p:spPr>
                  </p:pic>
                </p:oleObj>
              </mc:Fallback>
            </mc:AlternateContent>
          </a:graphicData>
        </a:graphic>
      </p:graphicFrame>
      <p:graphicFrame>
        <p:nvGraphicFramePr>
          <p:cNvPr id="11" name="Object 10">
            <a:extLst>
              <a:ext uri="{FF2B5EF4-FFF2-40B4-BE49-F238E27FC236}">
                <a16:creationId xmlns:a16="http://schemas.microsoft.com/office/drawing/2014/main" id="{DE2AA9CB-1B11-45F8-8F40-8364F03DF1C1}"/>
              </a:ext>
            </a:extLst>
          </p:cNvPr>
          <p:cNvGraphicFramePr>
            <a:graphicFrameLocks noChangeAspect="1"/>
          </p:cNvGraphicFramePr>
          <p:nvPr>
            <p:extLst>
              <p:ext uri="{D42A27DB-BD31-4B8C-83A1-F6EECF244321}">
                <p14:modId xmlns:p14="http://schemas.microsoft.com/office/powerpoint/2010/main" val="1029254270"/>
              </p:ext>
            </p:extLst>
          </p:nvPr>
        </p:nvGraphicFramePr>
        <p:xfrm>
          <a:off x="1400710" y="5698839"/>
          <a:ext cx="8435975" cy="1133475"/>
        </p:xfrm>
        <a:graphic>
          <a:graphicData uri="http://schemas.openxmlformats.org/presentationml/2006/ole">
            <mc:AlternateContent xmlns:mc="http://schemas.openxmlformats.org/markup-compatibility/2006">
              <mc:Choice xmlns:v="urn:schemas-microsoft-com:vml" Requires="v">
                <p:oleObj spid="_x0000_s11378" name="Equation" r:id="rId5" imgW="4203360" imgH="571320" progId="Equation.DSMT4">
                  <p:embed/>
                </p:oleObj>
              </mc:Choice>
              <mc:Fallback>
                <p:oleObj name="Equation" r:id="rId5" imgW="4203360" imgH="571320" progId="Equation.DSMT4">
                  <p:embed/>
                  <p:pic>
                    <p:nvPicPr>
                      <p:cNvPr id="9" name="Object 8"/>
                      <p:cNvPicPr>
                        <a:picLocks noChangeAspect="1" noChangeArrowheads="1"/>
                      </p:cNvPicPr>
                      <p:nvPr/>
                    </p:nvPicPr>
                    <p:blipFill>
                      <a:blip r:embed="rId6"/>
                      <a:srcRect/>
                      <a:stretch>
                        <a:fillRect/>
                      </a:stretch>
                    </p:blipFill>
                    <p:spPr bwMode="auto">
                      <a:xfrm>
                        <a:off x="1400710" y="5698839"/>
                        <a:ext cx="8435975" cy="1133475"/>
                      </a:xfrm>
                      <a:prstGeom prst="rect">
                        <a:avLst/>
                      </a:prstGeom>
                      <a:noFill/>
                    </p:spPr>
                  </p:pic>
                </p:oleObj>
              </mc:Fallback>
            </mc:AlternateContent>
          </a:graphicData>
        </a:graphic>
      </p:graphicFrame>
      <p:graphicFrame>
        <p:nvGraphicFramePr>
          <p:cNvPr id="12" name="Object 11">
            <a:extLst>
              <a:ext uri="{FF2B5EF4-FFF2-40B4-BE49-F238E27FC236}">
                <a16:creationId xmlns:a16="http://schemas.microsoft.com/office/drawing/2014/main" id="{C57FD76C-FBE8-41FC-A97C-4C6CD01CC633}"/>
              </a:ext>
            </a:extLst>
          </p:cNvPr>
          <p:cNvGraphicFramePr>
            <a:graphicFrameLocks noChangeAspect="1"/>
          </p:cNvGraphicFramePr>
          <p:nvPr>
            <p:extLst>
              <p:ext uri="{D42A27DB-BD31-4B8C-83A1-F6EECF244321}">
                <p14:modId xmlns:p14="http://schemas.microsoft.com/office/powerpoint/2010/main" val="2221471661"/>
              </p:ext>
            </p:extLst>
          </p:nvPr>
        </p:nvGraphicFramePr>
        <p:xfrm>
          <a:off x="1397609" y="1724434"/>
          <a:ext cx="7646988" cy="2719387"/>
        </p:xfrm>
        <a:graphic>
          <a:graphicData uri="http://schemas.openxmlformats.org/presentationml/2006/ole">
            <mc:AlternateContent xmlns:mc="http://schemas.openxmlformats.org/markup-compatibility/2006">
              <mc:Choice xmlns:v="urn:schemas-microsoft-com:vml" Requires="v">
                <p:oleObj spid="_x0000_s11379" name="Equation" r:id="rId7" imgW="3809880" imgH="1371600" progId="Equation.DSMT4">
                  <p:embed/>
                </p:oleObj>
              </mc:Choice>
              <mc:Fallback>
                <p:oleObj name="Equation" r:id="rId7" imgW="3809880" imgH="1371600" progId="Equation.DSMT4">
                  <p:embed/>
                  <p:pic>
                    <p:nvPicPr>
                      <p:cNvPr id="12" name="Object 11"/>
                      <p:cNvPicPr>
                        <a:picLocks noChangeAspect="1" noChangeArrowheads="1"/>
                      </p:cNvPicPr>
                      <p:nvPr/>
                    </p:nvPicPr>
                    <p:blipFill>
                      <a:blip r:embed="rId8"/>
                      <a:srcRect/>
                      <a:stretch>
                        <a:fillRect/>
                      </a:stretch>
                    </p:blipFill>
                    <p:spPr bwMode="auto">
                      <a:xfrm>
                        <a:off x="1397609" y="1724434"/>
                        <a:ext cx="7646988" cy="2719387"/>
                      </a:xfrm>
                      <a:prstGeom prst="rect">
                        <a:avLst/>
                      </a:prstGeom>
                      <a:noFill/>
                    </p:spPr>
                  </p:pic>
                </p:oleObj>
              </mc:Fallback>
            </mc:AlternateContent>
          </a:graphicData>
        </a:graphic>
      </p:graphicFrame>
      <p:pic>
        <p:nvPicPr>
          <p:cNvPr id="7" name="Picture 6">
            <a:extLst>
              <a:ext uri="{FF2B5EF4-FFF2-40B4-BE49-F238E27FC236}">
                <a16:creationId xmlns:a16="http://schemas.microsoft.com/office/drawing/2014/main" id="{E9A1D8FE-2448-4520-ABC4-BEA75A54883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11256"/>
            <a:ext cx="4252981" cy="914400"/>
          </a:xfrm>
          <a:prstGeom prst="rect">
            <a:avLst/>
          </a:prstGeom>
        </p:spPr>
      </p:pic>
    </p:spTree>
    <p:extLst>
      <p:ext uri="{BB962C8B-B14F-4D97-AF65-F5344CB8AC3E}">
        <p14:creationId xmlns:p14="http://schemas.microsoft.com/office/powerpoint/2010/main" val="3386352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00753-AF2D-44EF-99AF-58DE7113B139}"/>
              </a:ext>
            </a:extLst>
          </p:cNvPr>
          <p:cNvSpPr>
            <a:spLocks noGrp="1"/>
          </p:cNvSpPr>
          <p:nvPr>
            <p:ph type="title"/>
          </p:nvPr>
        </p:nvSpPr>
        <p:spPr>
          <a:xfrm>
            <a:off x="520505" y="935386"/>
            <a:ext cx="11296357" cy="661817"/>
          </a:xfrm>
        </p:spPr>
        <p:txBody>
          <a:bodyPr>
            <a:normAutofit/>
          </a:bodyPr>
          <a:lstStyle/>
          <a:p>
            <a:r>
              <a:rPr lang="en-US" sz="2400" b="1" dirty="0">
                <a:latin typeface="Times New Roman" panose="02020603050405020304" pitchFamily="18" charset="0"/>
                <a:cs typeface="Times New Roman" panose="02020603050405020304" pitchFamily="18" charset="0"/>
              </a:rPr>
              <a:t>2.4 </a:t>
            </a:r>
            <a:r>
              <a:rPr lang="en-US" sz="2400" b="1" dirty="0" err="1">
                <a:latin typeface="Times New Roman" panose="02020603050405020304" pitchFamily="18" charset="0"/>
                <a:cs typeface="Times New Roman" panose="02020603050405020304" pitchFamily="18" charset="0"/>
              </a:rPr>
              <a:t>Liên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hệ</a:t>
            </a:r>
            <a:r>
              <a:rPr lang="en-US" sz="2400" b="1" dirty="0">
                <a:latin typeface="Times New Roman" panose="02020603050405020304" pitchFamily="18" charset="0"/>
                <a:cs typeface="Times New Roman" panose="02020603050405020304" pitchFamily="18" charset="0"/>
              </a:rPr>
              <a:t> vi </a:t>
            </a:r>
            <a:r>
              <a:rPr lang="en-US" sz="2400" b="1" dirty="0" err="1">
                <a:latin typeface="Times New Roman" panose="02020603050405020304" pitchFamily="18" charset="0"/>
                <a:cs typeface="Times New Roman" panose="02020603050405020304" pitchFamily="18" charset="0"/>
              </a:rPr>
              <a:t>phân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giữa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mô</a:t>
            </a:r>
            <a:r>
              <a:rPr lang="en-US" sz="2400" b="1" dirty="0">
                <a:latin typeface="Times New Roman" panose="02020603050405020304" pitchFamily="18" charset="0"/>
                <a:cs typeface="Times New Roman" panose="02020603050405020304" pitchFamily="18" charset="0"/>
              </a:rPr>
              <a:t> men </a:t>
            </a:r>
            <a:r>
              <a:rPr lang="en-US" sz="2400" b="1" dirty="0" err="1">
                <a:latin typeface="Times New Roman" panose="02020603050405020304" pitchFamily="18" charset="0"/>
                <a:cs typeface="Times New Roman" panose="02020603050405020304" pitchFamily="18" charset="0"/>
              </a:rPr>
              <a:t>uốn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cắt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err="1">
                <a:latin typeface="Times New Roman" panose="02020603050405020304" pitchFamily="18" charset="0"/>
                <a:cs typeface="Times New Roman" panose="02020603050405020304" pitchFamily="18" charset="0"/>
              </a:rPr>
              <a:t>tải</a:t>
            </a:r>
            <a:r>
              <a:rPr lang="en-US" sz="2400" b="1">
                <a:latin typeface="Times New Roman" panose="02020603050405020304" pitchFamily="18" charset="0"/>
                <a:cs typeface="Times New Roman" panose="02020603050405020304" pitchFamily="18" charset="0"/>
              </a:rPr>
              <a:t> phân bố (vuông góc với trục thanh)</a:t>
            </a:r>
            <a:endParaRPr lang="en-AU" sz="2400" b="1" dirty="0">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1E68E0F4-0A0C-4DF8-A483-991222651269}"/>
              </a:ext>
            </a:extLst>
          </p:cNvPr>
          <p:cNvSpPr/>
          <p:nvPr/>
        </p:nvSpPr>
        <p:spPr>
          <a:xfrm>
            <a:off x="702825" y="1597203"/>
            <a:ext cx="9143999" cy="461665"/>
          </a:xfrm>
          <a:prstGeom prst="rect">
            <a:avLst/>
          </a:prstGeom>
        </p:spPr>
        <p:txBody>
          <a:bodyPr wrap="square">
            <a:spAutoFit/>
          </a:bodyPr>
          <a:lstStyle/>
          <a:p>
            <a:pPr>
              <a:tabLst>
                <a:tab pos="360000" algn="l"/>
              </a:tabLst>
            </a:pPr>
            <a:r>
              <a:rPr lang="en-US" sz="2400" b="1" i="1">
                <a:latin typeface="Times New Roman" pitchFamily="18" charset="0"/>
                <a:cs typeface="Times New Roman" pitchFamily="18" charset="0"/>
              </a:rPr>
              <a:t>* </a:t>
            </a:r>
            <a:r>
              <a:rPr lang="vi-VN" sz="2400" b="1" i="1">
                <a:latin typeface="Times New Roman" pitchFamily="18" charset="0"/>
                <a:cs typeface="Times New Roman" pitchFamily="18" charset="0"/>
              </a:rPr>
              <a:t>Tính </a:t>
            </a:r>
            <a:r>
              <a:rPr lang="vi-VN" sz="2400" b="1" i="1" dirty="0">
                <a:latin typeface="Times New Roman" pitchFamily="18" charset="0"/>
                <a:cs typeface="Times New Roman" pitchFamily="18" charset="0"/>
              </a:rPr>
              <a:t>đơn điệu của biểu đồ (Q</a:t>
            </a:r>
            <a:r>
              <a:rPr lang="vi-VN" sz="2400" b="1" i="1" baseline="-25000" dirty="0">
                <a:latin typeface="Times New Roman" pitchFamily="18" charset="0"/>
                <a:cs typeface="Times New Roman" pitchFamily="18" charset="0"/>
              </a:rPr>
              <a:t>y</a:t>
            </a:r>
            <a:r>
              <a:rPr lang="vi-VN" sz="2400" b="1" i="1" dirty="0">
                <a:latin typeface="Times New Roman" pitchFamily="18" charset="0"/>
                <a:cs typeface="Times New Roman" pitchFamily="18" charset="0"/>
              </a:rPr>
              <a:t>), (M</a:t>
            </a:r>
            <a:r>
              <a:rPr lang="vi-VN" sz="2400" b="1" i="1" baseline="-25000" dirty="0">
                <a:latin typeface="Times New Roman" pitchFamily="18" charset="0"/>
                <a:cs typeface="Times New Roman" pitchFamily="18" charset="0"/>
              </a:rPr>
              <a:t>x</a:t>
            </a:r>
            <a:r>
              <a:rPr lang="vi-VN" sz="2400" b="1" i="1" dirty="0">
                <a:latin typeface="Times New Roman" pitchFamily="18" charset="0"/>
                <a:cs typeface="Times New Roman" pitchFamily="18" charset="0"/>
              </a:rPr>
              <a:t>) , lượng tăng - lượng giảm </a:t>
            </a:r>
            <a:endParaRPr lang="vi-VN" sz="2400" i="1" dirty="0">
              <a:latin typeface="Times New Roman" pitchFamily="18" charset="0"/>
              <a:cs typeface="Times New Roman" pitchFamily="18" charset="0"/>
            </a:endParaRPr>
          </a:p>
        </p:txBody>
      </p:sp>
      <p:sp>
        <p:nvSpPr>
          <p:cNvPr id="21" name="Rectangle 20">
            <a:extLst>
              <a:ext uri="{FF2B5EF4-FFF2-40B4-BE49-F238E27FC236}">
                <a16:creationId xmlns:a16="http://schemas.microsoft.com/office/drawing/2014/main" id="{842A4058-4127-4C90-92AF-9575E4C86973}"/>
              </a:ext>
            </a:extLst>
          </p:cNvPr>
          <p:cNvSpPr/>
          <p:nvPr/>
        </p:nvSpPr>
        <p:spPr>
          <a:xfrm>
            <a:off x="702825" y="2130876"/>
            <a:ext cx="9143999" cy="461665"/>
          </a:xfrm>
          <a:prstGeom prst="rect">
            <a:avLst/>
          </a:prstGeom>
        </p:spPr>
        <p:txBody>
          <a:bodyPr wrap="square">
            <a:spAutoFit/>
          </a:bodyPr>
          <a:lstStyle/>
          <a:p>
            <a:pPr>
              <a:tabLst>
                <a:tab pos="360000" algn="l"/>
              </a:tabLst>
            </a:pPr>
            <a:r>
              <a:rPr lang="vi-VN" sz="2400" b="1" i="1">
                <a:solidFill>
                  <a:srgbClr val="1209C7"/>
                </a:solidFill>
                <a:latin typeface="Times New Roman" pitchFamily="18" charset="0"/>
                <a:cs typeface="Times New Roman" pitchFamily="18" charset="0"/>
              </a:rPr>
              <a:t>	</a:t>
            </a:r>
            <a:r>
              <a:rPr lang="vi-VN" sz="2400">
                <a:solidFill>
                  <a:srgbClr val="1209C7"/>
                </a:solidFill>
                <a:latin typeface="Times New Roman" pitchFamily="18" charset="0"/>
                <a:cs typeface="Times New Roman" pitchFamily="18" charset="0"/>
                <a:sym typeface="Wingdings"/>
              </a:rPr>
              <a:t></a:t>
            </a:r>
            <a:r>
              <a:rPr lang="vi-VN" sz="2400">
                <a:solidFill>
                  <a:srgbClr val="1209C7"/>
                </a:solidFill>
                <a:latin typeface="Times New Roman" pitchFamily="18" charset="0"/>
                <a:cs typeface="Times New Roman" pitchFamily="18" charset="0"/>
              </a:rPr>
              <a:t> </a:t>
            </a:r>
            <a:r>
              <a:rPr lang="vi-VN" sz="2400" b="1" i="1" dirty="0">
                <a:solidFill>
                  <a:srgbClr val="1209C7"/>
                </a:solidFill>
                <a:latin typeface="Times New Roman" pitchFamily="18" charset="0"/>
                <a:cs typeface="Times New Roman" pitchFamily="18" charset="0"/>
              </a:rPr>
              <a:t>Đối với (Q</a:t>
            </a:r>
            <a:r>
              <a:rPr lang="vi-VN" sz="2400" b="1" i="1" baseline="-25000" dirty="0">
                <a:solidFill>
                  <a:srgbClr val="1209C7"/>
                </a:solidFill>
                <a:latin typeface="Times New Roman" pitchFamily="18" charset="0"/>
                <a:cs typeface="Times New Roman" pitchFamily="18" charset="0"/>
              </a:rPr>
              <a:t>y</a:t>
            </a:r>
            <a:r>
              <a:rPr lang="vi-VN" sz="2400" b="1" i="1" dirty="0">
                <a:solidFill>
                  <a:srgbClr val="1209C7"/>
                </a:solidFill>
                <a:latin typeface="Times New Roman" pitchFamily="18" charset="0"/>
                <a:cs typeface="Times New Roman" pitchFamily="18" charset="0"/>
              </a:rPr>
              <a:t>):</a:t>
            </a:r>
            <a:endParaRPr lang="vi-VN" sz="2400" i="1" dirty="0">
              <a:solidFill>
                <a:srgbClr val="1209C7"/>
              </a:solidFill>
              <a:latin typeface="Times New Roman" pitchFamily="18" charset="0"/>
              <a:cs typeface="Times New Roman" pitchFamily="18" charset="0"/>
            </a:endParaRPr>
          </a:p>
        </p:txBody>
      </p:sp>
      <p:sp>
        <p:nvSpPr>
          <p:cNvPr id="22" name="Rectangle 21">
            <a:extLst>
              <a:ext uri="{FF2B5EF4-FFF2-40B4-BE49-F238E27FC236}">
                <a16:creationId xmlns:a16="http://schemas.microsoft.com/office/drawing/2014/main" id="{10011493-F4BF-4D46-A7C7-6CFC6965B9AB}"/>
              </a:ext>
            </a:extLst>
          </p:cNvPr>
          <p:cNvSpPr/>
          <p:nvPr/>
        </p:nvSpPr>
        <p:spPr>
          <a:xfrm>
            <a:off x="702825" y="2664549"/>
            <a:ext cx="9143999" cy="461665"/>
          </a:xfrm>
          <a:prstGeom prst="rect">
            <a:avLst/>
          </a:prstGeom>
        </p:spPr>
        <p:txBody>
          <a:bodyPr wrap="square">
            <a:spAutoFit/>
          </a:bodyPr>
          <a:lstStyle/>
          <a:p>
            <a:pPr>
              <a:tabLst>
                <a:tab pos="360000" algn="l"/>
              </a:tabLst>
            </a:pPr>
            <a:r>
              <a:rPr lang="vi-VN" sz="2400" i="1" dirty="0">
                <a:latin typeface="Times New Roman" pitchFamily="18" charset="0"/>
                <a:cs typeface="Times New Roman" pitchFamily="18" charset="0"/>
              </a:rPr>
              <a:t>		- Trong đoạn không có lực phân bố: Q</a:t>
            </a:r>
            <a:r>
              <a:rPr lang="vi-VN" sz="2400" i="1" baseline="-25000" dirty="0">
                <a:latin typeface="Times New Roman" pitchFamily="18" charset="0"/>
                <a:cs typeface="Times New Roman" pitchFamily="18" charset="0"/>
              </a:rPr>
              <a:t>y </a:t>
            </a:r>
            <a:r>
              <a:rPr lang="vi-VN" sz="2400" i="1" dirty="0">
                <a:latin typeface="Times New Roman" pitchFamily="18" charset="0"/>
                <a:cs typeface="Times New Roman" pitchFamily="18" charset="0"/>
              </a:rPr>
              <a:t>= const</a:t>
            </a:r>
          </a:p>
        </p:txBody>
      </p:sp>
      <p:sp>
        <p:nvSpPr>
          <p:cNvPr id="23" name="Rectangle 22">
            <a:extLst>
              <a:ext uri="{FF2B5EF4-FFF2-40B4-BE49-F238E27FC236}">
                <a16:creationId xmlns:a16="http://schemas.microsoft.com/office/drawing/2014/main" id="{76A2108E-9695-476A-8025-7E5E8FDB97EC}"/>
              </a:ext>
            </a:extLst>
          </p:cNvPr>
          <p:cNvSpPr/>
          <p:nvPr/>
        </p:nvSpPr>
        <p:spPr>
          <a:xfrm>
            <a:off x="702825" y="3320113"/>
            <a:ext cx="9143999" cy="461665"/>
          </a:xfrm>
          <a:prstGeom prst="rect">
            <a:avLst/>
          </a:prstGeom>
        </p:spPr>
        <p:txBody>
          <a:bodyPr wrap="square">
            <a:spAutoFit/>
          </a:bodyPr>
          <a:lstStyle/>
          <a:p>
            <a:pPr>
              <a:tabLst>
                <a:tab pos="360000" algn="l"/>
              </a:tabLst>
            </a:pPr>
            <a:r>
              <a:rPr lang="vi-VN" sz="2400" i="1" dirty="0">
                <a:latin typeface="Times New Roman" pitchFamily="18" charset="0"/>
                <a:cs typeface="Times New Roman" pitchFamily="18" charset="0"/>
              </a:rPr>
              <a:t>		- Trong đoạn lực phân bố q(z):</a:t>
            </a:r>
          </a:p>
        </p:txBody>
      </p:sp>
      <p:sp>
        <p:nvSpPr>
          <p:cNvPr id="24" name="Rectangle 23">
            <a:extLst>
              <a:ext uri="{FF2B5EF4-FFF2-40B4-BE49-F238E27FC236}">
                <a16:creationId xmlns:a16="http://schemas.microsoft.com/office/drawing/2014/main" id="{82AE4D95-DE81-49B0-A84D-5F0F94D71DA2}"/>
              </a:ext>
            </a:extLst>
          </p:cNvPr>
          <p:cNvSpPr/>
          <p:nvPr/>
        </p:nvSpPr>
        <p:spPr>
          <a:xfrm>
            <a:off x="702825" y="3780093"/>
            <a:ext cx="9143999" cy="461665"/>
          </a:xfrm>
          <a:prstGeom prst="rect">
            <a:avLst/>
          </a:prstGeom>
        </p:spPr>
        <p:txBody>
          <a:bodyPr wrap="square">
            <a:spAutoFit/>
          </a:bodyPr>
          <a:lstStyle/>
          <a:p>
            <a:pPr defTabSz="360000">
              <a:tabLst>
                <a:tab pos="360000" algn="l"/>
              </a:tabLst>
            </a:pPr>
            <a:r>
              <a:rPr lang="vi-VN" sz="2400" i="1" dirty="0">
                <a:latin typeface="Times New Roman" pitchFamily="18" charset="0"/>
                <a:cs typeface="Times New Roman" pitchFamily="18" charset="0"/>
              </a:rPr>
              <a:t>					+ Nếu q(z) </a:t>
            </a:r>
            <a:r>
              <a:rPr lang="vi-VN" sz="2400" b="1" i="1" dirty="0">
                <a:latin typeface="Times New Roman" pitchFamily="18" charset="0"/>
                <a:cs typeface="Times New Roman" pitchFamily="18" charset="0"/>
              </a:rPr>
              <a:t>hướng xuống</a:t>
            </a:r>
            <a:r>
              <a:rPr lang="vi-VN" sz="2400" i="1" dirty="0">
                <a:latin typeface="Times New Roman" pitchFamily="18" charset="0"/>
                <a:cs typeface="Times New Roman" pitchFamily="18" charset="0"/>
              </a:rPr>
              <a:t>: Q</a:t>
            </a:r>
            <a:r>
              <a:rPr lang="vi-VN" sz="2400" i="1" baseline="-25000" dirty="0">
                <a:latin typeface="Times New Roman" pitchFamily="18" charset="0"/>
                <a:cs typeface="Times New Roman" pitchFamily="18" charset="0"/>
              </a:rPr>
              <a:t>y  </a:t>
            </a:r>
            <a:r>
              <a:rPr lang="vi-VN" sz="2400" b="1" i="1" dirty="0">
                <a:latin typeface="Times New Roman" pitchFamily="18" charset="0"/>
                <a:cs typeface="Times New Roman" pitchFamily="18" charset="0"/>
              </a:rPr>
              <a:t>giảm</a:t>
            </a:r>
            <a:r>
              <a:rPr lang="vi-VN" sz="2400" i="1" dirty="0">
                <a:latin typeface="Times New Roman" pitchFamily="18" charset="0"/>
                <a:cs typeface="Times New Roman" pitchFamily="18" charset="0"/>
              </a:rPr>
              <a:t> từ trái sang phải</a:t>
            </a:r>
          </a:p>
        </p:txBody>
      </p:sp>
      <p:sp>
        <p:nvSpPr>
          <p:cNvPr id="25" name="Rectangle 24">
            <a:extLst>
              <a:ext uri="{FF2B5EF4-FFF2-40B4-BE49-F238E27FC236}">
                <a16:creationId xmlns:a16="http://schemas.microsoft.com/office/drawing/2014/main" id="{49392EE5-E75A-43FF-BB9E-B55465B17005}"/>
              </a:ext>
            </a:extLst>
          </p:cNvPr>
          <p:cNvSpPr/>
          <p:nvPr/>
        </p:nvSpPr>
        <p:spPr>
          <a:xfrm>
            <a:off x="702825" y="4241758"/>
            <a:ext cx="9143999" cy="461665"/>
          </a:xfrm>
          <a:prstGeom prst="rect">
            <a:avLst/>
          </a:prstGeom>
        </p:spPr>
        <p:txBody>
          <a:bodyPr wrap="square">
            <a:spAutoFit/>
          </a:bodyPr>
          <a:lstStyle/>
          <a:p>
            <a:pPr defTabSz="360000">
              <a:tabLst>
                <a:tab pos="360000" algn="l"/>
              </a:tabLst>
            </a:pPr>
            <a:r>
              <a:rPr lang="vi-VN" sz="2400" i="1" dirty="0">
                <a:latin typeface="Times New Roman" pitchFamily="18" charset="0"/>
                <a:cs typeface="Times New Roman" pitchFamily="18" charset="0"/>
              </a:rPr>
              <a:t>					+ Nếu q(z) </a:t>
            </a:r>
            <a:r>
              <a:rPr lang="vi-VN" sz="2400" b="1" i="1" dirty="0">
                <a:latin typeface="Times New Roman" pitchFamily="18" charset="0"/>
                <a:cs typeface="Times New Roman" pitchFamily="18" charset="0"/>
              </a:rPr>
              <a:t>hướng lên</a:t>
            </a:r>
            <a:r>
              <a:rPr lang="vi-VN" sz="2400" i="1" dirty="0">
                <a:latin typeface="Times New Roman" pitchFamily="18" charset="0"/>
                <a:cs typeface="Times New Roman" pitchFamily="18" charset="0"/>
              </a:rPr>
              <a:t>: Q</a:t>
            </a:r>
            <a:r>
              <a:rPr lang="vi-VN" sz="2400" i="1" baseline="-25000" dirty="0">
                <a:latin typeface="Times New Roman" pitchFamily="18" charset="0"/>
                <a:cs typeface="Times New Roman" pitchFamily="18" charset="0"/>
              </a:rPr>
              <a:t>y </a:t>
            </a:r>
            <a:r>
              <a:rPr lang="vi-VN" sz="2400" i="1" dirty="0">
                <a:latin typeface="Times New Roman" pitchFamily="18" charset="0"/>
                <a:cs typeface="Times New Roman" pitchFamily="18" charset="0"/>
              </a:rPr>
              <a:t> </a:t>
            </a:r>
            <a:r>
              <a:rPr lang="vi-VN" sz="2400" b="1" i="1" dirty="0">
                <a:latin typeface="Times New Roman" pitchFamily="18" charset="0"/>
                <a:cs typeface="Times New Roman" pitchFamily="18" charset="0"/>
              </a:rPr>
              <a:t>tăng</a:t>
            </a:r>
            <a:r>
              <a:rPr lang="vi-VN" sz="2400" i="1" dirty="0">
                <a:latin typeface="Times New Roman" pitchFamily="18" charset="0"/>
                <a:cs typeface="Times New Roman" pitchFamily="18" charset="0"/>
              </a:rPr>
              <a:t> từ trái sang phải</a:t>
            </a:r>
          </a:p>
        </p:txBody>
      </p:sp>
      <p:sp>
        <p:nvSpPr>
          <p:cNvPr id="26" name="Rectangle 25">
            <a:extLst>
              <a:ext uri="{FF2B5EF4-FFF2-40B4-BE49-F238E27FC236}">
                <a16:creationId xmlns:a16="http://schemas.microsoft.com/office/drawing/2014/main" id="{80DB843A-EDDC-42B4-9C01-2FAABCAC4ACC}"/>
              </a:ext>
            </a:extLst>
          </p:cNvPr>
          <p:cNvSpPr/>
          <p:nvPr/>
        </p:nvSpPr>
        <p:spPr>
          <a:xfrm>
            <a:off x="1674984" y="4919447"/>
            <a:ext cx="9311884" cy="461665"/>
          </a:xfrm>
          <a:prstGeom prst="rect">
            <a:avLst/>
          </a:prstGeom>
        </p:spPr>
        <p:txBody>
          <a:bodyPr wrap="square">
            <a:spAutoFit/>
          </a:bodyPr>
          <a:lstStyle/>
          <a:p>
            <a:r>
              <a:rPr lang="vi-VN"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Lượng</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tăng</a:t>
            </a:r>
            <a:r>
              <a:rPr lang="fr-FR" sz="2400" i="1" dirty="0">
                <a:latin typeface="Times New Roman" pitchFamily="18" charset="0"/>
                <a:cs typeface="Times New Roman" pitchFamily="18" charset="0"/>
              </a:rPr>
              <a:t> – </a:t>
            </a:r>
            <a:r>
              <a:rPr lang="fr-FR" sz="2400" i="1" dirty="0" err="1">
                <a:latin typeface="Times New Roman" pitchFamily="18" charset="0"/>
                <a:cs typeface="Times New Roman" pitchFamily="18" charset="0"/>
              </a:rPr>
              <a:t>lượng</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giảm</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đúng</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bằng</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diện</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tích</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thực</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của</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lực</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phân</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bố</a:t>
            </a:r>
            <a:r>
              <a:rPr lang="fr-FR" sz="2400" i="1" dirty="0">
                <a:latin typeface="Times New Roman" pitchFamily="18" charset="0"/>
                <a:cs typeface="Times New Roman" pitchFamily="18" charset="0"/>
              </a:rPr>
              <a:t>. </a:t>
            </a:r>
            <a:endParaRPr lang="vi-VN" sz="2400" i="1" dirty="0">
              <a:latin typeface="Times New Roman" pitchFamily="18" charset="0"/>
              <a:cs typeface="Times New Roman" pitchFamily="18" charset="0"/>
            </a:endParaRPr>
          </a:p>
        </p:txBody>
      </p:sp>
      <p:graphicFrame>
        <p:nvGraphicFramePr>
          <p:cNvPr id="28" name="Object 27">
            <a:extLst>
              <a:ext uri="{FF2B5EF4-FFF2-40B4-BE49-F238E27FC236}">
                <a16:creationId xmlns:a16="http://schemas.microsoft.com/office/drawing/2014/main" id="{8C280865-D5A9-4B6D-9342-3033A4610C73}"/>
              </a:ext>
            </a:extLst>
          </p:cNvPr>
          <p:cNvGraphicFramePr>
            <a:graphicFrameLocks noChangeAspect="1"/>
          </p:cNvGraphicFramePr>
          <p:nvPr>
            <p:extLst>
              <p:ext uri="{D42A27DB-BD31-4B8C-83A1-F6EECF244321}">
                <p14:modId xmlns:p14="http://schemas.microsoft.com/office/powerpoint/2010/main" val="1931227279"/>
              </p:ext>
            </p:extLst>
          </p:nvPr>
        </p:nvGraphicFramePr>
        <p:xfrm>
          <a:off x="2490424" y="5560552"/>
          <a:ext cx="6800001" cy="936104"/>
        </p:xfrm>
        <a:graphic>
          <a:graphicData uri="http://schemas.openxmlformats.org/presentationml/2006/ole">
            <mc:AlternateContent xmlns:mc="http://schemas.openxmlformats.org/markup-compatibility/2006">
              <mc:Choice xmlns:v="urn:schemas-microsoft-com:vml" Requires="v">
                <p:oleObj spid="_x0000_s12328" name="Equation" r:id="rId3" imgW="3670300" imgH="508000" progId="Equation.DSMT4">
                  <p:embed/>
                </p:oleObj>
              </mc:Choice>
              <mc:Fallback>
                <p:oleObj name="Equation" r:id="rId3" imgW="3670300" imgH="508000" progId="Equation.DSMT4">
                  <p:embed/>
                  <p:pic>
                    <p:nvPicPr>
                      <p:cNvPr id="5"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0424" y="5560552"/>
                        <a:ext cx="6800001" cy="936104"/>
                      </a:xfrm>
                      <a:prstGeom prst="rect">
                        <a:avLst/>
                      </a:prstGeom>
                      <a:noFill/>
                    </p:spPr>
                  </p:pic>
                </p:oleObj>
              </mc:Fallback>
            </mc:AlternateContent>
          </a:graphicData>
        </a:graphic>
      </p:graphicFrame>
      <p:pic>
        <p:nvPicPr>
          <p:cNvPr id="11" name="Picture 10">
            <a:extLst>
              <a:ext uri="{FF2B5EF4-FFF2-40B4-BE49-F238E27FC236}">
                <a16:creationId xmlns:a16="http://schemas.microsoft.com/office/drawing/2014/main" id="{7C44A064-EBFC-47E3-9BC0-B2063923EA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1256"/>
            <a:ext cx="4252981" cy="914400"/>
          </a:xfrm>
          <a:prstGeom prst="rect">
            <a:avLst/>
          </a:prstGeom>
        </p:spPr>
      </p:pic>
    </p:spTree>
    <p:extLst>
      <p:ext uri="{BB962C8B-B14F-4D97-AF65-F5344CB8AC3E}">
        <p14:creationId xmlns:p14="http://schemas.microsoft.com/office/powerpoint/2010/main" val="2486092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circle(in)">
                                      <p:cBhvr>
                                        <p:cTn id="17" dur="20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circle(in)">
                                      <p:cBhvr>
                                        <p:cTn id="22" dur="20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down)">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00753-AF2D-44EF-99AF-58DE7113B139}"/>
              </a:ext>
            </a:extLst>
          </p:cNvPr>
          <p:cNvSpPr>
            <a:spLocks noGrp="1"/>
          </p:cNvSpPr>
          <p:nvPr>
            <p:ph type="title"/>
          </p:nvPr>
        </p:nvSpPr>
        <p:spPr>
          <a:xfrm>
            <a:off x="520505" y="782985"/>
            <a:ext cx="11296357" cy="661817"/>
          </a:xfrm>
        </p:spPr>
        <p:txBody>
          <a:bodyPr>
            <a:normAutofit/>
          </a:bodyPr>
          <a:lstStyle/>
          <a:p>
            <a:r>
              <a:rPr lang="en-US" sz="2400" b="1" dirty="0">
                <a:latin typeface="Times New Roman" panose="02020603050405020304" pitchFamily="18" charset="0"/>
                <a:cs typeface="Times New Roman" panose="02020603050405020304" pitchFamily="18" charset="0"/>
              </a:rPr>
              <a:t>2.4 </a:t>
            </a:r>
            <a:r>
              <a:rPr lang="en-US" sz="2400" b="1" dirty="0" err="1">
                <a:latin typeface="Times New Roman" panose="02020603050405020304" pitchFamily="18" charset="0"/>
                <a:cs typeface="Times New Roman" panose="02020603050405020304" pitchFamily="18" charset="0"/>
              </a:rPr>
              <a:t>Liên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hệ</a:t>
            </a:r>
            <a:r>
              <a:rPr lang="en-US" sz="2400" b="1" dirty="0">
                <a:latin typeface="Times New Roman" panose="02020603050405020304" pitchFamily="18" charset="0"/>
                <a:cs typeface="Times New Roman" panose="02020603050405020304" pitchFamily="18" charset="0"/>
              </a:rPr>
              <a:t> vi </a:t>
            </a:r>
            <a:r>
              <a:rPr lang="en-US" sz="2400" b="1" dirty="0" err="1">
                <a:latin typeface="Times New Roman" panose="02020603050405020304" pitchFamily="18" charset="0"/>
                <a:cs typeface="Times New Roman" panose="02020603050405020304" pitchFamily="18" charset="0"/>
              </a:rPr>
              <a:t>phân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giữa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mô</a:t>
            </a:r>
            <a:r>
              <a:rPr lang="en-US" sz="2400" b="1" dirty="0">
                <a:latin typeface="Times New Roman" panose="02020603050405020304" pitchFamily="18" charset="0"/>
                <a:cs typeface="Times New Roman" panose="02020603050405020304" pitchFamily="18" charset="0"/>
              </a:rPr>
              <a:t> men </a:t>
            </a:r>
            <a:r>
              <a:rPr lang="en-US" sz="2400" b="1" dirty="0" err="1">
                <a:latin typeface="Times New Roman" panose="02020603050405020304" pitchFamily="18" charset="0"/>
                <a:cs typeface="Times New Roman" panose="02020603050405020304" pitchFamily="18" charset="0"/>
              </a:rPr>
              <a:t>uốn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cắt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err="1">
                <a:latin typeface="Times New Roman" panose="02020603050405020304" pitchFamily="18" charset="0"/>
                <a:cs typeface="Times New Roman" panose="02020603050405020304" pitchFamily="18" charset="0"/>
              </a:rPr>
              <a:t>tải</a:t>
            </a:r>
            <a:r>
              <a:rPr lang="en-US" sz="2400" b="1">
                <a:latin typeface="Times New Roman" panose="02020603050405020304" pitchFamily="18" charset="0"/>
                <a:cs typeface="Times New Roman" panose="02020603050405020304" pitchFamily="18" charset="0"/>
              </a:rPr>
              <a:t> phân bố (vuông góc với trục thanh)</a:t>
            </a:r>
            <a:endParaRPr lang="en-AU" sz="2400" b="1" dirty="0">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1E68E0F4-0A0C-4DF8-A483-991222651269}"/>
              </a:ext>
            </a:extLst>
          </p:cNvPr>
          <p:cNvSpPr/>
          <p:nvPr/>
        </p:nvSpPr>
        <p:spPr>
          <a:xfrm>
            <a:off x="702825" y="1444802"/>
            <a:ext cx="9143999" cy="461665"/>
          </a:xfrm>
          <a:prstGeom prst="rect">
            <a:avLst/>
          </a:prstGeom>
        </p:spPr>
        <p:txBody>
          <a:bodyPr wrap="square">
            <a:spAutoFit/>
          </a:bodyPr>
          <a:lstStyle/>
          <a:p>
            <a:pPr>
              <a:tabLst>
                <a:tab pos="360000" algn="l"/>
              </a:tabLst>
            </a:pPr>
            <a:r>
              <a:rPr lang="en-US" sz="2400" b="1" i="1">
                <a:latin typeface="Times New Roman" pitchFamily="18" charset="0"/>
                <a:cs typeface="Times New Roman" pitchFamily="18" charset="0"/>
              </a:rPr>
              <a:t>* </a:t>
            </a:r>
            <a:r>
              <a:rPr lang="vi-VN" sz="2400" b="1" i="1">
                <a:latin typeface="Times New Roman" pitchFamily="18" charset="0"/>
                <a:cs typeface="Times New Roman" pitchFamily="18" charset="0"/>
              </a:rPr>
              <a:t>Tính </a:t>
            </a:r>
            <a:r>
              <a:rPr lang="vi-VN" sz="2400" b="1" i="1" dirty="0">
                <a:latin typeface="Times New Roman" pitchFamily="18" charset="0"/>
                <a:cs typeface="Times New Roman" pitchFamily="18" charset="0"/>
              </a:rPr>
              <a:t>đơn điệu của biểu đồ (Q</a:t>
            </a:r>
            <a:r>
              <a:rPr lang="vi-VN" sz="2400" b="1" i="1" baseline="-25000" dirty="0">
                <a:latin typeface="Times New Roman" pitchFamily="18" charset="0"/>
                <a:cs typeface="Times New Roman" pitchFamily="18" charset="0"/>
              </a:rPr>
              <a:t>y</a:t>
            </a:r>
            <a:r>
              <a:rPr lang="vi-VN" sz="2400" b="1" i="1" dirty="0">
                <a:latin typeface="Times New Roman" pitchFamily="18" charset="0"/>
                <a:cs typeface="Times New Roman" pitchFamily="18" charset="0"/>
              </a:rPr>
              <a:t>), (M</a:t>
            </a:r>
            <a:r>
              <a:rPr lang="vi-VN" sz="2400" b="1" i="1" baseline="-25000" dirty="0">
                <a:latin typeface="Times New Roman" pitchFamily="18" charset="0"/>
                <a:cs typeface="Times New Roman" pitchFamily="18" charset="0"/>
              </a:rPr>
              <a:t>x</a:t>
            </a:r>
            <a:r>
              <a:rPr lang="vi-VN" sz="2400" b="1" i="1" dirty="0">
                <a:latin typeface="Times New Roman" pitchFamily="18" charset="0"/>
                <a:cs typeface="Times New Roman" pitchFamily="18" charset="0"/>
              </a:rPr>
              <a:t>) , lượng tăng - lượng giảm </a:t>
            </a:r>
            <a:endParaRPr lang="vi-VN" sz="2400" i="1" dirty="0">
              <a:latin typeface="Times New Roman" pitchFamily="18" charset="0"/>
              <a:cs typeface="Times New Roman" pitchFamily="18" charset="0"/>
            </a:endParaRPr>
          </a:p>
        </p:txBody>
      </p:sp>
      <p:sp>
        <p:nvSpPr>
          <p:cNvPr id="11" name="Rectangle 10">
            <a:extLst>
              <a:ext uri="{FF2B5EF4-FFF2-40B4-BE49-F238E27FC236}">
                <a16:creationId xmlns:a16="http://schemas.microsoft.com/office/drawing/2014/main" id="{255EE635-769B-4DA5-AA49-98E7E019E7EE}"/>
              </a:ext>
            </a:extLst>
          </p:cNvPr>
          <p:cNvSpPr/>
          <p:nvPr/>
        </p:nvSpPr>
        <p:spPr>
          <a:xfrm>
            <a:off x="702265" y="2054725"/>
            <a:ext cx="9143999" cy="461665"/>
          </a:xfrm>
          <a:prstGeom prst="rect">
            <a:avLst/>
          </a:prstGeom>
        </p:spPr>
        <p:txBody>
          <a:bodyPr wrap="square">
            <a:spAutoFit/>
          </a:bodyPr>
          <a:lstStyle/>
          <a:p>
            <a:pPr>
              <a:tabLst>
                <a:tab pos="360000" algn="l"/>
              </a:tabLst>
            </a:pPr>
            <a:r>
              <a:rPr lang="vi-VN" sz="2400" b="1" i="1">
                <a:solidFill>
                  <a:srgbClr val="1209C7"/>
                </a:solidFill>
                <a:latin typeface="Times New Roman" pitchFamily="18" charset="0"/>
                <a:cs typeface="Times New Roman" pitchFamily="18" charset="0"/>
              </a:rPr>
              <a:t>	</a:t>
            </a:r>
            <a:r>
              <a:rPr lang="vi-VN" sz="2400">
                <a:solidFill>
                  <a:srgbClr val="1209C7"/>
                </a:solidFill>
                <a:latin typeface="Times New Roman" pitchFamily="18" charset="0"/>
                <a:cs typeface="Times New Roman" pitchFamily="18" charset="0"/>
                <a:sym typeface="Wingdings"/>
              </a:rPr>
              <a:t></a:t>
            </a:r>
            <a:r>
              <a:rPr lang="vi-VN" sz="2400">
                <a:solidFill>
                  <a:srgbClr val="1209C7"/>
                </a:solidFill>
                <a:latin typeface="Times New Roman" pitchFamily="18" charset="0"/>
                <a:cs typeface="Times New Roman" pitchFamily="18" charset="0"/>
              </a:rPr>
              <a:t> </a:t>
            </a:r>
            <a:r>
              <a:rPr lang="vi-VN" sz="2400" b="1" i="1" dirty="0">
                <a:solidFill>
                  <a:srgbClr val="1209C7"/>
                </a:solidFill>
                <a:latin typeface="Times New Roman" pitchFamily="18" charset="0"/>
                <a:cs typeface="Times New Roman" pitchFamily="18" charset="0"/>
              </a:rPr>
              <a:t>Đối với (M</a:t>
            </a:r>
            <a:r>
              <a:rPr lang="vi-VN" sz="2400" b="1" i="1" baseline="-25000" dirty="0">
                <a:solidFill>
                  <a:srgbClr val="1209C7"/>
                </a:solidFill>
                <a:latin typeface="Times New Roman" pitchFamily="18" charset="0"/>
                <a:cs typeface="Times New Roman" pitchFamily="18" charset="0"/>
              </a:rPr>
              <a:t>x</a:t>
            </a:r>
            <a:r>
              <a:rPr lang="vi-VN" sz="2400" b="1" i="1" dirty="0">
                <a:solidFill>
                  <a:srgbClr val="1209C7"/>
                </a:solidFill>
                <a:latin typeface="Times New Roman" pitchFamily="18" charset="0"/>
                <a:cs typeface="Times New Roman" pitchFamily="18" charset="0"/>
              </a:rPr>
              <a:t>):</a:t>
            </a:r>
            <a:endParaRPr lang="vi-VN" sz="2400" i="1" dirty="0">
              <a:solidFill>
                <a:srgbClr val="1209C7"/>
              </a:solidFill>
              <a:latin typeface="Times New Roman" pitchFamily="18" charset="0"/>
              <a:cs typeface="Times New Roman" pitchFamily="18" charset="0"/>
            </a:endParaRPr>
          </a:p>
        </p:txBody>
      </p:sp>
      <p:sp>
        <p:nvSpPr>
          <p:cNvPr id="12" name="Rectangle 11">
            <a:extLst>
              <a:ext uri="{FF2B5EF4-FFF2-40B4-BE49-F238E27FC236}">
                <a16:creationId xmlns:a16="http://schemas.microsoft.com/office/drawing/2014/main" id="{76919B9F-BA16-4EB9-9858-DAACD6F60393}"/>
              </a:ext>
            </a:extLst>
          </p:cNvPr>
          <p:cNvSpPr/>
          <p:nvPr/>
        </p:nvSpPr>
        <p:spPr>
          <a:xfrm>
            <a:off x="1602416" y="3744008"/>
            <a:ext cx="9553264" cy="830997"/>
          </a:xfrm>
          <a:prstGeom prst="rect">
            <a:avLst/>
          </a:prstGeom>
        </p:spPr>
        <p:txBody>
          <a:bodyPr wrap="square">
            <a:spAutoFit/>
          </a:bodyPr>
          <a:lstStyle/>
          <a:p>
            <a:r>
              <a:rPr lang="vi-VN"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Lượng</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tăng</a:t>
            </a:r>
            <a:r>
              <a:rPr lang="fr-FR" sz="2400" i="1" dirty="0">
                <a:latin typeface="Times New Roman" pitchFamily="18" charset="0"/>
                <a:cs typeface="Times New Roman" pitchFamily="18" charset="0"/>
              </a:rPr>
              <a:t> </a:t>
            </a:r>
            <a:r>
              <a:rPr lang="vi-VN" sz="2400" i="1" dirty="0">
                <a:latin typeface="Times New Roman" pitchFamily="18" charset="0"/>
                <a:cs typeface="Times New Roman" pitchFamily="18" charset="0"/>
              </a:rPr>
              <a:t>-</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lượng</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giảm</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đúng</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bằng</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diện</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tích</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thực</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của</a:t>
            </a:r>
            <a:r>
              <a:rPr lang="fr-FR" sz="2400" i="1" dirty="0">
                <a:latin typeface="Times New Roman" pitchFamily="18" charset="0"/>
                <a:cs typeface="Times New Roman" pitchFamily="18" charset="0"/>
              </a:rPr>
              <a:t> </a:t>
            </a:r>
            <a:r>
              <a:rPr lang="vi-VN" sz="2400" i="1" dirty="0">
                <a:latin typeface="Times New Roman" pitchFamily="18" charset="0"/>
                <a:cs typeface="Times New Roman" pitchFamily="18" charset="0"/>
              </a:rPr>
              <a:t>biểu đồ (Q</a:t>
            </a:r>
            <a:r>
              <a:rPr lang="vi-VN" sz="2400" i="1" baseline="-25000" dirty="0">
                <a:latin typeface="Times New Roman" pitchFamily="18" charset="0"/>
                <a:cs typeface="Times New Roman" pitchFamily="18" charset="0"/>
              </a:rPr>
              <a:t>y</a:t>
            </a:r>
            <a:r>
              <a:rPr lang="vi-VN" sz="2400" i="1" dirty="0">
                <a:latin typeface="Times New Roman" pitchFamily="18" charset="0"/>
                <a:cs typeface="Times New Roman" pitchFamily="18" charset="0"/>
              </a:rPr>
              <a:t>) trong đoạn đang xét.</a:t>
            </a:r>
          </a:p>
        </p:txBody>
      </p:sp>
      <p:grpSp>
        <p:nvGrpSpPr>
          <p:cNvPr id="13" name="Group 12">
            <a:extLst>
              <a:ext uri="{FF2B5EF4-FFF2-40B4-BE49-F238E27FC236}">
                <a16:creationId xmlns:a16="http://schemas.microsoft.com/office/drawing/2014/main" id="{758BFB1F-F0FB-4EB2-9B66-1E70915EC12A}"/>
              </a:ext>
            </a:extLst>
          </p:cNvPr>
          <p:cNvGrpSpPr/>
          <p:nvPr/>
        </p:nvGrpSpPr>
        <p:grpSpPr>
          <a:xfrm>
            <a:off x="702265" y="2573167"/>
            <a:ext cx="9143999" cy="492125"/>
            <a:chOff x="-559" y="1067122"/>
            <a:chExt cx="9143999" cy="492125"/>
          </a:xfrm>
        </p:grpSpPr>
        <p:sp>
          <p:nvSpPr>
            <p:cNvPr id="14" name="Rectangle 13">
              <a:extLst>
                <a:ext uri="{FF2B5EF4-FFF2-40B4-BE49-F238E27FC236}">
                  <a16:creationId xmlns:a16="http://schemas.microsoft.com/office/drawing/2014/main" id="{010B1450-6D78-4A01-B458-27DD1AEE3093}"/>
                </a:ext>
              </a:extLst>
            </p:cNvPr>
            <p:cNvSpPr/>
            <p:nvPr/>
          </p:nvSpPr>
          <p:spPr>
            <a:xfrm>
              <a:off x="-559" y="1082353"/>
              <a:ext cx="9143999" cy="461665"/>
            </a:xfrm>
            <a:prstGeom prst="rect">
              <a:avLst/>
            </a:prstGeom>
          </p:spPr>
          <p:txBody>
            <a:bodyPr wrap="square">
              <a:spAutoFit/>
            </a:bodyPr>
            <a:lstStyle/>
            <a:p>
              <a:pPr>
                <a:tabLst>
                  <a:tab pos="360000" algn="l"/>
                </a:tabLst>
              </a:pPr>
              <a:r>
                <a:rPr lang="vi-VN" sz="2400" i="1" dirty="0">
                  <a:latin typeface="Times New Roman" pitchFamily="18" charset="0"/>
                  <a:cs typeface="Times New Roman" pitchFamily="18" charset="0"/>
                </a:rPr>
                <a:t>		- Trong đoạn có        : M</a:t>
              </a:r>
              <a:r>
                <a:rPr lang="vi-VN" sz="2400" i="1" baseline="-25000" dirty="0">
                  <a:latin typeface="Times New Roman" pitchFamily="18" charset="0"/>
                  <a:cs typeface="Times New Roman" pitchFamily="18" charset="0"/>
                </a:rPr>
                <a:t>x</a:t>
              </a:r>
              <a:r>
                <a:rPr lang="vi-VN" sz="2400" i="1" dirty="0">
                  <a:latin typeface="Times New Roman" pitchFamily="18" charset="0"/>
                  <a:cs typeface="Times New Roman" pitchFamily="18" charset="0"/>
                </a:rPr>
                <a:t> luôn tăng (biểu đồ đi xuống) </a:t>
              </a:r>
            </a:p>
          </p:txBody>
        </p:sp>
        <p:graphicFrame>
          <p:nvGraphicFramePr>
            <p:cNvPr id="15" name="Object 14">
              <a:extLst>
                <a:ext uri="{FF2B5EF4-FFF2-40B4-BE49-F238E27FC236}">
                  <a16:creationId xmlns:a16="http://schemas.microsoft.com/office/drawing/2014/main" id="{672720F5-AFC3-422F-BA97-75A6F9C5BA20}"/>
                </a:ext>
              </a:extLst>
            </p:cNvPr>
            <p:cNvGraphicFramePr>
              <a:graphicFrameLocks noChangeAspect="1"/>
            </p:cNvGraphicFramePr>
            <p:nvPr>
              <p:extLst>
                <p:ext uri="{D42A27DB-BD31-4B8C-83A1-F6EECF244321}">
                  <p14:modId xmlns:p14="http://schemas.microsoft.com/office/powerpoint/2010/main" val="42552742"/>
                </p:ext>
              </p:extLst>
            </p:nvPr>
          </p:nvGraphicFramePr>
          <p:xfrm>
            <a:off x="3034234" y="1067122"/>
            <a:ext cx="563562" cy="492125"/>
          </p:xfrm>
          <a:graphic>
            <a:graphicData uri="http://schemas.openxmlformats.org/presentationml/2006/ole">
              <mc:AlternateContent xmlns:mc="http://schemas.openxmlformats.org/markup-compatibility/2006">
                <mc:Choice xmlns:v="urn:schemas-microsoft-com:vml" Requires="v">
                  <p:oleObj spid="_x0000_s13386" name="Equation" r:id="rId3" imgW="304560" imgH="266400" progId="Equation.DSMT4">
                    <p:embed/>
                  </p:oleObj>
                </mc:Choice>
                <mc:Fallback>
                  <p:oleObj name="Equation" r:id="rId3" imgW="304560" imgH="266400" progId="Equation.DSMT4">
                    <p:embed/>
                    <p:pic>
                      <p:nvPicPr>
                        <p:cNvPr id="2" name="Object 1"/>
                        <p:cNvPicPr>
                          <a:picLocks noChangeAspect="1" noChangeArrowheads="1"/>
                        </p:cNvPicPr>
                        <p:nvPr/>
                      </p:nvPicPr>
                      <p:blipFill>
                        <a:blip r:embed="rId4"/>
                        <a:srcRect/>
                        <a:stretch>
                          <a:fillRect/>
                        </a:stretch>
                      </p:blipFill>
                      <p:spPr bwMode="auto">
                        <a:xfrm>
                          <a:off x="3034234" y="1067122"/>
                          <a:ext cx="56356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16" name="Group 15">
            <a:extLst>
              <a:ext uri="{FF2B5EF4-FFF2-40B4-BE49-F238E27FC236}">
                <a16:creationId xmlns:a16="http://schemas.microsoft.com/office/drawing/2014/main" id="{A6BC9155-2E67-4E19-8ED1-959153DB7058}"/>
              </a:ext>
            </a:extLst>
          </p:cNvPr>
          <p:cNvGrpSpPr/>
          <p:nvPr/>
        </p:nvGrpSpPr>
        <p:grpSpPr>
          <a:xfrm>
            <a:off x="702265" y="3202317"/>
            <a:ext cx="9143999" cy="492125"/>
            <a:chOff x="-559" y="1067122"/>
            <a:chExt cx="9143999" cy="492125"/>
          </a:xfrm>
        </p:grpSpPr>
        <p:sp>
          <p:nvSpPr>
            <p:cNvPr id="17" name="Rectangle 16">
              <a:extLst>
                <a:ext uri="{FF2B5EF4-FFF2-40B4-BE49-F238E27FC236}">
                  <a16:creationId xmlns:a16="http://schemas.microsoft.com/office/drawing/2014/main" id="{60B3BEF8-0E31-4097-A201-C48A76E39393}"/>
                </a:ext>
              </a:extLst>
            </p:cNvPr>
            <p:cNvSpPr/>
            <p:nvPr/>
          </p:nvSpPr>
          <p:spPr>
            <a:xfrm>
              <a:off x="-559" y="1082353"/>
              <a:ext cx="9143999" cy="461665"/>
            </a:xfrm>
            <a:prstGeom prst="rect">
              <a:avLst/>
            </a:prstGeom>
          </p:spPr>
          <p:txBody>
            <a:bodyPr wrap="square">
              <a:spAutoFit/>
            </a:bodyPr>
            <a:lstStyle/>
            <a:p>
              <a:pPr>
                <a:tabLst>
                  <a:tab pos="360000" algn="l"/>
                </a:tabLst>
              </a:pPr>
              <a:r>
                <a:rPr lang="vi-VN" sz="2400" i="1" dirty="0">
                  <a:latin typeface="Times New Roman" pitchFamily="18" charset="0"/>
                  <a:cs typeface="Times New Roman" pitchFamily="18" charset="0"/>
                </a:rPr>
                <a:t>		- Trong đoạn có        : M</a:t>
              </a:r>
              <a:r>
                <a:rPr lang="vi-VN" sz="2400" i="1" baseline="-25000" dirty="0">
                  <a:latin typeface="Times New Roman" pitchFamily="18" charset="0"/>
                  <a:cs typeface="Times New Roman" pitchFamily="18" charset="0"/>
                </a:rPr>
                <a:t>x</a:t>
              </a:r>
              <a:r>
                <a:rPr lang="vi-VN" sz="2400" i="1" dirty="0">
                  <a:latin typeface="Times New Roman" pitchFamily="18" charset="0"/>
                  <a:cs typeface="Times New Roman" pitchFamily="18" charset="0"/>
                </a:rPr>
                <a:t> luôn giảm (biểu đồ đi lên) </a:t>
              </a:r>
            </a:p>
          </p:txBody>
        </p:sp>
        <p:graphicFrame>
          <p:nvGraphicFramePr>
            <p:cNvPr id="18" name="Object 17">
              <a:extLst>
                <a:ext uri="{FF2B5EF4-FFF2-40B4-BE49-F238E27FC236}">
                  <a16:creationId xmlns:a16="http://schemas.microsoft.com/office/drawing/2014/main" id="{E1FB0258-B566-42B8-93A4-4855932DE75D}"/>
                </a:ext>
              </a:extLst>
            </p:cNvPr>
            <p:cNvGraphicFramePr>
              <a:graphicFrameLocks noChangeAspect="1"/>
            </p:cNvGraphicFramePr>
            <p:nvPr>
              <p:extLst>
                <p:ext uri="{D42A27DB-BD31-4B8C-83A1-F6EECF244321}">
                  <p14:modId xmlns:p14="http://schemas.microsoft.com/office/powerpoint/2010/main" val="2841944865"/>
                </p:ext>
              </p:extLst>
            </p:nvPr>
          </p:nvGraphicFramePr>
          <p:xfrm>
            <a:off x="3034234" y="1067122"/>
            <a:ext cx="563562" cy="492125"/>
          </p:xfrm>
          <a:graphic>
            <a:graphicData uri="http://schemas.openxmlformats.org/presentationml/2006/ole">
              <mc:AlternateContent xmlns:mc="http://schemas.openxmlformats.org/markup-compatibility/2006">
                <mc:Choice xmlns:v="urn:schemas-microsoft-com:vml" Requires="v">
                  <p:oleObj spid="_x0000_s13387" name="Equation" r:id="rId5" imgW="304560" imgH="266400" progId="Equation.DSMT4">
                    <p:embed/>
                  </p:oleObj>
                </mc:Choice>
                <mc:Fallback>
                  <p:oleObj name="Equation" r:id="rId5" imgW="304560" imgH="266400" progId="Equation.DSMT4">
                    <p:embed/>
                    <p:pic>
                      <p:nvPicPr>
                        <p:cNvPr id="18" name="Object 17"/>
                        <p:cNvPicPr>
                          <a:picLocks noChangeAspect="1" noChangeArrowheads="1"/>
                        </p:cNvPicPr>
                        <p:nvPr/>
                      </p:nvPicPr>
                      <p:blipFill>
                        <a:blip r:embed="rId6"/>
                        <a:srcRect/>
                        <a:stretch>
                          <a:fillRect/>
                        </a:stretch>
                      </p:blipFill>
                      <p:spPr bwMode="auto">
                        <a:xfrm>
                          <a:off x="3034234" y="1067122"/>
                          <a:ext cx="56356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19" name="Rectangle 18">
            <a:extLst>
              <a:ext uri="{FF2B5EF4-FFF2-40B4-BE49-F238E27FC236}">
                <a16:creationId xmlns:a16="http://schemas.microsoft.com/office/drawing/2014/main" id="{5ADF4F35-36A9-411E-A676-6ED1A8D617A3}"/>
              </a:ext>
            </a:extLst>
          </p:cNvPr>
          <p:cNvSpPr/>
          <p:nvPr/>
        </p:nvSpPr>
        <p:spPr>
          <a:xfrm>
            <a:off x="869572" y="4933770"/>
            <a:ext cx="10452856" cy="830997"/>
          </a:xfrm>
          <a:prstGeom prst="rect">
            <a:avLst/>
          </a:prstGeom>
        </p:spPr>
        <p:txBody>
          <a:bodyPr wrap="square">
            <a:spAutoFit/>
          </a:bodyPr>
          <a:lstStyle/>
          <a:p>
            <a:r>
              <a:rPr lang="vi-VN" sz="2400" b="1" i="1" u="sng" dirty="0">
                <a:latin typeface="Times New Roman" pitchFamily="18" charset="0"/>
                <a:cs typeface="Times New Roman" pitchFamily="18" charset="0"/>
                <a:sym typeface="Wingdings"/>
              </a:rPr>
              <a:t></a:t>
            </a:r>
            <a:r>
              <a:rPr lang="vi-VN" sz="2400" b="1" i="1" u="sng" dirty="0">
                <a:latin typeface="Times New Roman" pitchFamily="18" charset="0"/>
                <a:cs typeface="Times New Roman" pitchFamily="18" charset="0"/>
              </a:rPr>
              <a:t> </a:t>
            </a:r>
            <a:r>
              <a:rPr lang="fr-FR" sz="2400" b="1" i="1" u="sng" dirty="0" err="1">
                <a:latin typeface="Times New Roman" pitchFamily="18" charset="0"/>
                <a:cs typeface="Times New Roman" pitchFamily="18" charset="0"/>
              </a:rPr>
              <a:t>Nhận</a:t>
            </a:r>
            <a:r>
              <a:rPr lang="fr-FR" sz="2400" b="1" i="1" u="sng" dirty="0">
                <a:latin typeface="Times New Roman" pitchFamily="18" charset="0"/>
                <a:cs typeface="Times New Roman" pitchFamily="18" charset="0"/>
              </a:rPr>
              <a:t> </a:t>
            </a:r>
            <a:r>
              <a:rPr lang="fr-FR" sz="2400" b="1" i="1" u="sng" dirty="0" err="1">
                <a:latin typeface="Times New Roman" pitchFamily="18" charset="0"/>
                <a:cs typeface="Times New Roman" pitchFamily="18" charset="0"/>
              </a:rPr>
              <a:t>xét</a:t>
            </a:r>
            <a:r>
              <a:rPr lang="fr-FR" sz="2400" b="1" i="1" u="sng" dirty="0">
                <a:latin typeface="Times New Roman" pitchFamily="18" charset="0"/>
                <a:cs typeface="Times New Roman" pitchFamily="18" charset="0"/>
              </a:rPr>
              <a:t> </a:t>
            </a:r>
            <a:r>
              <a:rPr lang="fr-FR" sz="2400" b="1" i="1" u="sng">
                <a:latin typeface="Times New Roman" pitchFamily="18" charset="0"/>
                <a:cs typeface="Times New Roman" pitchFamily="18" charset="0"/>
              </a:rPr>
              <a:t>:</a:t>
            </a:r>
            <a:r>
              <a:rPr lang="fr-FR" sz="2400" i="1">
                <a:latin typeface="Times New Roman" pitchFamily="18" charset="0"/>
                <a:cs typeface="Times New Roman" pitchFamily="18" charset="0"/>
              </a:rPr>
              <a:t> Trên </a:t>
            </a:r>
            <a:r>
              <a:rPr lang="fr-FR" sz="2400" i="1" dirty="0" err="1">
                <a:latin typeface="Times New Roman" pitchFamily="18" charset="0"/>
                <a:cs typeface="Times New Roman" pitchFamily="18" charset="0"/>
              </a:rPr>
              <a:t>một</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đoạn</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nào</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đó</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nếu</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biết</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tung</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độ</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một</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đầu</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thì</a:t>
            </a:r>
            <a:r>
              <a:rPr lang="fr-FR" sz="2400" i="1" dirty="0">
                <a:latin typeface="Times New Roman" pitchFamily="18" charset="0"/>
                <a:cs typeface="Times New Roman" pitchFamily="18" charset="0"/>
              </a:rPr>
              <a:t> ta </a:t>
            </a:r>
            <a:r>
              <a:rPr lang="fr-FR" sz="2400" i="1" dirty="0" err="1">
                <a:latin typeface="Times New Roman" pitchFamily="18" charset="0"/>
                <a:cs typeface="Times New Roman" pitchFamily="18" charset="0"/>
              </a:rPr>
              <a:t>biết</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được</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tung</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độ</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đầu</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còn</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lại</a:t>
            </a:r>
            <a:r>
              <a:rPr lang="fr-FR" sz="2400" i="1" dirty="0">
                <a:latin typeface="Times New Roman" pitchFamily="18" charset="0"/>
                <a:cs typeface="Times New Roman" pitchFamily="18" charset="0"/>
              </a:rPr>
              <a:t>.</a:t>
            </a:r>
            <a:endParaRPr lang="vi-VN" sz="2400" i="1" dirty="0">
              <a:latin typeface="Times New Roman" pitchFamily="18" charset="0"/>
              <a:cs typeface="Times New Roman" pitchFamily="18" charset="0"/>
            </a:endParaRPr>
          </a:p>
        </p:txBody>
      </p:sp>
      <p:pic>
        <p:nvPicPr>
          <p:cNvPr id="21" name="Picture 20">
            <a:extLst>
              <a:ext uri="{FF2B5EF4-FFF2-40B4-BE49-F238E27FC236}">
                <a16:creationId xmlns:a16="http://schemas.microsoft.com/office/drawing/2014/main" id="{78C0125B-FB57-42DC-9327-AE51DCD29EA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11256"/>
            <a:ext cx="4252981" cy="914400"/>
          </a:xfrm>
          <a:prstGeom prst="rect">
            <a:avLst/>
          </a:prstGeom>
        </p:spPr>
      </p:pic>
    </p:spTree>
    <p:extLst>
      <p:ext uri="{BB962C8B-B14F-4D97-AF65-F5344CB8AC3E}">
        <p14:creationId xmlns:p14="http://schemas.microsoft.com/office/powerpoint/2010/main" val="1919014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ircle(in)">
                                      <p:cBhvr>
                                        <p:cTn id="17" dur="2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circle(in)">
                                      <p:cBhvr>
                                        <p:cTn id="2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BBC6FC2-5721-4F21-9C0E-15F0BA2F7F39}"/>
              </a:ext>
            </a:extLst>
          </p:cNvPr>
          <p:cNvSpPr/>
          <p:nvPr/>
        </p:nvSpPr>
        <p:spPr>
          <a:xfrm>
            <a:off x="838201" y="1331781"/>
            <a:ext cx="10988040" cy="830997"/>
          </a:xfrm>
          <a:prstGeom prst="rect">
            <a:avLst/>
          </a:prstGeom>
        </p:spPr>
        <p:txBody>
          <a:bodyPr wrap="square">
            <a:spAutoFit/>
          </a:bodyPr>
          <a:lstStyle/>
          <a:p>
            <a:r>
              <a:rPr lang="en-US" sz="2400" b="1" dirty="0">
                <a:latin typeface="Times New Roman" panose="02020603050405020304" pitchFamily="18" charset="0"/>
                <a:ea typeface="Times New Roman" panose="02020603050405020304" pitchFamily="18" charset="0"/>
                <a:cs typeface="Times New Roman" panose="02020603050405020304" pitchFamily="18" charset="0"/>
              </a:rPr>
              <a:t>2.1.2.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err="1">
                <a:latin typeface="Times New Roman" panose="02020603050405020304" pitchFamily="18" charset="0"/>
                <a:ea typeface="Times New Roman" panose="02020603050405020304" pitchFamily="18" charset="0"/>
                <a:cs typeface="Times New Roman" panose="02020603050405020304" pitchFamily="18" charset="0"/>
              </a:rPr>
              <a:t>mặt</a:t>
            </a:r>
            <a:r>
              <a:rPr lang="en-US" sz="2400" b="1">
                <a:latin typeface="Times New Roman" panose="02020603050405020304" pitchFamily="18" charset="0"/>
                <a:ea typeface="Times New Roman" panose="02020603050405020304" pitchFamily="18" charset="0"/>
                <a:cs typeface="Times New Roman" panose="02020603050405020304" pitchFamily="18" charset="0"/>
              </a:rPr>
              <a:t> cắt: </a:t>
            </a:r>
            <a:r>
              <a:rPr lang="vi-VN" sz="2400">
                <a:latin typeface="Times New Roman" pitchFamily="18" charset="0"/>
              </a:rPr>
              <a:t>Xét thanh chịu tác dụng một hệ lực cân bằng sau, xác định nội lực trên mcn chứa K.</a:t>
            </a:r>
            <a:endParaRPr lang="en-AU" sz="2400" dirty="0">
              <a:latin typeface="Times New Roman" panose="020206030504050203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C2208B3F-C5D3-4FC8-A790-793C7B21BC17}"/>
              </a:ext>
            </a:extLst>
          </p:cNvPr>
          <p:cNvSpPr>
            <a:spLocks noGrp="1"/>
          </p:cNvSpPr>
          <p:nvPr>
            <p:ph type="title"/>
          </p:nvPr>
        </p:nvSpPr>
        <p:spPr>
          <a:xfrm>
            <a:off x="838200" y="730877"/>
            <a:ext cx="10515600" cy="732155"/>
          </a:xfrm>
        </p:spPr>
        <p:txBody>
          <a:bodyPr>
            <a:normAutofit/>
          </a:bodyPr>
          <a:lstStyle/>
          <a:p>
            <a:r>
              <a:rPr lang="en-US" sz="2400" b="1" dirty="0">
                <a:latin typeface="Times New Roman" panose="02020603050405020304" pitchFamily="18" charset="0"/>
                <a:cs typeface="Times New Roman" panose="02020603050405020304" pitchFamily="18" charset="0"/>
              </a:rPr>
              <a:t>2.1. </a:t>
            </a:r>
            <a:r>
              <a:rPr lang="en-US" sz="2400" b="1" dirty="0" err="1">
                <a:latin typeface="Times New Roman" panose="02020603050405020304" pitchFamily="18" charset="0"/>
                <a:cs typeface="Times New Roman" panose="02020603050405020304" pitchFamily="18" charset="0"/>
              </a:rPr>
              <a:t>Nội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lực</a:t>
            </a:r>
            <a:r>
              <a:rPr lang="en-US" sz="2400" b="1" dirty="0">
                <a:latin typeface="Times New Roman" panose="02020603050405020304" pitchFamily="18" charset="0"/>
                <a:cs typeface="Times New Roman" panose="02020603050405020304" pitchFamily="18" charset="0"/>
              </a:rPr>
              <a:t> – </a:t>
            </a:r>
            <a:r>
              <a:rPr lang="en-US" sz="2400" b="1" dirty="0" err="1">
                <a:latin typeface="Times New Roman" panose="02020603050405020304" pitchFamily="18" charset="0"/>
                <a:cs typeface="Times New Roman" panose="02020603050405020304" pitchFamily="18" charset="0"/>
              </a:rPr>
              <a:t>phương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cắt</a:t>
            </a:r>
            <a:endParaRPr lang="en-AU" sz="2400" b="1" dirty="0">
              <a:latin typeface="Times New Roman" panose="02020603050405020304" pitchFamily="18" charset="0"/>
              <a:cs typeface="Times New Roman" panose="02020603050405020304" pitchFamily="18" charset="0"/>
            </a:endParaRPr>
          </a:p>
        </p:txBody>
      </p:sp>
      <p:grpSp>
        <p:nvGrpSpPr>
          <p:cNvPr id="41" name="Group 40">
            <a:extLst>
              <a:ext uri="{FF2B5EF4-FFF2-40B4-BE49-F238E27FC236}">
                <a16:creationId xmlns:a16="http://schemas.microsoft.com/office/drawing/2014/main" id="{E6902B38-35FB-4CFE-A40B-F993F8E283FE}"/>
              </a:ext>
            </a:extLst>
          </p:cNvPr>
          <p:cNvGrpSpPr/>
          <p:nvPr/>
        </p:nvGrpSpPr>
        <p:grpSpPr>
          <a:xfrm>
            <a:off x="4027759" y="1873599"/>
            <a:ext cx="6093044" cy="2375391"/>
            <a:chOff x="1589359" y="2277745"/>
            <a:chExt cx="6093044" cy="2375391"/>
          </a:xfrm>
        </p:grpSpPr>
        <p:grpSp>
          <p:nvGrpSpPr>
            <p:cNvPr id="42" name="Group 41">
              <a:extLst>
                <a:ext uri="{FF2B5EF4-FFF2-40B4-BE49-F238E27FC236}">
                  <a16:creationId xmlns:a16="http://schemas.microsoft.com/office/drawing/2014/main" id="{0CDC72FE-BB44-4F2A-96F7-951D034B77F6}"/>
                </a:ext>
              </a:extLst>
            </p:cNvPr>
            <p:cNvGrpSpPr/>
            <p:nvPr/>
          </p:nvGrpSpPr>
          <p:grpSpPr>
            <a:xfrm>
              <a:off x="2481108" y="2835835"/>
              <a:ext cx="4259448" cy="1265132"/>
              <a:chOff x="1265289" y="4470013"/>
              <a:chExt cx="2802656" cy="832438"/>
            </a:xfrm>
          </p:grpSpPr>
          <p:cxnSp>
            <p:nvCxnSpPr>
              <p:cNvPr id="64" name="Straight Connector 63">
                <a:extLst>
                  <a:ext uri="{FF2B5EF4-FFF2-40B4-BE49-F238E27FC236}">
                    <a16:creationId xmlns:a16="http://schemas.microsoft.com/office/drawing/2014/main" id="{39B83E51-0B1E-487C-A5C7-74FC3E3BC452}"/>
                  </a:ext>
                </a:extLst>
              </p:cNvPr>
              <p:cNvCxnSpPr/>
              <p:nvPr/>
            </p:nvCxnSpPr>
            <p:spPr>
              <a:xfrm>
                <a:off x="1516294" y="4885115"/>
                <a:ext cx="2330998" cy="1977"/>
              </a:xfrm>
              <a:prstGeom prst="line">
                <a:avLst/>
              </a:prstGeom>
              <a:ln w="19050">
                <a:solidFill>
                  <a:srgbClr val="FF0000"/>
                </a:solidFill>
                <a:prstDash val="dashDot"/>
              </a:ln>
            </p:spPr>
            <p:style>
              <a:lnRef idx="1">
                <a:schemeClr val="accent1"/>
              </a:lnRef>
              <a:fillRef idx="0">
                <a:schemeClr val="accent1"/>
              </a:fillRef>
              <a:effectRef idx="0">
                <a:schemeClr val="accent1"/>
              </a:effectRef>
              <a:fontRef idx="minor">
                <a:schemeClr val="tx1"/>
              </a:fontRef>
            </p:style>
          </p:cxnSp>
          <p:grpSp>
            <p:nvGrpSpPr>
              <p:cNvPr id="65" name="Group 64">
                <a:extLst>
                  <a:ext uri="{FF2B5EF4-FFF2-40B4-BE49-F238E27FC236}">
                    <a16:creationId xmlns:a16="http://schemas.microsoft.com/office/drawing/2014/main" id="{A79E5E90-CDD7-4616-A3A3-BF0FC0020B2F}"/>
                  </a:ext>
                </a:extLst>
              </p:cNvPr>
              <p:cNvGrpSpPr/>
              <p:nvPr/>
            </p:nvGrpSpPr>
            <p:grpSpPr>
              <a:xfrm>
                <a:off x="1265289" y="4470013"/>
                <a:ext cx="2802656" cy="832438"/>
                <a:chOff x="2195737" y="4350815"/>
                <a:chExt cx="2743857" cy="874926"/>
              </a:xfrm>
            </p:grpSpPr>
            <p:cxnSp>
              <p:nvCxnSpPr>
                <p:cNvPr id="66" name="Straight Connector 65">
                  <a:extLst>
                    <a:ext uri="{FF2B5EF4-FFF2-40B4-BE49-F238E27FC236}">
                      <a16:creationId xmlns:a16="http://schemas.microsoft.com/office/drawing/2014/main" id="{296648F0-3456-4B85-90DF-D5F09771575A}"/>
                    </a:ext>
                  </a:extLst>
                </p:cNvPr>
                <p:cNvCxnSpPr/>
                <p:nvPr/>
              </p:nvCxnSpPr>
              <p:spPr>
                <a:xfrm>
                  <a:off x="2411760" y="4350815"/>
                  <a:ext cx="1084504"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Oval 66">
                  <a:extLst>
                    <a:ext uri="{FF2B5EF4-FFF2-40B4-BE49-F238E27FC236}">
                      <a16:creationId xmlns:a16="http://schemas.microsoft.com/office/drawing/2014/main" id="{77C56E07-6B65-44E0-9780-93A8A588F282}"/>
                    </a:ext>
                  </a:extLst>
                </p:cNvPr>
                <p:cNvSpPr/>
                <p:nvPr/>
              </p:nvSpPr>
              <p:spPr>
                <a:xfrm>
                  <a:off x="4507546" y="4355015"/>
                  <a:ext cx="432048" cy="868339"/>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vi-VN"/>
                </a:p>
              </p:txBody>
            </p:sp>
            <p:sp>
              <p:nvSpPr>
                <p:cNvPr id="68" name="Arc 67">
                  <a:extLst>
                    <a:ext uri="{FF2B5EF4-FFF2-40B4-BE49-F238E27FC236}">
                      <a16:creationId xmlns:a16="http://schemas.microsoft.com/office/drawing/2014/main" id="{55531F1E-1318-4E91-8F27-43F5EFE6C0E6}"/>
                    </a:ext>
                  </a:extLst>
                </p:cNvPr>
                <p:cNvSpPr/>
                <p:nvPr/>
              </p:nvSpPr>
              <p:spPr>
                <a:xfrm>
                  <a:off x="2225452" y="4355058"/>
                  <a:ext cx="432048" cy="864096"/>
                </a:xfrm>
                <a:prstGeom prst="arc">
                  <a:avLst>
                    <a:gd name="adj1" fmla="val 16200000"/>
                    <a:gd name="adj2" fmla="val 5377624"/>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69" name="Arc 68">
                  <a:extLst>
                    <a:ext uri="{FF2B5EF4-FFF2-40B4-BE49-F238E27FC236}">
                      <a16:creationId xmlns:a16="http://schemas.microsoft.com/office/drawing/2014/main" id="{3AE7A69D-3D52-4D5D-8142-04C77325BDFC}"/>
                    </a:ext>
                  </a:extLst>
                </p:cNvPr>
                <p:cNvSpPr/>
                <p:nvPr/>
              </p:nvSpPr>
              <p:spPr>
                <a:xfrm rot="10800000">
                  <a:off x="2195737" y="4355058"/>
                  <a:ext cx="432048" cy="864096"/>
                </a:xfrm>
                <a:prstGeom prst="arc">
                  <a:avLst>
                    <a:gd name="adj1" fmla="val 16200000"/>
                    <a:gd name="adj2" fmla="val 5377624"/>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cxnSp>
              <p:nvCxnSpPr>
                <p:cNvPr id="70" name="Straight Connector 69">
                  <a:extLst>
                    <a:ext uri="{FF2B5EF4-FFF2-40B4-BE49-F238E27FC236}">
                      <a16:creationId xmlns:a16="http://schemas.microsoft.com/office/drawing/2014/main" id="{56A71A85-699E-4C65-9EB6-8BD19F006296}"/>
                    </a:ext>
                  </a:extLst>
                </p:cNvPr>
                <p:cNvCxnSpPr/>
                <p:nvPr/>
              </p:nvCxnSpPr>
              <p:spPr>
                <a:xfrm>
                  <a:off x="3473071" y="4350815"/>
                  <a:ext cx="1241523"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A72AD303-36BF-4BDA-BF83-8136536C9550}"/>
                    </a:ext>
                  </a:extLst>
                </p:cNvPr>
                <p:cNvCxnSpPr/>
                <p:nvPr/>
              </p:nvCxnSpPr>
              <p:spPr>
                <a:xfrm>
                  <a:off x="3485342" y="5225741"/>
                  <a:ext cx="1241523"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6694836-C25C-4D84-B991-EAB8225963A3}"/>
                    </a:ext>
                  </a:extLst>
                </p:cNvPr>
                <p:cNvCxnSpPr/>
                <p:nvPr/>
              </p:nvCxnSpPr>
              <p:spPr>
                <a:xfrm>
                  <a:off x="2439371" y="5225426"/>
                  <a:ext cx="1081804"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46B5E3D3-8E4C-4B3D-8528-650206621F5A}"/>
                    </a:ext>
                  </a:extLst>
                </p:cNvPr>
                <p:cNvCxnSpPr/>
                <p:nvPr/>
              </p:nvCxnSpPr>
              <p:spPr>
                <a:xfrm>
                  <a:off x="3208248" y="5225426"/>
                  <a:ext cx="312927" cy="0"/>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grpSp>
          <p:nvGrpSpPr>
            <p:cNvPr id="43" name="Group 42">
              <a:extLst>
                <a:ext uri="{FF2B5EF4-FFF2-40B4-BE49-F238E27FC236}">
                  <a16:creationId xmlns:a16="http://schemas.microsoft.com/office/drawing/2014/main" id="{4928E170-ACAA-437C-B045-9B1677C7E3DB}"/>
                </a:ext>
              </a:extLst>
            </p:cNvPr>
            <p:cNvGrpSpPr/>
            <p:nvPr/>
          </p:nvGrpSpPr>
          <p:grpSpPr>
            <a:xfrm>
              <a:off x="4463988" y="3018957"/>
              <a:ext cx="396044" cy="461665"/>
              <a:chOff x="4463988" y="4941168"/>
              <a:chExt cx="396044" cy="461665"/>
            </a:xfrm>
          </p:grpSpPr>
          <p:sp>
            <p:nvSpPr>
              <p:cNvPr id="62" name="TextBox 61">
                <a:extLst>
                  <a:ext uri="{FF2B5EF4-FFF2-40B4-BE49-F238E27FC236}">
                    <a16:creationId xmlns:a16="http://schemas.microsoft.com/office/drawing/2014/main" id="{16FF9413-B597-4C25-9436-42FB963F344D}"/>
                  </a:ext>
                </a:extLst>
              </p:cNvPr>
              <p:cNvSpPr txBox="1"/>
              <p:nvPr/>
            </p:nvSpPr>
            <p:spPr>
              <a:xfrm>
                <a:off x="4499992" y="4941168"/>
                <a:ext cx="360040" cy="461665"/>
              </a:xfrm>
              <a:prstGeom prst="rect">
                <a:avLst/>
              </a:prstGeom>
              <a:noFill/>
            </p:spPr>
            <p:txBody>
              <a:bodyPr wrap="square" rtlCol="0">
                <a:spAutoFit/>
              </a:bodyPr>
              <a:lstStyle/>
              <a:p>
                <a:r>
                  <a:rPr lang="vi-VN" sz="2400" b="1" i="1" dirty="0">
                    <a:latin typeface="Times New Roman" panose="02020603050405020304" pitchFamily="18" charset="0"/>
                    <a:cs typeface="Times New Roman" panose="02020603050405020304" pitchFamily="18" charset="0"/>
                  </a:rPr>
                  <a:t>K</a:t>
                </a:r>
              </a:p>
            </p:txBody>
          </p:sp>
          <p:sp>
            <p:nvSpPr>
              <p:cNvPr id="63" name="Flowchart: Connector 62">
                <a:extLst>
                  <a:ext uri="{FF2B5EF4-FFF2-40B4-BE49-F238E27FC236}">
                    <a16:creationId xmlns:a16="http://schemas.microsoft.com/office/drawing/2014/main" id="{80BBD239-AC8A-442F-87C4-4C2AA5D46970}"/>
                  </a:ext>
                </a:extLst>
              </p:cNvPr>
              <p:cNvSpPr/>
              <p:nvPr/>
            </p:nvSpPr>
            <p:spPr>
              <a:xfrm>
                <a:off x="4463988" y="5063988"/>
                <a:ext cx="72008" cy="72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vi-VN"/>
              </a:p>
            </p:txBody>
          </p:sp>
        </p:grpSp>
        <p:grpSp>
          <p:nvGrpSpPr>
            <p:cNvPr id="44" name="Group 43">
              <a:extLst>
                <a:ext uri="{FF2B5EF4-FFF2-40B4-BE49-F238E27FC236}">
                  <a16:creationId xmlns:a16="http://schemas.microsoft.com/office/drawing/2014/main" id="{DE43CDD2-D68E-4E47-9F5C-3CF9F1790F60}"/>
                </a:ext>
              </a:extLst>
            </p:cNvPr>
            <p:cNvGrpSpPr/>
            <p:nvPr/>
          </p:nvGrpSpPr>
          <p:grpSpPr>
            <a:xfrm>
              <a:off x="1589359" y="3297341"/>
              <a:ext cx="891748" cy="461665"/>
              <a:chOff x="1635488" y="5652839"/>
              <a:chExt cx="891748" cy="461665"/>
            </a:xfrm>
          </p:grpSpPr>
          <p:cxnSp>
            <p:nvCxnSpPr>
              <p:cNvPr id="60" name="Straight Arrow Connector 59">
                <a:extLst>
                  <a:ext uri="{FF2B5EF4-FFF2-40B4-BE49-F238E27FC236}">
                    <a16:creationId xmlns:a16="http://schemas.microsoft.com/office/drawing/2014/main" id="{87F0893A-B68B-4D68-8087-E46C7FA175DF}"/>
                  </a:ext>
                </a:extLst>
              </p:cNvPr>
              <p:cNvCxnSpPr>
                <a:stCxn id="61" idx="0"/>
              </p:cNvCxnSpPr>
              <p:nvPr/>
            </p:nvCxnSpPr>
            <p:spPr>
              <a:xfrm>
                <a:off x="1905518" y="5652839"/>
                <a:ext cx="621718" cy="135773"/>
              </a:xfrm>
              <a:prstGeom prst="straightConnector1">
                <a:avLst/>
              </a:prstGeom>
              <a:ln w="38100">
                <a:solidFill>
                  <a:srgbClr val="FF0000"/>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61" name="Text Box 66">
                <a:extLst>
                  <a:ext uri="{FF2B5EF4-FFF2-40B4-BE49-F238E27FC236}">
                    <a16:creationId xmlns:a16="http://schemas.microsoft.com/office/drawing/2014/main" id="{23F16321-4AB0-4C43-A079-D33AA49F15C0}"/>
                  </a:ext>
                </a:extLst>
              </p:cNvPr>
              <p:cNvSpPr txBox="1">
                <a:spLocks noChangeArrowheads="1"/>
              </p:cNvSpPr>
              <p:nvPr/>
            </p:nvSpPr>
            <p:spPr bwMode="auto">
              <a:xfrm>
                <a:off x="1635488" y="5652839"/>
                <a:ext cx="5400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dirty="0">
                    <a:solidFill>
                      <a:srgbClr val="FF0000"/>
                    </a:solidFill>
                    <a:latin typeface="Times New Roman" pitchFamily="18" charset="0"/>
                  </a:rPr>
                  <a:t>P</a:t>
                </a:r>
                <a:r>
                  <a:rPr lang="en-US" sz="2400" b="1" i="1" baseline="-25000" dirty="0">
                    <a:solidFill>
                      <a:srgbClr val="FF0000"/>
                    </a:solidFill>
                    <a:latin typeface="Times New Roman" pitchFamily="18" charset="0"/>
                  </a:rPr>
                  <a:t>2</a:t>
                </a:r>
                <a:endParaRPr lang="en-US" sz="2400" b="1" i="1" baseline="-25000" dirty="0">
                  <a:solidFill>
                    <a:srgbClr val="FF0000"/>
                  </a:solidFill>
                  <a:latin typeface="Times New Roman" pitchFamily="18" charset="0"/>
                  <a:sym typeface="Symbol" pitchFamily="18" charset="2"/>
                </a:endParaRPr>
              </a:p>
            </p:txBody>
          </p:sp>
        </p:grpSp>
        <p:grpSp>
          <p:nvGrpSpPr>
            <p:cNvPr id="45" name="Group 44">
              <a:extLst>
                <a:ext uri="{FF2B5EF4-FFF2-40B4-BE49-F238E27FC236}">
                  <a16:creationId xmlns:a16="http://schemas.microsoft.com/office/drawing/2014/main" id="{37080537-64F7-4BBD-8A19-43BDDA882B68}"/>
                </a:ext>
              </a:extLst>
            </p:cNvPr>
            <p:cNvGrpSpPr/>
            <p:nvPr/>
          </p:nvGrpSpPr>
          <p:grpSpPr>
            <a:xfrm>
              <a:off x="2706429" y="2277745"/>
              <a:ext cx="766178" cy="564222"/>
              <a:chOff x="1861606" y="5382666"/>
              <a:chExt cx="766178" cy="564222"/>
            </a:xfrm>
          </p:grpSpPr>
          <p:cxnSp>
            <p:nvCxnSpPr>
              <p:cNvPr id="58" name="Straight Arrow Connector 57">
                <a:extLst>
                  <a:ext uri="{FF2B5EF4-FFF2-40B4-BE49-F238E27FC236}">
                    <a16:creationId xmlns:a16="http://schemas.microsoft.com/office/drawing/2014/main" id="{3DD109BA-8984-46A2-A4EB-D44A08EDA94F}"/>
                  </a:ext>
                </a:extLst>
              </p:cNvPr>
              <p:cNvCxnSpPr/>
              <p:nvPr/>
            </p:nvCxnSpPr>
            <p:spPr>
              <a:xfrm>
                <a:off x="2175548" y="5414810"/>
                <a:ext cx="452236" cy="532078"/>
              </a:xfrm>
              <a:prstGeom prst="straightConnector1">
                <a:avLst/>
              </a:prstGeom>
              <a:ln w="38100">
                <a:solidFill>
                  <a:srgbClr val="FF0000"/>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59" name="Text Box 66">
                <a:extLst>
                  <a:ext uri="{FF2B5EF4-FFF2-40B4-BE49-F238E27FC236}">
                    <a16:creationId xmlns:a16="http://schemas.microsoft.com/office/drawing/2014/main" id="{A61D7EC8-1B8E-4294-B064-3A3135F6969E}"/>
                  </a:ext>
                </a:extLst>
              </p:cNvPr>
              <p:cNvSpPr txBox="1">
                <a:spLocks noChangeArrowheads="1"/>
              </p:cNvSpPr>
              <p:nvPr/>
            </p:nvSpPr>
            <p:spPr bwMode="auto">
              <a:xfrm>
                <a:off x="1861606" y="5382666"/>
                <a:ext cx="5400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dirty="0">
                    <a:solidFill>
                      <a:srgbClr val="FF0000"/>
                    </a:solidFill>
                    <a:latin typeface="Times New Roman" pitchFamily="18" charset="0"/>
                  </a:rPr>
                  <a:t>P</a:t>
                </a:r>
                <a:r>
                  <a:rPr lang="en-US" sz="2400" b="1" i="1" baseline="-25000" dirty="0">
                    <a:solidFill>
                      <a:srgbClr val="FF0000"/>
                    </a:solidFill>
                    <a:latin typeface="Times New Roman" pitchFamily="18" charset="0"/>
                  </a:rPr>
                  <a:t>3</a:t>
                </a:r>
                <a:endParaRPr lang="en-US" sz="2400" b="1" i="1" baseline="-25000" dirty="0">
                  <a:solidFill>
                    <a:srgbClr val="FF0000"/>
                  </a:solidFill>
                  <a:latin typeface="Times New Roman" pitchFamily="18" charset="0"/>
                  <a:sym typeface="Symbol" pitchFamily="18" charset="2"/>
                </a:endParaRPr>
              </a:p>
            </p:txBody>
          </p:sp>
        </p:grpSp>
        <p:grpSp>
          <p:nvGrpSpPr>
            <p:cNvPr id="46" name="Group 45">
              <a:extLst>
                <a:ext uri="{FF2B5EF4-FFF2-40B4-BE49-F238E27FC236}">
                  <a16:creationId xmlns:a16="http://schemas.microsoft.com/office/drawing/2014/main" id="{5FE86ABB-0873-43AC-B022-D862861CCD95}"/>
                </a:ext>
              </a:extLst>
            </p:cNvPr>
            <p:cNvGrpSpPr/>
            <p:nvPr/>
          </p:nvGrpSpPr>
          <p:grpSpPr>
            <a:xfrm>
              <a:off x="2669210" y="4097512"/>
              <a:ext cx="714161" cy="555624"/>
              <a:chOff x="1543388" y="5609680"/>
              <a:chExt cx="714161" cy="555624"/>
            </a:xfrm>
          </p:grpSpPr>
          <p:cxnSp>
            <p:nvCxnSpPr>
              <p:cNvPr id="56" name="Straight Arrow Connector 55">
                <a:extLst>
                  <a:ext uri="{FF2B5EF4-FFF2-40B4-BE49-F238E27FC236}">
                    <a16:creationId xmlns:a16="http://schemas.microsoft.com/office/drawing/2014/main" id="{74CB979B-6246-4565-9936-CF59A101593F}"/>
                  </a:ext>
                </a:extLst>
              </p:cNvPr>
              <p:cNvCxnSpPr/>
              <p:nvPr/>
            </p:nvCxnSpPr>
            <p:spPr>
              <a:xfrm flipV="1">
                <a:off x="1907704" y="5609680"/>
                <a:ext cx="349845" cy="555624"/>
              </a:xfrm>
              <a:prstGeom prst="straightConnector1">
                <a:avLst/>
              </a:prstGeom>
              <a:ln w="38100">
                <a:solidFill>
                  <a:srgbClr val="FF0000"/>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57" name="Text Box 66">
                <a:extLst>
                  <a:ext uri="{FF2B5EF4-FFF2-40B4-BE49-F238E27FC236}">
                    <a16:creationId xmlns:a16="http://schemas.microsoft.com/office/drawing/2014/main" id="{E0D91704-3B0D-4DE2-8452-3B0E1CA97A1A}"/>
                  </a:ext>
                </a:extLst>
              </p:cNvPr>
              <p:cNvSpPr txBox="1">
                <a:spLocks noChangeArrowheads="1"/>
              </p:cNvSpPr>
              <p:nvPr/>
            </p:nvSpPr>
            <p:spPr bwMode="auto">
              <a:xfrm>
                <a:off x="1543388" y="5652839"/>
                <a:ext cx="5400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dirty="0">
                    <a:solidFill>
                      <a:srgbClr val="FF0000"/>
                    </a:solidFill>
                    <a:latin typeface="Times New Roman" pitchFamily="18" charset="0"/>
                  </a:rPr>
                  <a:t>P</a:t>
                </a:r>
                <a:r>
                  <a:rPr lang="en-US" sz="2400" b="1" i="1" baseline="-25000" dirty="0">
                    <a:solidFill>
                      <a:srgbClr val="FF0000"/>
                    </a:solidFill>
                    <a:latin typeface="Times New Roman" pitchFamily="18" charset="0"/>
                  </a:rPr>
                  <a:t>1</a:t>
                </a:r>
                <a:endParaRPr lang="en-US" sz="2400" b="1" i="1" baseline="-25000" dirty="0">
                  <a:solidFill>
                    <a:srgbClr val="FF0000"/>
                  </a:solidFill>
                  <a:latin typeface="Times New Roman" pitchFamily="18" charset="0"/>
                  <a:sym typeface="Symbol" pitchFamily="18" charset="2"/>
                </a:endParaRPr>
              </a:p>
            </p:txBody>
          </p:sp>
        </p:grpSp>
        <p:grpSp>
          <p:nvGrpSpPr>
            <p:cNvPr id="47" name="Group 46">
              <a:extLst>
                <a:ext uri="{FF2B5EF4-FFF2-40B4-BE49-F238E27FC236}">
                  <a16:creationId xmlns:a16="http://schemas.microsoft.com/office/drawing/2014/main" id="{65D0E876-A268-46F8-9BBE-79FA44C26C01}"/>
                </a:ext>
              </a:extLst>
            </p:cNvPr>
            <p:cNvGrpSpPr/>
            <p:nvPr/>
          </p:nvGrpSpPr>
          <p:grpSpPr>
            <a:xfrm>
              <a:off x="5544108" y="2277745"/>
              <a:ext cx="540060" cy="564222"/>
              <a:chOff x="2113634" y="5382666"/>
              <a:chExt cx="540060" cy="564222"/>
            </a:xfrm>
          </p:grpSpPr>
          <p:cxnSp>
            <p:nvCxnSpPr>
              <p:cNvPr id="54" name="Straight Arrow Connector 53">
                <a:extLst>
                  <a:ext uri="{FF2B5EF4-FFF2-40B4-BE49-F238E27FC236}">
                    <a16:creationId xmlns:a16="http://schemas.microsoft.com/office/drawing/2014/main" id="{3655B8B8-5987-44E9-BADC-9943C4E347BC}"/>
                  </a:ext>
                </a:extLst>
              </p:cNvPr>
              <p:cNvCxnSpPr/>
              <p:nvPr/>
            </p:nvCxnSpPr>
            <p:spPr>
              <a:xfrm>
                <a:off x="2627784" y="5382666"/>
                <a:ext cx="0" cy="564222"/>
              </a:xfrm>
              <a:prstGeom prst="straightConnector1">
                <a:avLst/>
              </a:prstGeom>
              <a:ln w="38100">
                <a:solidFill>
                  <a:srgbClr val="FF0000"/>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55" name="Text Box 66">
                <a:extLst>
                  <a:ext uri="{FF2B5EF4-FFF2-40B4-BE49-F238E27FC236}">
                    <a16:creationId xmlns:a16="http://schemas.microsoft.com/office/drawing/2014/main" id="{09D98BF7-901A-4B0E-8ED5-02C592A6CA22}"/>
                  </a:ext>
                </a:extLst>
              </p:cNvPr>
              <p:cNvSpPr txBox="1">
                <a:spLocks noChangeArrowheads="1"/>
              </p:cNvSpPr>
              <p:nvPr/>
            </p:nvSpPr>
            <p:spPr bwMode="auto">
              <a:xfrm>
                <a:off x="2113634" y="5382666"/>
                <a:ext cx="5400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dirty="0">
                    <a:solidFill>
                      <a:srgbClr val="FF0000"/>
                    </a:solidFill>
                    <a:latin typeface="Times New Roman" pitchFamily="18" charset="0"/>
                  </a:rPr>
                  <a:t>P</a:t>
                </a:r>
                <a:r>
                  <a:rPr lang="en-US" sz="2400" b="1" i="1" baseline="-25000" dirty="0">
                    <a:solidFill>
                      <a:srgbClr val="FF0000"/>
                    </a:solidFill>
                    <a:latin typeface="Times New Roman" pitchFamily="18" charset="0"/>
                  </a:rPr>
                  <a:t>4</a:t>
                </a:r>
                <a:endParaRPr lang="en-US" sz="2400" b="1" i="1" baseline="-25000" dirty="0">
                  <a:solidFill>
                    <a:srgbClr val="FF0000"/>
                  </a:solidFill>
                  <a:latin typeface="Times New Roman" pitchFamily="18" charset="0"/>
                  <a:sym typeface="Symbol" pitchFamily="18" charset="2"/>
                </a:endParaRPr>
              </a:p>
            </p:txBody>
          </p:sp>
        </p:grpSp>
        <p:grpSp>
          <p:nvGrpSpPr>
            <p:cNvPr id="48" name="Group 47">
              <a:extLst>
                <a:ext uri="{FF2B5EF4-FFF2-40B4-BE49-F238E27FC236}">
                  <a16:creationId xmlns:a16="http://schemas.microsoft.com/office/drawing/2014/main" id="{2FF94D26-753E-4508-BAA6-02DEFB108124}"/>
                </a:ext>
              </a:extLst>
            </p:cNvPr>
            <p:cNvGrpSpPr/>
            <p:nvPr/>
          </p:nvGrpSpPr>
          <p:grpSpPr>
            <a:xfrm>
              <a:off x="6515737" y="2995202"/>
              <a:ext cx="1166666" cy="461665"/>
              <a:chOff x="2527236" y="5350700"/>
              <a:chExt cx="1166666" cy="461665"/>
            </a:xfrm>
          </p:grpSpPr>
          <p:cxnSp>
            <p:nvCxnSpPr>
              <p:cNvPr id="52" name="Straight Arrow Connector 51">
                <a:extLst>
                  <a:ext uri="{FF2B5EF4-FFF2-40B4-BE49-F238E27FC236}">
                    <a16:creationId xmlns:a16="http://schemas.microsoft.com/office/drawing/2014/main" id="{EB7DD6B7-1E1E-4B82-8FB9-1A94FEE761D1}"/>
                  </a:ext>
                </a:extLst>
              </p:cNvPr>
              <p:cNvCxnSpPr/>
              <p:nvPr/>
            </p:nvCxnSpPr>
            <p:spPr>
              <a:xfrm flipH="1">
                <a:off x="2527236" y="5374455"/>
                <a:ext cx="576543" cy="414157"/>
              </a:xfrm>
              <a:prstGeom prst="straightConnector1">
                <a:avLst/>
              </a:prstGeom>
              <a:ln w="38100">
                <a:solidFill>
                  <a:srgbClr val="FF0000"/>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53" name="Text Box 66">
                <a:extLst>
                  <a:ext uri="{FF2B5EF4-FFF2-40B4-BE49-F238E27FC236}">
                    <a16:creationId xmlns:a16="http://schemas.microsoft.com/office/drawing/2014/main" id="{E75C2BE9-5C16-4219-9F48-2FA0B5CC0AE3}"/>
                  </a:ext>
                </a:extLst>
              </p:cNvPr>
              <p:cNvSpPr txBox="1">
                <a:spLocks noChangeArrowheads="1"/>
              </p:cNvSpPr>
              <p:nvPr/>
            </p:nvSpPr>
            <p:spPr bwMode="auto">
              <a:xfrm>
                <a:off x="3153842" y="5350700"/>
                <a:ext cx="5400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dirty="0">
                    <a:solidFill>
                      <a:srgbClr val="FF0000"/>
                    </a:solidFill>
                    <a:latin typeface="Times New Roman" pitchFamily="18" charset="0"/>
                  </a:rPr>
                  <a:t>P</a:t>
                </a:r>
                <a:r>
                  <a:rPr lang="en-US" sz="2400" b="1" i="1" baseline="-25000" dirty="0">
                    <a:solidFill>
                      <a:srgbClr val="FF0000"/>
                    </a:solidFill>
                    <a:latin typeface="Times New Roman" pitchFamily="18" charset="0"/>
                  </a:rPr>
                  <a:t>5</a:t>
                </a:r>
                <a:endParaRPr lang="en-US" sz="2400" b="1" i="1" baseline="-25000" dirty="0">
                  <a:solidFill>
                    <a:srgbClr val="FF0000"/>
                  </a:solidFill>
                  <a:latin typeface="Times New Roman" pitchFamily="18" charset="0"/>
                  <a:sym typeface="Symbol" pitchFamily="18" charset="2"/>
                </a:endParaRPr>
              </a:p>
            </p:txBody>
          </p:sp>
        </p:grpSp>
        <p:grpSp>
          <p:nvGrpSpPr>
            <p:cNvPr id="49" name="Group 48">
              <a:extLst>
                <a:ext uri="{FF2B5EF4-FFF2-40B4-BE49-F238E27FC236}">
                  <a16:creationId xmlns:a16="http://schemas.microsoft.com/office/drawing/2014/main" id="{5AB8600D-CDEF-415C-91B4-22F45E6F4CE6}"/>
                </a:ext>
              </a:extLst>
            </p:cNvPr>
            <p:cNvGrpSpPr/>
            <p:nvPr/>
          </p:nvGrpSpPr>
          <p:grpSpPr>
            <a:xfrm>
              <a:off x="5868144" y="4097512"/>
              <a:ext cx="989555" cy="508644"/>
              <a:chOff x="2257549" y="5609680"/>
              <a:chExt cx="989555" cy="508644"/>
            </a:xfrm>
          </p:grpSpPr>
          <p:cxnSp>
            <p:nvCxnSpPr>
              <p:cNvPr id="50" name="Straight Arrow Connector 49">
                <a:extLst>
                  <a:ext uri="{FF2B5EF4-FFF2-40B4-BE49-F238E27FC236}">
                    <a16:creationId xmlns:a16="http://schemas.microsoft.com/office/drawing/2014/main" id="{708E3953-E28A-4543-9BC2-AAF7CAA2844E}"/>
                  </a:ext>
                </a:extLst>
              </p:cNvPr>
              <p:cNvCxnSpPr/>
              <p:nvPr/>
            </p:nvCxnSpPr>
            <p:spPr>
              <a:xfrm flipH="1" flipV="1">
                <a:off x="2257549" y="5609680"/>
                <a:ext cx="453067" cy="504824"/>
              </a:xfrm>
              <a:prstGeom prst="straightConnector1">
                <a:avLst/>
              </a:prstGeom>
              <a:ln w="38100">
                <a:solidFill>
                  <a:srgbClr val="FF0000"/>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51" name="Text Box 66">
                <a:extLst>
                  <a:ext uri="{FF2B5EF4-FFF2-40B4-BE49-F238E27FC236}">
                    <a16:creationId xmlns:a16="http://schemas.microsoft.com/office/drawing/2014/main" id="{E72DF804-454B-48C7-8871-50CF9DE336FD}"/>
                  </a:ext>
                </a:extLst>
              </p:cNvPr>
              <p:cNvSpPr txBox="1">
                <a:spLocks noChangeArrowheads="1"/>
              </p:cNvSpPr>
              <p:nvPr/>
            </p:nvSpPr>
            <p:spPr bwMode="auto">
              <a:xfrm>
                <a:off x="2707044" y="5656659"/>
                <a:ext cx="5400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dirty="0">
                    <a:solidFill>
                      <a:srgbClr val="FF0000"/>
                    </a:solidFill>
                    <a:latin typeface="Times New Roman" pitchFamily="18" charset="0"/>
                  </a:rPr>
                  <a:t>P</a:t>
                </a:r>
                <a:r>
                  <a:rPr lang="en-US" sz="2400" b="1" i="1" baseline="-25000" dirty="0">
                    <a:solidFill>
                      <a:srgbClr val="FF0000"/>
                    </a:solidFill>
                    <a:latin typeface="Times New Roman" pitchFamily="18" charset="0"/>
                  </a:rPr>
                  <a:t>6</a:t>
                </a:r>
                <a:endParaRPr lang="en-US" sz="2400" b="1" i="1" baseline="-25000" dirty="0">
                  <a:solidFill>
                    <a:srgbClr val="FF0000"/>
                  </a:solidFill>
                  <a:latin typeface="Times New Roman" pitchFamily="18" charset="0"/>
                  <a:sym typeface="Symbol" pitchFamily="18" charset="2"/>
                </a:endParaRPr>
              </a:p>
            </p:txBody>
          </p:sp>
        </p:grpSp>
      </p:grpSp>
      <p:grpSp>
        <p:nvGrpSpPr>
          <p:cNvPr id="74" name="Group 73">
            <a:extLst>
              <a:ext uri="{FF2B5EF4-FFF2-40B4-BE49-F238E27FC236}">
                <a16:creationId xmlns:a16="http://schemas.microsoft.com/office/drawing/2014/main" id="{FBB71386-796E-43E5-A1A7-C1C658C54FE9}"/>
              </a:ext>
            </a:extLst>
          </p:cNvPr>
          <p:cNvGrpSpPr/>
          <p:nvPr/>
        </p:nvGrpSpPr>
        <p:grpSpPr>
          <a:xfrm>
            <a:off x="6602275" y="4909001"/>
            <a:ext cx="671463" cy="1249472"/>
            <a:chOff x="4163875" y="5002210"/>
            <a:chExt cx="671463" cy="1249472"/>
          </a:xfrm>
          <a:pattFill prst="ltUpDiag">
            <a:fgClr>
              <a:schemeClr val="accent6">
                <a:lumMod val="20000"/>
                <a:lumOff val="80000"/>
              </a:schemeClr>
            </a:fgClr>
            <a:bgClr>
              <a:schemeClr val="bg1"/>
            </a:bgClr>
          </a:pattFill>
        </p:grpSpPr>
        <p:sp>
          <p:nvSpPr>
            <p:cNvPr id="75" name="Arc 74">
              <a:extLst>
                <a:ext uri="{FF2B5EF4-FFF2-40B4-BE49-F238E27FC236}">
                  <a16:creationId xmlns:a16="http://schemas.microsoft.com/office/drawing/2014/main" id="{D87EDC77-AD16-4F6D-8264-2B9D1217D8B9}"/>
                </a:ext>
              </a:extLst>
            </p:cNvPr>
            <p:cNvSpPr/>
            <p:nvPr/>
          </p:nvSpPr>
          <p:spPr>
            <a:xfrm>
              <a:off x="4164645" y="5002210"/>
              <a:ext cx="670693" cy="1249472"/>
            </a:xfrm>
            <a:prstGeom prst="arc">
              <a:avLst>
                <a:gd name="adj1" fmla="val 16200000"/>
                <a:gd name="adj2" fmla="val 5377624"/>
              </a:avLst>
            </a:prstGeom>
            <a:grpFill/>
            <a:ln w="15875">
              <a:solidFill>
                <a:srgbClr val="92D05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76" name="Arc 75">
              <a:extLst>
                <a:ext uri="{FF2B5EF4-FFF2-40B4-BE49-F238E27FC236}">
                  <a16:creationId xmlns:a16="http://schemas.microsoft.com/office/drawing/2014/main" id="{9F608DD3-AAC2-4C3C-8184-413845E42CBA}"/>
                </a:ext>
              </a:extLst>
            </p:cNvPr>
            <p:cNvSpPr/>
            <p:nvPr/>
          </p:nvSpPr>
          <p:spPr>
            <a:xfrm rot="10800000">
              <a:off x="4163875" y="5002210"/>
              <a:ext cx="670693" cy="1249472"/>
            </a:xfrm>
            <a:prstGeom prst="arc">
              <a:avLst>
                <a:gd name="adj1" fmla="val 16200000"/>
                <a:gd name="adj2" fmla="val 5377624"/>
              </a:avLst>
            </a:prstGeom>
            <a:grpFill/>
            <a:ln w="15875">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grpSp>
      <p:grpSp>
        <p:nvGrpSpPr>
          <p:cNvPr id="77" name="Group 76">
            <a:extLst>
              <a:ext uri="{FF2B5EF4-FFF2-40B4-BE49-F238E27FC236}">
                <a16:creationId xmlns:a16="http://schemas.microsoft.com/office/drawing/2014/main" id="{2A9C5BE1-52AE-47C6-A705-A9CAF5D00CAC}"/>
              </a:ext>
            </a:extLst>
          </p:cNvPr>
          <p:cNvGrpSpPr/>
          <p:nvPr/>
        </p:nvGrpSpPr>
        <p:grpSpPr>
          <a:xfrm>
            <a:off x="4027759" y="4344776"/>
            <a:ext cx="6093044" cy="2375391"/>
            <a:chOff x="1589359" y="2349753"/>
            <a:chExt cx="6093044" cy="2375391"/>
          </a:xfrm>
        </p:grpSpPr>
        <p:cxnSp>
          <p:nvCxnSpPr>
            <p:cNvPr id="78" name="Straight Connector 77">
              <a:extLst>
                <a:ext uri="{FF2B5EF4-FFF2-40B4-BE49-F238E27FC236}">
                  <a16:creationId xmlns:a16="http://schemas.microsoft.com/office/drawing/2014/main" id="{5B24723D-28FB-45C0-A925-0C8185FEF4D5}"/>
                </a:ext>
              </a:extLst>
            </p:cNvPr>
            <p:cNvCxnSpPr/>
            <p:nvPr/>
          </p:nvCxnSpPr>
          <p:spPr>
            <a:xfrm>
              <a:off x="2862583" y="3538711"/>
              <a:ext cx="3542627" cy="3005"/>
            </a:xfrm>
            <a:prstGeom prst="line">
              <a:avLst/>
            </a:prstGeom>
            <a:ln w="19050">
              <a:solidFill>
                <a:srgbClr val="FF0000"/>
              </a:solidFill>
              <a:prstDash val="dashDot"/>
            </a:ln>
          </p:spPr>
          <p:style>
            <a:lnRef idx="1">
              <a:schemeClr val="accent1"/>
            </a:lnRef>
            <a:fillRef idx="0">
              <a:schemeClr val="accent1"/>
            </a:fillRef>
            <a:effectRef idx="0">
              <a:schemeClr val="accent1"/>
            </a:effectRef>
            <a:fontRef idx="minor">
              <a:schemeClr val="tx1"/>
            </a:fontRef>
          </p:style>
        </p:cxnSp>
        <p:grpSp>
          <p:nvGrpSpPr>
            <p:cNvPr id="79" name="Group 78">
              <a:extLst>
                <a:ext uri="{FF2B5EF4-FFF2-40B4-BE49-F238E27FC236}">
                  <a16:creationId xmlns:a16="http://schemas.microsoft.com/office/drawing/2014/main" id="{EF4E5EA3-EE33-486D-85B9-6A6F4CF5A6FF}"/>
                </a:ext>
              </a:extLst>
            </p:cNvPr>
            <p:cNvGrpSpPr/>
            <p:nvPr/>
          </p:nvGrpSpPr>
          <p:grpSpPr>
            <a:xfrm>
              <a:off x="1589359" y="2349753"/>
              <a:ext cx="6093044" cy="2375391"/>
              <a:chOff x="1589359" y="2349753"/>
              <a:chExt cx="6093044" cy="2375391"/>
            </a:xfrm>
          </p:grpSpPr>
          <p:cxnSp>
            <p:nvCxnSpPr>
              <p:cNvPr id="80" name="Straight Connector 79">
                <a:extLst>
                  <a:ext uri="{FF2B5EF4-FFF2-40B4-BE49-F238E27FC236}">
                    <a16:creationId xmlns:a16="http://schemas.microsoft.com/office/drawing/2014/main" id="{6953827D-2071-4DAB-9D36-77849D020122}"/>
                  </a:ext>
                </a:extLst>
              </p:cNvPr>
              <p:cNvCxnSpPr/>
              <p:nvPr/>
            </p:nvCxnSpPr>
            <p:spPr>
              <a:xfrm>
                <a:off x="2816453" y="2907843"/>
                <a:ext cx="1193572"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Oval 80">
                <a:extLst>
                  <a:ext uri="{FF2B5EF4-FFF2-40B4-BE49-F238E27FC236}">
                    <a16:creationId xmlns:a16="http://schemas.microsoft.com/office/drawing/2014/main" id="{33C547AF-8241-46D5-86D5-B51EE346E3BB}"/>
                  </a:ext>
                </a:extLst>
              </p:cNvPr>
              <p:cNvSpPr/>
              <p:nvPr/>
            </p:nvSpPr>
            <p:spPr>
              <a:xfrm>
                <a:off x="6069863" y="2913916"/>
                <a:ext cx="670693" cy="1255607"/>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vi-VN"/>
              </a:p>
            </p:txBody>
          </p:sp>
          <p:sp>
            <p:nvSpPr>
              <p:cNvPr id="82" name="Arc 81">
                <a:extLst>
                  <a:ext uri="{FF2B5EF4-FFF2-40B4-BE49-F238E27FC236}">
                    <a16:creationId xmlns:a16="http://schemas.microsoft.com/office/drawing/2014/main" id="{425307A0-6F69-4B4D-A714-8571FB0DC849}"/>
                  </a:ext>
                </a:extLst>
              </p:cNvPr>
              <p:cNvSpPr/>
              <p:nvPr/>
            </p:nvSpPr>
            <p:spPr>
              <a:xfrm>
                <a:off x="2527236" y="2913978"/>
                <a:ext cx="670693" cy="1249472"/>
              </a:xfrm>
              <a:prstGeom prst="arc">
                <a:avLst>
                  <a:gd name="adj1" fmla="val 16200000"/>
                  <a:gd name="adj2" fmla="val 5377624"/>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83" name="Arc 82">
                <a:extLst>
                  <a:ext uri="{FF2B5EF4-FFF2-40B4-BE49-F238E27FC236}">
                    <a16:creationId xmlns:a16="http://schemas.microsoft.com/office/drawing/2014/main" id="{7022105F-E463-4523-B4BE-66B0F8378065}"/>
                  </a:ext>
                </a:extLst>
              </p:cNvPr>
              <p:cNvSpPr/>
              <p:nvPr/>
            </p:nvSpPr>
            <p:spPr>
              <a:xfrm rot="10800000">
                <a:off x="2481108" y="2913978"/>
                <a:ext cx="670693" cy="1249472"/>
              </a:xfrm>
              <a:prstGeom prst="arc">
                <a:avLst>
                  <a:gd name="adj1" fmla="val 16200000"/>
                  <a:gd name="adj2" fmla="val 5377624"/>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cxnSp>
            <p:nvCxnSpPr>
              <p:cNvPr id="84" name="Straight Connector 83">
                <a:extLst>
                  <a:ext uri="{FF2B5EF4-FFF2-40B4-BE49-F238E27FC236}">
                    <a16:creationId xmlns:a16="http://schemas.microsoft.com/office/drawing/2014/main" id="{245943FF-82D5-4AE4-9A9B-56C7C588038E}"/>
                  </a:ext>
                </a:extLst>
              </p:cNvPr>
              <p:cNvCxnSpPr/>
              <p:nvPr/>
            </p:nvCxnSpPr>
            <p:spPr>
              <a:xfrm>
                <a:off x="4010025" y="2907843"/>
                <a:ext cx="485775" cy="0"/>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C74CD5E5-47A0-4F91-95F8-9E522B58E5CC}"/>
                  </a:ext>
                </a:extLst>
              </p:cNvPr>
              <p:cNvCxnSpPr/>
              <p:nvPr/>
            </p:nvCxnSpPr>
            <p:spPr>
              <a:xfrm>
                <a:off x="4463987" y="2907843"/>
                <a:ext cx="192728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3ACB1A59-5260-4A97-BED0-18058DF4A23E}"/>
                  </a:ext>
                </a:extLst>
              </p:cNvPr>
              <p:cNvCxnSpPr/>
              <p:nvPr/>
            </p:nvCxnSpPr>
            <p:spPr>
              <a:xfrm>
                <a:off x="4483036" y="4172975"/>
                <a:ext cx="192728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D9BC0809-2808-4CFB-B43B-56E224AA01A7}"/>
                  </a:ext>
                </a:extLst>
              </p:cNvPr>
              <p:cNvCxnSpPr/>
              <p:nvPr/>
            </p:nvCxnSpPr>
            <p:spPr>
              <a:xfrm>
                <a:off x="2859315" y="4172520"/>
                <a:ext cx="1193572"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BEC1F79C-5B5E-439A-839B-C94435DD76EB}"/>
                  </a:ext>
                </a:extLst>
              </p:cNvPr>
              <p:cNvCxnSpPr/>
              <p:nvPr/>
            </p:nvCxnSpPr>
            <p:spPr>
              <a:xfrm>
                <a:off x="4052887" y="4172520"/>
                <a:ext cx="485775" cy="0"/>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89" name="Group 88">
                <a:extLst>
                  <a:ext uri="{FF2B5EF4-FFF2-40B4-BE49-F238E27FC236}">
                    <a16:creationId xmlns:a16="http://schemas.microsoft.com/office/drawing/2014/main" id="{67B1CF73-6B83-4644-9054-E41F6933553D}"/>
                  </a:ext>
                </a:extLst>
              </p:cNvPr>
              <p:cNvGrpSpPr/>
              <p:nvPr/>
            </p:nvGrpSpPr>
            <p:grpSpPr>
              <a:xfrm>
                <a:off x="4463988" y="3090965"/>
                <a:ext cx="396044" cy="461665"/>
                <a:chOff x="4463988" y="4941168"/>
                <a:chExt cx="396044" cy="461665"/>
              </a:xfrm>
            </p:grpSpPr>
            <p:sp>
              <p:nvSpPr>
                <p:cNvPr id="108" name="TextBox 107">
                  <a:extLst>
                    <a:ext uri="{FF2B5EF4-FFF2-40B4-BE49-F238E27FC236}">
                      <a16:creationId xmlns:a16="http://schemas.microsoft.com/office/drawing/2014/main" id="{03CD430A-5010-4F4B-A067-FA80FAF1BC6B}"/>
                    </a:ext>
                  </a:extLst>
                </p:cNvPr>
                <p:cNvSpPr txBox="1"/>
                <p:nvPr/>
              </p:nvSpPr>
              <p:spPr>
                <a:xfrm>
                  <a:off x="4499992" y="4941168"/>
                  <a:ext cx="360040" cy="461665"/>
                </a:xfrm>
                <a:prstGeom prst="rect">
                  <a:avLst/>
                </a:prstGeom>
                <a:noFill/>
              </p:spPr>
              <p:txBody>
                <a:bodyPr wrap="square" rtlCol="0">
                  <a:spAutoFit/>
                </a:bodyPr>
                <a:lstStyle/>
                <a:p>
                  <a:r>
                    <a:rPr lang="vi-VN" sz="2400" b="1" i="1" dirty="0">
                      <a:latin typeface="Times New Roman" panose="02020603050405020304" pitchFamily="18" charset="0"/>
                      <a:cs typeface="Times New Roman" panose="02020603050405020304" pitchFamily="18" charset="0"/>
                    </a:rPr>
                    <a:t>K</a:t>
                  </a:r>
                </a:p>
              </p:txBody>
            </p:sp>
            <p:sp>
              <p:nvSpPr>
                <p:cNvPr id="109" name="Flowchart: Connector 108">
                  <a:extLst>
                    <a:ext uri="{FF2B5EF4-FFF2-40B4-BE49-F238E27FC236}">
                      <a16:creationId xmlns:a16="http://schemas.microsoft.com/office/drawing/2014/main" id="{19F7184A-11C6-4028-A166-71CADBFD3C29}"/>
                    </a:ext>
                  </a:extLst>
                </p:cNvPr>
                <p:cNvSpPr/>
                <p:nvPr/>
              </p:nvSpPr>
              <p:spPr>
                <a:xfrm>
                  <a:off x="4463988" y="5063988"/>
                  <a:ext cx="72008" cy="72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vi-VN"/>
                </a:p>
              </p:txBody>
            </p:sp>
          </p:grpSp>
          <p:grpSp>
            <p:nvGrpSpPr>
              <p:cNvPr id="90" name="Group 89">
                <a:extLst>
                  <a:ext uri="{FF2B5EF4-FFF2-40B4-BE49-F238E27FC236}">
                    <a16:creationId xmlns:a16="http://schemas.microsoft.com/office/drawing/2014/main" id="{B7F3FD67-9B59-4332-BB6B-AEAD532D2144}"/>
                  </a:ext>
                </a:extLst>
              </p:cNvPr>
              <p:cNvGrpSpPr/>
              <p:nvPr/>
            </p:nvGrpSpPr>
            <p:grpSpPr>
              <a:xfrm>
                <a:off x="1589359" y="3369349"/>
                <a:ext cx="891748" cy="461665"/>
                <a:chOff x="1635488" y="5652839"/>
                <a:chExt cx="891748" cy="461665"/>
              </a:xfrm>
            </p:grpSpPr>
            <p:cxnSp>
              <p:nvCxnSpPr>
                <p:cNvPr id="106" name="Straight Arrow Connector 105">
                  <a:extLst>
                    <a:ext uri="{FF2B5EF4-FFF2-40B4-BE49-F238E27FC236}">
                      <a16:creationId xmlns:a16="http://schemas.microsoft.com/office/drawing/2014/main" id="{36BDF477-0ECD-4AD8-952F-E3363F517D36}"/>
                    </a:ext>
                  </a:extLst>
                </p:cNvPr>
                <p:cNvCxnSpPr>
                  <a:stCxn id="107" idx="0"/>
                </p:cNvCxnSpPr>
                <p:nvPr/>
              </p:nvCxnSpPr>
              <p:spPr>
                <a:xfrm>
                  <a:off x="1905518" y="5652839"/>
                  <a:ext cx="621718" cy="135773"/>
                </a:xfrm>
                <a:prstGeom prst="straightConnector1">
                  <a:avLst/>
                </a:prstGeom>
                <a:ln w="38100">
                  <a:solidFill>
                    <a:srgbClr val="FF0000"/>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07" name="Text Box 66">
                  <a:extLst>
                    <a:ext uri="{FF2B5EF4-FFF2-40B4-BE49-F238E27FC236}">
                      <a16:creationId xmlns:a16="http://schemas.microsoft.com/office/drawing/2014/main" id="{E19E06E0-8F77-4681-9644-9BF2889458D9}"/>
                    </a:ext>
                  </a:extLst>
                </p:cNvPr>
                <p:cNvSpPr txBox="1">
                  <a:spLocks noChangeArrowheads="1"/>
                </p:cNvSpPr>
                <p:nvPr/>
              </p:nvSpPr>
              <p:spPr bwMode="auto">
                <a:xfrm>
                  <a:off x="1635488" y="5652839"/>
                  <a:ext cx="5400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dirty="0">
                      <a:solidFill>
                        <a:srgbClr val="FF0000"/>
                      </a:solidFill>
                      <a:latin typeface="Times New Roman" pitchFamily="18" charset="0"/>
                    </a:rPr>
                    <a:t>P</a:t>
                  </a:r>
                  <a:r>
                    <a:rPr lang="en-US" sz="2400" b="1" i="1" baseline="-25000" dirty="0">
                      <a:solidFill>
                        <a:srgbClr val="FF0000"/>
                      </a:solidFill>
                      <a:latin typeface="Times New Roman" pitchFamily="18" charset="0"/>
                    </a:rPr>
                    <a:t>2</a:t>
                  </a:r>
                  <a:endParaRPr lang="en-US" sz="2400" b="1" i="1" baseline="-25000" dirty="0">
                    <a:solidFill>
                      <a:srgbClr val="FF0000"/>
                    </a:solidFill>
                    <a:latin typeface="Times New Roman" pitchFamily="18" charset="0"/>
                    <a:sym typeface="Symbol" pitchFamily="18" charset="2"/>
                  </a:endParaRPr>
                </a:p>
              </p:txBody>
            </p:sp>
          </p:grpSp>
          <p:grpSp>
            <p:nvGrpSpPr>
              <p:cNvPr id="91" name="Group 90">
                <a:extLst>
                  <a:ext uri="{FF2B5EF4-FFF2-40B4-BE49-F238E27FC236}">
                    <a16:creationId xmlns:a16="http://schemas.microsoft.com/office/drawing/2014/main" id="{320D458A-99EB-4EA6-B10B-F135646E24CE}"/>
                  </a:ext>
                </a:extLst>
              </p:cNvPr>
              <p:cNvGrpSpPr/>
              <p:nvPr/>
            </p:nvGrpSpPr>
            <p:grpSpPr>
              <a:xfrm>
                <a:off x="2706429" y="2349753"/>
                <a:ext cx="766178" cy="564222"/>
                <a:chOff x="1861606" y="5382666"/>
                <a:chExt cx="766178" cy="564222"/>
              </a:xfrm>
            </p:grpSpPr>
            <p:cxnSp>
              <p:nvCxnSpPr>
                <p:cNvPr id="104" name="Straight Arrow Connector 103">
                  <a:extLst>
                    <a:ext uri="{FF2B5EF4-FFF2-40B4-BE49-F238E27FC236}">
                      <a16:creationId xmlns:a16="http://schemas.microsoft.com/office/drawing/2014/main" id="{7532075F-1D05-47F9-8A0F-F06DAB2E6FC7}"/>
                    </a:ext>
                  </a:extLst>
                </p:cNvPr>
                <p:cNvCxnSpPr/>
                <p:nvPr/>
              </p:nvCxnSpPr>
              <p:spPr>
                <a:xfrm>
                  <a:off x="2175548" y="5414810"/>
                  <a:ext cx="452236" cy="532078"/>
                </a:xfrm>
                <a:prstGeom prst="straightConnector1">
                  <a:avLst/>
                </a:prstGeom>
                <a:ln w="38100">
                  <a:solidFill>
                    <a:srgbClr val="FF0000"/>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05" name="Text Box 66">
                  <a:extLst>
                    <a:ext uri="{FF2B5EF4-FFF2-40B4-BE49-F238E27FC236}">
                      <a16:creationId xmlns:a16="http://schemas.microsoft.com/office/drawing/2014/main" id="{0122B573-A86A-40B8-807A-BAA216FDBA3F}"/>
                    </a:ext>
                  </a:extLst>
                </p:cNvPr>
                <p:cNvSpPr txBox="1">
                  <a:spLocks noChangeArrowheads="1"/>
                </p:cNvSpPr>
                <p:nvPr/>
              </p:nvSpPr>
              <p:spPr bwMode="auto">
                <a:xfrm>
                  <a:off x="1861606" y="5382666"/>
                  <a:ext cx="5400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dirty="0">
                      <a:solidFill>
                        <a:srgbClr val="FF0000"/>
                      </a:solidFill>
                      <a:latin typeface="Times New Roman" pitchFamily="18" charset="0"/>
                    </a:rPr>
                    <a:t>P</a:t>
                  </a:r>
                  <a:r>
                    <a:rPr lang="en-US" sz="2400" b="1" i="1" baseline="-25000" dirty="0">
                      <a:solidFill>
                        <a:srgbClr val="FF0000"/>
                      </a:solidFill>
                      <a:latin typeface="Times New Roman" pitchFamily="18" charset="0"/>
                    </a:rPr>
                    <a:t>3</a:t>
                  </a:r>
                  <a:endParaRPr lang="en-US" sz="2400" b="1" i="1" baseline="-25000" dirty="0">
                    <a:solidFill>
                      <a:srgbClr val="FF0000"/>
                    </a:solidFill>
                    <a:latin typeface="Times New Roman" pitchFamily="18" charset="0"/>
                    <a:sym typeface="Symbol" pitchFamily="18" charset="2"/>
                  </a:endParaRPr>
                </a:p>
              </p:txBody>
            </p:sp>
          </p:grpSp>
          <p:grpSp>
            <p:nvGrpSpPr>
              <p:cNvPr id="92" name="Group 91">
                <a:extLst>
                  <a:ext uri="{FF2B5EF4-FFF2-40B4-BE49-F238E27FC236}">
                    <a16:creationId xmlns:a16="http://schemas.microsoft.com/office/drawing/2014/main" id="{BDF87CE0-7EE1-4901-8DB5-2A82CDB46E5E}"/>
                  </a:ext>
                </a:extLst>
              </p:cNvPr>
              <p:cNvGrpSpPr/>
              <p:nvPr/>
            </p:nvGrpSpPr>
            <p:grpSpPr>
              <a:xfrm>
                <a:off x="2669210" y="4169520"/>
                <a:ext cx="714161" cy="555624"/>
                <a:chOff x="1543388" y="5609680"/>
                <a:chExt cx="714161" cy="555624"/>
              </a:xfrm>
            </p:grpSpPr>
            <p:cxnSp>
              <p:nvCxnSpPr>
                <p:cNvPr id="102" name="Straight Arrow Connector 101">
                  <a:extLst>
                    <a:ext uri="{FF2B5EF4-FFF2-40B4-BE49-F238E27FC236}">
                      <a16:creationId xmlns:a16="http://schemas.microsoft.com/office/drawing/2014/main" id="{3E20B952-1855-4850-9478-4B7507D1D139}"/>
                    </a:ext>
                  </a:extLst>
                </p:cNvPr>
                <p:cNvCxnSpPr/>
                <p:nvPr/>
              </p:nvCxnSpPr>
              <p:spPr>
                <a:xfrm flipV="1">
                  <a:off x="1907704" y="5609680"/>
                  <a:ext cx="349845" cy="555624"/>
                </a:xfrm>
                <a:prstGeom prst="straightConnector1">
                  <a:avLst/>
                </a:prstGeom>
                <a:ln w="38100">
                  <a:solidFill>
                    <a:srgbClr val="FF0000"/>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03" name="Text Box 66">
                  <a:extLst>
                    <a:ext uri="{FF2B5EF4-FFF2-40B4-BE49-F238E27FC236}">
                      <a16:creationId xmlns:a16="http://schemas.microsoft.com/office/drawing/2014/main" id="{CF0EDFA1-B078-4EE8-B9FC-274BD2C310F3}"/>
                    </a:ext>
                  </a:extLst>
                </p:cNvPr>
                <p:cNvSpPr txBox="1">
                  <a:spLocks noChangeArrowheads="1"/>
                </p:cNvSpPr>
                <p:nvPr/>
              </p:nvSpPr>
              <p:spPr bwMode="auto">
                <a:xfrm>
                  <a:off x="1543388" y="5652839"/>
                  <a:ext cx="5400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dirty="0">
                      <a:solidFill>
                        <a:srgbClr val="FF0000"/>
                      </a:solidFill>
                      <a:latin typeface="Times New Roman" pitchFamily="18" charset="0"/>
                    </a:rPr>
                    <a:t>P</a:t>
                  </a:r>
                  <a:r>
                    <a:rPr lang="en-US" sz="2400" b="1" i="1" baseline="-25000" dirty="0">
                      <a:solidFill>
                        <a:srgbClr val="FF0000"/>
                      </a:solidFill>
                      <a:latin typeface="Times New Roman" pitchFamily="18" charset="0"/>
                    </a:rPr>
                    <a:t>1</a:t>
                  </a:r>
                  <a:endParaRPr lang="en-US" sz="2400" b="1" i="1" baseline="-25000" dirty="0">
                    <a:solidFill>
                      <a:srgbClr val="FF0000"/>
                    </a:solidFill>
                    <a:latin typeface="Times New Roman" pitchFamily="18" charset="0"/>
                    <a:sym typeface="Symbol" pitchFamily="18" charset="2"/>
                  </a:endParaRPr>
                </a:p>
              </p:txBody>
            </p:sp>
          </p:grpSp>
          <p:grpSp>
            <p:nvGrpSpPr>
              <p:cNvPr id="93" name="Group 92">
                <a:extLst>
                  <a:ext uri="{FF2B5EF4-FFF2-40B4-BE49-F238E27FC236}">
                    <a16:creationId xmlns:a16="http://schemas.microsoft.com/office/drawing/2014/main" id="{6784C4BC-6848-4556-9703-327A4C39D46E}"/>
                  </a:ext>
                </a:extLst>
              </p:cNvPr>
              <p:cNvGrpSpPr/>
              <p:nvPr/>
            </p:nvGrpSpPr>
            <p:grpSpPr>
              <a:xfrm>
                <a:off x="5544108" y="2349753"/>
                <a:ext cx="540060" cy="564222"/>
                <a:chOff x="2113634" y="5382666"/>
                <a:chExt cx="540060" cy="564222"/>
              </a:xfrm>
            </p:grpSpPr>
            <p:cxnSp>
              <p:nvCxnSpPr>
                <p:cNvPr id="100" name="Straight Arrow Connector 99">
                  <a:extLst>
                    <a:ext uri="{FF2B5EF4-FFF2-40B4-BE49-F238E27FC236}">
                      <a16:creationId xmlns:a16="http://schemas.microsoft.com/office/drawing/2014/main" id="{9B7DF051-7B66-4669-A04D-F4C4CD22691F}"/>
                    </a:ext>
                  </a:extLst>
                </p:cNvPr>
                <p:cNvCxnSpPr/>
                <p:nvPr/>
              </p:nvCxnSpPr>
              <p:spPr>
                <a:xfrm>
                  <a:off x="2627784" y="5382666"/>
                  <a:ext cx="0" cy="564222"/>
                </a:xfrm>
                <a:prstGeom prst="straightConnector1">
                  <a:avLst/>
                </a:prstGeom>
                <a:ln w="38100">
                  <a:solidFill>
                    <a:srgbClr val="FF0000"/>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01" name="Text Box 66">
                  <a:extLst>
                    <a:ext uri="{FF2B5EF4-FFF2-40B4-BE49-F238E27FC236}">
                      <a16:creationId xmlns:a16="http://schemas.microsoft.com/office/drawing/2014/main" id="{890EE148-5D4B-4710-8D87-80D306E1A64D}"/>
                    </a:ext>
                  </a:extLst>
                </p:cNvPr>
                <p:cNvSpPr txBox="1">
                  <a:spLocks noChangeArrowheads="1"/>
                </p:cNvSpPr>
                <p:nvPr/>
              </p:nvSpPr>
              <p:spPr bwMode="auto">
                <a:xfrm>
                  <a:off x="2113634" y="5382666"/>
                  <a:ext cx="5400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dirty="0">
                      <a:solidFill>
                        <a:srgbClr val="FF0000"/>
                      </a:solidFill>
                      <a:latin typeface="Times New Roman" pitchFamily="18" charset="0"/>
                    </a:rPr>
                    <a:t>P</a:t>
                  </a:r>
                  <a:r>
                    <a:rPr lang="en-US" sz="2400" b="1" i="1" baseline="-25000" dirty="0">
                      <a:solidFill>
                        <a:srgbClr val="FF0000"/>
                      </a:solidFill>
                      <a:latin typeface="Times New Roman" pitchFamily="18" charset="0"/>
                    </a:rPr>
                    <a:t>4</a:t>
                  </a:r>
                  <a:endParaRPr lang="en-US" sz="2400" b="1" i="1" baseline="-25000" dirty="0">
                    <a:solidFill>
                      <a:srgbClr val="FF0000"/>
                    </a:solidFill>
                    <a:latin typeface="Times New Roman" pitchFamily="18" charset="0"/>
                    <a:sym typeface="Symbol" pitchFamily="18" charset="2"/>
                  </a:endParaRPr>
                </a:p>
              </p:txBody>
            </p:sp>
          </p:grpSp>
          <p:grpSp>
            <p:nvGrpSpPr>
              <p:cNvPr id="94" name="Group 93">
                <a:extLst>
                  <a:ext uri="{FF2B5EF4-FFF2-40B4-BE49-F238E27FC236}">
                    <a16:creationId xmlns:a16="http://schemas.microsoft.com/office/drawing/2014/main" id="{DD2EA43F-E5DA-4EAD-B157-D4B7DD724863}"/>
                  </a:ext>
                </a:extLst>
              </p:cNvPr>
              <p:cNvGrpSpPr/>
              <p:nvPr/>
            </p:nvGrpSpPr>
            <p:grpSpPr>
              <a:xfrm>
                <a:off x="6515737" y="3067210"/>
                <a:ext cx="1166666" cy="461665"/>
                <a:chOff x="2527236" y="5350700"/>
                <a:chExt cx="1166666" cy="461665"/>
              </a:xfrm>
            </p:grpSpPr>
            <p:cxnSp>
              <p:nvCxnSpPr>
                <p:cNvPr id="98" name="Straight Arrow Connector 97">
                  <a:extLst>
                    <a:ext uri="{FF2B5EF4-FFF2-40B4-BE49-F238E27FC236}">
                      <a16:creationId xmlns:a16="http://schemas.microsoft.com/office/drawing/2014/main" id="{62001C73-E76F-40D8-B0DE-44FDA0BECB44}"/>
                    </a:ext>
                  </a:extLst>
                </p:cNvPr>
                <p:cNvCxnSpPr/>
                <p:nvPr/>
              </p:nvCxnSpPr>
              <p:spPr>
                <a:xfrm flipH="1">
                  <a:off x="2527236" y="5374455"/>
                  <a:ext cx="576543" cy="414157"/>
                </a:xfrm>
                <a:prstGeom prst="straightConnector1">
                  <a:avLst/>
                </a:prstGeom>
                <a:ln w="38100">
                  <a:solidFill>
                    <a:srgbClr val="FF0000"/>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99" name="Text Box 66">
                  <a:extLst>
                    <a:ext uri="{FF2B5EF4-FFF2-40B4-BE49-F238E27FC236}">
                      <a16:creationId xmlns:a16="http://schemas.microsoft.com/office/drawing/2014/main" id="{AFD3A537-CC02-4D5A-B00F-68DF79F398A7}"/>
                    </a:ext>
                  </a:extLst>
                </p:cNvPr>
                <p:cNvSpPr txBox="1">
                  <a:spLocks noChangeArrowheads="1"/>
                </p:cNvSpPr>
                <p:nvPr/>
              </p:nvSpPr>
              <p:spPr bwMode="auto">
                <a:xfrm>
                  <a:off x="3153842" y="5350700"/>
                  <a:ext cx="5400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dirty="0">
                      <a:solidFill>
                        <a:srgbClr val="FF0000"/>
                      </a:solidFill>
                      <a:latin typeface="Times New Roman" pitchFamily="18" charset="0"/>
                    </a:rPr>
                    <a:t>P</a:t>
                  </a:r>
                  <a:r>
                    <a:rPr lang="en-US" sz="2400" b="1" i="1" baseline="-25000" dirty="0">
                      <a:solidFill>
                        <a:srgbClr val="FF0000"/>
                      </a:solidFill>
                      <a:latin typeface="Times New Roman" pitchFamily="18" charset="0"/>
                    </a:rPr>
                    <a:t>5</a:t>
                  </a:r>
                  <a:endParaRPr lang="en-US" sz="2400" b="1" i="1" baseline="-25000" dirty="0">
                    <a:solidFill>
                      <a:srgbClr val="FF0000"/>
                    </a:solidFill>
                    <a:latin typeface="Times New Roman" pitchFamily="18" charset="0"/>
                    <a:sym typeface="Symbol" pitchFamily="18" charset="2"/>
                  </a:endParaRPr>
                </a:p>
              </p:txBody>
            </p:sp>
          </p:grpSp>
          <p:grpSp>
            <p:nvGrpSpPr>
              <p:cNvPr id="95" name="Group 94">
                <a:extLst>
                  <a:ext uri="{FF2B5EF4-FFF2-40B4-BE49-F238E27FC236}">
                    <a16:creationId xmlns:a16="http://schemas.microsoft.com/office/drawing/2014/main" id="{31272D38-D0B5-4146-918F-EE9637B29E55}"/>
                  </a:ext>
                </a:extLst>
              </p:cNvPr>
              <p:cNvGrpSpPr/>
              <p:nvPr/>
            </p:nvGrpSpPr>
            <p:grpSpPr>
              <a:xfrm>
                <a:off x="5868144" y="4169520"/>
                <a:ext cx="989555" cy="508644"/>
                <a:chOff x="2257549" y="5609680"/>
                <a:chExt cx="989555" cy="508644"/>
              </a:xfrm>
            </p:grpSpPr>
            <p:cxnSp>
              <p:nvCxnSpPr>
                <p:cNvPr id="96" name="Straight Arrow Connector 95">
                  <a:extLst>
                    <a:ext uri="{FF2B5EF4-FFF2-40B4-BE49-F238E27FC236}">
                      <a16:creationId xmlns:a16="http://schemas.microsoft.com/office/drawing/2014/main" id="{D20AD275-F056-477A-AFB0-A9B6387F6AFA}"/>
                    </a:ext>
                  </a:extLst>
                </p:cNvPr>
                <p:cNvCxnSpPr/>
                <p:nvPr/>
              </p:nvCxnSpPr>
              <p:spPr>
                <a:xfrm flipH="1" flipV="1">
                  <a:off x="2257549" y="5609680"/>
                  <a:ext cx="453067" cy="504824"/>
                </a:xfrm>
                <a:prstGeom prst="straightConnector1">
                  <a:avLst/>
                </a:prstGeom>
                <a:ln w="38100">
                  <a:solidFill>
                    <a:srgbClr val="FF0000"/>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97" name="Text Box 66">
                  <a:extLst>
                    <a:ext uri="{FF2B5EF4-FFF2-40B4-BE49-F238E27FC236}">
                      <a16:creationId xmlns:a16="http://schemas.microsoft.com/office/drawing/2014/main" id="{05846C13-3136-432C-B42D-164867B5D62A}"/>
                    </a:ext>
                  </a:extLst>
                </p:cNvPr>
                <p:cNvSpPr txBox="1">
                  <a:spLocks noChangeArrowheads="1"/>
                </p:cNvSpPr>
                <p:nvPr/>
              </p:nvSpPr>
              <p:spPr bwMode="auto">
                <a:xfrm>
                  <a:off x="2707044" y="5656659"/>
                  <a:ext cx="5400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dirty="0">
                      <a:solidFill>
                        <a:srgbClr val="FF0000"/>
                      </a:solidFill>
                      <a:latin typeface="Times New Roman" pitchFamily="18" charset="0"/>
                    </a:rPr>
                    <a:t>P</a:t>
                  </a:r>
                  <a:r>
                    <a:rPr lang="en-US" sz="2400" b="1" i="1" baseline="-25000" dirty="0">
                      <a:solidFill>
                        <a:srgbClr val="FF0000"/>
                      </a:solidFill>
                      <a:latin typeface="Times New Roman" pitchFamily="18" charset="0"/>
                    </a:rPr>
                    <a:t>6</a:t>
                  </a:r>
                  <a:endParaRPr lang="en-US" sz="2400" b="1" i="1" baseline="-25000" dirty="0">
                    <a:solidFill>
                      <a:srgbClr val="FF0000"/>
                    </a:solidFill>
                    <a:latin typeface="Times New Roman" pitchFamily="18" charset="0"/>
                    <a:sym typeface="Symbol" pitchFamily="18" charset="2"/>
                  </a:endParaRPr>
                </a:p>
              </p:txBody>
            </p:sp>
          </p:grpSp>
        </p:grpSp>
      </p:grpSp>
      <p:grpSp>
        <p:nvGrpSpPr>
          <p:cNvPr id="110" name="Group 109">
            <a:extLst>
              <a:ext uri="{FF2B5EF4-FFF2-40B4-BE49-F238E27FC236}">
                <a16:creationId xmlns:a16="http://schemas.microsoft.com/office/drawing/2014/main" id="{164833CF-2995-4BA1-B028-DF0A5F3E3B9F}"/>
              </a:ext>
            </a:extLst>
          </p:cNvPr>
          <p:cNvGrpSpPr/>
          <p:nvPr/>
        </p:nvGrpSpPr>
        <p:grpSpPr>
          <a:xfrm>
            <a:off x="6120867" y="4199887"/>
            <a:ext cx="1331106" cy="2786449"/>
            <a:chOff x="3682467" y="2204864"/>
            <a:chExt cx="1331106" cy="2786449"/>
          </a:xfrm>
        </p:grpSpPr>
        <p:grpSp>
          <p:nvGrpSpPr>
            <p:cNvPr id="111" name="Group 110">
              <a:extLst>
                <a:ext uri="{FF2B5EF4-FFF2-40B4-BE49-F238E27FC236}">
                  <a16:creationId xmlns:a16="http://schemas.microsoft.com/office/drawing/2014/main" id="{EBD8E722-6CA1-47B2-9969-0BE4B0126464}"/>
                </a:ext>
              </a:extLst>
            </p:cNvPr>
            <p:cNvGrpSpPr/>
            <p:nvPr/>
          </p:nvGrpSpPr>
          <p:grpSpPr>
            <a:xfrm>
              <a:off x="3995936" y="2204864"/>
              <a:ext cx="1017637" cy="2520280"/>
              <a:chOff x="3995936" y="2204864"/>
              <a:chExt cx="1017637" cy="2520280"/>
            </a:xfrm>
          </p:grpSpPr>
          <p:cxnSp>
            <p:nvCxnSpPr>
              <p:cNvPr id="114" name="Straight Connector 113">
                <a:extLst>
                  <a:ext uri="{FF2B5EF4-FFF2-40B4-BE49-F238E27FC236}">
                    <a16:creationId xmlns:a16="http://schemas.microsoft.com/office/drawing/2014/main" id="{4C5B9C33-1B12-458A-889A-E4A4F77A265A}"/>
                  </a:ext>
                </a:extLst>
              </p:cNvPr>
              <p:cNvCxnSpPr/>
              <p:nvPr/>
            </p:nvCxnSpPr>
            <p:spPr>
              <a:xfrm>
                <a:off x="3995936" y="2647936"/>
                <a:ext cx="0" cy="20772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805B153C-6C25-4822-85C6-0BED17B3DDB4}"/>
                  </a:ext>
                </a:extLst>
              </p:cNvPr>
              <p:cNvCxnSpPr/>
              <p:nvPr/>
            </p:nvCxnSpPr>
            <p:spPr>
              <a:xfrm>
                <a:off x="5007223" y="2204864"/>
                <a:ext cx="0" cy="68121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7B897C18-C8BF-48BD-BCF1-EFB03006162B}"/>
                  </a:ext>
                </a:extLst>
              </p:cNvPr>
              <p:cNvCxnSpPr/>
              <p:nvPr/>
            </p:nvCxnSpPr>
            <p:spPr>
              <a:xfrm flipV="1">
                <a:off x="3995936" y="4282072"/>
                <a:ext cx="1017637" cy="4430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F3F46B4E-484B-49DD-8280-38E6E8785D99}"/>
                  </a:ext>
                </a:extLst>
              </p:cNvPr>
              <p:cNvCxnSpPr/>
              <p:nvPr/>
            </p:nvCxnSpPr>
            <p:spPr>
              <a:xfrm flipV="1">
                <a:off x="3995936" y="2204864"/>
                <a:ext cx="1008112" cy="44459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F8D16D92-24A9-438A-8ACB-E92718793EC6}"/>
                  </a:ext>
                </a:extLst>
              </p:cNvPr>
              <p:cNvCxnSpPr/>
              <p:nvPr/>
            </p:nvCxnSpPr>
            <p:spPr>
              <a:xfrm>
                <a:off x="5013573" y="4169520"/>
                <a:ext cx="0" cy="1125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F82F8500-1AB7-4573-9CC1-6E226E609BB3}"/>
                  </a:ext>
                </a:extLst>
              </p:cNvPr>
              <p:cNvCxnSpPr/>
              <p:nvPr/>
            </p:nvCxnSpPr>
            <p:spPr>
              <a:xfrm>
                <a:off x="5010398" y="2909179"/>
                <a:ext cx="0" cy="1254268"/>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sp>
          <p:nvSpPr>
            <p:cNvPr id="112" name="Arc 111">
              <a:extLst>
                <a:ext uri="{FF2B5EF4-FFF2-40B4-BE49-F238E27FC236}">
                  <a16:creationId xmlns:a16="http://schemas.microsoft.com/office/drawing/2014/main" id="{1F724666-A48B-4718-84B2-393659FC1783}"/>
                </a:ext>
              </a:extLst>
            </p:cNvPr>
            <p:cNvSpPr/>
            <p:nvPr/>
          </p:nvSpPr>
          <p:spPr>
            <a:xfrm>
              <a:off x="3682467" y="4282073"/>
              <a:ext cx="626938" cy="709240"/>
            </a:xfrm>
            <a:prstGeom prst="arc">
              <a:avLst>
                <a:gd name="adj1" fmla="val 16200000"/>
                <a:gd name="adj2" fmla="val 2103408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113" name="TextBox 112">
              <a:extLst>
                <a:ext uri="{FF2B5EF4-FFF2-40B4-BE49-F238E27FC236}">
                  <a16:creationId xmlns:a16="http://schemas.microsoft.com/office/drawing/2014/main" id="{0440D42F-A66C-45DC-AEC2-D96CEE718CA0}"/>
                </a:ext>
              </a:extLst>
            </p:cNvPr>
            <p:cNvSpPr txBox="1"/>
            <p:nvPr/>
          </p:nvSpPr>
          <p:spPr>
            <a:xfrm>
              <a:off x="3950216" y="4293096"/>
              <a:ext cx="313469" cy="369332"/>
            </a:xfrm>
            <a:prstGeom prst="rect">
              <a:avLst/>
            </a:prstGeom>
            <a:noFill/>
          </p:spPr>
          <p:txBody>
            <a:bodyPr wrap="square" rtlCol="0">
              <a:spAutoFit/>
            </a:bodyPr>
            <a:lstStyle/>
            <a:p>
              <a:r>
                <a:rPr lang="vi-VN" i="1" dirty="0">
                  <a:sym typeface="Symbol"/>
                </a:rPr>
                <a:t></a:t>
              </a:r>
              <a:endParaRPr lang="vi-VN" i="1" dirty="0"/>
            </a:p>
          </p:txBody>
        </p:sp>
      </p:grpSp>
      <p:sp>
        <p:nvSpPr>
          <p:cNvPr id="120" name="TextBox 119">
            <a:extLst>
              <a:ext uri="{FF2B5EF4-FFF2-40B4-BE49-F238E27FC236}">
                <a16:creationId xmlns:a16="http://schemas.microsoft.com/office/drawing/2014/main" id="{73319C66-9978-4916-8FBB-06A8714E5A77}"/>
              </a:ext>
            </a:extLst>
          </p:cNvPr>
          <p:cNvSpPr txBox="1"/>
          <p:nvPr/>
        </p:nvSpPr>
        <p:spPr>
          <a:xfrm>
            <a:off x="5684889" y="5568039"/>
            <a:ext cx="703727" cy="461665"/>
          </a:xfrm>
          <a:prstGeom prst="rect">
            <a:avLst/>
          </a:prstGeom>
          <a:noFill/>
        </p:spPr>
        <p:txBody>
          <a:bodyPr wrap="square" rtlCol="0">
            <a:spAutoFit/>
          </a:bodyPr>
          <a:lstStyle/>
          <a:p>
            <a:r>
              <a:rPr lang="vi-VN" sz="2400" b="1" i="1" dirty="0">
                <a:solidFill>
                  <a:srgbClr val="00B0F0"/>
                </a:solidFill>
                <a:latin typeface="Times New Roman" panose="02020603050405020304" pitchFamily="18" charset="0"/>
                <a:cs typeface="Times New Roman" panose="02020603050405020304" pitchFamily="18" charset="0"/>
              </a:rPr>
              <a:t>(T)</a:t>
            </a:r>
            <a:endParaRPr lang="vi-VN" b="1" i="1" dirty="0">
              <a:solidFill>
                <a:srgbClr val="00B0F0"/>
              </a:solidFill>
              <a:latin typeface="Times New Roman" panose="02020603050405020304" pitchFamily="18" charset="0"/>
              <a:cs typeface="Times New Roman" panose="02020603050405020304" pitchFamily="18" charset="0"/>
            </a:endParaRPr>
          </a:p>
        </p:txBody>
      </p:sp>
      <p:sp>
        <p:nvSpPr>
          <p:cNvPr id="121" name="TextBox 120">
            <a:extLst>
              <a:ext uri="{FF2B5EF4-FFF2-40B4-BE49-F238E27FC236}">
                <a16:creationId xmlns:a16="http://schemas.microsoft.com/office/drawing/2014/main" id="{FA344283-B48C-4220-89A6-97EB7EFFEFFE}"/>
              </a:ext>
            </a:extLst>
          </p:cNvPr>
          <p:cNvSpPr txBox="1"/>
          <p:nvPr/>
        </p:nvSpPr>
        <p:spPr>
          <a:xfrm>
            <a:off x="7589205" y="5568039"/>
            <a:ext cx="703727" cy="461665"/>
          </a:xfrm>
          <a:prstGeom prst="rect">
            <a:avLst/>
          </a:prstGeom>
          <a:noFill/>
        </p:spPr>
        <p:txBody>
          <a:bodyPr wrap="square" rtlCol="0">
            <a:spAutoFit/>
          </a:bodyPr>
          <a:lstStyle/>
          <a:p>
            <a:r>
              <a:rPr lang="vi-VN" sz="2400" b="1" i="1" dirty="0">
                <a:solidFill>
                  <a:srgbClr val="00B0F0"/>
                </a:solidFill>
                <a:latin typeface="Times New Roman" panose="02020603050405020304" pitchFamily="18" charset="0"/>
                <a:cs typeface="Times New Roman" panose="02020603050405020304" pitchFamily="18" charset="0"/>
              </a:rPr>
              <a:t>(P)</a:t>
            </a:r>
            <a:endParaRPr lang="vi-VN" b="1" i="1" dirty="0">
              <a:solidFill>
                <a:srgbClr val="00B0F0"/>
              </a:solidFill>
              <a:latin typeface="Times New Roman" panose="02020603050405020304" pitchFamily="18" charset="0"/>
              <a:cs typeface="Times New Roman" panose="02020603050405020304" pitchFamily="18" charset="0"/>
            </a:endParaRPr>
          </a:p>
        </p:txBody>
      </p:sp>
      <p:pic>
        <p:nvPicPr>
          <p:cNvPr id="122" name="Picture 121">
            <a:extLst>
              <a:ext uri="{FF2B5EF4-FFF2-40B4-BE49-F238E27FC236}">
                <a16:creationId xmlns:a16="http://schemas.microsoft.com/office/drawing/2014/main" id="{AEEF1821-7EC2-433B-9150-CC3D70ADCB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256"/>
            <a:ext cx="4252981" cy="914400"/>
          </a:xfrm>
          <a:prstGeom prst="rect">
            <a:avLst/>
          </a:prstGeom>
        </p:spPr>
      </p:pic>
    </p:spTree>
    <p:extLst>
      <p:ext uri="{BB962C8B-B14F-4D97-AF65-F5344CB8AC3E}">
        <p14:creationId xmlns:p14="http://schemas.microsoft.com/office/powerpoint/2010/main" val="1758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down)">
                                      <p:cBhvr>
                                        <p:cTn id="7" dur="500"/>
                                        <p:tgtEl>
                                          <p:spTgt spid="7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0"/>
                                        </p:tgtEl>
                                        <p:attrNameLst>
                                          <p:attrName>style.visibility</p:attrName>
                                        </p:attrNameLst>
                                      </p:cBhvr>
                                      <p:to>
                                        <p:strVal val="visible"/>
                                      </p:to>
                                    </p:set>
                                    <p:animEffect transition="in" filter="wipe(down)">
                                      <p:cBhvr>
                                        <p:cTn id="12" dur="500"/>
                                        <p:tgtEl>
                                          <p:spTgt spid="11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circle(in)">
                                      <p:cBhvr>
                                        <p:cTn id="17" dur="2000"/>
                                        <p:tgtEl>
                                          <p:spTgt spid="7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0"/>
                                        </p:tgtEl>
                                        <p:attrNameLst>
                                          <p:attrName>style.visibility</p:attrName>
                                        </p:attrNameLst>
                                      </p:cBhvr>
                                      <p:to>
                                        <p:strVal val="visible"/>
                                      </p:to>
                                    </p:set>
                                    <p:animEffect transition="in" filter="wipe(down)">
                                      <p:cBhvr>
                                        <p:cTn id="22" dur="500"/>
                                        <p:tgtEl>
                                          <p:spTgt spid="12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21"/>
                                        </p:tgtEl>
                                        <p:attrNameLst>
                                          <p:attrName>style.visibility</p:attrName>
                                        </p:attrNameLst>
                                      </p:cBhvr>
                                      <p:to>
                                        <p:strVal val="visible"/>
                                      </p:to>
                                    </p:set>
                                    <p:animEffect transition="in" filter="circle(in)">
                                      <p:cBhvr>
                                        <p:cTn id="27" dur="20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p:bldP spid="121"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00753-AF2D-44EF-99AF-58DE7113B139}"/>
              </a:ext>
            </a:extLst>
          </p:cNvPr>
          <p:cNvSpPr>
            <a:spLocks noGrp="1"/>
          </p:cNvSpPr>
          <p:nvPr>
            <p:ph type="title"/>
          </p:nvPr>
        </p:nvSpPr>
        <p:spPr>
          <a:xfrm>
            <a:off x="520505" y="766049"/>
            <a:ext cx="11296357" cy="661817"/>
          </a:xfrm>
        </p:spPr>
        <p:txBody>
          <a:bodyPr>
            <a:normAutofit/>
          </a:bodyPr>
          <a:lstStyle/>
          <a:p>
            <a:r>
              <a:rPr lang="en-US" sz="2400" b="1" dirty="0">
                <a:latin typeface="Times New Roman" panose="02020603050405020304" pitchFamily="18" charset="0"/>
                <a:cs typeface="Times New Roman" panose="02020603050405020304" pitchFamily="18" charset="0"/>
              </a:rPr>
              <a:t>2.4 </a:t>
            </a:r>
            <a:r>
              <a:rPr lang="en-US" sz="2400" b="1" dirty="0" err="1">
                <a:latin typeface="Times New Roman" panose="02020603050405020304" pitchFamily="18" charset="0"/>
                <a:cs typeface="Times New Roman" panose="02020603050405020304" pitchFamily="18" charset="0"/>
              </a:rPr>
              <a:t>Liên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hệ</a:t>
            </a:r>
            <a:r>
              <a:rPr lang="en-US" sz="2400" b="1" dirty="0">
                <a:latin typeface="Times New Roman" panose="02020603050405020304" pitchFamily="18" charset="0"/>
                <a:cs typeface="Times New Roman" panose="02020603050405020304" pitchFamily="18" charset="0"/>
              </a:rPr>
              <a:t> vi </a:t>
            </a:r>
            <a:r>
              <a:rPr lang="en-US" sz="2400" b="1" dirty="0" err="1">
                <a:latin typeface="Times New Roman" panose="02020603050405020304" pitchFamily="18" charset="0"/>
                <a:cs typeface="Times New Roman" panose="02020603050405020304" pitchFamily="18" charset="0"/>
              </a:rPr>
              <a:t>phân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giữa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mô</a:t>
            </a:r>
            <a:r>
              <a:rPr lang="en-US" sz="2400" b="1" dirty="0">
                <a:latin typeface="Times New Roman" panose="02020603050405020304" pitchFamily="18" charset="0"/>
                <a:cs typeface="Times New Roman" panose="02020603050405020304" pitchFamily="18" charset="0"/>
              </a:rPr>
              <a:t> men </a:t>
            </a:r>
            <a:r>
              <a:rPr lang="en-US" sz="2400" b="1" dirty="0" err="1">
                <a:latin typeface="Times New Roman" panose="02020603050405020304" pitchFamily="18" charset="0"/>
                <a:cs typeface="Times New Roman" panose="02020603050405020304" pitchFamily="18" charset="0"/>
              </a:rPr>
              <a:t>uốn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cắt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err="1">
                <a:latin typeface="Times New Roman" panose="02020603050405020304" pitchFamily="18" charset="0"/>
                <a:cs typeface="Times New Roman" panose="02020603050405020304" pitchFamily="18" charset="0"/>
              </a:rPr>
              <a:t>tải</a:t>
            </a:r>
            <a:r>
              <a:rPr lang="en-US" sz="2400" b="1">
                <a:latin typeface="Times New Roman" panose="02020603050405020304" pitchFamily="18" charset="0"/>
                <a:cs typeface="Times New Roman" panose="02020603050405020304" pitchFamily="18" charset="0"/>
              </a:rPr>
              <a:t> phân bố (vuông góc với trục thanh)</a:t>
            </a:r>
            <a:endParaRPr lang="en-AU" sz="2400" b="1" dirty="0">
              <a:latin typeface="Times New Roman" panose="020206030504050203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id="{AE2496AB-4353-40A4-A4F6-B2F0F1723D8F}"/>
              </a:ext>
            </a:extLst>
          </p:cNvPr>
          <p:cNvSpPr/>
          <p:nvPr/>
        </p:nvSpPr>
        <p:spPr>
          <a:xfrm>
            <a:off x="730961" y="1427866"/>
            <a:ext cx="9143999" cy="461665"/>
          </a:xfrm>
          <a:prstGeom prst="rect">
            <a:avLst/>
          </a:prstGeom>
        </p:spPr>
        <p:txBody>
          <a:bodyPr wrap="square">
            <a:spAutoFit/>
          </a:bodyPr>
          <a:lstStyle/>
          <a:p>
            <a:pPr>
              <a:tabLst>
                <a:tab pos="360000" algn="l"/>
              </a:tabLst>
            </a:pPr>
            <a:r>
              <a:rPr lang="en-US" sz="2400" b="1" i="1">
                <a:latin typeface="Times New Roman" pitchFamily="18" charset="0"/>
                <a:cs typeface="Times New Roman" pitchFamily="18" charset="0"/>
              </a:rPr>
              <a:t>* </a:t>
            </a:r>
            <a:r>
              <a:rPr lang="vi-VN" sz="2400" b="1" i="1">
                <a:latin typeface="Times New Roman" pitchFamily="18" charset="0"/>
                <a:cs typeface="Times New Roman" pitchFamily="18" charset="0"/>
              </a:rPr>
              <a:t>Điểm </a:t>
            </a:r>
            <a:r>
              <a:rPr lang="vi-VN" sz="2400" b="1" i="1" dirty="0">
                <a:latin typeface="Times New Roman" pitchFamily="18" charset="0"/>
                <a:cs typeface="Times New Roman" pitchFamily="18" charset="0"/>
              </a:rPr>
              <a:t>cực trị của biểu đồ (Q</a:t>
            </a:r>
            <a:r>
              <a:rPr lang="vi-VN" sz="2400" b="1" i="1" baseline="-25000" dirty="0">
                <a:latin typeface="Times New Roman" pitchFamily="18" charset="0"/>
                <a:cs typeface="Times New Roman" pitchFamily="18" charset="0"/>
              </a:rPr>
              <a:t>y</a:t>
            </a:r>
            <a:r>
              <a:rPr lang="vi-VN" sz="2400" b="1" i="1" dirty="0">
                <a:latin typeface="Times New Roman" pitchFamily="18" charset="0"/>
                <a:cs typeface="Times New Roman" pitchFamily="18" charset="0"/>
              </a:rPr>
              <a:t>), (M</a:t>
            </a:r>
            <a:r>
              <a:rPr lang="vi-VN" sz="2400" b="1" i="1" baseline="-25000" dirty="0">
                <a:latin typeface="Times New Roman" pitchFamily="18" charset="0"/>
                <a:cs typeface="Times New Roman" pitchFamily="18" charset="0"/>
              </a:rPr>
              <a:t>x</a:t>
            </a:r>
            <a:r>
              <a:rPr lang="vi-VN" sz="2400" b="1" i="1" dirty="0">
                <a:latin typeface="Times New Roman" pitchFamily="18" charset="0"/>
                <a:cs typeface="Times New Roman" pitchFamily="18" charset="0"/>
              </a:rPr>
              <a:t>):</a:t>
            </a:r>
            <a:endParaRPr lang="vi-VN" sz="2400" i="1" dirty="0">
              <a:latin typeface="Times New Roman" pitchFamily="18" charset="0"/>
              <a:cs typeface="Times New Roman" pitchFamily="18" charset="0"/>
            </a:endParaRPr>
          </a:p>
        </p:txBody>
      </p:sp>
      <p:grpSp>
        <p:nvGrpSpPr>
          <p:cNvPr id="22" name="Group 21">
            <a:extLst>
              <a:ext uri="{FF2B5EF4-FFF2-40B4-BE49-F238E27FC236}">
                <a16:creationId xmlns:a16="http://schemas.microsoft.com/office/drawing/2014/main" id="{1E909D23-51DF-4072-807D-124ABFF13436}"/>
              </a:ext>
            </a:extLst>
          </p:cNvPr>
          <p:cNvGrpSpPr/>
          <p:nvPr/>
        </p:nvGrpSpPr>
        <p:grpSpPr>
          <a:xfrm>
            <a:off x="730961" y="1931922"/>
            <a:ext cx="10790479" cy="481632"/>
            <a:chOff x="-559" y="1544018"/>
            <a:chExt cx="10790479" cy="481632"/>
          </a:xfrm>
        </p:grpSpPr>
        <p:sp>
          <p:nvSpPr>
            <p:cNvPr id="23" name="Rectangle 22">
              <a:extLst>
                <a:ext uri="{FF2B5EF4-FFF2-40B4-BE49-F238E27FC236}">
                  <a16:creationId xmlns:a16="http://schemas.microsoft.com/office/drawing/2014/main" id="{B5D2B736-2A8B-4B66-BADC-93D4367FA6D0}"/>
                </a:ext>
              </a:extLst>
            </p:cNvPr>
            <p:cNvSpPr/>
            <p:nvPr/>
          </p:nvSpPr>
          <p:spPr>
            <a:xfrm>
              <a:off x="-559" y="1544018"/>
              <a:ext cx="10790479" cy="461665"/>
            </a:xfrm>
            <a:prstGeom prst="rect">
              <a:avLst/>
            </a:prstGeom>
          </p:spPr>
          <p:txBody>
            <a:bodyPr wrap="square">
              <a:spAutoFit/>
            </a:bodyPr>
            <a:lstStyle/>
            <a:p>
              <a:r>
                <a:rPr lang="vi-VN" sz="2400" dirty="0"/>
                <a:t>       </a:t>
              </a:r>
              <a:r>
                <a:rPr lang="fr-FR" sz="2400" i="1" dirty="0" err="1">
                  <a:latin typeface="Times New Roman" pitchFamily="18" charset="0"/>
                  <a:cs typeface="Times New Roman" pitchFamily="18" charset="0"/>
                </a:rPr>
                <a:t>Trên</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đoạn</a:t>
              </a:r>
              <a:r>
                <a:rPr lang="fr-FR" sz="2400" i="1" dirty="0">
                  <a:latin typeface="Times New Roman" pitchFamily="18" charset="0"/>
                  <a:cs typeface="Times New Roman" pitchFamily="18" charset="0"/>
                </a:rPr>
                <a:t> </a:t>
              </a:r>
              <a:r>
                <a:rPr lang="fr-FR" sz="2400" i="1" err="1">
                  <a:latin typeface="Times New Roman" pitchFamily="18" charset="0"/>
                  <a:cs typeface="Times New Roman" pitchFamily="18" charset="0"/>
                </a:rPr>
                <a:t>có</a:t>
              </a:r>
              <a:r>
                <a:rPr lang="vi-VN" sz="2400" i="1">
                  <a:latin typeface="Times New Roman" pitchFamily="18" charset="0"/>
                  <a:cs typeface="Times New Roman" pitchFamily="18" charset="0"/>
                </a:rPr>
                <a:t>        </a:t>
              </a:r>
              <a:r>
                <a:rPr lang="fr-FR" sz="2400" i="1">
                  <a:latin typeface="Times New Roman" pitchFamily="18" charset="0"/>
                  <a:cs typeface="Times New Roman" pitchFamily="18" charset="0"/>
                </a:rPr>
                <a:t>: </a:t>
              </a:r>
              <a:r>
                <a:rPr lang="fr-FR" sz="2400" i="1" dirty="0" err="1">
                  <a:latin typeface="Times New Roman" pitchFamily="18" charset="0"/>
                  <a:cs typeface="Times New Roman" pitchFamily="18" charset="0"/>
                </a:rPr>
                <a:t>tại</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hoành</a:t>
              </a:r>
              <a:r>
                <a:rPr lang="fr-FR" sz="2400" i="1" dirty="0">
                  <a:latin typeface="Times New Roman" pitchFamily="18" charset="0"/>
                  <a:cs typeface="Times New Roman" pitchFamily="18" charset="0"/>
                </a:rPr>
                <a:t> </a:t>
              </a:r>
              <a:r>
                <a:rPr lang="fr-FR" sz="2400" i="1" err="1">
                  <a:latin typeface="Times New Roman" pitchFamily="18" charset="0"/>
                  <a:cs typeface="Times New Roman" pitchFamily="18" charset="0"/>
                </a:rPr>
                <a:t>độ</a:t>
              </a:r>
              <a:r>
                <a:rPr lang="fr-FR" sz="2400" i="1">
                  <a:latin typeface="Times New Roman" pitchFamily="18" charset="0"/>
                  <a:cs typeface="Times New Roman" pitchFamily="18" charset="0"/>
                </a:rPr>
                <a:t> </a:t>
              </a:r>
              <a:r>
                <a:rPr lang="vi-VN" sz="2400" i="1">
                  <a:latin typeface="Times New Roman" pitchFamily="18" charset="0"/>
                  <a:cs typeface="Times New Roman" pitchFamily="18" charset="0"/>
                </a:rPr>
                <a:t>   </a:t>
              </a:r>
              <a:r>
                <a:rPr lang="fr-FR" sz="2400" i="1">
                  <a:latin typeface="Times New Roman" pitchFamily="18" charset="0"/>
                  <a:cs typeface="Times New Roman" pitchFamily="18" charset="0"/>
                </a:rPr>
                <a:t>  mà</a:t>
              </a:r>
              <a:r>
                <a:rPr lang="vi-VN" sz="2400" i="1">
                  <a:latin typeface="Times New Roman" pitchFamily="18" charset="0"/>
                  <a:cs typeface="Times New Roman" pitchFamily="18" charset="0"/>
                </a:rPr>
                <a:t>       </a:t>
              </a:r>
              <a:r>
                <a:rPr lang="fr-FR" sz="2400" i="1">
                  <a:latin typeface="Times New Roman" pitchFamily="18" charset="0"/>
                  <a:cs typeface="Times New Roman" pitchFamily="18" charset="0"/>
                </a:rPr>
                <a:t>  </a:t>
              </a:r>
              <a:r>
                <a:rPr lang="vi-VN" sz="2400" i="1">
                  <a:latin typeface="Times New Roman" pitchFamily="18" charset="0"/>
                  <a:cs typeface="Times New Roman" pitchFamily="18" charset="0"/>
                </a:rPr>
                <a:t>       </a:t>
              </a:r>
              <a:r>
                <a:rPr lang="fr-FR" sz="2400" i="1" err="1">
                  <a:latin typeface="Times New Roman" pitchFamily="18" charset="0"/>
                  <a:cs typeface="Times New Roman" pitchFamily="18" charset="0"/>
                </a:rPr>
                <a:t>thì</a:t>
              </a:r>
              <a:r>
                <a:rPr lang="vi-VN" sz="2400" i="1">
                  <a:latin typeface="Times New Roman" pitchFamily="18" charset="0"/>
                  <a:cs typeface="Times New Roman" pitchFamily="18" charset="0"/>
                </a:rPr>
                <a:t> </a:t>
              </a:r>
              <a:r>
                <a:rPr lang="fr-FR" sz="2400" i="1">
                  <a:latin typeface="Times New Roman" pitchFamily="18" charset="0"/>
                  <a:cs typeface="Times New Roman" pitchFamily="18" charset="0"/>
                </a:rPr>
                <a:t>  </a:t>
              </a:r>
              <a:r>
                <a:rPr lang="vi-VN" sz="2400" i="1">
                  <a:latin typeface="Times New Roman" pitchFamily="18" charset="0"/>
                  <a:cs typeface="Times New Roman" pitchFamily="18" charset="0"/>
                </a:rPr>
                <a:t>        </a:t>
              </a:r>
              <a:r>
                <a:rPr lang="en-US" sz="2400" i="1">
                  <a:latin typeface="Times New Roman" pitchFamily="18" charset="0"/>
                  <a:cs typeface="Times New Roman" pitchFamily="18" charset="0"/>
                </a:rPr>
                <a:t>  </a:t>
              </a:r>
              <a:r>
                <a:rPr lang="fr-FR" sz="2400" i="1">
                  <a:latin typeface="Times New Roman" pitchFamily="18" charset="0"/>
                  <a:cs typeface="Times New Roman" pitchFamily="18" charset="0"/>
                </a:rPr>
                <a:t>là </a:t>
              </a:r>
              <a:r>
                <a:rPr lang="fr-FR" sz="2400" i="1" dirty="0" err="1">
                  <a:latin typeface="Times New Roman" pitchFamily="18" charset="0"/>
                  <a:cs typeface="Times New Roman" pitchFamily="18" charset="0"/>
                </a:rPr>
                <a:t>giá</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trị</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cực</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trị</a:t>
              </a:r>
              <a:r>
                <a:rPr lang="fr-FR" sz="2400" i="1" dirty="0">
                  <a:latin typeface="Times New Roman" pitchFamily="18" charset="0"/>
                  <a:cs typeface="Times New Roman" pitchFamily="18" charset="0"/>
                </a:rPr>
                <a:t>.</a:t>
              </a:r>
              <a:endParaRPr lang="vi-VN" sz="2400" i="1" dirty="0">
                <a:latin typeface="Times New Roman" pitchFamily="18" charset="0"/>
                <a:cs typeface="Times New Roman" pitchFamily="18" charset="0"/>
              </a:endParaRPr>
            </a:p>
          </p:txBody>
        </p:sp>
        <p:graphicFrame>
          <p:nvGraphicFramePr>
            <p:cNvPr id="24" name="Object 23">
              <a:extLst>
                <a:ext uri="{FF2B5EF4-FFF2-40B4-BE49-F238E27FC236}">
                  <a16:creationId xmlns:a16="http://schemas.microsoft.com/office/drawing/2014/main" id="{13AAF36B-183E-44DA-B5A5-6A03CC71A5A8}"/>
                </a:ext>
              </a:extLst>
            </p:cNvPr>
            <p:cNvGraphicFramePr>
              <a:graphicFrameLocks noChangeAspect="1"/>
            </p:cNvGraphicFramePr>
            <p:nvPr>
              <p:extLst>
                <p:ext uri="{D42A27DB-BD31-4B8C-83A1-F6EECF244321}">
                  <p14:modId xmlns:p14="http://schemas.microsoft.com/office/powerpoint/2010/main" val="2788209308"/>
                </p:ext>
              </p:extLst>
            </p:nvPr>
          </p:nvGraphicFramePr>
          <p:xfrm>
            <a:off x="2339752" y="1600945"/>
            <a:ext cx="611188" cy="398462"/>
          </p:xfrm>
          <a:graphic>
            <a:graphicData uri="http://schemas.openxmlformats.org/presentationml/2006/ole">
              <mc:AlternateContent xmlns:mc="http://schemas.openxmlformats.org/markup-compatibility/2006">
                <mc:Choice xmlns:v="urn:schemas-microsoft-com:vml" Requires="v">
                  <p:oleObj spid="_x0000_s14856" name="Equation" r:id="rId3" imgW="330120" imgH="215640" progId="Equation.DSMT4">
                    <p:embed/>
                  </p:oleObj>
                </mc:Choice>
                <mc:Fallback>
                  <p:oleObj name="Equation" r:id="rId3" imgW="330120" imgH="215640" progId="Equation.DSMT4">
                    <p:embed/>
                    <p:pic>
                      <p:nvPicPr>
                        <p:cNvPr id="16" name="Object 15"/>
                        <p:cNvPicPr>
                          <a:picLocks noChangeAspect="1" noChangeArrowheads="1"/>
                        </p:cNvPicPr>
                        <p:nvPr/>
                      </p:nvPicPr>
                      <p:blipFill>
                        <a:blip r:embed="rId4"/>
                        <a:srcRect/>
                        <a:stretch>
                          <a:fillRect/>
                        </a:stretch>
                      </p:blipFill>
                      <p:spPr bwMode="auto">
                        <a:xfrm>
                          <a:off x="2339752" y="1600945"/>
                          <a:ext cx="611188" cy="398462"/>
                        </a:xfrm>
                        <a:prstGeom prst="rect">
                          <a:avLst/>
                        </a:prstGeom>
                        <a:noFill/>
                      </p:spPr>
                    </p:pic>
                  </p:oleObj>
                </mc:Fallback>
              </mc:AlternateContent>
            </a:graphicData>
          </a:graphic>
        </p:graphicFrame>
        <p:graphicFrame>
          <p:nvGraphicFramePr>
            <p:cNvPr id="25" name="Object 24">
              <a:extLst>
                <a:ext uri="{FF2B5EF4-FFF2-40B4-BE49-F238E27FC236}">
                  <a16:creationId xmlns:a16="http://schemas.microsoft.com/office/drawing/2014/main" id="{CD4E5A71-49E0-4C74-8EBB-640A4B6C4E80}"/>
                </a:ext>
              </a:extLst>
            </p:cNvPr>
            <p:cNvGraphicFramePr>
              <a:graphicFrameLocks noChangeAspect="1"/>
            </p:cNvGraphicFramePr>
            <p:nvPr>
              <p:extLst>
                <p:ext uri="{D42A27DB-BD31-4B8C-83A1-F6EECF244321}">
                  <p14:modId xmlns:p14="http://schemas.microsoft.com/office/powerpoint/2010/main" val="3959142695"/>
                </p:ext>
              </p:extLst>
            </p:nvPr>
          </p:nvGraphicFramePr>
          <p:xfrm>
            <a:off x="4741416" y="1590675"/>
            <a:ext cx="306387" cy="422275"/>
          </p:xfrm>
          <a:graphic>
            <a:graphicData uri="http://schemas.openxmlformats.org/presentationml/2006/ole">
              <mc:AlternateContent xmlns:mc="http://schemas.openxmlformats.org/markup-compatibility/2006">
                <mc:Choice xmlns:v="urn:schemas-microsoft-com:vml" Requires="v">
                  <p:oleObj spid="_x0000_s14857" name="Equation" r:id="rId5" imgW="164880" imgH="228600" progId="Equation.DSMT4">
                    <p:embed/>
                  </p:oleObj>
                </mc:Choice>
                <mc:Fallback>
                  <p:oleObj name="Equation" r:id="rId5" imgW="164880" imgH="228600" progId="Equation.DSMT4">
                    <p:embed/>
                    <p:pic>
                      <p:nvPicPr>
                        <p:cNvPr id="2" name="Object 1"/>
                        <p:cNvPicPr>
                          <a:picLocks noChangeAspect="1" noChangeArrowheads="1"/>
                        </p:cNvPicPr>
                        <p:nvPr/>
                      </p:nvPicPr>
                      <p:blipFill>
                        <a:blip r:embed="rId6"/>
                        <a:srcRect/>
                        <a:stretch>
                          <a:fillRect/>
                        </a:stretch>
                      </p:blipFill>
                      <p:spPr bwMode="auto">
                        <a:xfrm>
                          <a:off x="4741416" y="1590675"/>
                          <a:ext cx="306387"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 name="Object 25">
              <a:extLst>
                <a:ext uri="{FF2B5EF4-FFF2-40B4-BE49-F238E27FC236}">
                  <a16:creationId xmlns:a16="http://schemas.microsoft.com/office/drawing/2014/main" id="{B44B07A8-DB25-425C-BD58-9D248B5BD5C0}"/>
                </a:ext>
              </a:extLst>
            </p:cNvPr>
            <p:cNvGraphicFramePr>
              <a:graphicFrameLocks noChangeAspect="1"/>
            </p:cNvGraphicFramePr>
            <p:nvPr>
              <p:extLst>
                <p:ext uri="{D42A27DB-BD31-4B8C-83A1-F6EECF244321}">
                  <p14:modId xmlns:p14="http://schemas.microsoft.com/office/powerpoint/2010/main" val="336069175"/>
                </p:ext>
              </p:extLst>
            </p:nvPr>
          </p:nvGraphicFramePr>
          <p:xfrm>
            <a:off x="5470004" y="1603375"/>
            <a:ext cx="1177925" cy="422275"/>
          </p:xfrm>
          <a:graphic>
            <a:graphicData uri="http://schemas.openxmlformats.org/presentationml/2006/ole">
              <mc:AlternateContent xmlns:mc="http://schemas.openxmlformats.org/markup-compatibility/2006">
                <mc:Choice xmlns:v="urn:schemas-microsoft-com:vml" Requires="v">
                  <p:oleObj spid="_x0000_s14858" name="Equation" r:id="rId7" imgW="634680" imgH="228600" progId="Equation.DSMT4">
                    <p:embed/>
                  </p:oleObj>
                </mc:Choice>
                <mc:Fallback>
                  <p:oleObj name="Equation" r:id="rId7" imgW="634680" imgH="228600" progId="Equation.DSMT4">
                    <p:embed/>
                    <p:pic>
                      <p:nvPicPr>
                        <p:cNvPr id="17" name="Object 16"/>
                        <p:cNvPicPr>
                          <a:picLocks noChangeAspect="1" noChangeArrowheads="1"/>
                        </p:cNvPicPr>
                        <p:nvPr/>
                      </p:nvPicPr>
                      <p:blipFill>
                        <a:blip r:embed="rId8"/>
                        <a:srcRect/>
                        <a:stretch>
                          <a:fillRect/>
                        </a:stretch>
                      </p:blipFill>
                      <p:spPr bwMode="auto">
                        <a:xfrm>
                          <a:off x="5470004" y="1603375"/>
                          <a:ext cx="1177925" cy="422275"/>
                        </a:xfrm>
                        <a:prstGeom prst="rect">
                          <a:avLst/>
                        </a:prstGeom>
                        <a:noFill/>
                      </p:spPr>
                    </p:pic>
                  </p:oleObj>
                </mc:Fallback>
              </mc:AlternateContent>
            </a:graphicData>
          </a:graphic>
        </p:graphicFrame>
        <p:graphicFrame>
          <p:nvGraphicFramePr>
            <p:cNvPr id="27" name="Object 26">
              <a:extLst>
                <a:ext uri="{FF2B5EF4-FFF2-40B4-BE49-F238E27FC236}">
                  <a16:creationId xmlns:a16="http://schemas.microsoft.com/office/drawing/2014/main" id="{0F41320C-188D-4239-AD27-A505E98B0ABD}"/>
                </a:ext>
              </a:extLst>
            </p:cNvPr>
            <p:cNvGraphicFramePr>
              <a:graphicFrameLocks noChangeAspect="1"/>
            </p:cNvGraphicFramePr>
            <p:nvPr>
              <p:extLst>
                <p:ext uri="{D42A27DB-BD31-4B8C-83A1-F6EECF244321}">
                  <p14:modId xmlns:p14="http://schemas.microsoft.com/office/powerpoint/2010/main" val="2781852383"/>
                </p:ext>
              </p:extLst>
            </p:nvPr>
          </p:nvGraphicFramePr>
          <p:xfrm>
            <a:off x="7034213" y="1580307"/>
            <a:ext cx="895350" cy="444500"/>
          </p:xfrm>
          <a:graphic>
            <a:graphicData uri="http://schemas.openxmlformats.org/presentationml/2006/ole">
              <mc:AlternateContent xmlns:mc="http://schemas.openxmlformats.org/markup-compatibility/2006">
                <mc:Choice xmlns:v="urn:schemas-microsoft-com:vml" Requires="v">
                  <p:oleObj spid="_x0000_s14859" name="Equation" r:id="rId9" imgW="482400" imgH="241200" progId="Equation.DSMT4">
                    <p:embed/>
                  </p:oleObj>
                </mc:Choice>
                <mc:Fallback>
                  <p:oleObj name="Equation" r:id="rId9" imgW="482400" imgH="241200" progId="Equation.DSMT4">
                    <p:embed/>
                    <p:pic>
                      <p:nvPicPr>
                        <p:cNvPr id="18" name="Object 17"/>
                        <p:cNvPicPr>
                          <a:picLocks noChangeAspect="1" noChangeArrowheads="1"/>
                        </p:cNvPicPr>
                        <p:nvPr/>
                      </p:nvPicPr>
                      <p:blipFill>
                        <a:blip r:embed="rId10"/>
                        <a:srcRect/>
                        <a:stretch>
                          <a:fillRect/>
                        </a:stretch>
                      </p:blipFill>
                      <p:spPr bwMode="auto">
                        <a:xfrm>
                          <a:off x="7034213" y="1580307"/>
                          <a:ext cx="895350" cy="444500"/>
                        </a:xfrm>
                        <a:prstGeom prst="rect">
                          <a:avLst/>
                        </a:prstGeom>
                        <a:noFill/>
                      </p:spPr>
                    </p:pic>
                  </p:oleObj>
                </mc:Fallback>
              </mc:AlternateContent>
            </a:graphicData>
          </a:graphic>
        </p:graphicFrame>
      </p:grpSp>
      <p:grpSp>
        <p:nvGrpSpPr>
          <p:cNvPr id="28" name="Group 27">
            <a:extLst>
              <a:ext uri="{FF2B5EF4-FFF2-40B4-BE49-F238E27FC236}">
                <a16:creationId xmlns:a16="http://schemas.microsoft.com/office/drawing/2014/main" id="{19083B60-5EA6-42B5-8E3E-E28CF69481E5}"/>
              </a:ext>
            </a:extLst>
          </p:cNvPr>
          <p:cNvGrpSpPr/>
          <p:nvPr/>
        </p:nvGrpSpPr>
        <p:grpSpPr>
          <a:xfrm>
            <a:off x="719296" y="2457781"/>
            <a:ext cx="10753407" cy="494779"/>
            <a:chOff x="-559" y="1544018"/>
            <a:chExt cx="10753407" cy="494779"/>
          </a:xfrm>
        </p:grpSpPr>
        <p:sp>
          <p:nvSpPr>
            <p:cNvPr id="29" name="Rectangle 28">
              <a:extLst>
                <a:ext uri="{FF2B5EF4-FFF2-40B4-BE49-F238E27FC236}">
                  <a16:creationId xmlns:a16="http://schemas.microsoft.com/office/drawing/2014/main" id="{8D49AABF-A577-48AC-935F-39E886DAA747}"/>
                </a:ext>
              </a:extLst>
            </p:cNvPr>
            <p:cNvSpPr/>
            <p:nvPr/>
          </p:nvSpPr>
          <p:spPr>
            <a:xfrm>
              <a:off x="-559" y="1544018"/>
              <a:ext cx="10753407" cy="461665"/>
            </a:xfrm>
            <a:prstGeom prst="rect">
              <a:avLst/>
            </a:prstGeom>
          </p:spPr>
          <p:txBody>
            <a:bodyPr wrap="square">
              <a:spAutoFit/>
            </a:bodyPr>
            <a:lstStyle/>
            <a:p>
              <a:r>
                <a:rPr lang="vi-VN" sz="2400" dirty="0"/>
                <a:t>       </a:t>
              </a:r>
              <a:r>
                <a:rPr lang="fr-FR" sz="2400" i="1" dirty="0" err="1">
                  <a:latin typeface="Times New Roman" pitchFamily="18" charset="0"/>
                  <a:cs typeface="Times New Roman" pitchFamily="18" charset="0"/>
                </a:rPr>
                <a:t>Trên</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đoạn</a:t>
              </a:r>
              <a:r>
                <a:rPr lang="fr-FR" sz="2400" i="1" dirty="0">
                  <a:latin typeface="Times New Roman" pitchFamily="18" charset="0"/>
                  <a:cs typeface="Times New Roman" pitchFamily="18" charset="0"/>
                </a:rPr>
                <a:t> </a:t>
              </a:r>
              <a:r>
                <a:rPr lang="fr-FR" sz="2400" i="1" err="1">
                  <a:latin typeface="Times New Roman" pitchFamily="18" charset="0"/>
                  <a:cs typeface="Times New Roman" pitchFamily="18" charset="0"/>
                </a:rPr>
                <a:t>có</a:t>
              </a:r>
              <a:r>
                <a:rPr lang="vi-VN" sz="2400" i="1">
                  <a:latin typeface="Times New Roman" pitchFamily="18" charset="0"/>
                  <a:cs typeface="Times New Roman" pitchFamily="18" charset="0"/>
                </a:rPr>
                <a:t>        </a:t>
              </a:r>
              <a:r>
                <a:rPr lang="fr-FR" sz="2400" i="1">
                  <a:latin typeface="Times New Roman" pitchFamily="18" charset="0"/>
                  <a:cs typeface="Times New Roman" pitchFamily="18" charset="0"/>
                </a:rPr>
                <a:t>: </a:t>
              </a:r>
              <a:r>
                <a:rPr lang="fr-FR" sz="2400" i="1" dirty="0" err="1">
                  <a:latin typeface="Times New Roman" pitchFamily="18" charset="0"/>
                  <a:cs typeface="Times New Roman" pitchFamily="18" charset="0"/>
                </a:rPr>
                <a:t>tại</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hoành</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độ</a:t>
              </a:r>
              <a:r>
                <a:rPr lang="fr-FR" sz="2400" i="1" dirty="0">
                  <a:latin typeface="Times New Roman" pitchFamily="18" charset="0"/>
                  <a:cs typeface="Times New Roman" pitchFamily="18" charset="0"/>
                </a:rPr>
                <a:t> </a:t>
              </a:r>
              <a:r>
                <a:rPr lang="vi-VN" sz="2400" i="1" dirty="0">
                  <a:latin typeface="Times New Roman" pitchFamily="18" charset="0"/>
                  <a:cs typeface="Times New Roman" pitchFamily="18" charset="0"/>
                </a:rPr>
                <a:t>   </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mà</a:t>
              </a:r>
              <a:r>
                <a:rPr lang="vi-VN" sz="2400" i="1" dirty="0">
                  <a:latin typeface="Times New Roman" pitchFamily="18" charset="0"/>
                  <a:cs typeface="Times New Roman" pitchFamily="18" charset="0"/>
                </a:rPr>
                <a:t>       </a:t>
              </a:r>
              <a:r>
                <a:rPr lang="fr-FR" sz="2400" i="1" dirty="0">
                  <a:latin typeface="Times New Roman" pitchFamily="18" charset="0"/>
                  <a:cs typeface="Times New Roman" pitchFamily="18" charset="0"/>
                </a:rPr>
                <a:t>  </a:t>
              </a:r>
              <a:r>
                <a:rPr lang="vi-VN"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thì</a:t>
              </a:r>
              <a:r>
                <a:rPr lang="vi-VN" sz="2400" i="1" dirty="0">
                  <a:latin typeface="Times New Roman" pitchFamily="18" charset="0"/>
                  <a:cs typeface="Times New Roman" pitchFamily="18" charset="0"/>
                </a:rPr>
                <a:t>   </a:t>
              </a:r>
              <a:r>
                <a:rPr lang="fr-FR" sz="2400" i="1" dirty="0">
                  <a:latin typeface="Times New Roman" pitchFamily="18" charset="0"/>
                  <a:cs typeface="Times New Roman" pitchFamily="18" charset="0"/>
                </a:rPr>
                <a:t>  </a:t>
              </a:r>
              <a:r>
                <a:rPr lang="vi-VN" sz="2400" i="1" dirty="0">
                  <a:latin typeface="Times New Roman" pitchFamily="18" charset="0"/>
                  <a:cs typeface="Times New Roman" pitchFamily="18" charset="0"/>
                </a:rPr>
                <a:t>        </a:t>
              </a:r>
              <a:r>
                <a:rPr lang="fr-FR" sz="2400" i="1" dirty="0">
                  <a:latin typeface="Times New Roman" pitchFamily="18" charset="0"/>
                  <a:cs typeface="Times New Roman" pitchFamily="18" charset="0"/>
                </a:rPr>
                <a:t>là </a:t>
              </a:r>
              <a:r>
                <a:rPr lang="fr-FR" sz="2400" i="1" dirty="0" err="1">
                  <a:latin typeface="Times New Roman" pitchFamily="18" charset="0"/>
                  <a:cs typeface="Times New Roman" pitchFamily="18" charset="0"/>
                </a:rPr>
                <a:t>giá</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trị</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cực</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trị</a:t>
              </a:r>
              <a:r>
                <a:rPr lang="fr-FR" sz="2400" i="1" dirty="0">
                  <a:latin typeface="Times New Roman" pitchFamily="18" charset="0"/>
                  <a:cs typeface="Times New Roman" pitchFamily="18" charset="0"/>
                </a:rPr>
                <a:t>.</a:t>
              </a:r>
              <a:endParaRPr lang="vi-VN" sz="2400" i="1" dirty="0">
                <a:latin typeface="Times New Roman" pitchFamily="18" charset="0"/>
                <a:cs typeface="Times New Roman" pitchFamily="18" charset="0"/>
              </a:endParaRPr>
            </a:p>
          </p:txBody>
        </p:sp>
        <p:graphicFrame>
          <p:nvGraphicFramePr>
            <p:cNvPr id="30" name="Object 29">
              <a:extLst>
                <a:ext uri="{FF2B5EF4-FFF2-40B4-BE49-F238E27FC236}">
                  <a16:creationId xmlns:a16="http://schemas.microsoft.com/office/drawing/2014/main" id="{25661637-29C8-45AA-AC0E-19C5BD611BDF}"/>
                </a:ext>
              </a:extLst>
            </p:cNvPr>
            <p:cNvGraphicFramePr>
              <a:graphicFrameLocks noChangeAspect="1"/>
            </p:cNvGraphicFramePr>
            <p:nvPr>
              <p:extLst>
                <p:ext uri="{D42A27DB-BD31-4B8C-83A1-F6EECF244321}">
                  <p14:modId xmlns:p14="http://schemas.microsoft.com/office/powerpoint/2010/main" val="2453486552"/>
                </p:ext>
              </p:extLst>
            </p:nvPr>
          </p:nvGraphicFramePr>
          <p:xfrm>
            <a:off x="2337977" y="1601392"/>
            <a:ext cx="612775" cy="398462"/>
          </p:xfrm>
          <a:graphic>
            <a:graphicData uri="http://schemas.openxmlformats.org/presentationml/2006/ole">
              <mc:AlternateContent xmlns:mc="http://schemas.openxmlformats.org/markup-compatibility/2006">
                <mc:Choice xmlns:v="urn:schemas-microsoft-com:vml" Requires="v">
                  <p:oleObj spid="_x0000_s14860" name="Equation" r:id="rId11" imgW="330120" imgH="215640" progId="Equation.DSMT4">
                    <p:embed/>
                  </p:oleObj>
                </mc:Choice>
                <mc:Fallback>
                  <p:oleObj name="Equation" r:id="rId11" imgW="330120" imgH="215640" progId="Equation.DSMT4">
                    <p:embed/>
                    <p:pic>
                      <p:nvPicPr>
                        <p:cNvPr id="21" name="Object 20"/>
                        <p:cNvPicPr>
                          <a:picLocks noChangeAspect="1" noChangeArrowheads="1"/>
                        </p:cNvPicPr>
                        <p:nvPr/>
                      </p:nvPicPr>
                      <p:blipFill>
                        <a:blip r:embed="rId12"/>
                        <a:srcRect/>
                        <a:stretch>
                          <a:fillRect/>
                        </a:stretch>
                      </p:blipFill>
                      <p:spPr bwMode="auto">
                        <a:xfrm>
                          <a:off x="2337977" y="1601392"/>
                          <a:ext cx="612775" cy="398462"/>
                        </a:xfrm>
                        <a:prstGeom prst="rect">
                          <a:avLst/>
                        </a:prstGeom>
                        <a:noFill/>
                      </p:spPr>
                    </p:pic>
                  </p:oleObj>
                </mc:Fallback>
              </mc:AlternateContent>
            </a:graphicData>
          </a:graphic>
        </p:graphicFrame>
        <p:graphicFrame>
          <p:nvGraphicFramePr>
            <p:cNvPr id="31" name="Object 30">
              <a:extLst>
                <a:ext uri="{FF2B5EF4-FFF2-40B4-BE49-F238E27FC236}">
                  <a16:creationId xmlns:a16="http://schemas.microsoft.com/office/drawing/2014/main" id="{3B1BB64F-A015-4BFF-8B64-E5BF46FE4946}"/>
                </a:ext>
              </a:extLst>
            </p:cNvPr>
            <p:cNvGraphicFramePr>
              <a:graphicFrameLocks noChangeAspect="1"/>
            </p:cNvGraphicFramePr>
            <p:nvPr>
              <p:extLst>
                <p:ext uri="{D42A27DB-BD31-4B8C-83A1-F6EECF244321}">
                  <p14:modId xmlns:p14="http://schemas.microsoft.com/office/powerpoint/2010/main" val="2886646239"/>
                </p:ext>
              </p:extLst>
            </p:nvPr>
          </p:nvGraphicFramePr>
          <p:xfrm>
            <a:off x="4678944" y="1590675"/>
            <a:ext cx="306387" cy="422275"/>
          </p:xfrm>
          <a:graphic>
            <a:graphicData uri="http://schemas.openxmlformats.org/presentationml/2006/ole">
              <mc:AlternateContent xmlns:mc="http://schemas.openxmlformats.org/markup-compatibility/2006">
                <mc:Choice xmlns:v="urn:schemas-microsoft-com:vml" Requires="v">
                  <p:oleObj spid="_x0000_s14861" name="Equation" r:id="rId13" imgW="164880" imgH="228600" progId="Equation.DSMT4">
                    <p:embed/>
                  </p:oleObj>
                </mc:Choice>
                <mc:Fallback>
                  <p:oleObj name="Equation" r:id="rId13" imgW="164880" imgH="228600" progId="Equation.DSMT4">
                    <p:embed/>
                    <p:pic>
                      <p:nvPicPr>
                        <p:cNvPr id="22" name="Object 21"/>
                        <p:cNvPicPr>
                          <a:picLocks noChangeAspect="1" noChangeArrowheads="1"/>
                        </p:cNvPicPr>
                        <p:nvPr/>
                      </p:nvPicPr>
                      <p:blipFill>
                        <a:blip r:embed="rId14"/>
                        <a:srcRect/>
                        <a:stretch>
                          <a:fillRect/>
                        </a:stretch>
                      </p:blipFill>
                      <p:spPr bwMode="auto">
                        <a:xfrm>
                          <a:off x="4678944" y="1590675"/>
                          <a:ext cx="306387"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 name="Object 31">
              <a:extLst>
                <a:ext uri="{FF2B5EF4-FFF2-40B4-BE49-F238E27FC236}">
                  <a16:creationId xmlns:a16="http://schemas.microsoft.com/office/drawing/2014/main" id="{5D0A056C-6A54-4989-BBBC-5C7FB979478C}"/>
                </a:ext>
              </a:extLst>
            </p:cNvPr>
            <p:cNvGraphicFramePr>
              <a:graphicFrameLocks noChangeAspect="1"/>
            </p:cNvGraphicFramePr>
            <p:nvPr>
              <p:extLst>
                <p:ext uri="{D42A27DB-BD31-4B8C-83A1-F6EECF244321}">
                  <p14:modId xmlns:p14="http://schemas.microsoft.com/office/powerpoint/2010/main" val="1456983237"/>
                </p:ext>
              </p:extLst>
            </p:nvPr>
          </p:nvGraphicFramePr>
          <p:xfrm>
            <a:off x="5373624" y="1592710"/>
            <a:ext cx="1366838" cy="446087"/>
          </p:xfrm>
          <a:graphic>
            <a:graphicData uri="http://schemas.openxmlformats.org/presentationml/2006/ole">
              <mc:AlternateContent xmlns:mc="http://schemas.openxmlformats.org/markup-compatibility/2006">
                <mc:Choice xmlns:v="urn:schemas-microsoft-com:vml" Requires="v">
                  <p:oleObj spid="_x0000_s14862" name="Equation" r:id="rId15" imgW="736560" imgH="241200" progId="Equation.DSMT4">
                    <p:embed/>
                  </p:oleObj>
                </mc:Choice>
                <mc:Fallback>
                  <p:oleObj name="Equation" r:id="rId15" imgW="736560" imgH="241200" progId="Equation.DSMT4">
                    <p:embed/>
                    <p:pic>
                      <p:nvPicPr>
                        <p:cNvPr id="23" name="Object 22"/>
                        <p:cNvPicPr>
                          <a:picLocks noChangeAspect="1" noChangeArrowheads="1"/>
                        </p:cNvPicPr>
                        <p:nvPr/>
                      </p:nvPicPr>
                      <p:blipFill>
                        <a:blip r:embed="rId16"/>
                        <a:srcRect/>
                        <a:stretch>
                          <a:fillRect/>
                        </a:stretch>
                      </p:blipFill>
                      <p:spPr bwMode="auto">
                        <a:xfrm>
                          <a:off x="5373624" y="1592710"/>
                          <a:ext cx="1366838" cy="446087"/>
                        </a:xfrm>
                        <a:prstGeom prst="rect">
                          <a:avLst/>
                        </a:prstGeom>
                        <a:noFill/>
                      </p:spPr>
                    </p:pic>
                  </p:oleObj>
                </mc:Fallback>
              </mc:AlternateContent>
            </a:graphicData>
          </a:graphic>
        </p:graphicFrame>
        <p:graphicFrame>
          <p:nvGraphicFramePr>
            <p:cNvPr id="33" name="Object 32">
              <a:extLst>
                <a:ext uri="{FF2B5EF4-FFF2-40B4-BE49-F238E27FC236}">
                  <a16:creationId xmlns:a16="http://schemas.microsoft.com/office/drawing/2014/main" id="{EF338FD7-010D-470F-A0D1-9E0927E4B3B3}"/>
                </a:ext>
              </a:extLst>
            </p:cNvPr>
            <p:cNvGraphicFramePr>
              <a:graphicFrameLocks noChangeAspect="1"/>
            </p:cNvGraphicFramePr>
            <p:nvPr>
              <p:extLst>
                <p:ext uri="{D42A27DB-BD31-4B8C-83A1-F6EECF244321}">
                  <p14:modId xmlns:p14="http://schemas.microsoft.com/office/powerpoint/2010/main" val="1766172784"/>
                </p:ext>
              </p:extLst>
            </p:nvPr>
          </p:nvGraphicFramePr>
          <p:xfrm>
            <a:off x="7080608" y="1591122"/>
            <a:ext cx="966788" cy="422275"/>
          </p:xfrm>
          <a:graphic>
            <a:graphicData uri="http://schemas.openxmlformats.org/presentationml/2006/ole">
              <mc:AlternateContent xmlns:mc="http://schemas.openxmlformats.org/markup-compatibility/2006">
                <mc:Choice xmlns:v="urn:schemas-microsoft-com:vml" Requires="v">
                  <p:oleObj spid="_x0000_s14863" name="Equation" r:id="rId17" imgW="520560" imgH="228600" progId="Equation.DSMT4">
                    <p:embed/>
                  </p:oleObj>
                </mc:Choice>
                <mc:Fallback>
                  <p:oleObj name="Equation" r:id="rId17" imgW="520560" imgH="228600" progId="Equation.DSMT4">
                    <p:embed/>
                    <p:pic>
                      <p:nvPicPr>
                        <p:cNvPr id="24" name="Object 23"/>
                        <p:cNvPicPr>
                          <a:picLocks noChangeAspect="1" noChangeArrowheads="1"/>
                        </p:cNvPicPr>
                        <p:nvPr/>
                      </p:nvPicPr>
                      <p:blipFill>
                        <a:blip r:embed="rId18"/>
                        <a:srcRect/>
                        <a:stretch>
                          <a:fillRect/>
                        </a:stretch>
                      </p:blipFill>
                      <p:spPr bwMode="auto">
                        <a:xfrm>
                          <a:off x="7080608" y="1591122"/>
                          <a:ext cx="966788" cy="422275"/>
                        </a:xfrm>
                        <a:prstGeom prst="rect">
                          <a:avLst/>
                        </a:prstGeom>
                        <a:noFill/>
                      </p:spPr>
                    </p:pic>
                  </p:oleObj>
                </mc:Fallback>
              </mc:AlternateContent>
            </a:graphicData>
          </a:graphic>
        </p:graphicFrame>
      </p:grpSp>
      <p:sp>
        <p:nvSpPr>
          <p:cNvPr id="34" name="Rectangle 33">
            <a:extLst>
              <a:ext uri="{FF2B5EF4-FFF2-40B4-BE49-F238E27FC236}">
                <a16:creationId xmlns:a16="http://schemas.microsoft.com/office/drawing/2014/main" id="{FC39C9E0-544C-4E8D-8658-D74C572F294A}"/>
              </a:ext>
            </a:extLst>
          </p:cNvPr>
          <p:cNvSpPr/>
          <p:nvPr/>
        </p:nvSpPr>
        <p:spPr>
          <a:xfrm>
            <a:off x="730961" y="3061952"/>
            <a:ext cx="9143999" cy="461665"/>
          </a:xfrm>
          <a:prstGeom prst="rect">
            <a:avLst/>
          </a:prstGeom>
        </p:spPr>
        <p:txBody>
          <a:bodyPr wrap="square">
            <a:spAutoFit/>
          </a:bodyPr>
          <a:lstStyle/>
          <a:p>
            <a:pPr>
              <a:tabLst>
                <a:tab pos="360000" algn="l"/>
              </a:tabLst>
            </a:pPr>
            <a:r>
              <a:rPr lang="en-US" sz="2400" b="1" i="1">
                <a:latin typeface="Times New Roman" pitchFamily="18" charset="0"/>
                <a:cs typeface="Times New Roman" pitchFamily="18" charset="0"/>
              </a:rPr>
              <a:t>*</a:t>
            </a:r>
            <a:r>
              <a:rPr lang="fr-FR" sz="2400" b="1" i="1">
                <a:latin typeface="Times New Roman" pitchFamily="18" charset="0"/>
                <a:cs typeface="Times New Roman" pitchFamily="18" charset="0"/>
              </a:rPr>
              <a:t> </a:t>
            </a:r>
            <a:r>
              <a:rPr lang="vi-VN" sz="2400" b="1" i="1" dirty="0">
                <a:latin typeface="Times New Roman" pitchFamily="18" charset="0"/>
                <a:cs typeface="Times New Roman" pitchFamily="18" charset="0"/>
              </a:rPr>
              <a:t>Tính lồi, lõm của biểu đồ (M</a:t>
            </a:r>
            <a:r>
              <a:rPr lang="vi-VN" sz="2400" b="1" i="1" baseline="-25000" dirty="0">
                <a:latin typeface="Times New Roman" pitchFamily="18" charset="0"/>
                <a:cs typeface="Times New Roman" pitchFamily="18" charset="0"/>
              </a:rPr>
              <a:t>x</a:t>
            </a:r>
            <a:r>
              <a:rPr lang="vi-VN" sz="2400" b="1" i="1" dirty="0">
                <a:latin typeface="Times New Roman" pitchFamily="18" charset="0"/>
                <a:cs typeface="Times New Roman" pitchFamily="18" charset="0"/>
              </a:rPr>
              <a:t>):</a:t>
            </a:r>
            <a:endParaRPr lang="vi-VN" sz="2400" i="1" dirty="0">
              <a:latin typeface="Times New Roman" pitchFamily="18" charset="0"/>
              <a:cs typeface="Times New Roman" pitchFamily="18" charset="0"/>
            </a:endParaRPr>
          </a:p>
        </p:txBody>
      </p:sp>
      <p:grpSp>
        <p:nvGrpSpPr>
          <p:cNvPr id="35" name="Group 34">
            <a:extLst>
              <a:ext uri="{FF2B5EF4-FFF2-40B4-BE49-F238E27FC236}">
                <a16:creationId xmlns:a16="http://schemas.microsoft.com/office/drawing/2014/main" id="{997A0766-12DA-4451-9551-A2EC9E99CF9F}"/>
              </a:ext>
            </a:extLst>
          </p:cNvPr>
          <p:cNvGrpSpPr/>
          <p:nvPr/>
        </p:nvGrpSpPr>
        <p:grpSpPr>
          <a:xfrm>
            <a:off x="730961" y="3620163"/>
            <a:ext cx="9143999" cy="514424"/>
            <a:chOff x="-559" y="1544018"/>
            <a:chExt cx="9143999" cy="514424"/>
          </a:xfrm>
        </p:grpSpPr>
        <p:sp>
          <p:nvSpPr>
            <p:cNvPr id="36" name="Rectangle 35">
              <a:extLst>
                <a:ext uri="{FF2B5EF4-FFF2-40B4-BE49-F238E27FC236}">
                  <a16:creationId xmlns:a16="http://schemas.microsoft.com/office/drawing/2014/main" id="{F1671167-B9E1-44C7-96C6-36B6055D0335}"/>
                </a:ext>
              </a:extLst>
            </p:cNvPr>
            <p:cNvSpPr/>
            <p:nvPr/>
          </p:nvSpPr>
          <p:spPr>
            <a:xfrm>
              <a:off x="-559" y="1544018"/>
              <a:ext cx="9143999" cy="461665"/>
            </a:xfrm>
            <a:prstGeom prst="rect">
              <a:avLst/>
            </a:prstGeom>
          </p:spPr>
          <p:txBody>
            <a:bodyPr wrap="square">
              <a:spAutoFit/>
            </a:bodyPr>
            <a:lstStyle/>
            <a:p>
              <a:r>
                <a:rPr lang="vi-VN" sz="2400" dirty="0"/>
                <a:t>       </a:t>
              </a:r>
              <a:r>
                <a:rPr lang="fr-FR" sz="2400" i="1" dirty="0" err="1">
                  <a:latin typeface="Times New Roman" pitchFamily="18" charset="0"/>
                  <a:cs typeface="Times New Roman" pitchFamily="18" charset="0"/>
                </a:rPr>
                <a:t>Trên</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đoạn</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có</a:t>
              </a:r>
              <a:r>
                <a:rPr lang="vi-VN" sz="2400" i="1" dirty="0">
                  <a:latin typeface="Times New Roman" pitchFamily="18" charset="0"/>
                  <a:cs typeface="Times New Roman" pitchFamily="18" charset="0"/>
                </a:rPr>
                <a:t>         hướng lên:            </a:t>
              </a:r>
              <a:r>
                <a:rPr lang="vi-VN" sz="2400" i="1">
                  <a:latin typeface="Times New Roman" pitchFamily="18" charset="0"/>
                  <a:cs typeface="Times New Roman" pitchFamily="18" charset="0"/>
                </a:rPr>
                <a:t>là đoạn </a:t>
              </a:r>
              <a:r>
                <a:rPr lang="vi-VN" sz="2400" i="1" dirty="0">
                  <a:latin typeface="Times New Roman" pitchFamily="18" charset="0"/>
                  <a:cs typeface="Times New Roman" pitchFamily="18" charset="0"/>
                </a:rPr>
                <a:t>cong lõm</a:t>
              </a:r>
            </a:p>
          </p:txBody>
        </p:sp>
        <p:graphicFrame>
          <p:nvGraphicFramePr>
            <p:cNvPr id="37" name="Object 36">
              <a:extLst>
                <a:ext uri="{FF2B5EF4-FFF2-40B4-BE49-F238E27FC236}">
                  <a16:creationId xmlns:a16="http://schemas.microsoft.com/office/drawing/2014/main" id="{D2BC56AF-B8B2-4510-8C34-68BA775ECA5E}"/>
                </a:ext>
              </a:extLst>
            </p:cNvPr>
            <p:cNvGraphicFramePr>
              <a:graphicFrameLocks noChangeAspect="1"/>
            </p:cNvGraphicFramePr>
            <p:nvPr>
              <p:extLst>
                <p:ext uri="{D42A27DB-BD31-4B8C-83A1-F6EECF244321}">
                  <p14:modId xmlns:p14="http://schemas.microsoft.com/office/powerpoint/2010/main" val="1225830320"/>
                </p:ext>
              </p:extLst>
            </p:nvPr>
          </p:nvGraphicFramePr>
          <p:xfrm>
            <a:off x="2339752" y="1601242"/>
            <a:ext cx="611188" cy="398463"/>
          </p:xfrm>
          <a:graphic>
            <a:graphicData uri="http://schemas.openxmlformats.org/presentationml/2006/ole">
              <mc:AlternateContent xmlns:mc="http://schemas.openxmlformats.org/markup-compatibility/2006">
                <mc:Choice xmlns:v="urn:schemas-microsoft-com:vml" Requires="v">
                  <p:oleObj spid="_x0000_s14864" name="Equation" r:id="rId19" imgW="330120" imgH="215640" progId="Equation.DSMT4">
                    <p:embed/>
                  </p:oleObj>
                </mc:Choice>
                <mc:Fallback>
                  <p:oleObj name="Equation" r:id="rId19" imgW="330120" imgH="215640" progId="Equation.DSMT4">
                    <p:embed/>
                    <p:pic>
                      <p:nvPicPr>
                        <p:cNvPr id="28" name="Object 27"/>
                        <p:cNvPicPr>
                          <a:picLocks noChangeAspect="1" noChangeArrowheads="1"/>
                        </p:cNvPicPr>
                        <p:nvPr/>
                      </p:nvPicPr>
                      <p:blipFill>
                        <a:blip r:embed="rId20"/>
                        <a:srcRect/>
                        <a:stretch>
                          <a:fillRect/>
                        </a:stretch>
                      </p:blipFill>
                      <p:spPr bwMode="auto">
                        <a:xfrm>
                          <a:off x="2339752" y="1601242"/>
                          <a:ext cx="611188" cy="398463"/>
                        </a:xfrm>
                        <a:prstGeom prst="rect">
                          <a:avLst/>
                        </a:prstGeom>
                        <a:noFill/>
                      </p:spPr>
                    </p:pic>
                  </p:oleObj>
                </mc:Fallback>
              </mc:AlternateContent>
            </a:graphicData>
          </a:graphic>
        </p:graphicFrame>
        <p:graphicFrame>
          <p:nvGraphicFramePr>
            <p:cNvPr id="38" name="Object 37">
              <a:extLst>
                <a:ext uri="{FF2B5EF4-FFF2-40B4-BE49-F238E27FC236}">
                  <a16:creationId xmlns:a16="http://schemas.microsoft.com/office/drawing/2014/main" id="{069B0AE0-163E-4F1B-8E63-6CF4617645C8}"/>
                </a:ext>
              </a:extLst>
            </p:cNvPr>
            <p:cNvGraphicFramePr>
              <a:graphicFrameLocks noChangeAspect="1"/>
            </p:cNvGraphicFramePr>
            <p:nvPr>
              <p:extLst>
                <p:ext uri="{D42A27DB-BD31-4B8C-83A1-F6EECF244321}">
                  <p14:modId xmlns:p14="http://schemas.microsoft.com/office/powerpoint/2010/main" val="3023869228"/>
                </p:ext>
              </p:extLst>
            </p:nvPr>
          </p:nvGraphicFramePr>
          <p:xfrm>
            <a:off x="4427984" y="1566317"/>
            <a:ext cx="706438" cy="492125"/>
          </p:xfrm>
          <a:graphic>
            <a:graphicData uri="http://schemas.openxmlformats.org/presentationml/2006/ole">
              <mc:AlternateContent xmlns:mc="http://schemas.openxmlformats.org/markup-compatibility/2006">
                <mc:Choice xmlns:v="urn:schemas-microsoft-com:vml" Requires="v">
                  <p:oleObj spid="_x0000_s14865" name="Equation" r:id="rId21" imgW="380880" imgH="266400" progId="Equation.DSMT4">
                    <p:embed/>
                  </p:oleObj>
                </mc:Choice>
                <mc:Fallback>
                  <p:oleObj name="Equation" r:id="rId21" imgW="380880" imgH="266400" progId="Equation.DSMT4">
                    <p:embed/>
                    <p:pic>
                      <p:nvPicPr>
                        <p:cNvPr id="31" name="Object 30"/>
                        <p:cNvPicPr>
                          <a:picLocks noChangeAspect="1" noChangeArrowheads="1"/>
                        </p:cNvPicPr>
                        <p:nvPr/>
                      </p:nvPicPr>
                      <p:blipFill>
                        <a:blip r:embed="rId22"/>
                        <a:srcRect/>
                        <a:stretch>
                          <a:fillRect/>
                        </a:stretch>
                      </p:blipFill>
                      <p:spPr bwMode="auto">
                        <a:xfrm>
                          <a:off x="4427984" y="1566317"/>
                          <a:ext cx="706438" cy="492125"/>
                        </a:xfrm>
                        <a:prstGeom prst="rect">
                          <a:avLst/>
                        </a:prstGeom>
                        <a:noFill/>
                      </p:spPr>
                    </p:pic>
                  </p:oleObj>
                </mc:Fallback>
              </mc:AlternateContent>
            </a:graphicData>
          </a:graphic>
        </p:graphicFrame>
      </p:grpSp>
      <p:grpSp>
        <p:nvGrpSpPr>
          <p:cNvPr id="39" name="Group 38">
            <a:extLst>
              <a:ext uri="{FF2B5EF4-FFF2-40B4-BE49-F238E27FC236}">
                <a16:creationId xmlns:a16="http://schemas.microsoft.com/office/drawing/2014/main" id="{11A332AE-EABC-4CE5-8C24-7AD7449ECC4E}"/>
              </a:ext>
            </a:extLst>
          </p:cNvPr>
          <p:cNvGrpSpPr/>
          <p:nvPr/>
        </p:nvGrpSpPr>
        <p:grpSpPr>
          <a:xfrm>
            <a:off x="730961" y="4281009"/>
            <a:ext cx="9143999" cy="514424"/>
            <a:chOff x="-559" y="1544018"/>
            <a:chExt cx="9143999" cy="514424"/>
          </a:xfrm>
        </p:grpSpPr>
        <p:sp>
          <p:nvSpPr>
            <p:cNvPr id="40" name="Rectangle 39">
              <a:extLst>
                <a:ext uri="{FF2B5EF4-FFF2-40B4-BE49-F238E27FC236}">
                  <a16:creationId xmlns:a16="http://schemas.microsoft.com/office/drawing/2014/main" id="{3327C6E6-EE40-4339-B537-DE3E57DE7F6E}"/>
                </a:ext>
              </a:extLst>
            </p:cNvPr>
            <p:cNvSpPr/>
            <p:nvPr/>
          </p:nvSpPr>
          <p:spPr>
            <a:xfrm>
              <a:off x="-559" y="1544018"/>
              <a:ext cx="9143999" cy="461665"/>
            </a:xfrm>
            <a:prstGeom prst="rect">
              <a:avLst/>
            </a:prstGeom>
          </p:spPr>
          <p:txBody>
            <a:bodyPr wrap="square">
              <a:spAutoFit/>
            </a:bodyPr>
            <a:lstStyle/>
            <a:p>
              <a:r>
                <a:rPr lang="vi-VN" sz="2400" dirty="0"/>
                <a:t>       </a:t>
              </a:r>
              <a:r>
                <a:rPr lang="fr-FR" sz="2400" i="1" dirty="0" err="1">
                  <a:latin typeface="Times New Roman" pitchFamily="18" charset="0"/>
                  <a:cs typeface="Times New Roman" pitchFamily="18" charset="0"/>
                </a:rPr>
                <a:t>Trên</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đoạn</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có</a:t>
              </a:r>
              <a:r>
                <a:rPr lang="vi-VN" sz="2400" i="1" dirty="0">
                  <a:latin typeface="Times New Roman" pitchFamily="18" charset="0"/>
                  <a:cs typeface="Times New Roman" pitchFamily="18" charset="0"/>
                </a:rPr>
                <a:t>         hướng xống:            </a:t>
              </a:r>
              <a:r>
                <a:rPr lang="vi-VN" sz="2400" i="1">
                  <a:latin typeface="Times New Roman" pitchFamily="18" charset="0"/>
                  <a:cs typeface="Times New Roman" pitchFamily="18" charset="0"/>
                </a:rPr>
                <a:t>là đoạn </a:t>
              </a:r>
              <a:r>
                <a:rPr lang="vi-VN" sz="2400" i="1" dirty="0">
                  <a:latin typeface="Times New Roman" pitchFamily="18" charset="0"/>
                  <a:cs typeface="Times New Roman" pitchFamily="18" charset="0"/>
                </a:rPr>
                <a:t>cong lồi</a:t>
              </a:r>
            </a:p>
          </p:txBody>
        </p:sp>
        <p:graphicFrame>
          <p:nvGraphicFramePr>
            <p:cNvPr id="41" name="Object 40">
              <a:extLst>
                <a:ext uri="{FF2B5EF4-FFF2-40B4-BE49-F238E27FC236}">
                  <a16:creationId xmlns:a16="http://schemas.microsoft.com/office/drawing/2014/main" id="{CE8AE4F3-5AE9-4291-8953-77DB86098536}"/>
                </a:ext>
              </a:extLst>
            </p:cNvPr>
            <p:cNvGraphicFramePr>
              <a:graphicFrameLocks noChangeAspect="1"/>
            </p:cNvGraphicFramePr>
            <p:nvPr>
              <p:extLst>
                <p:ext uri="{D42A27DB-BD31-4B8C-83A1-F6EECF244321}">
                  <p14:modId xmlns:p14="http://schemas.microsoft.com/office/powerpoint/2010/main" val="1200878474"/>
                </p:ext>
              </p:extLst>
            </p:nvPr>
          </p:nvGraphicFramePr>
          <p:xfrm>
            <a:off x="2339752" y="1601242"/>
            <a:ext cx="611188" cy="398463"/>
          </p:xfrm>
          <a:graphic>
            <a:graphicData uri="http://schemas.openxmlformats.org/presentationml/2006/ole">
              <mc:AlternateContent xmlns:mc="http://schemas.openxmlformats.org/markup-compatibility/2006">
                <mc:Choice xmlns:v="urn:schemas-microsoft-com:vml" Requires="v">
                  <p:oleObj spid="_x0000_s14866" name="Equation" r:id="rId23" imgW="330120" imgH="215640" progId="Equation.DSMT4">
                    <p:embed/>
                  </p:oleObj>
                </mc:Choice>
                <mc:Fallback>
                  <p:oleObj name="Equation" r:id="rId23" imgW="330120" imgH="215640" progId="Equation.DSMT4">
                    <p:embed/>
                    <p:pic>
                      <p:nvPicPr>
                        <p:cNvPr id="40" name="Object 39"/>
                        <p:cNvPicPr>
                          <a:picLocks noChangeAspect="1" noChangeArrowheads="1"/>
                        </p:cNvPicPr>
                        <p:nvPr/>
                      </p:nvPicPr>
                      <p:blipFill>
                        <a:blip r:embed="rId24"/>
                        <a:srcRect/>
                        <a:stretch>
                          <a:fillRect/>
                        </a:stretch>
                      </p:blipFill>
                      <p:spPr bwMode="auto">
                        <a:xfrm>
                          <a:off x="2339752" y="1601242"/>
                          <a:ext cx="611188" cy="398463"/>
                        </a:xfrm>
                        <a:prstGeom prst="rect">
                          <a:avLst/>
                        </a:prstGeom>
                        <a:noFill/>
                      </p:spPr>
                    </p:pic>
                  </p:oleObj>
                </mc:Fallback>
              </mc:AlternateContent>
            </a:graphicData>
          </a:graphic>
        </p:graphicFrame>
        <p:graphicFrame>
          <p:nvGraphicFramePr>
            <p:cNvPr id="42" name="Object 41">
              <a:extLst>
                <a:ext uri="{FF2B5EF4-FFF2-40B4-BE49-F238E27FC236}">
                  <a16:creationId xmlns:a16="http://schemas.microsoft.com/office/drawing/2014/main" id="{059262B3-D133-486A-BCE1-CE39C69B8510}"/>
                </a:ext>
              </a:extLst>
            </p:cNvPr>
            <p:cNvGraphicFramePr>
              <a:graphicFrameLocks noChangeAspect="1"/>
            </p:cNvGraphicFramePr>
            <p:nvPr>
              <p:extLst>
                <p:ext uri="{D42A27DB-BD31-4B8C-83A1-F6EECF244321}">
                  <p14:modId xmlns:p14="http://schemas.microsoft.com/office/powerpoint/2010/main" val="4099000778"/>
                </p:ext>
              </p:extLst>
            </p:nvPr>
          </p:nvGraphicFramePr>
          <p:xfrm>
            <a:off x="4585642" y="1566317"/>
            <a:ext cx="706438" cy="492125"/>
          </p:xfrm>
          <a:graphic>
            <a:graphicData uri="http://schemas.openxmlformats.org/presentationml/2006/ole">
              <mc:AlternateContent xmlns:mc="http://schemas.openxmlformats.org/markup-compatibility/2006">
                <mc:Choice xmlns:v="urn:schemas-microsoft-com:vml" Requires="v">
                  <p:oleObj spid="_x0000_s14867" name="Equation" r:id="rId25" imgW="380880" imgH="266400" progId="Equation.DSMT4">
                    <p:embed/>
                  </p:oleObj>
                </mc:Choice>
                <mc:Fallback>
                  <p:oleObj name="Equation" r:id="rId25" imgW="380880" imgH="266400" progId="Equation.DSMT4">
                    <p:embed/>
                    <p:pic>
                      <p:nvPicPr>
                        <p:cNvPr id="41" name="Object 40"/>
                        <p:cNvPicPr>
                          <a:picLocks noChangeAspect="1" noChangeArrowheads="1"/>
                        </p:cNvPicPr>
                        <p:nvPr/>
                      </p:nvPicPr>
                      <p:blipFill>
                        <a:blip r:embed="rId26"/>
                        <a:srcRect/>
                        <a:stretch>
                          <a:fillRect/>
                        </a:stretch>
                      </p:blipFill>
                      <p:spPr bwMode="auto">
                        <a:xfrm>
                          <a:off x="4585642" y="1566317"/>
                          <a:ext cx="706438" cy="492125"/>
                        </a:xfrm>
                        <a:prstGeom prst="rect">
                          <a:avLst/>
                        </a:prstGeom>
                        <a:noFill/>
                      </p:spPr>
                    </p:pic>
                  </p:oleObj>
                </mc:Fallback>
              </mc:AlternateContent>
            </a:graphicData>
          </a:graphic>
        </p:graphicFrame>
      </p:grpSp>
      <p:grpSp>
        <p:nvGrpSpPr>
          <p:cNvPr id="43" name="Group 42">
            <a:extLst>
              <a:ext uri="{FF2B5EF4-FFF2-40B4-BE49-F238E27FC236}">
                <a16:creationId xmlns:a16="http://schemas.microsoft.com/office/drawing/2014/main" id="{7660D97E-F682-4BF7-9BBE-CB31BF0F311E}"/>
              </a:ext>
            </a:extLst>
          </p:cNvPr>
          <p:cNvGrpSpPr/>
          <p:nvPr/>
        </p:nvGrpSpPr>
        <p:grpSpPr>
          <a:xfrm>
            <a:off x="1416105" y="4929081"/>
            <a:ext cx="7487815" cy="492125"/>
            <a:chOff x="-559" y="1544018"/>
            <a:chExt cx="7487815" cy="492125"/>
          </a:xfrm>
        </p:grpSpPr>
        <p:sp>
          <p:nvSpPr>
            <p:cNvPr id="44" name="Rectangle 43">
              <a:extLst>
                <a:ext uri="{FF2B5EF4-FFF2-40B4-BE49-F238E27FC236}">
                  <a16:creationId xmlns:a16="http://schemas.microsoft.com/office/drawing/2014/main" id="{4D756E61-ADC8-4FCB-9414-C43E557A8FCF}"/>
                </a:ext>
              </a:extLst>
            </p:cNvPr>
            <p:cNvSpPr/>
            <p:nvPr/>
          </p:nvSpPr>
          <p:spPr>
            <a:xfrm>
              <a:off x="-559" y="1544018"/>
              <a:ext cx="7487815" cy="461665"/>
            </a:xfrm>
            <a:prstGeom prst="rect">
              <a:avLst/>
            </a:prstGeom>
          </p:spPr>
          <p:txBody>
            <a:bodyPr wrap="square">
              <a:spAutoFit/>
            </a:bodyPr>
            <a:lstStyle/>
            <a:p>
              <a:r>
                <a:rPr lang="vi-VN" sz="2400" b="1" i="1" dirty="0"/>
                <a:t>       </a:t>
              </a:r>
              <a:r>
                <a:rPr lang="vi-VN" sz="2400" b="1" i="1" dirty="0">
                  <a:latin typeface="Times New Roman" pitchFamily="18" charset="0"/>
                  <a:cs typeface="Times New Roman" pitchFamily="18" charset="0"/>
                </a:rPr>
                <a:t>Bề lõm của           luôn luôn hứng chiều của</a:t>
              </a:r>
            </a:p>
          </p:txBody>
        </p:sp>
        <p:graphicFrame>
          <p:nvGraphicFramePr>
            <p:cNvPr id="45" name="Object 44">
              <a:extLst>
                <a:ext uri="{FF2B5EF4-FFF2-40B4-BE49-F238E27FC236}">
                  <a16:creationId xmlns:a16="http://schemas.microsoft.com/office/drawing/2014/main" id="{FC802E9F-66F8-4FC0-A074-BF9E3D24E5C6}"/>
                </a:ext>
              </a:extLst>
            </p:cNvPr>
            <p:cNvGraphicFramePr>
              <a:graphicFrameLocks noChangeAspect="1"/>
            </p:cNvGraphicFramePr>
            <p:nvPr>
              <p:extLst>
                <p:ext uri="{D42A27DB-BD31-4B8C-83A1-F6EECF244321}">
                  <p14:modId xmlns:p14="http://schemas.microsoft.com/office/powerpoint/2010/main" val="2244363571"/>
                </p:ext>
              </p:extLst>
            </p:nvPr>
          </p:nvGraphicFramePr>
          <p:xfrm>
            <a:off x="6337076" y="1575618"/>
            <a:ext cx="611188" cy="398463"/>
          </p:xfrm>
          <a:graphic>
            <a:graphicData uri="http://schemas.openxmlformats.org/presentationml/2006/ole">
              <mc:AlternateContent xmlns:mc="http://schemas.openxmlformats.org/markup-compatibility/2006">
                <mc:Choice xmlns:v="urn:schemas-microsoft-com:vml" Requires="v">
                  <p:oleObj spid="_x0000_s14868" name="Equation" r:id="rId27" imgW="330120" imgH="215640" progId="Equation.DSMT4">
                    <p:embed/>
                  </p:oleObj>
                </mc:Choice>
                <mc:Fallback>
                  <p:oleObj name="Equation" r:id="rId27" imgW="330120" imgH="215640" progId="Equation.DSMT4">
                    <p:embed/>
                    <p:pic>
                      <p:nvPicPr>
                        <p:cNvPr id="44" name="Object 43"/>
                        <p:cNvPicPr>
                          <a:picLocks noChangeAspect="1" noChangeArrowheads="1"/>
                        </p:cNvPicPr>
                        <p:nvPr/>
                      </p:nvPicPr>
                      <p:blipFill>
                        <a:blip r:embed="rId24"/>
                        <a:srcRect/>
                        <a:stretch>
                          <a:fillRect/>
                        </a:stretch>
                      </p:blipFill>
                      <p:spPr bwMode="auto">
                        <a:xfrm>
                          <a:off x="6337076" y="1575618"/>
                          <a:ext cx="611188" cy="398463"/>
                        </a:xfrm>
                        <a:prstGeom prst="rect">
                          <a:avLst/>
                        </a:prstGeom>
                        <a:noFill/>
                      </p:spPr>
                    </p:pic>
                  </p:oleObj>
                </mc:Fallback>
              </mc:AlternateContent>
            </a:graphicData>
          </a:graphic>
        </p:graphicFrame>
        <p:graphicFrame>
          <p:nvGraphicFramePr>
            <p:cNvPr id="46" name="Object 45">
              <a:extLst>
                <a:ext uri="{FF2B5EF4-FFF2-40B4-BE49-F238E27FC236}">
                  <a16:creationId xmlns:a16="http://schemas.microsoft.com/office/drawing/2014/main" id="{6A159E5C-44E5-4694-AFBD-ADF718645BE9}"/>
                </a:ext>
              </a:extLst>
            </p:cNvPr>
            <p:cNvGraphicFramePr>
              <a:graphicFrameLocks noChangeAspect="1"/>
            </p:cNvGraphicFramePr>
            <p:nvPr>
              <p:extLst>
                <p:ext uri="{D42A27DB-BD31-4B8C-83A1-F6EECF244321}">
                  <p14:modId xmlns:p14="http://schemas.microsoft.com/office/powerpoint/2010/main" val="932724199"/>
                </p:ext>
              </p:extLst>
            </p:nvPr>
          </p:nvGraphicFramePr>
          <p:xfrm>
            <a:off x="2137370" y="1544018"/>
            <a:ext cx="706438" cy="492125"/>
          </p:xfrm>
          <a:graphic>
            <a:graphicData uri="http://schemas.openxmlformats.org/presentationml/2006/ole">
              <mc:AlternateContent xmlns:mc="http://schemas.openxmlformats.org/markup-compatibility/2006">
                <mc:Choice xmlns:v="urn:schemas-microsoft-com:vml" Requires="v">
                  <p:oleObj spid="_x0000_s14869" name="Equation" r:id="rId28" imgW="380880" imgH="266400" progId="Equation.DSMT4">
                    <p:embed/>
                  </p:oleObj>
                </mc:Choice>
                <mc:Fallback>
                  <p:oleObj name="Equation" r:id="rId28" imgW="380880" imgH="266400" progId="Equation.DSMT4">
                    <p:embed/>
                    <p:pic>
                      <p:nvPicPr>
                        <p:cNvPr id="45" name="Object 44"/>
                        <p:cNvPicPr>
                          <a:picLocks noChangeAspect="1" noChangeArrowheads="1"/>
                        </p:cNvPicPr>
                        <p:nvPr/>
                      </p:nvPicPr>
                      <p:blipFill>
                        <a:blip r:embed="rId26"/>
                        <a:srcRect/>
                        <a:stretch>
                          <a:fillRect/>
                        </a:stretch>
                      </p:blipFill>
                      <p:spPr bwMode="auto">
                        <a:xfrm>
                          <a:off x="2137370" y="1544018"/>
                          <a:ext cx="706438" cy="492125"/>
                        </a:xfrm>
                        <a:prstGeom prst="rect">
                          <a:avLst/>
                        </a:prstGeom>
                        <a:noFill/>
                      </p:spPr>
                    </p:pic>
                  </p:oleObj>
                </mc:Fallback>
              </mc:AlternateContent>
            </a:graphicData>
          </a:graphic>
        </p:graphicFrame>
      </p:grpSp>
      <p:pic>
        <p:nvPicPr>
          <p:cNvPr id="47" name="Picture 46">
            <a:extLst>
              <a:ext uri="{FF2B5EF4-FFF2-40B4-BE49-F238E27FC236}">
                <a16:creationId xmlns:a16="http://schemas.microsoft.com/office/drawing/2014/main" id="{1BB8588F-62BE-4E9D-AD1A-BEB7DACE3287}"/>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0" y="11256"/>
            <a:ext cx="4252981" cy="914400"/>
          </a:xfrm>
          <a:prstGeom prst="rect">
            <a:avLst/>
          </a:prstGeom>
        </p:spPr>
      </p:pic>
    </p:spTree>
    <p:extLst>
      <p:ext uri="{BB962C8B-B14F-4D97-AF65-F5344CB8AC3E}">
        <p14:creationId xmlns:p14="http://schemas.microsoft.com/office/powerpoint/2010/main" val="1464658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circle(in)">
                                      <p:cBhvr>
                                        <p:cTn id="12" dur="2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circle(in)">
                                      <p:cBhvr>
                                        <p:cTn id="17" dur="20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left)">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circle(in)">
                                      <p:cBhvr>
                                        <p:cTn id="27" dur="2000"/>
                                        <p:tgtEl>
                                          <p:spTgt spid="35"/>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circle(in)">
                                      <p:cBhvr>
                                        <p:cTn id="32" dur="2000"/>
                                        <p:tgtEl>
                                          <p:spTgt spid="3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barn(inVertical)">
                                      <p:cBhvr>
                                        <p:cTn id="3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4"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00753-AF2D-44EF-99AF-58DE7113B139}"/>
              </a:ext>
            </a:extLst>
          </p:cNvPr>
          <p:cNvSpPr>
            <a:spLocks noGrp="1"/>
          </p:cNvSpPr>
          <p:nvPr>
            <p:ph type="title"/>
          </p:nvPr>
        </p:nvSpPr>
        <p:spPr>
          <a:xfrm>
            <a:off x="520505" y="782984"/>
            <a:ext cx="11296357" cy="661817"/>
          </a:xfrm>
        </p:spPr>
        <p:txBody>
          <a:bodyPr>
            <a:normAutofit/>
          </a:bodyPr>
          <a:lstStyle/>
          <a:p>
            <a:r>
              <a:rPr lang="en-US" sz="2400" b="1" dirty="0">
                <a:latin typeface="Times New Roman" panose="02020603050405020304" pitchFamily="18" charset="0"/>
                <a:cs typeface="Times New Roman" panose="02020603050405020304" pitchFamily="18" charset="0"/>
              </a:rPr>
              <a:t>2.4 </a:t>
            </a:r>
            <a:r>
              <a:rPr lang="en-US" sz="2400" b="1" dirty="0" err="1">
                <a:latin typeface="Times New Roman" panose="02020603050405020304" pitchFamily="18" charset="0"/>
                <a:cs typeface="Times New Roman" panose="02020603050405020304" pitchFamily="18" charset="0"/>
              </a:rPr>
              <a:t>Liên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hệ</a:t>
            </a:r>
            <a:r>
              <a:rPr lang="en-US" sz="2400" b="1" dirty="0">
                <a:latin typeface="Times New Roman" panose="02020603050405020304" pitchFamily="18" charset="0"/>
                <a:cs typeface="Times New Roman" panose="02020603050405020304" pitchFamily="18" charset="0"/>
              </a:rPr>
              <a:t> vi </a:t>
            </a:r>
            <a:r>
              <a:rPr lang="en-US" sz="2400" b="1" dirty="0" err="1">
                <a:latin typeface="Times New Roman" panose="02020603050405020304" pitchFamily="18" charset="0"/>
                <a:cs typeface="Times New Roman" panose="02020603050405020304" pitchFamily="18" charset="0"/>
              </a:rPr>
              <a:t>phân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giữa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mô</a:t>
            </a:r>
            <a:r>
              <a:rPr lang="en-US" sz="2400" b="1" dirty="0">
                <a:latin typeface="Times New Roman" panose="02020603050405020304" pitchFamily="18" charset="0"/>
                <a:cs typeface="Times New Roman" panose="02020603050405020304" pitchFamily="18" charset="0"/>
              </a:rPr>
              <a:t> men </a:t>
            </a:r>
            <a:r>
              <a:rPr lang="en-US" sz="2400" b="1" dirty="0" err="1">
                <a:latin typeface="Times New Roman" panose="02020603050405020304" pitchFamily="18" charset="0"/>
                <a:cs typeface="Times New Roman" panose="02020603050405020304" pitchFamily="18" charset="0"/>
              </a:rPr>
              <a:t>uốn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cắt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err="1">
                <a:latin typeface="Times New Roman" panose="02020603050405020304" pitchFamily="18" charset="0"/>
                <a:cs typeface="Times New Roman" panose="02020603050405020304" pitchFamily="18" charset="0"/>
              </a:rPr>
              <a:t>tải</a:t>
            </a:r>
            <a:r>
              <a:rPr lang="en-US" sz="2400" b="1">
                <a:latin typeface="Times New Roman" panose="02020603050405020304" pitchFamily="18" charset="0"/>
                <a:cs typeface="Times New Roman" panose="02020603050405020304" pitchFamily="18" charset="0"/>
              </a:rPr>
              <a:t> phân bố (vuông góc với trục thanh)</a:t>
            </a:r>
            <a:endParaRPr lang="en-AU" sz="2400" b="1" dirty="0">
              <a:latin typeface="Times New Roman" panose="02020603050405020304" pitchFamily="18" charset="0"/>
              <a:cs typeface="Times New Roman" panose="02020603050405020304" pitchFamily="18" charset="0"/>
            </a:endParaRPr>
          </a:p>
        </p:txBody>
      </p:sp>
      <p:grpSp>
        <p:nvGrpSpPr>
          <p:cNvPr id="48" name="Group 47">
            <a:extLst>
              <a:ext uri="{FF2B5EF4-FFF2-40B4-BE49-F238E27FC236}">
                <a16:creationId xmlns:a16="http://schemas.microsoft.com/office/drawing/2014/main" id="{91AC73D5-6E43-4973-B24B-B0E99C9F70EC}"/>
              </a:ext>
            </a:extLst>
          </p:cNvPr>
          <p:cNvGrpSpPr/>
          <p:nvPr/>
        </p:nvGrpSpPr>
        <p:grpSpPr>
          <a:xfrm>
            <a:off x="730961" y="1481313"/>
            <a:ext cx="10480990" cy="481632"/>
            <a:chOff x="-559" y="1544018"/>
            <a:chExt cx="10480990" cy="481632"/>
          </a:xfrm>
        </p:grpSpPr>
        <p:sp>
          <p:nvSpPr>
            <p:cNvPr id="49" name="Rectangle 48">
              <a:extLst>
                <a:ext uri="{FF2B5EF4-FFF2-40B4-BE49-F238E27FC236}">
                  <a16:creationId xmlns:a16="http://schemas.microsoft.com/office/drawing/2014/main" id="{922C665F-154A-4CD6-999F-096E22C09627}"/>
                </a:ext>
              </a:extLst>
            </p:cNvPr>
            <p:cNvSpPr/>
            <p:nvPr/>
          </p:nvSpPr>
          <p:spPr>
            <a:xfrm>
              <a:off x="-559" y="1544018"/>
              <a:ext cx="10480990" cy="461665"/>
            </a:xfrm>
            <a:prstGeom prst="rect">
              <a:avLst/>
            </a:prstGeom>
          </p:spPr>
          <p:txBody>
            <a:bodyPr wrap="square">
              <a:spAutoFit/>
            </a:bodyPr>
            <a:lstStyle/>
            <a:p>
              <a:r>
                <a:rPr lang="vi-VN" sz="2400" dirty="0"/>
                <a:t>       </a:t>
              </a:r>
              <a:r>
                <a:rPr lang="fr-FR" sz="2400" i="1" dirty="0" err="1">
                  <a:latin typeface="Times New Roman" pitchFamily="18" charset="0"/>
                  <a:cs typeface="Times New Roman" pitchFamily="18" charset="0"/>
                </a:rPr>
                <a:t>Trên</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đoạn</a:t>
              </a:r>
              <a:r>
                <a:rPr lang="fr-FR" sz="2400" i="1" dirty="0">
                  <a:latin typeface="Times New Roman" pitchFamily="18" charset="0"/>
                  <a:cs typeface="Times New Roman" pitchFamily="18" charset="0"/>
                </a:rPr>
                <a:t> </a:t>
              </a:r>
              <a:r>
                <a:rPr lang="fr-FR" sz="2400" i="1" err="1">
                  <a:latin typeface="Times New Roman" pitchFamily="18" charset="0"/>
                  <a:cs typeface="Times New Roman" pitchFamily="18" charset="0"/>
                </a:rPr>
                <a:t>có</a:t>
              </a:r>
              <a:r>
                <a:rPr lang="vi-VN" sz="2400" i="1">
                  <a:latin typeface="Times New Roman" pitchFamily="18" charset="0"/>
                  <a:cs typeface="Times New Roman" pitchFamily="18" charset="0"/>
                </a:rPr>
                <a:t>        </a:t>
              </a:r>
              <a:r>
                <a:rPr lang="fr-FR" sz="2400" i="1">
                  <a:latin typeface="Times New Roman" pitchFamily="18" charset="0"/>
                  <a:cs typeface="Times New Roman" pitchFamily="18" charset="0"/>
                </a:rPr>
                <a:t> </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tại</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hoành</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độ</a:t>
              </a:r>
              <a:r>
                <a:rPr lang="fr-FR" sz="2400" i="1" dirty="0">
                  <a:latin typeface="Times New Roman" pitchFamily="18" charset="0"/>
                  <a:cs typeface="Times New Roman" pitchFamily="18" charset="0"/>
                </a:rPr>
                <a:t> </a:t>
              </a:r>
              <a:r>
                <a:rPr lang="vi-VN" sz="2400" i="1" dirty="0">
                  <a:latin typeface="Times New Roman" pitchFamily="18" charset="0"/>
                  <a:cs typeface="Times New Roman" pitchFamily="18" charset="0"/>
                </a:rPr>
                <a:t>   </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mà</a:t>
              </a:r>
              <a:r>
                <a:rPr lang="vi-VN" sz="2400" i="1" dirty="0">
                  <a:latin typeface="Times New Roman" pitchFamily="18" charset="0"/>
                  <a:cs typeface="Times New Roman" pitchFamily="18" charset="0"/>
                </a:rPr>
                <a:t>       </a:t>
              </a:r>
              <a:r>
                <a:rPr lang="fr-FR" sz="2400" i="1" dirty="0">
                  <a:latin typeface="Times New Roman" pitchFamily="18" charset="0"/>
                  <a:cs typeface="Times New Roman" pitchFamily="18" charset="0"/>
                </a:rPr>
                <a:t>  </a:t>
              </a:r>
              <a:r>
                <a:rPr lang="vi-VN"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thì</a:t>
              </a:r>
              <a:r>
                <a:rPr lang="vi-VN" sz="2400" i="1" dirty="0">
                  <a:latin typeface="Times New Roman" pitchFamily="18" charset="0"/>
                  <a:cs typeface="Times New Roman" pitchFamily="18" charset="0"/>
                </a:rPr>
                <a:t> </a:t>
              </a:r>
              <a:r>
                <a:rPr lang="fr-FR" sz="2400" i="1" dirty="0">
                  <a:latin typeface="Times New Roman" pitchFamily="18" charset="0"/>
                  <a:cs typeface="Times New Roman" pitchFamily="18" charset="0"/>
                </a:rPr>
                <a:t>  </a:t>
              </a:r>
              <a:r>
                <a:rPr lang="vi-VN" sz="2400" i="1" dirty="0">
                  <a:latin typeface="Times New Roman" pitchFamily="18" charset="0"/>
                  <a:cs typeface="Times New Roman" pitchFamily="18" charset="0"/>
                </a:rPr>
                <a:t>        </a:t>
              </a:r>
              <a:r>
                <a:rPr lang="fr-FR" sz="2400" i="1" dirty="0">
                  <a:latin typeface="Times New Roman" pitchFamily="18" charset="0"/>
                  <a:cs typeface="Times New Roman" pitchFamily="18" charset="0"/>
                </a:rPr>
                <a:t>là </a:t>
              </a:r>
              <a:r>
                <a:rPr lang="fr-FR" sz="2400" i="1" dirty="0" err="1">
                  <a:latin typeface="Times New Roman" pitchFamily="18" charset="0"/>
                  <a:cs typeface="Times New Roman" pitchFamily="18" charset="0"/>
                </a:rPr>
                <a:t>giá</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trị</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cực</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trị</a:t>
              </a:r>
              <a:r>
                <a:rPr lang="fr-FR" sz="2400" i="1" dirty="0">
                  <a:latin typeface="Times New Roman" pitchFamily="18" charset="0"/>
                  <a:cs typeface="Times New Roman" pitchFamily="18" charset="0"/>
                </a:rPr>
                <a:t>.</a:t>
              </a:r>
              <a:endParaRPr lang="vi-VN" sz="2400" i="1" dirty="0">
                <a:latin typeface="Times New Roman" pitchFamily="18" charset="0"/>
                <a:cs typeface="Times New Roman" pitchFamily="18" charset="0"/>
              </a:endParaRPr>
            </a:p>
          </p:txBody>
        </p:sp>
        <p:graphicFrame>
          <p:nvGraphicFramePr>
            <p:cNvPr id="50" name="Object 49">
              <a:extLst>
                <a:ext uri="{FF2B5EF4-FFF2-40B4-BE49-F238E27FC236}">
                  <a16:creationId xmlns:a16="http://schemas.microsoft.com/office/drawing/2014/main" id="{04D95AFF-7D08-4079-A83E-14D2BAD9412F}"/>
                </a:ext>
              </a:extLst>
            </p:cNvPr>
            <p:cNvGraphicFramePr>
              <a:graphicFrameLocks noChangeAspect="1"/>
            </p:cNvGraphicFramePr>
            <p:nvPr>
              <p:extLst/>
            </p:nvPr>
          </p:nvGraphicFramePr>
          <p:xfrm>
            <a:off x="2339752" y="1600945"/>
            <a:ext cx="611188" cy="398462"/>
          </p:xfrm>
          <a:graphic>
            <a:graphicData uri="http://schemas.openxmlformats.org/presentationml/2006/ole">
              <mc:AlternateContent xmlns:mc="http://schemas.openxmlformats.org/markup-compatibility/2006">
                <mc:Choice xmlns:v="urn:schemas-microsoft-com:vml" Requires="v">
                  <p:oleObj spid="_x0000_s16122" name="Equation" r:id="rId3" imgW="330120" imgH="215640" progId="Equation.DSMT4">
                    <p:embed/>
                  </p:oleObj>
                </mc:Choice>
                <mc:Fallback>
                  <p:oleObj name="Equation" r:id="rId3" imgW="330120" imgH="215640" progId="Equation.DSMT4">
                    <p:embed/>
                    <p:pic>
                      <p:nvPicPr>
                        <p:cNvPr id="16" name="Object 15"/>
                        <p:cNvPicPr>
                          <a:picLocks noChangeAspect="1" noChangeArrowheads="1"/>
                        </p:cNvPicPr>
                        <p:nvPr/>
                      </p:nvPicPr>
                      <p:blipFill>
                        <a:blip r:embed="rId4"/>
                        <a:srcRect/>
                        <a:stretch>
                          <a:fillRect/>
                        </a:stretch>
                      </p:blipFill>
                      <p:spPr bwMode="auto">
                        <a:xfrm>
                          <a:off x="2339752" y="1600945"/>
                          <a:ext cx="611188" cy="398462"/>
                        </a:xfrm>
                        <a:prstGeom prst="rect">
                          <a:avLst/>
                        </a:prstGeom>
                        <a:noFill/>
                      </p:spPr>
                    </p:pic>
                  </p:oleObj>
                </mc:Fallback>
              </mc:AlternateContent>
            </a:graphicData>
          </a:graphic>
        </p:graphicFrame>
        <p:graphicFrame>
          <p:nvGraphicFramePr>
            <p:cNvPr id="51" name="Object 50">
              <a:extLst>
                <a:ext uri="{FF2B5EF4-FFF2-40B4-BE49-F238E27FC236}">
                  <a16:creationId xmlns:a16="http://schemas.microsoft.com/office/drawing/2014/main" id="{08C8C528-9B5F-4D5C-A285-A7A490CF17A2}"/>
                </a:ext>
              </a:extLst>
            </p:cNvPr>
            <p:cNvGraphicFramePr>
              <a:graphicFrameLocks noChangeAspect="1"/>
            </p:cNvGraphicFramePr>
            <p:nvPr>
              <p:extLst/>
            </p:nvPr>
          </p:nvGraphicFramePr>
          <p:xfrm>
            <a:off x="4741416" y="1590675"/>
            <a:ext cx="306387" cy="422275"/>
          </p:xfrm>
          <a:graphic>
            <a:graphicData uri="http://schemas.openxmlformats.org/presentationml/2006/ole">
              <mc:AlternateContent xmlns:mc="http://schemas.openxmlformats.org/markup-compatibility/2006">
                <mc:Choice xmlns:v="urn:schemas-microsoft-com:vml" Requires="v">
                  <p:oleObj spid="_x0000_s16123" name="Equation" r:id="rId5" imgW="164880" imgH="228600" progId="Equation.DSMT4">
                    <p:embed/>
                  </p:oleObj>
                </mc:Choice>
                <mc:Fallback>
                  <p:oleObj name="Equation" r:id="rId5" imgW="164880" imgH="228600" progId="Equation.DSMT4">
                    <p:embed/>
                    <p:pic>
                      <p:nvPicPr>
                        <p:cNvPr id="2" name="Object 1"/>
                        <p:cNvPicPr>
                          <a:picLocks noChangeAspect="1" noChangeArrowheads="1"/>
                        </p:cNvPicPr>
                        <p:nvPr/>
                      </p:nvPicPr>
                      <p:blipFill>
                        <a:blip r:embed="rId6"/>
                        <a:srcRect/>
                        <a:stretch>
                          <a:fillRect/>
                        </a:stretch>
                      </p:blipFill>
                      <p:spPr bwMode="auto">
                        <a:xfrm>
                          <a:off x="4741416" y="1590675"/>
                          <a:ext cx="306387"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2" name="Object 51">
              <a:extLst>
                <a:ext uri="{FF2B5EF4-FFF2-40B4-BE49-F238E27FC236}">
                  <a16:creationId xmlns:a16="http://schemas.microsoft.com/office/drawing/2014/main" id="{F7824D81-0E33-4246-8C44-71D964C330FE}"/>
                </a:ext>
              </a:extLst>
            </p:cNvPr>
            <p:cNvGraphicFramePr>
              <a:graphicFrameLocks noChangeAspect="1"/>
            </p:cNvGraphicFramePr>
            <p:nvPr>
              <p:extLst/>
            </p:nvPr>
          </p:nvGraphicFramePr>
          <p:xfrm>
            <a:off x="5470004" y="1603375"/>
            <a:ext cx="1177925" cy="422275"/>
          </p:xfrm>
          <a:graphic>
            <a:graphicData uri="http://schemas.openxmlformats.org/presentationml/2006/ole">
              <mc:AlternateContent xmlns:mc="http://schemas.openxmlformats.org/markup-compatibility/2006">
                <mc:Choice xmlns:v="urn:schemas-microsoft-com:vml" Requires="v">
                  <p:oleObj spid="_x0000_s16124" name="Equation" r:id="rId7" imgW="634680" imgH="228600" progId="Equation.DSMT4">
                    <p:embed/>
                  </p:oleObj>
                </mc:Choice>
                <mc:Fallback>
                  <p:oleObj name="Equation" r:id="rId7" imgW="634680" imgH="228600" progId="Equation.DSMT4">
                    <p:embed/>
                    <p:pic>
                      <p:nvPicPr>
                        <p:cNvPr id="17" name="Object 16"/>
                        <p:cNvPicPr>
                          <a:picLocks noChangeAspect="1" noChangeArrowheads="1"/>
                        </p:cNvPicPr>
                        <p:nvPr/>
                      </p:nvPicPr>
                      <p:blipFill>
                        <a:blip r:embed="rId8"/>
                        <a:srcRect/>
                        <a:stretch>
                          <a:fillRect/>
                        </a:stretch>
                      </p:blipFill>
                      <p:spPr bwMode="auto">
                        <a:xfrm>
                          <a:off x="5470004" y="1603375"/>
                          <a:ext cx="1177925" cy="422275"/>
                        </a:xfrm>
                        <a:prstGeom prst="rect">
                          <a:avLst/>
                        </a:prstGeom>
                        <a:noFill/>
                      </p:spPr>
                    </p:pic>
                  </p:oleObj>
                </mc:Fallback>
              </mc:AlternateContent>
            </a:graphicData>
          </a:graphic>
        </p:graphicFrame>
        <p:graphicFrame>
          <p:nvGraphicFramePr>
            <p:cNvPr id="53" name="Object 52">
              <a:extLst>
                <a:ext uri="{FF2B5EF4-FFF2-40B4-BE49-F238E27FC236}">
                  <a16:creationId xmlns:a16="http://schemas.microsoft.com/office/drawing/2014/main" id="{0CC7BEFE-92D4-43C1-AE7E-DAA32C3C2814}"/>
                </a:ext>
              </a:extLst>
            </p:cNvPr>
            <p:cNvGraphicFramePr>
              <a:graphicFrameLocks noChangeAspect="1"/>
            </p:cNvGraphicFramePr>
            <p:nvPr>
              <p:extLst/>
            </p:nvPr>
          </p:nvGraphicFramePr>
          <p:xfrm>
            <a:off x="7092280" y="1590675"/>
            <a:ext cx="777875" cy="422275"/>
          </p:xfrm>
          <a:graphic>
            <a:graphicData uri="http://schemas.openxmlformats.org/presentationml/2006/ole">
              <mc:AlternateContent xmlns:mc="http://schemas.openxmlformats.org/markup-compatibility/2006">
                <mc:Choice xmlns:v="urn:schemas-microsoft-com:vml" Requires="v">
                  <p:oleObj spid="_x0000_s16125" name="Equation" r:id="rId9" imgW="419040" imgH="228600" progId="Equation.DSMT4">
                    <p:embed/>
                  </p:oleObj>
                </mc:Choice>
                <mc:Fallback>
                  <p:oleObj name="Equation" r:id="rId9" imgW="419040" imgH="228600" progId="Equation.DSMT4">
                    <p:embed/>
                    <p:pic>
                      <p:nvPicPr>
                        <p:cNvPr id="18" name="Object 17"/>
                        <p:cNvPicPr>
                          <a:picLocks noChangeAspect="1" noChangeArrowheads="1"/>
                        </p:cNvPicPr>
                        <p:nvPr/>
                      </p:nvPicPr>
                      <p:blipFill>
                        <a:blip r:embed="rId10"/>
                        <a:srcRect/>
                        <a:stretch>
                          <a:fillRect/>
                        </a:stretch>
                      </p:blipFill>
                      <p:spPr bwMode="auto">
                        <a:xfrm>
                          <a:off x="7092280" y="1590675"/>
                          <a:ext cx="777875" cy="422275"/>
                        </a:xfrm>
                        <a:prstGeom prst="rect">
                          <a:avLst/>
                        </a:prstGeom>
                        <a:noFill/>
                      </p:spPr>
                    </p:pic>
                  </p:oleObj>
                </mc:Fallback>
              </mc:AlternateContent>
            </a:graphicData>
          </a:graphic>
        </p:graphicFrame>
      </p:grpSp>
      <p:grpSp>
        <p:nvGrpSpPr>
          <p:cNvPr id="54" name="Group 53">
            <a:extLst>
              <a:ext uri="{FF2B5EF4-FFF2-40B4-BE49-F238E27FC236}">
                <a16:creationId xmlns:a16="http://schemas.microsoft.com/office/drawing/2014/main" id="{4873D6AB-54F4-41E7-B8EE-19D737951BE0}"/>
              </a:ext>
            </a:extLst>
          </p:cNvPr>
          <p:cNvGrpSpPr/>
          <p:nvPr/>
        </p:nvGrpSpPr>
        <p:grpSpPr>
          <a:xfrm>
            <a:off x="672125" y="2157532"/>
            <a:ext cx="10598662" cy="494779"/>
            <a:chOff x="-559" y="1544018"/>
            <a:chExt cx="10598662" cy="494779"/>
          </a:xfrm>
        </p:grpSpPr>
        <p:sp>
          <p:nvSpPr>
            <p:cNvPr id="55" name="Rectangle 54">
              <a:extLst>
                <a:ext uri="{FF2B5EF4-FFF2-40B4-BE49-F238E27FC236}">
                  <a16:creationId xmlns:a16="http://schemas.microsoft.com/office/drawing/2014/main" id="{830A4670-A4FE-4E27-848B-A6110545FDF0}"/>
                </a:ext>
              </a:extLst>
            </p:cNvPr>
            <p:cNvSpPr/>
            <p:nvPr/>
          </p:nvSpPr>
          <p:spPr>
            <a:xfrm>
              <a:off x="-559" y="1544018"/>
              <a:ext cx="10598662" cy="461665"/>
            </a:xfrm>
            <a:prstGeom prst="rect">
              <a:avLst/>
            </a:prstGeom>
          </p:spPr>
          <p:txBody>
            <a:bodyPr wrap="square">
              <a:spAutoFit/>
            </a:bodyPr>
            <a:lstStyle/>
            <a:p>
              <a:r>
                <a:rPr lang="vi-VN" sz="2400" dirty="0"/>
                <a:t>       </a:t>
              </a:r>
              <a:r>
                <a:rPr lang="fr-FR" sz="2400" i="1" dirty="0" err="1">
                  <a:latin typeface="Times New Roman" pitchFamily="18" charset="0"/>
                  <a:cs typeface="Times New Roman" pitchFamily="18" charset="0"/>
                </a:rPr>
                <a:t>Trên</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đoạn</a:t>
              </a:r>
              <a:r>
                <a:rPr lang="fr-FR" sz="2400" i="1" dirty="0">
                  <a:latin typeface="Times New Roman" pitchFamily="18" charset="0"/>
                  <a:cs typeface="Times New Roman" pitchFamily="18" charset="0"/>
                </a:rPr>
                <a:t> </a:t>
              </a:r>
              <a:r>
                <a:rPr lang="fr-FR" sz="2400" i="1" err="1">
                  <a:latin typeface="Times New Roman" pitchFamily="18" charset="0"/>
                  <a:cs typeface="Times New Roman" pitchFamily="18" charset="0"/>
                </a:rPr>
                <a:t>có</a:t>
              </a:r>
              <a:r>
                <a:rPr lang="vi-VN" sz="2400" i="1">
                  <a:latin typeface="Times New Roman" pitchFamily="18" charset="0"/>
                  <a:cs typeface="Times New Roman" pitchFamily="18" charset="0"/>
                </a:rPr>
                <a:t>        </a:t>
              </a:r>
              <a:r>
                <a:rPr lang="fr-FR" sz="2400" i="1">
                  <a:latin typeface="Times New Roman" pitchFamily="18" charset="0"/>
                  <a:cs typeface="Times New Roman" pitchFamily="18" charset="0"/>
                </a:rPr>
                <a:t>: </a:t>
              </a:r>
              <a:r>
                <a:rPr lang="fr-FR" sz="2400" i="1" dirty="0" err="1">
                  <a:latin typeface="Times New Roman" pitchFamily="18" charset="0"/>
                  <a:cs typeface="Times New Roman" pitchFamily="18" charset="0"/>
                </a:rPr>
                <a:t>tại</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hoành</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độ</a:t>
              </a:r>
              <a:r>
                <a:rPr lang="fr-FR" sz="2400" i="1" dirty="0">
                  <a:latin typeface="Times New Roman" pitchFamily="18" charset="0"/>
                  <a:cs typeface="Times New Roman" pitchFamily="18" charset="0"/>
                </a:rPr>
                <a:t> </a:t>
              </a:r>
              <a:r>
                <a:rPr lang="vi-VN" sz="2400" i="1" dirty="0">
                  <a:latin typeface="Times New Roman" pitchFamily="18" charset="0"/>
                  <a:cs typeface="Times New Roman" pitchFamily="18" charset="0"/>
                </a:rPr>
                <a:t>   </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mà</a:t>
              </a:r>
              <a:r>
                <a:rPr lang="vi-VN" sz="2400" i="1" dirty="0">
                  <a:latin typeface="Times New Roman" pitchFamily="18" charset="0"/>
                  <a:cs typeface="Times New Roman" pitchFamily="18" charset="0"/>
                </a:rPr>
                <a:t>       </a:t>
              </a:r>
              <a:r>
                <a:rPr lang="fr-FR" sz="2400" i="1" dirty="0">
                  <a:latin typeface="Times New Roman" pitchFamily="18" charset="0"/>
                  <a:cs typeface="Times New Roman" pitchFamily="18" charset="0"/>
                </a:rPr>
                <a:t>  </a:t>
              </a:r>
              <a:r>
                <a:rPr lang="vi-VN"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thì</a:t>
              </a:r>
              <a:r>
                <a:rPr lang="vi-VN" sz="2400" i="1" dirty="0">
                  <a:latin typeface="Times New Roman" pitchFamily="18" charset="0"/>
                  <a:cs typeface="Times New Roman" pitchFamily="18" charset="0"/>
                </a:rPr>
                <a:t>   </a:t>
              </a:r>
              <a:r>
                <a:rPr lang="fr-FR" sz="2400" i="1" dirty="0">
                  <a:latin typeface="Times New Roman" pitchFamily="18" charset="0"/>
                  <a:cs typeface="Times New Roman" pitchFamily="18" charset="0"/>
                </a:rPr>
                <a:t>  </a:t>
              </a:r>
              <a:r>
                <a:rPr lang="vi-VN" sz="2400" i="1" dirty="0">
                  <a:latin typeface="Times New Roman" pitchFamily="18" charset="0"/>
                  <a:cs typeface="Times New Roman" pitchFamily="18" charset="0"/>
                </a:rPr>
                <a:t>        </a:t>
              </a:r>
              <a:r>
                <a:rPr lang="fr-FR" sz="2400" i="1" dirty="0">
                  <a:latin typeface="Times New Roman" pitchFamily="18" charset="0"/>
                  <a:cs typeface="Times New Roman" pitchFamily="18" charset="0"/>
                </a:rPr>
                <a:t>là </a:t>
              </a:r>
              <a:r>
                <a:rPr lang="fr-FR" sz="2400" i="1" dirty="0" err="1">
                  <a:latin typeface="Times New Roman" pitchFamily="18" charset="0"/>
                  <a:cs typeface="Times New Roman" pitchFamily="18" charset="0"/>
                </a:rPr>
                <a:t>giá</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trị</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cực</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trị</a:t>
              </a:r>
              <a:r>
                <a:rPr lang="fr-FR" sz="2400" i="1" dirty="0">
                  <a:latin typeface="Times New Roman" pitchFamily="18" charset="0"/>
                  <a:cs typeface="Times New Roman" pitchFamily="18" charset="0"/>
                </a:rPr>
                <a:t>.</a:t>
              </a:r>
              <a:endParaRPr lang="vi-VN" sz="2400" i="1" dirty="0">
                <a:latin typeface="Times New Roman" pitchFamily="18" charset="0"/>
                <a:cs typeface="Times New Roman" pitchFamily="18" charset="0"/>
              </a:endParaRPr>
            </a:p>
          </p:txBody>
        </p:sp>
        <p:graphicFrame>
          <p:nvGraphicFramePr>
            <p:cNvPr id="56" name="Object 55">
              <a:extLst>
                <a:ext uri="{FF2B5EF4-FFF2-40B4-BE49-F238E27FC236}">
                  <a16:creationId xmlns:a16="http://schemas.microsoft.com/office/drawing/2014/main" id="{17E50348-B299-4A84-A04F-E308540963A3}"/>
                </a:ext>
              </a:extLst>
            </p:cNvPr>
            <p:cNvGraphicFramePr>
              <a:graphicFrameLocks noChangeAspect="1"/>
            </p:cNvGraphicFramePr>
            <p:nvPr>
              <p:extLst/>
            </p:nvPr>
          </p:nvGraphicFramePr>
          <p:xfrm>
            <a:off x="2337977" y="1601392"/>
            <a:ext cx="612775" cy="398462"/>
          </p:xfrm>
          <a:graphic>
            <a:graphicData uri="http://schemas.openxmlformats.org/presentationml/2006/ole">
              <mc:AlternateContent xmlns:mc="http://schemas.openxmlformats.org/markup-compatibility/2006">
                <mc:Choice xmlns:v="urn:schemas-microsoft-com:vml" Requires="v">
                  <p:oleObj spid="_x0000_s16126" name="Equation" r:id="rId11" imgW="330120" imgH="215640" progId="Equation.DSMT4">
                    <p:embed/>
                  </p:oleObj>
                </mc:Choice>
                <mc:Fallback>
                  <p:oleObj name="Equation" r:id="rId11" imgW="330120" imgH="215640" progId="Equation.DSMT4">
                    <p:embed/>
                    <p:pic>
                      <p:nvPicPr>
                        <p:cNvPr id="21" name="Object 20"/>
                        <p:cNvPicPr>
                          <a:picLocks noChangeAspect="1" noChangeArrowheads="1"/>
                        </p:cNvPicPr>
                        <p:nvPr/>
                      </p:nvPicPr>
                      <p:blipFill>
                        <a:blip r:embed="rId12"/>
                        <a:srcRect/>
                        <a:stretch>
                          <a:fillRect/>
                        </a:stretch>
                      </p:blipFill>
                      <p:spPr bwMode="auto">
                        <a:xfrm>
                          <a:off x="2337977" y="1601392"/>
                          <a:ext cx="612775" cy="398462"/>
                        </a:xfrm>
                        <a:prstGeom prst="rect">
                          <a:avLst/>
                        </a:prstGeom>
                        <a:noFill/>
                      </p:spPr>
                    </p:pic>
                  </p:oleObj>
                </mc:Fallback>
              </mc:AlternateContent>
            </a:graphicData>
          </a:graphic>
        </p:graphicFrame>
        <p:graphicFrame>
          <p:nvGraphicFramePr>
            <p:cNvPr id="57" name="Object 56">
              <a:extLst>
                <a:ext uri="{FF2B5EF4-FFF2-40B4-BE49-F238E27FC236}">
                  <a16:creationId xmlns:a16="http://schemas.microsoft.com/office/drawing/2014/main" id="{8A2F3207-15EE-4298-9AAD-1B5EDDD31219}"/>
                </a:ext>
              </a:extLst>
            </p:cNvPr>
            <p:cNvGraphicFramePr>
              <a:graphicFrameLocks noChangeAspect="1"/>
            </p:cNvGraphicFramePr>
            <p:nvPr>
              <p:extLst/>
            </p:nvPr>
          </p:nvGraphicFramePr>
          <p:xfrm>
            <a:off x="4678944" y="1590675"/>
            <a:ext cx="306387" cy="422275"/>
          </p:xfrm>
          <a:graphic>
            <a:graphicData uri="http://schemas.openxmlformats.org/presentationml/2006/ole">
              <mc:AlternateContent xmlns:mc="http://schemas.openxmlformats.org/markup-compatibility/2006">
                <mc:Choice xmlns:v="urn:schemas-microsoft-com:vml" Requires="v">
                  <p:oleObj spid="_x0000_s16127" name="Equation" r:id="rId13" imgW="164880" imgH="228600" progId="Equation.DSMT4">
                    <p:embed/>
                  </p:oleObj>
                </mc:Choice>
                <mc:Fallback>
                  <p:oleObj name="Equation" r:id="rId13" imgW="164880" imgH="228600" progId="Equation.DSMT4">
                    <p:embed/>
                    <p:pic>
                      <p:nvPicPr>
                        <p:cNvPr id="22" name="Object 21"/>
                        <p:cNvPicPr>
                          <a:picLocks noChangeAspect="1" noChangeArrowheads="1"/>
                        </p:cNvPicPr>
                        <p:nvPr/>
                      </p:nvPicPr>
                      <p:blipFill>
                        <a:blip r:embed="rId14"/>
                        <a:srcRect/>
                        <a:stretch>
                          <a:fillRect/>
                        </a:stretch>
                      </p:blipFill>
                      <p:spPr bwMode="auto">
                        <a:xfrm>
                          <a:off x="4678944" y="1590675"/>
                          <a:ext cx="306387"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8" name="Object 57">
              <a:extLst>
                <a:ext uri="{FF2B5EF4-FFF2-40B4-BE49-F238E27FC236}">
                  <a16:creationId xmlns:a16="http://schemas.microsoft.com/office/drawing/2014/main" id="{51CA643F-6195-4C29-8B58-E8EDFBD5B6E8}"/>
                </a:ext>
              </a:extLst>
            </p:cNvPr>
            <p:cNvGraphicFramePr>
              <a:graphicFrameLocks noChangeAspect="1"/>
            </p:cNvGraphicFramePr>
            <p:nvPr>
              <p:extLst/>
            </p:nvPr>
          </p:nvGraphicFramePr>
          <p:xfrm>
            <a:off x="5400338" y="1592710"/>
            <a:ext cx="1366838" cy="446087"/>
          </p:xfrm>
          <a:graphic>
            <a:graphicData uri="http://schemas.openxmlformats.org/presentationml/2006/ole">
              <mc:AlternateContent xmlns:mc="http://schemas.openxmlformats.org/markup-compatibility/2006">
                <mc:Choice xmlns:v="urn:schemas-microsoft-com:vml" Requires="v">
                  <p:oleObj spid="_x0000_s16128" name="Equation" r:id="rId15" imgW="736560" imgH="241200" progId="Equation.DSMT4">
                    <p:embed/>
                  </p:oleObj>
                </mc:Choice>
                <mc:Fallback>
                  <p:oleObj name="Equation" r:id="rId15" imgW="736560" imgH="241200" progId="Equation.DSMT4">
                    <p:embed/>
                    <p:pic>
                      <p:nvPicPr>
                        <p:cNvPr id="23" name="Object 22"/>
                        <p:cNvPicPr>
                          <a:picLocks noChangeAspect="1" noChangeArrowheads="1"/>
                        </p:cNvPicPr>
                        <p:nvPr/>
                      </p:nvPicPr>
                      <p:blipFill>
                        <a:blip r:embed="rId16"/>
                        <a:srcRect/>
                        <a:stretch>
                          <a:fillRect/>
                        </a:stretch>
                      </p:blipFill>
                      <p:spPr bwMode="auto">
                        <a:xfrm>
                          <a:off x="5400338" y="1592710"/>
                          <a:ext cx="1366838" cy="446087"/>
                        </a:xfrm>
                        <a:prstGeom prst="rect">
                          <a:avLst/>
                        </a:prstGeom>
                        <a:noFill/>
                      </p:spPr>
                    </p:pic>
                  </p:oleObj>
                </mc:Fallback>
              </mc:AlternateContent>
            </a:graphicData>
          </a:graphic>
        </p:graphicFrame>
        <p:graphicFrame>
          <p:nvGraphicFramePr>
            <p:cNvPr id="59" name="Object 58">
              <a:extLst>
                <a:ext uri="{FF2B5EF4-FFF2-40B4-BE49-F238E27FC236}">
                  <a16:creationId xmlns:a16="http://schemas.microsoft.com/office/drawing/2014/main" id="{51110771-CD8B-4049-B4C3-C4CC0497CDDB}"/>
                </a:ext>
              </a:extLst>
            </p:cNvPr>
            <p:cNvGraphicFramePr>
              <a:graphicFrameLocks noChangeAspect="1"/>
            </p:cNvGraphicFramePr>
            <p:nvPr>
              <p:extLst/>
            </p:nvPr>
          </p:nvGraphicFramePr>
          <p:xfrm>
            <a:off x="7096532" y="1591122"/>
            <a:ext cx="966788" cy="422275"/>
          </p:xfrm>
          <a:graphic>
            <a:graphicData uri="http://schemas.openxmlformats.org/presentationml/2006/ole">
              <mc:AlternateContent xmlns:mc="http://schemas.openxmlformats.org/markup-compatibility/2006">
                <mc:Choice xmlns:v="urn:schemas-microsoft-com:vml" Requires="v">
                  <p:oleObj spid="_x0000_s16129" name="Equation" r:id="rId17" imgW="520560" imgH="228600" progId="Equation.DSMT4">
                    <p:embed/>
                  </p:oleObj>
                </mc:Choice>
                <mc:Fallback>
                  <p:oleObj name="Equation" r:id="rId17" imgW="520560" imgH="228600" progId="Equation.DSMT4">
                    <p:embed/>
                    <p:pic>
                      <p:nvPicPr>
                        <p:cNvPr id="24" name="Object 23"/>
                        <p:cNvPicPr>
                          <a:picLocks noChangeAspect="1" noChangeArrowheads="1"/>
                        </p:cNvPicPr>
                        <p:nvPr/>
                      </p:nvPicPr>
                      <p:blipFill>
                        <a:blip r:embed="rId18"/>
                        <a:srcRect/>
                        <a:stretch>
                          <a:fillRect/>
                        </a:stretch>
                      </p:blipFill>
                      <p:spPr bwMode="auto">
                        <a:xfrm>
                          <a:off x="7096532" y="1591122"/>
                          <a:ext cx="966788" cy="422275"/>
                        </a:xfrm>
                        <a:prstGeom prst="rect">
                          <a:avLst/>
                        </a:prstGeom>
                        <a:noFill/>
                      </p:spPr>
                    </p:pic>
                  </p:oleObj>
                </mc:Fallback>
              </mc:AlternateContent>
            </a:graphicData>
          </a:graphic>
        </p:graphicFrame>
      </p:grpSp>
      <p:grpSp>
        <p:nvGrpSpPr>
          <p:cNvPr id="60" name="Group 59">
            <a:extLst>
              <a:ext uri="{FF2B5EF4-FFF2-40B4-BE49-F238E27FC236}">
                <a16:creationId xmlns:a16="http://schemas.microsoft.com/office/drawing/2014/main" id="{E3B94ECE-6C46-4C0C-9242-2CC31494FE57}"/>
              </a:ext>
            </a:extLst>
          </p:cNvPr>
          <p:cNvGrpSpPr/>
          <p:nvPr/>
        </p:nvGrpSpPr>
        <p:grpSpPr>
          <a:xfrm>
            <a:off x="5923379" y="2866930"/>
            <a:ext cx="4464496" cy="3862884"/>
            <a:chOff x="4629150" y="2590452"/>
            <a:chExt cx="4464496" cy="3862884"/>
          </a:xfrm>
        </p:grpSpPr>
        <p:grpSp>
          <p:nvGrpSpPr>
            <p:cNvPr id="61" name="Group 60">
              <a:extLst>
                <a:ext uri="{FF2B5EF4-FFF2-40B4-BE49-F238E27FC236}">
                  <a16:creationId xmlns:a16="http://schemas.microsoft.com/office/drawing/2014/main" id="{4FCE6031-F40D-4C8B-BA58-4F9C06D57D93}"/>
                </a:ext>
              </a:extLst>
            </p:cNvPr>
            <p:cNvGrpSpPr/>
            <p:nvPr/>
          </p:nvGrpSpPr>
          <p:grpSpPr>
            <a:xfrm>
              <a:off x="4629150" y="2590452"/>
              <a:ext cx="4464496" cy="3862884"/>
              <a:chOff x="4671566" y="2590452"/>
              <a:chExt cx="4464496" cy="3862884"/>
            </a:xfrm>
          </p:grpSpPr>
          <p:sp useBgFill="1">
            <p:nvSpPr>
              <p:cNvPr id="64" name="Rounded Rectangle 154">
                <a:extLst>
                  <a:ext uri="{FF2B5EF4-FFF2-40B4-BE49-F238E27FC236}">
                    <a16:creationId xmlns:a16="http://schemas.microsoft.com/office/drawing/2014/main" id="{1C7328BB-4F90-4DE2-99DF-CC76D4BA2D07}"/>
                  </a:ext>
                </a:extLst>
              </p:cNvPr>
              <p:cNvSpPr/>
              <p:nvPr/>
            </p:nvSpPr>
            <p:spPr>
              <a:xfrm>
                <a:off x="4671566" y="2590452"/>
                <a:ext cx="4464496" cy="3862884"/>
              </a:xfrm>
              <a:prstGeom prst="roundRect">
                <a:avLst>
                  <a:gd name="adj" fmla="val 61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BF1C096F-B796-4A1D-B613-CE1285BB85AD}"/>
                  </a:ext>
                </a:extLst>
              </p:cNvPr>
              <p:cNvSpPr/>
              <p:nvPr/>
            </p:nvSpPr>
            <p:spPr>
              <a:xfrm>
                <a:off x="8185517" y="3062834"/>
                <a:ext cx="850980" cy="450849"/>
              </a:xfrm>
              <a:prstGeom prst="ellipse">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68509830-B94A-425C-9FF5-AA72F2639C5B}"/>
                  </a:ext>
                </a:extLst>
              </p:cNvPr>
              <p:cNvGrpSpPr/>
              <p:nvPr/>
            </p:nvGrpSpPr>
            <p:grpSpPr>
              <a:xfrm>
                <a:off x="4813766" y="3297660"/>
                <a:ext cx="3090070" cy="2841810"/>
                <a:chOff x="724694" y="3561556"/>
                <a:chExt cx="3090070" cy="2841810"/>
              </a:xfrm>
            </p:grpSpPr>
            <p:cxnSp>
              <p:nvCxnSpPr>
                <p:cNvPr id="85" name="Straight Connector 84">
                  <a:extLst>
                    <a:ext uri="{FF2B5EF4-FFF2-40B4-BE49-F238E27FC236}">
                      <a16:creationId xmlns:a16="http://schemas.microsoft.com/office/drawing/2014/main" id="{E671B7C0-29A0-4D8F-AB34-4ACB1BBE5240}"/>
                    </a:ext>
                  </a:extLst>
                </p:cNvPr>
                <p:cNvCxnSpPr/>
                <p:nvPr/>
              </p:nvCxnSpPr>
              <p:spPr>
                <a:xfrm>
                  <a:off x="728663" y="3561556"/>
                  <a:ext cx="3086100" cy="11237"/>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409B37F9-CC7D-408B-B848-A4183B74BDE9}"/>
                    </a:ext>
                  </a:extLst>
                </p:cNvPr>
                <p:cNvCxnSpPr/>
                <p:nvPr/>
              </p:nvCxnSpPr>
              <p:spPr>
                <a:xfrm>
                  <a:off x="2200072" y="3565173"/>
                  <a:ext cx="0" cy="238410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5A717657-A93B-4305-9038-D31CCDE5C687}"/>
                    </a:ext>
                  </a:extLst>
                </p:cNvPr>
                <p:cNvCxnSpPr/>
                <p:nvPr/>
              </p:nvCxnSpPr>
              <p:spPr>
                <a:xfrm>
                  <a:off x="726510" y="4281636"/>
                  <a:ext cx="1470918" cy="0"/>
                </a:xfrm>
                <a:prstGeom prst="straightConnector1">
                  <a:avLst/>
                </a:prstGeom>
                <a:ln>
                  <a:tailEnd type="arrow" w="lg" len="lg"/>
                </a:ln>
              </p:spPr>
              <p:style>
                <a:lnRef idx="1">
                  <a:schemeClr val="accent1"/>
                </a:lnRef>
                <a:fillRef idx="0">
                  <a:schemeClr val="accent1"/>
                </a:fillRef>
                <a:effectRef idx="0">
                  <a:schemeClr val="accent1"/>
                </a:effectRef>
                <a:fontRef idx="minor">
                  <a:schemeClr val="tx1"/>
                </a:fontRef>
              </p:style>
            </p:cxnSp>
            <p:graphicFrame>
              <p:nvGraphicFramePr>
                <p:cNvPr id="88" name="Object 87">
                  <a:extLst>
                    <a:ext uri="{FF2B5EF4-FFF2-40B4-BE49-F238E27FC236}">
                      <a16:creationId xmlns:a16="http://schemas.microsoft.com/office/drawing/2014/main" id="{ED34C438-C88D-4823-8C75-3345A33A34D5}"/>
                    </a:ext>
                  </a:extLst>
                </p:cNvPr>
                <p:cNvGraphicFramePr>
                  <a:graphicFrameLocks noChangeAspect="1"/>
                </p:cNvGraphicFramePr>
                <p:nvPr/>
              </p:nvGraphicFramePr>
              <p:xfrm>
                <a:off x="1244562" y="3910454"/>
                <a:ext cx="266700" cy="381000"/>
              </p:xfrm>
              <a:graphic>
                <a:graphicData uri="http://schemas.openxmlformats.org/presentationml/2006/ole">
                  <mc:AlternateContent xmlns:mc="http://schemas.openxmlformats.org/markup-compatibility/2006">
                    <mc:Choice xmlns:v="urn:schemas-microsoft-com:vml" Requires="v">
                      <p:oleObj spid="_x0000_s16130" name="Equation" r:id="rId19" imgW="266400" imgH="380880" progId="Equation.DSMT4">
                        <p:embed/>
                      </p:oleObj>
                    </mc:Choice>
                    <mc:Fallback>
                      <p:oleObj name="Equation" r:id="rId19" imgW="266400" imgH="380880" progId="Equation.DSMT4">
                        <p:embed/>
                        <p:pic>
                          <p:nvPicPr>
                            <p:cNvPr id="178" name="Object 177"/>
                            <p:cNvPicPr/>
                            <p:nvPr/>
                          </p:nvPicPr>
                          <p:blipFill>
                            <a:blip r:embed="rId20"/>
                            <a:stretch>
                              <a:fillRect/>
                            </a:stretch>
                          </p:blipFill>
                          <p:spPr>
                            <a:xfrm>
                              <a:off x="1244562" y="3910454"/>
                              <a:ext cx="266700" cy="381000"/>
                            </a:xfrm>
                            <a:prstGeom prst="rect">
                              <a:avLst/>
                            </a:prstGeom>
                          </p:spPr>
                        </p:pic>
                      </p:oleObj>
                    </mc:Fallback>
                  </mc:AlternateContent>
                </a:graphicData>
              </a:graphic>
            </p:graphicFrame>
            <p:cxnSp>
              <p:nvCxnSpPr>
                <p:cNvPr id="89" name="Straight Connector 88">
                  <a:extLst>
                    <a:ext uri="{FF2B5EF4-FFF2-40B4-BE49-F238E27FC236}">
                      <a16:creationId xmlns:a16="http://schemas.microsoft.com/office/drawing/2014/main" id="{1682DE3F-8984-403B-9569-6A03D7ADF4AF}"/>
                    </a:ext>
                  </a:extLst>
                </p:cNvPr>
                <p:cNvCxnSpPr/>
                <p:nvPr/>
              </p:nvCxnSpPr>
              <p:spPr>
                <a:xfrm>
                  <a:off x="728663" y="6392129"/>
                  <a:ext cx="3086100" cy="11237"/>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Freeform 179">
                  <a:extLst>
                    <a:ext uri="{FF2B5EF4-FFF2-40B4-BE49-F238E27FC236}">
                      <a16:creationId xmlns:a16="http://schemas.microsoft.com/office/drawing/2014/main" id="{0568D8DB-CC55-4D51-95E9-130EC02F7E76}"/>
                    </a:ext>
                  </a:extLst>
                </p:cNvPr>
                <p:cNvSpPr/>
                <p:nvPr/>
              </p:nvSpPr>
              <p:spPr>
                <a:xfrm>
                  <a:off x="724694" y="5438105"/>
                  <a:ext cx="3090070" cy="478315"/>
                </a:xfrm>
                <a:custGeom>
                  <a:avLst/>
                  <a:gdLst>
                    <a:gd name="connsiteX0" fmla="*/ 0 w 3057525"/>
                    <a:gd name="connsiteY0" fmla="*/ 0 h 495305"/>
                    <a:gd name="connsiteX1" fmla="*/ 1247775 w 3057525"/>
                    <a:gd name="connsiteY1" fmla="*/ 495300 h 495305"/>
                    <a:gd name="connsiteX2" fmla="*/ 3057525 w 3057525"/>
                    <a:gd name="connsiteY2" fmla="*/ 9525 h 495305"/>
                    <a:gd name="connsiteX0" fmla="*/ 0 w 3057525"/>
                    <a:gd name="connsiteY0" fmla="*/ 0 h 495333"/>
                    <a:gd name="connsiteX1" fmla="*/ 1247775 w 3057525"/>
                    <a:gd name="connsiteY1" fmla="*/ 495300 h 495333"/>
                    <a:gd name="connsiteX2" fmla="*/ 3057525 w 3057525"/>
                    <a:gd name="connsiteY2" fmla="*/ 9525 h 495333"/>
                    <a:gd name="connsiteX0" fmla="*/ 0 w 3121025"/>
                    <a:gd name="connsiteY0" fmla="*/ 0 h 501665"/>
                    <a:gd name="connsiteX1" fmla="*/ 1311275 w 3121025"/>
                    <a:gd name="connsiteY1" fmla="*/ 501650 h 501665"/>
                    <a:gd name="connsiteX2" fmla="*/ 3121025 w 3121025"/>
                    <a:gd name="connsiteY2" fmla="*/ 15875 h 501665"/>
                    <a:gd name="connsiteX0" fmla="*/ 0 w 3104357"/>
                    <a:gd name="connsiteY0" fmla="*/ 0 h 501665"/>
                    <a:gd name="connsiteX1" fmla="*/ 1294607 w 3104357"/>
                    <a:gd name="connsiteY1" fmla="*/ 501650 h 501665"/>
                    <a:gd name="connsiteX2" fmla="*/ 3104357 w 3104357"/>
                    <a:gd name="connsiteY2" fmla="*/ 15875 h 501665"/>
                    <a:gd name="connsiteX0" fmla="*/ 0 w 3104357"/>
                    <a:gd name="connsiteY0" fmla="*/ 0 h 501665"/>
                    <a:gd name="connsiteX1" fmla="*/ 1294607 w 3104357"/>
                    <a:gd name="connsiteY1" fmla="*/ 501650 h 501665"/>
                    <a:gd name="connsiteX2" fmla="*/ 3104357 w 3104357"/>
                    <a:gd name="connsiteY2" fmla="*/ 15875 h 501665"/>
                    <a:gd name="connsiteX0" fmla="*/ 0 w 3104357"/>
                    <a:gd name="connsiteY0" fmla="*/ 0 h 501672"/>
                    <a:gd name="connsiteX1" fmla="*/ 1294607 w 3104357"/>
                    <a:gd name="connsiteY1" fmla="*/ 501650 h 501672"/>
                    <a:gd name="connsiteX2" fmla="*/ 3104357 w 3104357"/>
                    <a:gd name="connsiteY2" fmla="*/ 15875 h 501672"/>
                    <a:gd name="connsiteX0" fmla="*/ 0 w 3104357"/>
                    <a:gd name="connsiteY0" fmla="*/ 0 h 477861"/>
                    <a:gd name="connsiteX1" fmla="*/ 1480344 w 3104357"/>
                    <a:gd name="connsiteY1" fmla="*/ 477837 h 477861"/>
                    <a:gd name="connsiteX2" fmla="*/ 3104357 w 3104357"/>
                    <a:gd name="connsiteY2" fmla="*/ 15875 h 477861"/>
                    <a:gd name="connsiteX0" fmla="*/ 0 w 3104357"/>
                    <a:gd name="connsiteY0" fmla="*/ 0 h 478315"/>
                    <a:gd name="connsiteX1" fmla="*/ 1480344 w 3104357"/>
                    <a:gd name="connsiteY1" fmla="*/ 477837 h 478315"/>
                    <a:gd name="connsiteX2" fmla="*/ 3104357 w 3104357"/>
                    <a:gd name="connsiteY2" fmla="*/ 15875 h 478315"/>
                  </a:gdLst>
                  <a:ahLst/>
                  <a:cxnLst>
                    <a:cxn ang="0">
                      <a:pos x="connsiteX0" y="connsiteY0"/>
                    </a:cxn>
                    <a:cxn ang="0">
                      <a:pos x="connsiteX1" y="connsiteY1"/>
                    </a:cxn>
                    <a:cxn ang="0">
                      <a:pos x="connsiteX2" y="connsiteY2"/>
                    </a:cxn>
                  </a:cxnLst>
                  <a:rect l="l" t="t" r="r" b="b"/>
                  <a:pathLst>
                    <a:path w="3104357" h="478315">
                      <a:moveTo>
                        <a:pt x="0" y="0"/>
                      </a:moveTo>
                      <a:cubicBezTo>
                        <a:pt x="411956" y="246856"/>
                        <a:pt x="962951" y="465666"/>
                        <a:pt x="1480344" y="477837"/>
                      </a:cubicBezTo>
                      <a:cubicBezTo>
                        <a:pt x="1997737" y="490008"/>
                        <a:pt x="2724945" y="268288"/>
                        <a:pt x="3104357" y="15875"/>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1" name="Straight Arrow Connector 90">
                  <a:extLst>
                    <a:ext uri="{FF2B5EF4-FFF2-40B4-BE49-F238E27FC236}">
                      <a16:creationId xmlns:a16="http://schemas.microsoft.com/office/drawing/2014/main" id="{78985EEA-0FD2-465A-B068-45933A4D0ABF}"/>
                    </a:ext>
                  </a:extLst>
                </p:cNvPr>
                <p:cNvCxnSpPr/>
                <p:nvPr/>
              </p:nvCxnSpPr>
              <p:spPr>
                <a:xfrm>
                  <a:off x="1945400" y="5930228"/>
                  <a:ext cx="504056" cy="0"/>
                </a:xfrm>
                <a:prstGeom prst="straightConnector1">
                  <a:avLst/>
                </a:prstGeom>
                <a:ln w="19050">
                  <a:headEnd type="stealth" w="lg" len="lg"/>
                  <a:tailEnd type="stealth" w="lg" len="lg"/>
                </a:ln>
              </p:spPr>
              <p:style>
                <a:lnRef idx="1">
                  <a:schemeClr val="accent1"/>
                </a:lnRef>
                <a:fillRef idx="0">
                  <a:schemeClr val="accent1"/>
                </a:fillRef>
                <a:effectRef idx="0">
                  <a:schemeClr val="accent1"/>
                </a:effectRef>
                <a:fontRef idx="minor">
                  <a:schemeClr val="tx1"/>
                </a:fontRef>
              </p:style>
            </p:cxnSp>
          </p:grpSp>
          <p:graphicFrame>
            <p:nvGraphicFramePr>
              <p:cNvPr id="67" name="Object 66">
                <a:extLst>
                  <a:ext uri="{FF2B5EF4-FFF2-40B4-BE49-F238E27FC236}">
                    <a16:creationId xmlns:a16="http://schemas.microsoft.com/office/drawing/2014/main" id="{EA6BC045-2F40-44FF-8BFE-53FAB04F4103}"/>
                  </a:ext>
                </a:extLst>
              </p:cNvPr>
              <p:cNvGraphicFramePr>
                <a:graphicFrameLocks noChangeAspect="1"/>
              </p:cNvGraphicFramePr>
              <p:nvPr>
                <p:extLst/>
              </p:nvPr>
            </p:nvGraphicFramePr>
            <p:xfrm>
              <a:off x="8259763" y="3040063"/>
              <a:ext cx="776287" cy="446087"/>
            </p:xfrm>
            <a:graphic>
              <a:graphicData uri="http://schemas.openxmlformats.org/presentationml/2006/ole">
                <mc:AlternateContent xmlns:mc="http://schemas.openxmlformats.org/markup-compatibility/2006">
                  <mc:Choice xmlns:v="urn:schemas-microsoft-com:vml" Requires="v">
                    <p:oleObj spid="_x0000_s16131" name="Equation" r:id="rId21" imgW="419040" imgH="241200" progId="Equation.DSMT4">
                      <p:embed/>
                    </p:oleObj>
                  </mc:Choice>
                  <mc:Fallback>
                    <p:oleObj name="Equation" r:id="rId21" imgW="419040" imgH="241200" progId="Equation.DSMT4">
                      <p:embed/>
                      <p:pic>
                        <p:nvPicPr>
                          <p:cNvPr id="158" name="Object 157"/>
                          <p:cNvPicPr>
                            <a:picLocks noChangeAspect="1" noChangeArrowheads="1"/>
                          </p:cNvPicPr>
                          <p:nvPr/>
                        </p:nvPicPr>
                        <p:blipFill>
                          <a:blip r:embed="rId22"/>
                          <a:srcRect/>
                          <a:stretch>
                            <a:fillRect/>
                          </a:stretch>
                        </p:blipFill>
                        <p:spPr bwMode="auto">
                          <a:xfrm>
                            <a:off x="8259763" y="3040063"/>
                            <a:ext cx="776287" cy="446087"/>
                          </a:xfrm>
                          <a:prstGeom prst="rect">
                            <a:avLst/>
                          </a:prstGeom>
                          <a:noFill/>
                        </p:spPr>
                      </p:pic>
                    </p:oleObj>
                  </mc:Fallback>
                </mc:AlternateContent>
              </a:graphicData>
            </a:graphic>
          </p:graphicFrame>
          <p:graphicFrame>
            <p:nvGraphicFramePr>
              <p:cNvPr id="68" name="Object 67">
                <a:extLst>
                  <a:ext uri="{FF2B5EF4-FFF2-40B4-BE49-F238E27FC236}">
                    <a16:creationId xmlns:a16="http://schemas.microsoft.com/office/drawing/2014/main" id="{FFEAFF3D-E052-4C8B-AB43-A04C9EEEF0B3}"/>
                  </a:ext>
                </a:extLst>
              </p:cNvPr>
              <p:cNvGraphicFramePr>
                <a:graphicFrameLocks noChangeAspect="1"/>
              </p:cNvGraphicFramePr>
              <p:nvPr>
                <p:extLst/>
              </p:nvPr>
            </p:nvGraphicFramePr>
            <p:xfrm>
              <a:off x="6317862" y="5639296"/>
              <a:ext cx="636588" cy="469900"/>
            </p:xfrm>
            <a:graphic>
              <a:graphicData uri="http://schemas.openxmlformats.org/presentationml/2006/ole">
                <mc:AlternateContent xmlns:mc="http://schemas.openxmlformats.org/markup-compatibility/2006">
                  <mc:Choice xmlns:v="urn:schemas-microsoft-com:vml" Requires="v">
                    <p:oleObj spid="_x0000_s16132" name="Equation" r:id="rId23" imgW="342720" imgH="253800" progId="Equation.DSMT4">
                      <p:embed/>
                    </p:oleObj>
                  </mc:Choice>
                  <mc:Fallback>
                    <p:oleObj name="Equation" r:id="rId23" imgW="342720" imgH="253800" progId="Equation.DSMT4">
                      <p:embed/>
                      <p:pic>
                        <p:nvPicPr>
                          <p:cNvPr id="159" name="Object 158"/>
                          <p:cNvPicPr>
                            <a:picLocks noChangeAspect="1" noChangeArrowheads="1"/>
                          </p:cNvPicPr>
                          <p:nvPr/>
                        </p:nvPicPr>
                        <p:blipFill>
                          <a:blip r:embed="rId24"/>
                          <a:srcRect/>
                          <a:stretch>
                            <a:fillRect/>
                          </a:stretch>
                        </p:blipFill>
                        <p:spPr bwMode="auto">
                          <a:xfrm>
                            <a:off x="6317862" y="5639296"/>
                            <a:ext cx="636588" cy="469900"/>
                          </a:xfrm>
                          <a:prstGeom prst="rect">
                            <a:avLst/>
                          </a:prstGeom>
                          <a:noFill/>
                        </p:spPr>
                      </p:pic>
                    </p:oleObj>
                  </mc:Fallback>
                </mc:AlternateContent>
              </a:graphicData>
            </a:graphic>
          </p:graphicFrame>
          <p:grpSp>
            <p:nvGrpSpPr>
              <p:cNvPr id="69" name="Group 68">
                <a:extLst>
                  <a:ext uri="{FF2B5EF4-FFF2-40B4-BE49-F238E27FC236}">
                    <a16:creationId xmlns:a16="http://schemas.microsoft.com/office/drawing/2014/main" id="{32F24F32-FA88-42D9-B8C9-2F332251DBCC}"/>
                  </a:ext>
                </a:extLst>
              </p:cNvPr>
              <p:cNvGrpSpPr/>
              <p:nvPr/>
            </p:nvGrpSpPr>
            <p:grpSpPr>
              <a:xfrm>
                <a:off x="5796136" y="2746153"/>
                <a:ext cx="1749699" cy="454125"/>
                <a:chOff x="2607492" y="3937401"/>
                <a:chExt cx="1749699" cy="454125"/>
              </a:xfrm>
            </p:grpSpPr>
            <p:sp>
              <p:nvSpPr>
                <p:cNvPr id="82" name="Freeform 171">
                  <a:extLst>
                    <a:ext uri="{FF2B5EF4-FFF2-40B4-BE49-F238E27FC236}">
                      <a16:creationId xmlns:a16="http://schemas.microsoft.com/office/drawing/2014/main" id="{0A43F2DB-CF3D-402C-B370-29364AA16FD5}"/>
                    </a:ext>
                  </a:extLst>
                </p:cNvPr>
                <p:cNvSpPr/>
                <p:nvPr/>
              </p:nvSpPr>
              <p:spPr>
                <a:xfrm flipV="1">
                  <a:off x="2607492" y="4148260"/>
                  <a:ext cx="614679" cy="243266"/>
                </a:xfrm>
                <a:custGeom>
                  <a:avLst/>
                  <a:gdLst>
                    <a:gd name="connsiteX0" fmla="*/ 0 w 420914"/>
                    <a:gd name="connsiteY0" fmla="*/ 0 h 345517"/>
                    <a:gd name="connsiteX1" fmla="*/ 130629 w 420914"/>
                    <a:gd name="connsiteY1" fmla="*/ 304800 h 345517"/>
                    <a:gd name="connsiteX2" fmla="*/ 420914 w 420914"/>
                    <a:gd name="connsiteY2" fmla="*/ 333828 h 345517"/>
                  </a:gdLst>
                  <a:ahLst/>
                  <a:cxnLst>
                    <a:cxn ang="0">
                      <a:pos x="connsiteX0" y="connsiteY0"/>
                    </a:cxn>
                    <a:cxn ang="0">
                      <a:pos x="connsiteX1" y="connsiteY1"/>
                    </a:cxn>
                    <a:cxn ang="0">
                      <a:pos x="connsiteX2" y="connsiteY2"/>
                    </a:cxn>
                  </a:cxnLst>
                  <a:rect l="l" t="t" r="r" b="b"/>
                  <a:pathLst>
                    <a:path w="420914" h="345517">
                      <a:moveTo>
                        <a:pt x="0" y="0"/>
                      </a:moveTo>
                      <a:cubicBezTo>
                        <a:pt x="30238" y="124581"/>
                        <a:pt x="60477" y="249162"/>
                        <a:pt x="130629" y="304800"/>
                      </a:cubicBezTo>
                      <a:cubicBezTo>
                        <a:pt x="200781" y="360438"/>
                        <a:pt x="310847" y="347133"/>
                        <a:pt x="420914" y="333828"/>
                      </a:cubicBezTo>
                    </a:path>
                  </a:pathLst>
                </a:custGeom>
                <a:noFill/>
                <a:ln w="3175">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03105F29-AF55-4436-9DED-16D8E6F12101}"/>
                    </a:ext>
                  </a:extLst>
                </p:cNvPr>
                <p:cNvSpPr txBox="1"/>
                <p:nvPr/>
              </p:nvSpPr>
              <p:spPr>
                <a:xfrm>
                  <a:off x="3222171" y="3937401"/>
                  <a:ext cx="1005341" cy="400110"/>
                </a:xfrm>
                <a:prstGeom prst="rect">
                  <a:avLst/>
                </a:prstGeom>
                <a:noFill/>
              </p:spPr>
              <p:txBody>
                <a:bodyPr wrap="square" rtlCol="0">
                  <a:spAutoFit/>
                </a:bodyPr>
                <a:lstStyle/>
                <a:p>
                  <a:r>
                    <a:rPr lang="en-US" sz="2000">
                      <a:latin typeface="Times New Roman" panose="02020603050405020304" pitchFamily="18" charset="0"/>
                      <a:cs typeface="Times New Roman" panose="02020603050405020304" pitchFamily="18" charset="0"/>
                    </a:rPr>
                    <a:t>Bậc </a:t>
                  </a:r>
                </a:p>
              </p:txBody>
            </p:sp>
            <p:graphicFrame>
              <p:nvGraphicFramePr>
                <p:cNvPr id="84" name="Object 83">
                  <a:extLst>
                    <a:ext uri="{FF2B5EF4-FFF2-40B4-BE49-F238E27FC236}">
                      <a16:creationId xmlns:a16="http://schemas.microsoft.com/office/drawing/2014/main" id="{DA895B4E-B662-4D6B-9F1D-4C850835F3A3}"/>
                    </a:ext>
                  </a:extLst>
                </p:cNvPr>
                <p:cNvGraphicFramePr>
                  <a:graphicFrameLocks noChangeAspect="1"/>
                </p:cNvGraphicFramePr>
                <p:nvPr>
                  <p:extLst/>
                </p:nvPr>
              </p:nvGraphicFramePr>
              <p:xfrm>
                <a:off x="3720604" y="3975100"/>
                <a:ext cx="636587" cy="328613"/>
              </p:xfrm>
              <a:graphic>
                <a:graphicData uri="http://schemas.openxmlformats.org/presentationml/2006/ole">
                  <mc:AlternateContent xmlns:mc="http://schemas.openxmlformats.org/markup-compatibility/2006">
                    <mc:Choice xmlns:v="urn:schemas-microsoft-com:vml" Requires="v">
                      <p:oleObj spid="_x0000_s16133" name="Equation" r:id="rId25" imgW="342720" imgH="177480" progId="Equation.DSMT4">
                        <p:embed/>
                      </p:oleObj>
                    </mc:Choice>
                    <mc:Fallback>
                      <p:oleObj name="Equation" r:id="rId25" imgW="342720" imgH="177480" progId="Equation.DSMT4">
                        <p:embed/>
                        <p:pic>
                          <p:nvPicPr>
                            <p:cNvPr id="174" name="Object 173"/>
                            <p:cNvPicPr>
                              <a:picLocks noChangeAspect="1" noChangeArrowheads="1"/>
                            </p:cNvPicPr>
                            <p:nvPr/>
                          </p:nvPicPr>
                          <p:blipFill>
                            <a:blip r:embed="rId26"/>
                            <a:srcRect/>
                            <a:stretch>
                              <a:fillRect/>
                            </a:stretch>
                          </p:blipFill>
                          <p:spPr bwMode="auto">
                            <a:xfrm>
                              <a:off x="3720604" y="3975100"/>
                              <a:ext cx="636587" cy="328613"/>
                            </a:xfrm>
                            <a:prstGeom prst="rect">
                              <a:avLst/>
                            </a:prstGeom>
                            <a:noFill/>
                          </p:spPr>
                        </p:pic>
                      </p:oleObj>
                    </mc:Fallback>
                  </mc:AlternateContent>
                </a:graphicData>
              </a:graphic>
            </p:graphicFrame>
          </p:grpSp>
          <p:grpSp>
            <p:nvGrpSpPr>
              <p:cNvPr id="70" name="Group 69">
                <a:extLst>
                  <a:ext uri="{FF2B5EF4-FFF2-40B4-BE49-F238E27FC236}">
                    <a16:creationId xmlns:a16="http://schemas.microsoft.com/office/drawing/2014/main" id="{2C3DDBCF-9BF9-4E10-8054-CAA5B4493FE2}"/>
                  </a:ext>
                </a:extLst>
              </p:cNvPr>
              <p:cNvGrpSpPr/>
              <p:nvPr/>
            </p:nvGrpSpPr>
            <p:grpSpPr>
              <a:xfrm>
                <a:off x="5056918" y="4520565"/>
                <a:ext cx="1250393" cy="785795"/>
                <a:chOff x="636872" y="2895551"/>
                <a:chExt cx="1250393" cy="785795"/>
              </a:xfrm>
            </p:grpSpPr>
            <p:sp>
              <p:nvSpPr>
                <p:cNvPr id="79" name="Freeform 168">
                  <a:extLst>
                    <a:ext uri="{FF2B5EF4-FFF2-40B4-BE49-F238E27FC236}">
                      <a16:creationId xmlns:a16="http://schemas.microsoft.com/office/drawing/2014/main" id="{4B67DB7E-42D9-46A8-889B-7A1F28654CD7}"/>
                    </a:ext>
                  </a:extLst>
                </p:cNvPr>
                <p:cNvSpPr/>
                <p:nvPr/>
              </p:nvSpPr>
              <p:spPr>
                <a:xfrm flipV="1">
                  <a:off x="636872" y="3295662"/>
                  <a:ext cx="420914" cy="385684"/>
                </a:xfrm>
                <a:custGeom>
                  <a:avLst/>
                  <a:gdLst>
                    <a:gd name="connsiteX0" fmla="*/ 0 w 420914"/>
                    <a:gd name="connsiteY0" fmla="*/ 0 h 345517"/>
                    <a:gd name="connsiteX1" fmla="*/ 130629 w 420914"/>
                    <a:gd name="connsiteY1" fmla="*/ 304800 h 345517"/>
                    <a:gd name="connsiteX2" fmla="*/ 420914 w 420914"/>
                    <a:gd name="connsiteY2" fmla="*/ 333828 h 345517"/>
                  </a:gdLst>
                  <a:ahLst/>
                  <a:cxnLst>
                    <a:cxn ang="0">
                      <a:pos x="connsiteX0" y="connsiteY0"/>
                    </a:cxn>
                    <a:cxn ang="0">
                      <a:pos x="connsiteX1" y="connsiteY1"/>
                    </a:cxn>
                    <a:cxn ang="0">
                      <a:pos x="connsiteX2" y="connsiteY2"/>
                    </a:cxn>
                  </a:cxnLst>
                  <a:rect l="l" t="t" r="r" b="b"/>
                  <a:pathLst>
                    <a:path w="420914" h="345517">
                      <a:moveTo>
                        <a:pt x="0" y="0"/>
                      </a:moveTo>
                      <a:cubicBezTo>
                        <a:pt x="30238" y="124581"/>
                        <a:pt x="60477" y="249162"/>
                        <a:pt x="130629" y="304800"/>
                      </a:cubicBezTo>
                      <a:cubicBezTo>
                        <a:pt x="200781" y="360438"/>
                        <a:pt x="310847" y="347133"/>
                        <a:pt x="420914" y="333828"/>
                      </a:cubicBezTo>
                    </a:path>
                  </a:pathLst>
                </a:custGeom>
                <a:noFill/>
                <a:ln w="3175">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FF1F218F-18B0-4493-98A4-55306FE2831A}"/>
                    </a:ext>
                  </a:extLst>
                </p:cNvPr>
                <p:cNvSpPr txBox="1"/>
                <p:nvPr/>
              </p:nvSpPr>
              <p:spPr>
                <a:xfrm>
                  <a:off x="766129" y="2895551"/>
                  <a:ext cx="1005341" cy="400110"/>
                </a:xfrm>
                <a:prstGeom prst="rect">
                  <a:avLst/>
                </a:prstGeom>
                <a:noFill/>
              </p:spPr>
              <p:txBody>
                <a:bodyPr wrap="square" rtlCol="0">
                  <a:spAutoFit/>
                </a:bodyPr>
                <a:lstStyle/>
                <a:p>
                  <a:r>
                    <a:rPr lang="en-US" sz="2000">
                      <a:latin typeface="Times New Roman" panose="02020603050405020304" pitchFamily="18" charset="0"/>
                      <a:cs typeface="Times New Roman" panose="02020603050405020304" pitchFamily="18" charset="0"/>
                    </a:rPr>
                    <a:t>Bậc </a:t>
                  </a:r>
                </a:p>
              </p:txBody>
            </p:sp>
            <p:graphicFrame>
              <p:nvGraphicFramePr>
                <p:cNvPr id="81" name="Object 80">
                  <a:extLst>
                    <a:ext uri="{FF2B5EF4-FFF2-40B4-BE49-F238E27FC236}">
                      <a16:creationId xmlns:a16="http://schemas.microsoft.com/office/drawing/2014/main" id="{0A0FEFBF-4093-4B3E-987F-F55781022BF6}"/>
                    </a:ext>
                  </a:extLst>
                </p:cNvPr>
                <p:cNvGraphicFramePr>
                  <a:graphicFrameLocks noChangeAspect="1"/>
                </p:cNvGraphicFramePr>
                <p:nvPr>
                  <p:extLst/>
                </p:nvPr>
              </p:nvGraphicFramePr>
              <p:xfrm>
                <a:off x="1274490" y="2942039"/>
                <a:ext cx="612775" cy="328613"/>
              </p:xfrm>
              <a:graphic>
                <a:graphicData uri="http://schemas.openxmlformats.org/presentationml/2006/ole">
                  <mc:AlternateContent xmlns:mc="http://schemas.openxmlformats.org/markup-compatibility/2006">
                    <mc:Choice xmlns:v="urn:schemas-microsoft-com:vml" Requires="v">
                      <p:oleObj spid="_x0000_s16134" name="Equation" r:id="rId27" imgW="330120" imgH="177480" progId="Equation.DSMT4">
                        <p:embed/>
                      </p:oleObj>
                    </mc:Choice>
                    <mc:Fallback>
                      <p:oleObj name="Equation" r:id="rId27" imgW="330120" imgH="177480" progId="Equation.DSMT4">
                        <p:embed/>
                        <p:pic>
                          <p:nvPicPr>
                            <p:cNvPr id="171" name="Object 170"/>
                            <p:cNvPicPr>
                              <a:picLocks noChangeAspect="1" noChangeArrowheads="1"/>
                            </p:cNvPicPr>
                            <p:nvPr/>
                          </p:nvPicPr>
                          <p:blipFill>
                            <a:blip r:embed="rId28"/>
                            <a:srcRect/>
                            <a:stretch>
                              <a:fillRect/>
                            </a:stretch>
                          </p:blipFill>
                          <p:spPr bwMode="auto">
                            <a:xfrm>
                              <a:off x="1274490" y="2942039"/>
                              <a:ext cx="612775" cy="328613"/>
                            </a:xfrm>
                            <a:prstGeom prst="rect">
                              <a:avLst/>
                            </a:prstGeom>
                            <a:noFill/>
                          </p:spPr>
                        </p:pic>
                      </p:oleObj>
                    </mc:Fallback>
                  </mc:AlternateContent>
                </a:graphicData>
              </a:graphic>
            </p:graphicFrame>
          </p:grpSp>
          <p:sp>
            <p:nvSpPr>
              <p:cNvPr id="71" name="Oval 70">
                <a:extLst>
                  <a:ext uri="{FF2B5EF4-FFF2-40B4-BE49-F238E27FC236}">
                    <a16:creationId xmlns:a16="http://schemas.microsoft.com/office/drawing/2014/main" id="{C67EDBD6-515D-414E-BED1-41927689BC56}"/>
                  </a:ext>
                </a:extLst>
              </p:cNvPr>
              <p:cNvSpPr/>
              <p:nvPr/>
            </p:nvSpPr>
            <p:spPr>
              <a:xfrm>
                <a:off x="8185517" y="4675872"/>
                <a:ext cx="850980" cy="450849"/>
              </a:xfrm>
              <a:prstGeom prst="ellipse">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2" name="Object 71">
                <a:extLst>
                  <a:ext uri="{FF2B5EF4-FFF2-40B4-BE49-F238E27FC236}">
                    <a16:creationId xmlns:a16="http://schemas.microsoft.com/office/drawing/2014/main" id="{82B1A6DE-FDE9-4A9F-BD86-48B56CA9741E}"/>
                  </a:ext>
                </a:extLst>
              </p:cNvPr>
              <p:cNvGraphicFramePr>
                <a:graphicFrameLocks noChangeAspect="1"/>
              </p:cNvGraphicFramePr>
              <p:nvPr>
                <p:extLst/>
              </p:nvPr>
            </p:nvGraphicFramePr>
            <p:xfrm>
              <a:off x="8212138" y="4713288"/>
              <a:ext cx="871537" cy="422275"/>
            </p:xfrm>
            <a:graphic>
              <a:graphicData uri="http://schemas.openxmlformats.org/presentationml/2006/ole">
                <mc:AlternateContent xmlns:mc="http://schemas.openxmlformats.org/markup-compatibility/2006">
                  <mc:Choice xmlns:v="urn:schemas-microsoft-com:vml" Requires="v">
                    <p:oleObj spid="_x0000_s16135" name="Equation" r:id="rId29" imgW="469800" imgH="228600" progId="Equation.DSMT4">
                      <p:embed/>
                    </p:oleObj>
                  </mc:Choice>
                  <mc:Fallback>
                    <p:oleObj name="Equation" r:id="rId29" imgW="469800" imgH="228600" progId="Equation.DSMT4">
                      <p:embed/>
                      <p:pic>
                        <p:nvPicPr>
                          <p:cNvPr id="163" name="Object 162"/>
                          <p:cNvPicPr>
                            <a:picLocks noChangeAspect="1" noChangeArrowheads="1"/>
                          </p:cNvPicPr>
                          <p:nvPr/>
                        </p:nvPicPr>
                        <p:blipFill>
                          <a:blip r:embed="rId30"/>
                          <a:srcRect/>
                          <a:stretch>
                            <a:fillRect/>
                          </a:stretch>
                        </p:blipFill>
                        <p:spPr bwMode="auto">
                          <a:xfrm>
                            <a:off x="8212138" y="4713288"/>
                            <a:ext cx="871537" cy="422275"/>
                          </a:xfrm>
                          <a:prstGeom prst="rect">
                            <a:avLst/>
                          </a:prstGeom>
                          <a:noFill/>
                        </p:spPr>
                      </p:pic>
                    </p:oleObj>
                  </mc:Fallback>
                </mc:AlternateContent>
              </a:graphicData>
            </a:graphic>
          </p:graphicFrame>
          <p:sp>
            <p:nvSpPr>
              <p:cNvPr id="73" name="Freeform 163">
                <a:extLst>
                  <a:ext uri="{FF2B5EF4-FFF2-40B4-BE49-F238E27FC236}">
                    <a16:creationId xmlns:a16="http://schemas.microsoft.com/office/drawing/2014/main" id="{53CAA6F2-EB45-4942-84B9-247EA02732A8}"/>
                  </a:ext>
                </a:extLst>
              </p:cNvPr>
              <p:cNvSpPr/>
              <p:nvPr/>
            </p:nvSpPr>
            <p:spPr>
              <a:xfrm>
                <a:off x="4813423" y="3007562"/>
                <a:ext cx="3090412" cy="887394"/>
              </a:xfrm>
              <a:custGeom>
                <a:avLst/>
                <a:gdLst>
                  <a:gd name="connsiteX0" fmla="*/ 0 w 3022600"/>
                  <a:gd name="connsiteY0" fmla="*/ 0 h 1663700"/>
                  <a:gd name="connsiteX1" fmla="*/ 1816100 w 3022600"/>
                  <a:gd name="connsiteY1" fmla="*/ 762000 h 1663700"/>
                  <a:gd name="connsiteX2" fmla="*/ 3022600 w 3022600"/>
                  <a:gd name="connsiteY2" fmla="*/ 1663700 h 1663700"/>
                </a:gdLst>
                <a:ahLst/>
                <a:cxnLst>
                  <a:cxn ang="0">
                    <a:pos x="connsiteX0" y="connsiteY0"/>
                  </a:cxn>
                  <a:cxn ang="0">
                    <a:pos x="connsiteX1" y="connsiteY1"/>
                  </a:cxn>
                  <a:cxn ang="0">
                    <a:pos x="connsiteX2" y="connsiteY2"/>
                  </a:cxn>
                </a:cxnLst>
                <a:rect l="l" t="t" r="r" b="b"/>
                <a:pathLst>
                  <a:path w="3022600" h="1663700">
                    <a:moveTo>
                      <a:pt x="0" y="0"/>
                    </a:moveTo>
                    <a:cubicBezTo>
                      <a:pt x="656166" y="242358"/>
                      <a:pt x="1312333" y="484717"/>
                      <a:pt x="1816100" y="762000"/>
                    </a:cubicBezTo>
                    <a:cubicBezTo>
                      <a:pt x="2319867" y="1039283"/>
                      <a:pt x="2671233" y="1351491"/>
                      <a:pt x="3022600" y="166370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 name="Straight Connector 73">
                <a:extLst>
                  <a:ext uri="{FF2B5EF4-FFF2-40B4-BE49-F238E27FC236}">
                    <a16:creationId xmlns:a16="http://schemas.microsoft.com/office/drawing/2014/main" id="{811B2CC7-AA3B-49ED-AD69-109030C51AA0}"/>
                  </a:ext>
                </a:extLst>
              </p:cNvPr>
              <p:cNvCxnSpPr/>
              <p:nvPr/>
            </p:nvCxnSpPr>
            <p:spPr>
              <a:xfrm>
                <a:off x="7903835" y="3297658"/>
                <a:ext cx="0" cy="597298"/>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5B069072-C612-4607-AB43-94180D2CF891}"/>
                  </a:ext>
                </a:extLst>
              </p:cNvPr>
              <p:cNvCxnSpPr/>
              <p:nvPr/>
            </p:nvCxnSpPr>
            <p:spPr>
              <a:xfrm flipV="1">
                <a:off x="7903835" y="5210827"/>
                <a:ext cx="0" cy="917406"/>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243E0D1B-613A-4B8D-8E10-97048C538752}"/>
                  </a:ext>
                </a:extLst>
              </p:cNvPr>
              <p:cNvCxnSpPr>
                <a:endCxn id="73" idx="0"/>
              </p:cNvCxnSpPr>
              <p:nvPr/>
            </p:nvCxnSpPr>
            <p:spPr>
              <a:xfrm flipV="1">
                <a:off x="4813423" y="3007562"/>
                <a:ext cx="0" cy="290096"/>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BDB8B68A-0C5C-4D45-82F7-CD247433ED74}"/>
                  </a:ext>
                </a:extLst>
              </p:cNvPr>
              <p:cNvCxnSpPr/>
              <p:nvPr/>
            </p:nvCxnSpPr>
            <p:spPr>
              <a:xfrm>
                <a:off x="4813423" y="5178425"/>
                <a:ext cx="0" cy="961045"/>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8D6592-CDEC-4A62-8473-2D5DB82978B1}"/>
                  </a:ext>
                </a:extLst>
              </p:cNvPr>
              <p:cNvCxnSpPr/>
              <p:nvPr/>
            </p:nvCxnSpPr>
            <p:spPr>
              <a:xfrm flipV="1">
                <a:off x="6291263" y="5657849"/>
                <a:ext cx="0" cy="460858"/>
              </a:xfrm>
              <a:prstGeom prst="line">
                <a:avLst/>
              </a:prstGeom>
              <a:ln w="25400">
                <a:solidFill>
                  <a:srgbClr val="F25F0E"/>
                </a:solidFill>
              </a:ln>
            </p:spPr>
            <p:style>
              <a:lnRef idx="1">
                <a:schemeClr val="accent1"/>
              </a:lnRef>
              <a:fillRef idx="0">
                <a:schemeClr val="accent1"/>
              </a:fillRef>
              <a:effectRef idx="0">
                <a:schemeClr val="accent1"/>
              </a:effectRef>
              <a:fontRef idx="minor">
                <a:schemeClr val="tx1"/>
              </a:fontRef>
            </p:style>
          </p:cxnSp>
        </p:grpSp>
        <p:sp>
          <p:nvSpPr>
            <p:cNvPr id="62" name="Flowchart: Connector 61">
              <a:extLst>
                <a:ext uri="{FF2B5EF4-FFF2-40B4-BE49-F238E27FC236}">
                  <a16:creationId xmlns:a16="http://schemas.microsoft.com/office/drawing/2014/main" id="{F1626B7B-F1EF-44AF-AE1B-4BA1A4208BAC}"/>
                </a:ext>
              </a:extLst>
            </p:cNvPr>
            <p:cNvSpPr/>
            <p:nvPr/>
          </p:nvSpPr>
          <p:spPr>
            <a:xfrm>
              <a:off x="4887680" y="3093520"/>
              <a:ext cx="200314" cy="173454"/>
            </a:xfrm>
            <a:prstGeom prst="flowChartConnector">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a:t>
              </a:r>
              <a:endParaRPr lang="vi-VN" sz="2400" dirty="0"/>
            </a:p>
          </p:txBody>
        </p:sp>
        <p:sp>
          <p:nvSpPr>
            <p:cNvPr id="63" name="Flowchart: Connector 62">
              <a:extLst>
                <a:ext uri="{FF2B5EF4-FFF2-40B4-BE49-F238E27FC236}">
                  <a16:creationId xmlns:a16="http://schemas.microsoft.com/office/drawing/2014/main" id="{A3E32226-8221-413E-9029-70D51B125C83}"/>
                </a:ext>
              </a:extLst>
            </p:cNvPr>
            <p:cNvSpPr/>
            <p:nvPr/>
          </p:nvSpPr>
          <p:spPr>
            <a:xfrm>
              <a:off x="7235785" y="3372291"/>
              <a:ext cx="200314" cy="173454"/>
            </a:xfrm>
            <a:prstGeom prst="flowChartConnector">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400"/>
                <a:t>-</a:t>
              </a:r>
              <a:endParaRPr lang="vi-VN" sz="2400" dirty="0"/>
            </a:p>
          </p:txBody>
        </p:sp>
      </p:grpSp>
      <p:grpSp>
        <p:nvGrpSpPr>
          <p:cNvPr id="92" name="Group 91">
            <a:extLst>
              <a:ext uri="{FF2B5EF4-FFF2-40B4-BE49-F238E27FC236}">
                <a16:creationId xmlns:a16="http://schemas.microsoft.com/office/drawing/2014/main" id="{C5A60DF8-AD99-4918-AB5B-703C5AA401AD}"/>
              </a:ext>
            </a:extLst>
          </p:cNvPr>
          <p:cNvGrpSpPr/>
          <p:nvPr/>
        </p:nvGrpSpPr>
        <p:grpSpPr>
          <a:xfrm>
            <a:off x="1389033" y="2866930"/>
            <a:ext cx="4464496" cy="3862884"/>
            <a:chOff x="94804" y="2590452"/>
            <a:chExt cx="4464496" cy="3862884"/>
          </a:xfrm>
        </p:grpSpPr>
        <p:grpSp>
          <p:nvGrpSpPr>
            <p:cNvPr id="93" name="Group 92">
              <a:extLst>
                <a:ext uri="{FF2B5EF4-FFF2-40B4-BE49-F238E27FC236}">
                  <a16:creationId xmlns:a16="http://schemas.microsoft.com/office/drawing/2014/main" id="{42BCD454-C10C-43DA-90ED-5441DD2C162B}"/>
                </a:ext>
              </a:extLst>
            </p:cNvPr>
            <p:cNvGrpSpPr/>
            <p:nvPr/>
          </p:nvGrpSpPr>
          <p:grpSpPr>
            <a:xfrm>
              <a:off x="94804" y="2590452"/>
              <a:ext cx="4464496" cy="3862884"/>
              <a:chOff x="94804" y="2590452"/>
              <a:chExt cx="4464496" cy="3862884"/>
            </a:xfrm>
          </p:grpSpPr>
          <p:grpSp>
            <p:nvGrpSpPr>
              <p:cNvPr id="96" name="Group 95">
                <a:extLst>
                  <a:ext uri="{FF2B5EF4-FFF2-40B4-BE49-F238E27FC236}">
                    <a16:creationId xmlns:a16="http://schemas.microsoft.com/office/drawing/2014/main" id="{E00672A7-F88C-48AF-81E6-EB13FC9B6178}"/>
                  </a:ext>
                </a:extLst>
              </p:cNvPr>
              <p:cNvGrpSpPr/>
              <p:nvPr/>
            </p:nvGrpSpPr>
            <p:grpSpPr>
              <a:xfrm>
                <a:off x="94804" y="2590452"/>
                <a:ext cx="4464496" cy="3862884"/>
                <a:chOff x="94804" y="2590452"/>
                <a:chExt cx="4464496" cy="3862884"/>
              </a:xfrm>
            </p:grpSpPr>
            <p:sp useBgFill="1">
              <p:nvSpPr>
                <p:cNvPr id="98" name="Rounded Rectangle 80">
                  <a:extLst>
                    <a:ext uri="{FF2B5EF4-FFF2-40B4-BE49-F238E27FC236}">
                      <a16:creationId xmlns:a16="http://schemas.microsoft.com/office/drawing/2014/main" id="{06147BE1-CD3F-4DE1-A364-E79D0679F97E}"/>
                    </a:ext>
                  </a:extLst>
                </p:cNvPr>
                <p:cNvSpPr/>
                <p:nvPr/>
              </p:nvSpPr>
              <p:spPr>
                <a:xfrm>
                  <a:off x="94804" y="2590452"/>
                  <a:ext cx="4464496" cy="3862884"/>
                </a:xfrm>
                <a:prstGeom prst="roundRect">
                  <a:avLst>
                    <a:gd name="adj" fmla="val 61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0F7E01A6-185D-4F87-BB63-BA0E479218EE}"/>
                    </a:ext>
                  </a:extLst>
                </p:cNvPr>
                <p:cNvSpPr/>
                <p:nvPr/>
              </p:nvSpPr>
              <p:spPr>
                <a:xfrm>
                  <a:off x="3608755" y="3062834"/>
                  <a:ext cx="850980" cy="450849"/>
                </a:xfrm>
                <a:prstGeom prst="ellipse">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E603A331-0161-4ABC-B117-6EE6C0603367}"/>
                    </a:ext>
                  </a:extLst>
                </p:cNvPr>
                <p:cNvGrpSpPr/>
                <p:nvPr/>
              </p:nvGrpSpPr>
              <p:grpSpPr>
                <a:xfrm>
                  <a:off x="238820" y="2852936"/>
                  <a:ext cx="3088253" cy="2842640"/>
                  <a:chOff x="726510" y="3116832"/>
                  <a:chExt cx="3088253" cy="2842640"/>
                </a:xfrm>
              </p:grpSpPr>
              <p:cxnSp>
                <p:nvCxnSpPr>
                  <p:cNvPr id="115" name="Straight Connector 114">
                    <a:extLst>
                      <a:ext uri="{FF2B5EF4-FFF2-40B4-BE49-F238E27FC236}">
                        <a16:creationId xmlns:a16="http://schemas.microsoft.com/office/drawing/2014/main" id="{0953D064-5EFA-4094-8E4C-FBC47C4AD126}"/>
                      </a:ext>
                    </a:extLst>
                  </p:cNvPr>
                  <p:cNvCxnSpPr/>
                  <p:nvPr/>
                </p:nvCxnSpPr>
                <p:spPr>
                  <a:xfrm>
                    <a:off x="728663" y="3561556"/>
                    <a:ext cx="3086100" cy="11237"/>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Freeform 8">
                    <a:extLst>
                      <a:ext uri="{FF2B5EF4-FFF2-40B4-BE49-F238E27FC236}">
                        <a16:creationId xmlns:a16="http://schemas.microsoft.com/office/drawing/2014/main" id="{99D8F2EE-2036-45D1-85D1-77E962B0CE7E}"/>
                      </a:ext>
                    </a:extLst>
                  </p:cNvPr>
                  <p:cNvSpPr/>
                  <p:nvPr/>
                </p:nvSpPr>
                <p:spPr>
                  <a:xfrm>
                    <a:off x="726510" y="3116832"/>
                    <a:ext cx="3049500" cy="959531"/>
                  </a:xfrm>
                  <a:custGeom>
                    <a:avLst/>
                    <a:gdLst>
                      <a:gd name="connsiteX0" fmla="*/ 0 w 3206663"/>
                      <a:gd name="connsiteY0" fmla="*/ 0 h 953363"/>
                      <a:gd name="connsiteX1" fmla="*/ 1027134 w 3206663"/>
                      <a:gd name="connsiteY1" fmla="*/ 300625 h 953363"/>
                      <a:gd name="connsiteX2" fmla="*/ 2079320 w 3206663"/>
                      <a:gd name="connsiteY2" fmla="*/ 914400 h 953363"/>
                      <a:gd name="connsiteX3" fmla="*/ 3206663 w 3206663"/>
                      <a:gd name="connsiteY3" fmla="*/ 839244 h 953363"/>
                      <a:gd name="connsiteX0" fmla="*/ 0 w 3049500"/>
                      <a:gd name="connsiteY0" fmla="*/ 0 h 959531"/>
                      <a:gd name="connsiteX1" fmla="*/ 1027134 w 3049500"/>
                      <a:gd name="connsiteY1" fmla="*/ 300625 h 959531"/>
                      <a:gd name="connsiteX2" fmla="*/ 2079320 w 3049500"/>
                      <a:gd name="connsiteY2" fmla="*/ 914400 h 959531"/>
                      <a:gd name="connsiteX3" fmla="*/ 3049500 w 3049500"/>
                      <a:gd name="connsiteY3" fmla="*/ 858294 h 959531"/>
                    </a:gdLst>
                    <a:ahLst/>
                    <a:cxnLst>
                      <a:cxn ang="0">
                        <a:pos x="connsiteX0" y="connsiteY0"/>
                      </a:cxn>
                      <a:cxn ang="0">
                        <a:pos x="connsiteX1" y="connsiteY1"/>
                      </a:cxn>
                      <a:cxn ang="0">
                        <a:pos x="connsiteX2" y="connsiteY2"/>
                      </a:cxn>
                      <a:cxn ang="0">
                        <a:pos x="connsiteX3" y="connsiteY3"/>
                      </a:cxn>
                    </a:cxnLst>
                    <a:rect l="l" t="t" r="r" b="b"/>
                    <a:pathLst>
                      <a:path w="3049500" h="959531">
                        <a:moveTo>
                          <a:pt x="0" y="0"/>
                        </a:moveTo>
                        <a:cubicBezTo>
                          <a:pt x="340290" y="74112"/>
                          <a:pt x="680581" y="148225"/>
                          <a:pt x="1027134" y="300625"/>
                        </a:cubicBezTo>
                        <a:cubicBezTo>
                          <a:pt x="1373687" y="453025"/>
                          <a:pt x="1742259" y="821455"/>
                          <a:pt x="2079320" y="914400"/>
                        </a:cubicBezTo>
                        <a:cubicBezTo>
                          <a:pt x="2416381" y="1007345"/>
                          <a:pt x="2667456" y="940757"/>
                          <a:pt x="3049500" y="858294"/>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7" name="Straight Arrow Connector 116">
                    <a:extLst>
                      <a:ext uri="{FF2B5EF4-FFF2-40B4-BE49-F238E27FC236}">
                        <a16:creationId xmlns:a16="http://schemas.microsoft.com/office/drawing/2014/main" id="{2A7C2105-E74E-4139-8BFF-1D74C78C0A3A}"/>
                      </a:ext>
                    </a:extLst>
                  </p:cNvPr>
                  <p:cNvCxnSpPr>
                    <a:stCxn id="116" idx="0"/>
                  </p:cNvCxnSpPr>
                  <p:nvPr/>
                </p:nvCxnSpPr>
                <p:spPr>
                  <a:xfrm>
                    <a:off x="726510" y="3116832"/>
                    <a:ext cx="0" cy="444724"/>
                  </a:xfrm>
                  <a:prstGeom prst="straightConnector1">
                    <a:avLst/>
                  </a:prstGeom>
                  <a:ln w="22225">
                    <a:headEnd w="sm" len="med"/>
                    <a:tailEnd type="stealth" w="lg" len="lg"/>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D9E22977-25C6-4B25-8B45-009A22D5EC58}"/>
                      </a:ext>
                    </a:extLst>
                  </p:cNvPr>
                  <p:cNvCxnSpPr/>
                  <p:nvPr/>
                </p:nvCxnSpPr>
                <p:spPr>
                  <a:xfrm>
                    <a:off x="971600" y="3180680"/>
                    <a:ext cx="0" cy="380876"/>
                  </a:xfrm>
                  <a:prstGeom prst="straightConnector1">
                    <a:avLst/>
                  </a:prstGeom>
                  <a:ln w="22225">
                    <a:headEnd w="sm" len="med"/>
                    <a:tailEnd type="stealth" w="lg" len="lg"/>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65C1EBF9-92CB-4A03-AE1C-960A5F85401C}"/>
                      </a:ext>
                    </a:extLst>
                  </p:cNvPr>
                  <p:cNvCxnSpPr/>
                  <p:nvPr/>
                </p:nvCxnSpPr>
                <p:spPr>
                  <a:xfrm>
                    <a:off x="1227882" y="3237830"/>
                    <a:ext cx="0" cy="323726"/>
                  </a:xfrm>
                  <a:prstGeom prst="straightConnector1">
                    <a:avLst/>
                  </a:prstGeom>
                  <a:ln w="22225">
                    <a:headEnd w="sm" len="med"/>
                    <a:tailEnd type="stealth" w="lg" len="lg"/>
                  </a:ln>
                </p:spPr>
                <p:style>
                  <a:lnRef idx="1">
                    <a:schemeClr val="accent1"/>
                  </a:lnRef>
                  <a:fillRef idx="0">
                    <a:schemeClr val="accent1"/>
                  </a:fillRef>
                  <a:effectRef idx="0">
                    <a:schemeClr val="accent1"/>
                  </a:effectRef>
                  <a:fontRef idx="minor">
                    <a:schemeClr val="tx1"/>
                  </a:fontRef>
                </p:style>
              </p:cxnSp>
              <p:cxnSp>
                <p:nvCxnSpPr>
                  <p:cNvPr id="120" name="Straight Arrow Connector 119">
                    <a:extLst>
                      <a:ext uri="{FF2B5EF4-FFF2-40B4-BE49-F238E27FC236}">
                        <a16:creationId xmlns:a16="http://schemas.microsoft.com/office/drawing/2014/main" id="{DC348384-C743-4619-B3B1-1F9D0344136E}"/>
                      </a:ext>
                    </a:extLst>
                  </p:cNvPr>
                  <p:cNvCxnSpPr/>
                  <p:nvPr/>
                </p:nvCxnSpPr>
                <p:spPr>
                  <a:xfrm>
                    <a:off x="1509564" y="3326730"/>
                    <a:ext cx="0" cy="234826"/>
                  </a:xfrm>
                  <a:prstGeom prst="straightConnector1">
                    <a:avLst/>
                  </a:prstGeom>
                  <a:ln w="22225">
                    <a:headEnd w="sm" len="med"/>
                    <a:tailEnd type="stealth" w="lg" len="lg"/>
                  </a:ln>
                </p:spPr>
                <p:style>
                  <a:lnRef idx="1">
                    <a:schemeClr val="accent1"/>
                  </a:lnRef>
                  <a:fillRef idx="0">
                    <a:schemeClr val="accent1"/>
                  </a:fillRef>
                  <a:effectRef idx="0">
                    <a:schemeClr val="accent1"/>
                  </a:effectRef>
                  <a:fontRef idx="minor">
                    <a:schemeClr val="tx1"/>
                  </a:fontRef>
                </p:style>
              </p:cxnSp>
              <p:cxnSp>
                <p:nvCxnSpPr>
                  <p:cNvPr id="121" name="Straight Arrow Connector 120">
                    <a:extLst>
                      <a:ext uri="{FF2B5EF4-FFF2-40B4-BE49-F238E27FC236}">
                        <a16:creationId xmlns:a16="http://schemas.microsoft.com/office/drawing/2014/main" id="{69E01E0E-55DA-4284-9E55-7598C99D0823}"/>
                      </a:ext>
                    </a:extLst>
                  </p:cNvPr>
                  <p:cNvCxnSpPr/>
                  <p:nvPr/>
                </p:nvCxnSpPr>
                <p:spPr>
                  <a:xfrm>
                    <a:off x="1763688" y="3428330"/>
                    <a:ext cx="0" cy="133226"/>
                  </a:xfrm>
                  <a:prstGeom prst="straightConnector1">
                    <a:avLst/>
                  </a:prstGeom>
                  <a:ln w="22225">
                    <a:headEnd w="sm" len="med"/>
                    <a:tailEnd type="stealth" w="lg" len="lg"/>
                  </a:ln>
                </p:spPr>
                <p:style>
                  <a:lnRef idx="1">
                    <a:schemeClr val="accent1"/>
                  </a:lnRef>
                  <a:fillRef idx="0">
                    <a:schemeClr val="accent1"/>
                  </a:fillRef>
                  <a:effectRef idx="0">
                    <a:schemeClr val="accent1"/>
                  </a:effectRef>
                  <a:fontRef idx="minor">
                    <a:schemeClr val="tx1"/>
                  </a:fontRef>
                </p:style>
              </p:cxnSp>
              <p:grpSp>
                <p:nvGrpSpPr>
                  <p:cNvPr id="122" name="Group 121">
                    <a:extLst>
                      <a:ext uri="{FF2B5EF4-FFF2-40B4-BE49-F238E27FC236}">
                        <a16:creationId xmlns:a16="http://schemas.microsoft.com/office/drawing/2014/main" id="{E955F482-8698-4E49-883D-AF5A2677B0AC}"/>
                      </a:ext>
                    </a:extLst>
                  </p:cNvPr>
                  <p:cNvGrpSpPr/>
                  <p:nvPr/>
                </p:nvGrpSpPr>
                <p:grpSpPr>
                  <a:xfrm flipV="1">
                    <a:off x="2238678" y="3561554"/>
                    <a:ext cx="1541234" cy="508639"/>
                    <a:chOff x="2238678" y="2768252"/>
                    <a:chExt cx="1541234" cy="444724"/>
                  </a:xfrm>
                </p:grpSpPr>
                <p:cxnSp>
                  <p:nvCxnSpPr>
                    <p:cNvPr id="130" name="Straight Arrow Connector 129">
                      <a:extLst>
                        <a:ext uri="{FF2B5EF4-FFF2-40B4-BE49-F238E27FC236}">
                          <a16:creationId xmlns:a16="http://schemas.microsoft.com/office/drawing/2014/main" id="{A262DCDE-EDF4-4518-A844-73F4A7C18433}"/>
                        </a:ext>
                      </a:extLst>
                    </p:cNvPr>
                    <p:cNvCxnSpPr/>
                    <p:nvPr/>
                  </p:nvCxnSpPr>
                  <p:spPr>
                    <a:xfrm>
                      <a:off x="2238678" y="3084474"/>
                      <a:ext cx="0" cy="128500"/>
                    </a:xfrm>
                    <a:prstGeom prst="straightConnector1">
                      <a:avLst/>
                    </a:prstGeom>
                    <a:ln w="22225">
                      <a:headEnd w="sm" len="med"/>
                      <a:tailEnd type="stealth" w="lg" len="lg"/>
                    </a:ln>
                  </p:spPr>
                  <p:style>
                    <a:lnRef idx="1">
                      <a:schemeClr val="accent1"/>
                    </a:lnRef>
                    <a:fillRef idx="0">
                      <a:schemeClr val="accent1"/>
                    </a:fillRef>
                    <a:effectRef idx="0">
                      <a:schemeClr val="accent1"/>
                    </a:effectRef>
                    <a:fontRef idx="minor">
                      <a:schemeClr val="tx1"/>
                    </a:fontRef>
                  </p:style>
                </p:cxnSp>
                <p:cxnSp>
                  <p:nvCxnSpPr>
                    <p:cNvPr id="131" name="Straight Arrow Connector 130">
                      <a:extLst>
                        <a:ext uri="{FF2B5EF4-FFF2-40B4-BE49-F238E27FC236}">
                          <a16:creationId xmlns:a16="http://schemas.microsoft.com/office/drawing/2014/main" id="{A5F0485B-498E-4187-BD82-CE0D5CAD52B3}"/>
                        </a:ext>
                      </a:extLst>
                    </p:cNvPr>
                    <p:cNvCxnSpPr/>
                    <p:nvPr/>
                  </p:nvCxnSpPr>
                  <p:spPr>
                    <a:xfrm>
                      <a:off x="2483768" y="2935263"/>
                      <a:ext cx="0" cy="277713"/>
                    </a:xfrm>
                    <a:prstGeom prst="straightConnector1">
                      <a:avLst/>
                    </a:prstGeom>
                    <a:ln w="22225">
                      <a:headEnd w="sm" len="med"/>
                      <a:tailEnd type="stealth" w="lg" len="lg"/>
                    </a:ln>
                  </p:spPr>
                  <p:style>
                    <a:lnRef idx="1">
                      <a:schemeClr val="accent1"/>
                    </a:lnRef>
                    <a:fillRef idx="0">
                      <a:schemeClr val="accent1"/>
                    </a:fillRef>
                    <a:effectRef idx="0">
                      <a:schemeClr val="accent1"/>
                    </a:effectRef>
                    <a:fontRef idx="minor">
                      <a:schemeClr val="tx1"/>
                    </a:fontRef>
                  </p:style>
                </p:cxnSp>
                <p:cxnSp>
                  <p:nvCxnSpPr>
                    <p:cNvPr id="132" name="Straight Arrow Connector 131">
                      <a:extLst>
                        <a:ext uri="{FF2B5EF4-FFF2-40B4-BE49-F238E27FC236}">
                          <a16:creationId xmlns:a16="http://schemas.microsoft.com/office/drawing/2014/main" id="{0ED74FA1-C76D-4776-B374-8121BCCBAD9B}"/>
                        </a:ext>
                      </a:extLst>
                    </p:cNvPr>
                    <p:cNvCxnSpPr/>
                    <p:nvPr/>
                  </p:nvCxnSpPr>
                  <p:spPr>
                    <a:xfrm>
                      <a:off x="2740050" y="2829773"/>
                      <a:ext cx="0" cy="383202"/>
                    </a:xfrm>
                    <a:prstGeom prst="straightConnector1">
                      <a:avLst/>
                    </a:prstGeom>
                    <a:ln w="22225">
                      <a:headEnd w="sm" len="med"/>
                      <a:tailEnd type="stealth" w="lg" len="lg"/>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BE9083DC-1C19-497D-BF47-42AC8E870A16}"/>
                        </a:ext>
                      </a:extLst>
                    </p:cNvPr>
                    <p:cNvCxnSpPr/>
                    <p:nvPr/>
                  </p:nvCxnSpPr>
                  <p:spPr>
                    <a:xfrm>
                      <a:off x="3021732" y="2768252"/>
                      <a:ext cx="0" cy="444724"/>
                    </a:xfrm>
                    <a:prstGeom prst="straightConnector1">
                      <a:avLst/>
                    </a:prstGeom>
                    <a:ln w="22225">
                      <a:headEnd w="sm" len="med"/>
                      <a:tailEnd type="stealth" w="lg" len="lg"/>
                    </a:ln>
                  </p:spPr>
                  <p:style>
                    <a:lnRef idx="1">
                      <a:schemeClr val="accent1"/>
                    </a:lnRef>
                    <a:fillRef idx="0">
                      <a:schemeClr val="accent1"/>
                    </a:fillRef>
                    <a:effectRef idx="0">
                      <a:schemeClr val="accent1"/>
                    </a:effectRef>
                    <a:fontRef idx="minor">
                      <a:schemeClr val="tx1"/>
                    </a:fontRef>
                  </p:style>
                </p:cxnSp>
                <p:cxnSp>
                  <p:nvCxnSpPr>
                    <p:cNvPr id="134" name="Straight Arrow Connector 133">
                      <a:extLst>
                        <a:ext uri="{FF2B5EF4-FFF2-40B4-BE49-F238E27FC236}">
                          <a16:creationId xmlns:a16="http://schemas.microsoft.com/office/drawing/2014/main" id="{4339B7C8-F110-4545-932E-CCA81587EEA0}"/>
                        </a:ext>
                      </a:extLst>
                    </p:cNvPr>
                    <p:cNvCxnSpPr/>
                    <p:nvPr/>
                  </p:nvCxnSpPr>
                  <p:spPr>
                    <a:xfrm>
                      <a:off x="3275856" y="2768252"/>
                      <a:ext cx="0" cy="444724"/>
                    </a:xfrm>
                    <a:prstGeom prst="straightConnector1">
                      <a:avLst/>
                    </a:prstGeom>
                    <a:ln w="22225">
                      <a:headEnd w="sm" len="med"/>
                      <a:tailEnd type="stealth" w="lg" len="lg"/>
                    </a:ln>
                  </p:spPr>
                  <p:style>
                    <a:lnRef idx="1">
                      <a:schemeClr val="accent1"/>
                    </a:lnRef>
                    <a:fillRef idx="0">
                      <a:schemeClr val="accent1"/>
                    </a:fillRef>
                    <a:effectRef idx="0">
                      <a:schemeClr val="accent1"/>
                    </a:effectRef>
                    <a:fontRef idx="minor">
                      <a:schemeClr val="tx1"/>
                    </a:fontRef>
                  </p:style>
                </p:cxnSp>
                <p:cxnSp>
                  <p:nvCxnSpPr>
                    <p:cNvPr id="135" name="Straight Arrow Connector 134">
                      <a:extLst>
                        <a:ext uri="{FF2B5EF4-FFF2-40B4-BE49-F238E27FC236}">
                          <a16:creationId xmlns:a16="http://schemas.microsoft.com/office/drawing/2014/main" id="{CDDA7113-246C-4AF5-97BB-402AF702476D}"/>
                        </a:ext>
                      </a:extLst>
                    </p:cNvPr>
                    <p:cNvCxnSpPr/>
                    <p:nvPr/>
                  </p:nvCxnSpPr>
                  <p:spPr>
                    <a:xfrm>
                      <a:off x="3525788" y="2796461"/>
                      <a:ext cx="0" cy="416514"/>
                    </a:xfrm>
                    <a:prstGeom prst="straightConnector1">
                      <a:avLst/>
                    </a:prstGeom>
                    <a:ln w="22225">
                      <a:headEnd w="sm" len="med"/>
                      <a:tailEnd type="stealth" w="lg" len="lg"/>
                    </a:ln>
                  </p:spPr>
                  <p:style>
                    <a:lnRef idx="1">
                      <a:schemeClr val="accent1"/>
                    </a:lnRef>
                    <a:fillRef idx="0">
                      <a:schemeClr val="accent1"/>
                    </a:fillRef>
                    <a:effectRef idx="0">
                      <a:schemeClr val="accent1"/>
                    </a:effectRef>
                    <a:fontRef idx="minor">
                      <a:schemeClr val="tx1"/>
                    </a:fontRef>
                  </p:style>
                </p:cxnSp>
                <p:cxnSp>
                  <p:nvCxnSpPr>
                    <p:cNvPr id="136" name="Straight Arrow Connector 135">
                      <a:extLst>
                        <a:ext uri="{FF2B5EF4-FFF2-40B4-BE49-F238E27FC236}">
                          <a16:creationId xmlns:a16="http://schemas.microsoft.com/office/drawing/2014/main" id="{2E6CA081-69BB-4243-99E0-13E8FE28C3AA}"/>
                        </a:ext>
                      </a:extLst>
                    </p:cNvPr>
                    <p:cNvCxnSpPr/>
                    <p:nvPr/>
                  </p:nvCxnSpPr>
                  <p:spPr>
                    <a:xfrm>
                      <a:off x="3779912" y="2835217"/>
                      <a:ext cx="0" cy="377758"/>
                    </a:xfrm>
                    <a:prstGeom prst="straightConnector1">
                      <a:avLst/>
                    </a:prstGeom>
                    <a:ln w="22225">
                      <a:headEnd w="sm" len="med"/>
                      <a:tailEnd type="stealth" w="lg" len="lg"/>
                    </a:ln>
                  </p:spPr>
                  <p:style>
                    <a:lnRef idx="1">
                      <a:schemeClr val="accent1"/>
                    </a:lnRef>
                    <a:fillRef idx="0">
                      <a:schemeClr val="accent1"/>
                    </a:fillRef>
                    <a:effectRef idx="0">
                      <a:schemeClr val="accent1"/>
                    </a:effectRef>
                    <a:fontRef idx="minor">
                      <a:schemeClr val="tx1"/>
                    </a:fontRef>
                  </p:style>
                </p:cxnSp>
              </p:grpSp>
              <p:cxnSp>
                <p:nvCxnSpPr>
                  <p:cNvPr id="123" name="Straight Connector 122">
                    <a:extLst>
                      <a:ext uri="{FF2B5EF4-FFF2-40B4-BE49-F238E27FC236}">
                        <a16:creationId xmlns:a16="http://schemas.microsoft.com/office/drawing/2014/main" id="{74008812-8E2A-4744-AFF3-6FBD3E252B25}"/>
                      </a:ext>
                    </a:extLst>
                  </p:cNvPr>
                  <p:cNvCxnSpPr/>
                  <p:nvPr/>
                </p:nvCxnSpPr>
                <p:spPr>
                  <a:xfrm>
                    <a:off x="2010192" y="3565173"/>
                    <a:ext cx="0" cy="1606899"/>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4" name="Straight Arrow Connector 123">
                    <a:extLst>
                      <a:ext uri="{FF2B5EF4-FFF2-40B4-BE49-F238E27FC236}">
                        <a16:creationId xmlns:a16="http://schemas.microsoft.com/office/drawing/2014/main" id="{3363119C-A6F8-4877-9E43-11C548F10CF1}"/>
                      </a:ext>
                    </a:extLst>
                  </p:cNvPr>
                  <p:cNvCxnSpPr/>
                  <p:nvPr/>
                </p:nvCxnSpPr>
                <p:spPr>
                  <a:xfrm>
                    <a:off x="726510" y="4281636"/>
                    <a:ext cx="1283682" cy="0"/>
                  </a:xfrm>
                  <a:prstGeom prst="straightConnector1">
                    <a:avLst/>
                  </a:prstGeom>
                  <a:ln>
                    <a:tailEnd type="arrow" w="lg" len="lg"/>
                  </a:ln>
                </p:spPr>
                <p:style>
                  <a:lnRef idx="1">
                    <a:schemeClr val="accent1"/>
                  </a:lnRef>
                  <a:fillRef idx="0">
                    <a:schemeClr val="accent1"/>
                  </a:fillRef>
                  <a:effectRef idx="0">
                    <a:schemeClr val="accent1"/>
                  </a:effectRef>
                  <a:fontRef idx="minor">
                    <a:schemeClr val="tx1"/>
                  </a:fontRef>
                </p:style>
              </p:cxnSp>
              <p:graphicFrame>
                <p:nvGraphicFramePr>
                  <p:cNvPr id="125" name="Object 124">
                    <a:extLst>
                      <a:ext uri="{FF2B5EF4-FFF2-40B4-BE49-F238E27FC236}">
                        <a16:creationId xmlns:a16="http://schemas.microsoft.com/office/drawing/2014/main" id="{C26277BC-0A59-4120-AD08-B4919880E32A}"/>
                      </a:ext>
                    </a:extLst>
                  </p:cNvPr>
                  <p:cNvGraphicFramePr>
                    <a:graphicFrameLocks noChangeAspect="1"/>
                  </p:cNvGraphicFramePr>
                  <p:nvPr/>
                </p:nvGraphicFramePr>
                <p:xfrm>
                  <a:off x="1206462" y="3910454"/>
                  <a:ext cx="266700" cy="381000"/>
                </p:xfrm>
                <a:graphic>
                  <a:graphicData uri="http://schemas.openxmlformats.org/presentationml/2006/ole">
                    <mc:AlternateContent xmlns:mc="http://schemas.openxmlformats.org/markup-compatibility/2006">
                      <mc:Choice xmlns:v="urn:schemas-microsoft-com:vml" Requires="v">
                        <p:oleObj spid="_x0000_s16136" name="Equation" r:id="rId31" imgW="266400" imgH="380880" progId="Equation.DSMT4">
                          <p:embed/>
                        </p:oleObj>
                      </mc:Choice>
                      <mc:Fallback>
                        <p:oleObj name="Equation" r:id="rId31" imgW="266400" imgH="380880" progId="Equation.DSMT4">
                          <p:embed/>
                          <p:pic>
                            <p:nvPicPr>
                              <p:cNvPr id="68" name="Object 67"/>
                              <p:cNvPicPr/>
                              <p:nvPr/>
                            </p:nvPicPr>
                            <p:blipFill>
                              <a:blip r:embed="rId20"/>
                              <a:stretch>
                                <a:fillRect/>
                              </a:stretch>
                            </p:blipFill>
                            <p:spPr>
                              <a:xfrm>
                                <a:off x="1206462" y="3910454"/>
                                <a:ext cx="266700" cy="381000"/>
                              </a:xfrm>
                              <a:prstGeom prst="rect">
                                <a:avLst/>
                              </a:prstGeom>
                            </p:spPr>
                          </p:pic>
                        </p:oleObj>
                      </mc:Fallback>
                    </mc:AlternateContent>
                  </a:graphicData>
                </a:graphic>
              </p:graphicFrame>
              <p:cxnSp>
                <p:nvCxnSpPr>
                  <p:cNvPr id="126" name="Straight Connector 125">
                    <a:extLst>
                      <a:ext uri="{FF2B5EF4-FFF2-40B4-BE49-F238E27FC236}">
                        <a16:creationId xmlns:a16="http://schemas.microsoft.com/office/drawing/2014/main" id="{B2270E94-6238-442D-9157-072594614947}"/>
                      </a:ext>
                    </a:extLst>
                  </p:cNvPr>
                  <p:cNvCxnSpPr/>
                  <p:nvPr/>
                </p:nvCxnSpPr>
                <p:spPr>
                  <a:xfrm>
                    <a:off x="728663" y="5189606"/>
                    <a:ext cx="3086100" cy="11237"/>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Freeform 72">
                    <a:extLst>
                      <a:ext uri="{FF2B5EF4-FFF2-40B4-BE49-F238E27FC236}">
                        <a16:creationId xmlns:a16="http://schemas.microsoft.com/office/drawing/2014/main" id="{C26F5396-29F4-4B71-898E-92CDD7489A87}"/>
                      </a:ext>
                    </a:extLst>
                  </p:cNvPr>
                  <p:cNvSpPr/>
                  <p:nvPr/>
                </p:nvSpPr>
                <p:spPr>
                  <a:xfrm>
                    <a:off x="726511" y="5423313"/>
                    <a:ext cx="3088252" cy="522775"/>
                  </a:xfrm>
                  <a:custGeom>
                    <a:avLst/>
                    <a:gdLst>
                      <a:gd name="connsiteX0" fmla="*/ 0 w 3057525"/>
                      <a:gd name="connsiteY0" fmla="*/ 0 h 495305"/>
                      <a:gd name="connsiteX1" fmla="*/ 1247775 w 3057525"/>
                      <a:gd name="connsiteY1" fmla="*/ 495300 h 495305"/>
                      <a:gd name="connsiteX2" fmla="*/ 3057525 w 3057525"/>
                      <a:gd name="connsiteY2" fmla="*/ 9525 h 495305"/>
                      <a:gd name="connsiteX0" fmla="*/ 0 w 3057525"/>
                      <a:gd name="connsiteY0" fmla="*/ 0 h 495333"/>
                      <a:gd name="connsiteX1" fmla="*/ 1247775 w 3057525"/>
                      <a:gd name="connsiteY1" fmla="*/ 495300 h 495333"/>
                      <a:gd name="connsiteX2" fmla="*/ 3057525 w 3057525"/>
                      <a:gd name="connsiteY2" fmla="*/ 9525 h 495333"/>
                      <a:gd name="connsiteX0" fmla="*/ 0 w 3057525"/>
                      <a:gd name="connsiteY0" fmla="*/ 0 h 502191"/>
                      <a:gd name="connsiteX1" fmla="*/ 1247775 w 3057525"/>
                      <a:gd name="connsiteY1" fmla="*/ 495300 h 502191"/>
                      <a:gd name="connsiteX2" fmla="*/ 2349143 w 3057525"/>
                      <a:gd name="connsiteY2" fmla="*/ 270967 h 502191"/>
                      <a:gd name="connsiteX3" fmla="*/ 3057525 w 3057525"/>
                      <a:gd name="connsiteY3" fmla="*/ 9525 h 502191"/>
                      <a:gd name="connsiteX0" fmla="*/ 0 w 3057525"/>
                      <a:gd name="connsiteY0" fmla="*/ 0 h 502191"/>
                      <a:gd name="connsiteX1" fmla="*/ 1247775 w 3057525"/>
                      <a:gd name="connsiteY1" fmla="*/ 495300 h 502191"/>
                      <a:gd name="connsiteX2" fmla="*/ 2349143 w 3057525"/>
                      <a:gd name="connsiteY2" fmla="*/ 270967 h 502191"/>
                      <a:gd name="connsiteX3" fmla="*/ 3057525 w 3057525"/>
                      <a:gd name="connsiteY3" fmla="*/ 9525 h 502191"/>
                      <a:gd name="connsiteX0" fmla="*/ 0 w 3057525"/>
                      <a:gd name="connsiteY0" fmla="*/ 0 h 502693"/>
                      <a:gd name="connsiteX1" fmla="*/ 1247775 w 3057525"/>
                      <a:gd name="connsiteY1" fmla="*/ 495300 h 502693"/>
                      <a:gd name="connsiteX2" fmla="*/ 2349143 w 3057525"/>
                      <a:gd name="connsiteY2" fmla="*/ 270967 h 502693"/>
                      <a:gd name="connsiteX3" fmla="*/ 3057525 w 3057525"/>
                      <a:gd name="connsiteY3" fmla="*/ 9525 h 502693"/>
                      <a:gd name="connsiteX0" fmla="*/ 0 w 3057525"/>
                      <a:gd name="connsiteY0" fmla="*/ 0 h 503123"/>
                      <a:gd name="connsiteX1" fmla="*/ 1247775 w 3057525"/>
                      <a:gd name="connsiteY1" fmla="*/ 495300 h 503123"/>
                      <a:gd name="connsiteX2" fmla="*/ 2349143 w 3057525"/>
                      <a:gd name="connsiteY2" fmla="*/ 270967 h 503123"/>
                      <a:gd name="connsiteX3" fmla="*/ 3057525 w 3057525"/>
                      <a:gd name="connsiteY3" fmla="*/ 9525 h 503123"/>
                      <a:gd name="connsiteX0" fmla="*/ 0 w 3057525"/>
                      <a:gd name="connsiteY0" fmla="*/ 0 h 503123"/>
                      <a:gd name="connsiteX1" fmla="*/ 1247775 w 3057525"/>
                      <a:gd name="connsiteY1" fmla="*/ 495300 h 503123"/>
                      <a:gd name="connsiteX2" fmla="*/ 2349143 w 3057525"/>
                      <a:gd name="connsiteY2" fmla="*/ 270967 h 503123"/>
                      <a:gd name="connsiteX3" fmla="*/ 2712100 w 3057525"/>
                      <a:gd name="connsiteY3" fmla="*/ 121760 h 503123"/>
                      <a:gd name="connsiteX4" fmla="*/ 3057525 w 3057525"/>
                      <a:gd name="connsiteY4" fmla="*/ 9525 h 503123"/>
                      <a:gd name="connsiteX0" fmla="*/ 0 w 3057525"/>
                      <a:gd name="connsiteY0" fmla="*/ 0 h 503123"/>
                      <a:gd name="connsiteX1" fmla="*/ 1247775 w 3057525"/>
                      <a:gd name="connsiteY1" fmla="*/ 495300 h 503123"/>
                      <a:gd name="connsiteX2" fmla="*/ 2349143 w 3057525"/>
                      <a:gd name="connsiteY2" fmla="*/ 270967 h 503123"/>
                      <a:gd name="connsiteX3" fmla="*/ 2712100 w 3057525"/>
                      <a:gd name="connsiteY3" fmla="*/ 121760 h 503123"/>
                      <a:gd name="connsiteX4" fmla="*/ 3057525 w 3057525"/>
                      <a:gd name="connsiteY4" fmla="*/ 9525 h 503123"/>
                      <a:gd name="connsiteX0" fmla="*/ 0 w 3057525"/>
                      <a:gd name="connsiteY0" fmla="*/ 0 h 503123"/>
                      <a:gd name="connsiteX1" fmla="*/ 1247775 w 3057525"/>
                      <a:gd name="connsiteY1" fmla="*/ 495300 h 503123"/>
                      <a:gd name="connsiteX2" fmla="*/ 2349143 w 3057525"/>
                      <a:gd name="connsiteY2" fmla="*/ 270967 h 503123"/>
                      <a:gd name="connsiteX3" fmla="*/ 2712100 w 3057525"/>
                      <a:gd name="connsiteY3" fmla="*/ 121760 h 503123"/>
                      <a:gd name="connsiteX4" fmla="*/ 3057525 w 3057525"/>
                      <a:gd name="connsiteY4" fmla="*/ 9525 h 503123"/>
                      <a:gd name="connsiteX0" fmla="*/ 0 w 3057525"/>
                      <a:gd name="connsiteY0" fmla="*/ 0 h 503123"/>
                      <a:gd name="connsiteX1" fmla="*/ 1247775 w 3057525"/>
                      <a:gd name="connsiteY1" fmla="*/ 495300 h 503123"/>
                      <a:gd name="connsiteX2" fmla="*/ 2349143 w 3057525"/>
                      <a:gd name="connsiteY2" fmla="*/ 270967 h 503123"/>
                      <a:gd name="connsiteX3" fmla="*/ 2702714 w 3057525"/>
                      <a:gd name="connsiteY3" fmla="*/ 114909 h 503123"/>
                      <a:gd name="connsiteX4" fmla="*/ 3057525 w 3057525"/>
                      <a:gd name="connsiteY4" fmla="*/ 9525 h 503123"/>
                      <a:gd name="connsiteX0" fmla="*/ 0 w 3057525"/>
                      <a:gd name="connsiteY0" fmla="*/ 0 h 503123"/>
                      <a:gd name="connsiteX1" fmla="*/ 1247775 w 3057525"/>
                      <a:gd name="connsiteY1" fmla="*/ 495300 h 503123"/>
                      <a:gd name="connsiteX2" fmla="*/ 2349143 w 3057525"/>
                      <a:gd name="connsiteY2" fmla="*/ 270967 h 503123"/>
                      <a:gd name="connsiteX3" fmla="*/ 2702714 w 3057525"/>
                      <a:gd name="connsiteY3" fmla="*/ 114909 h 503123"/>
                      <a:gd name="connsiteX4" fmla="*/ 3057525 w 3057525"/>
                      <a:gd name="connsiteY4" fmla="*/ 9525 h 503123"/>
                      <a:gd name="connsiteX0" fmla="*/ 0 w 3057525"/>
                      <a:gd name="connsiteY0" fmla="*/ 0 h 503123"/>
                      <a:gd name="connsiteX1" fmla="*/ 1247775 w 3057525"/>
                      <a:gd name="connsiteY1" fmla="*/ 495300 h 503123"/>
                      <a:gd name="connsiteX2" fmla="*/ 2349143 w 3057525"/>
                      <a:gd name="connsiteY2" fmla="*/ 270967 h 503123"/>
                      <a:gd name="connsiteX3" fmla="*/ 2705060 w 3057525"/>
                      <a:gd name="connsiteY3" fmla="*/ 119476 h 503123"/>
                      <a:gd name="connsiteX4" fmla="*/ 3057525 w 3057525"/>
                      <a:gd name="connsiteY4" fmla="*/ 9525 h 503123"/>
                      <a:gd name="connsiteX0" fmla="*/ 0 w 3057525"/>
                      <a:gd name="connsiteY0" fmla="*/ 0 h 502030"/>
                      <a:gd name="connsiteX1" fmla="*/ 1247775 w 3057525"/>
                      <a:gd name="connsiteY1" fmla="*/ 495300 h 502030"/>
                      <a:gd name="connsiteX2" fmla="*/ 2360877 w 3057525"/>
                      <a:gd name="connsiteY2" fmla="*/ 257265 h 502030"/>
                      <a:gd name="connsiteX3" fmla="*/ 2705060 w 3057525"/>
                      <a:gd name="connsiteY3" fmla="*/ 119476 h 502030"/>
                      <a:gd name="connsiteX4" fmla="*/ 3057525 w 3057525"/>
                      <a:gd name="connsiteY4" fmla="*/ 9525 h 502030"/>
                      <a:gd name="connsiteX0" fmla="*/ 0 w 3057525"/>
                      <a:gd name="connsiteY0" fmla="*/ 0 h 501695"/>
                      <a:gd name="connsiteX1" fmla="*/ 1247775 w 3057525"/>
                      <a:gd name="connsiteY1" fmla="*/ 495300 h 501695"/>
                      <a:gd name="connsiteX2" fmla="*/ 2370264 w 3057525"/>
                      <a:gd name="connsiteY2" fmla="*/ 252697 h 501695"/>
                      <a:gd name="connsiteX3" fmla="*/ 2705060 w 3057525"/>
                      <a:gd name="connsiteY3" fmla="*/ 119476 h 501695"/>
                      <a:gd name="connsiteX4" fmla="*/ 3057525 w 3057525"/>
                      <a:gd name="connsiteY4" fmla="*/ 9525 h 501695"/>
                      <a:gd name="connsiteX0" fmla="*/ 0 w 3057525"/>
                      <a:gd name="connsiteY0" fmla="*/ 0 h 501695"/>
                      <a:gd name="connsiteX1" fmla="*/ 1247775 w 3057525"/>
                      <a:gd name="connsiteY1" fmla="*/ 495300 h 501695"/>
                      <a:gd name="connsiteX2" fmla="*/ 2370264 w 3057525"/>
                      <a:gd name="connsiteY2" fmla="*/ 252697 h 501695"/>
                      <a:gd name="connsiteX3" fmla="*/ 2705060 w 3057525"/>
                      <a:gd name="connsiteY3" fmla="*/ 112625 h 501695"/>
                      <a:gd name="connsiteX4" fmla="*/ 3057525 w 3057525"/>
                      <a:gd name="connsiteY4" fmla="*/ 9525 h 501695"/>
                      <a:gd name="connsiteX0" fmla="*/ 0 w 3043444"/>
                      <a:gd name="connsiteY0" fmla="*/ 0 h 501695"/>
                      <a:gd name="connsiteX1" fmla="*/ 1247775 w 3043444"/>
                      <a:gd name="connsiteY1" fmla="*/ 495300 h 501695"/>
                      <a:gd name="connsiteX2" fmla="*/ 2370264 w 3043444"/>
                      <a:gd name="connsiteY2" fmla="*/ 252697 h 501695"/>
                      <a:gd name="connsiteX3" fmla="*/ 2705060 w 3043444"/>
                      <a:gd name="connsiteY3" fmla="*/ 112625 h 501695"/>
                      <a:gd name="connsiteX4" fmla="*/ 3043444 w 3043444"/>
                      <a:gd name="connsiteY4" fmla="*/ 11810 h 501695"/>
                      <a:gd name="connsiteX0" fmla="*/ 0 w 3043444"/>
                      <a:gd name="connsiteY0" fmla="*/ 0 h 501695"/>
                      <a:gd name="connsiteX1" fmla="*/ 1247775 w 3043444"/>
                      <a:gd name="connsiteY1" fmla="*/ 495300 h 501695"/>
                      <a:gd name="connsiteX2" fmla="*/ 2370264 w 3043444"/>
                      <a:gd name="connsiteY2" fmla="*/ 252697 h 501695"/>
                      <a:gd name="connsiteX3" fmla="*/ 2705060 w 3043444"/>
                      <a:gd name="connsiteY3" fmla="*/ 112625 h 501695"/>
                      <a:gd name="connsiteX4" fmla="*/ 3043444 w 3043444"/>
                      <a:gd name="connsiteY4" fmla="*/ 11810 h 501695"/>
                      <a:gd name="connsiteX0" fmla="*/ 0 w 3043444"/>
                      <a:gd name="connsiteY0" fmla="*/ 0 h 501375"/>
                      <a:gd name="connsiteX1" fmla="*/ 1247775 w 3043444"/>
                      <a:gd name="connsiteY1" fmla="*/ 495300 h 501375"/>
                      <a:gd name="connsiteX2" fmla="*/ 2367917 w 3043444"/>
                      <a:gd name="connsiteY2" fmla="*/ 248130 h 501375"/>
                      <a:gd name="connsiteX3" fmla="*/ 2705060 w 3043444"/>
                      <a:gd name="connsiteY3" fmla="*/ 112625 h 501375"/>
                      <a:gd name="connsiteX4" fmla="*/ 3043444 w 3043444"/>
                      <a:gd name="connsiteY4" fmla="*/ 11810 h 501375"/>
                      <a:gd name="connsiteX0" fmla="*/ 0 w 3043444"/>
                      <a:gd name="connsiteY0" fmla="*/ 0 h 501375"/>
                      <a:gd name="connsiteX1" fmla="*/ 1247775 w 3043444"/>
                      <a:gd name="connsiteY1" fmla="*/ 495300 h 501375"/>
                      <a:gd name="connsiteX2" fmla="*/ 2367917 w 3043444"/>
                      <a:gd name="connsiteY2" fmla="*/ 248130 h 501375"/>
                      <a:gd name="connsiteX3" fmla="*/ 2705060 w 3043444"/>
                      <a:gd name="connsiteY3" fmla="*/ 112625 h 501375"/>
                      <a:gd name="connsiteX4" fmla="*/ 3043444 w 3043444"/>
                      <a:gd name="connsiteY4" fmla="*/ 11810 h 501375"/>
                      <a:gd name="connsiteX0" fmla="*/ 0 w 3043444"/>
                      <a:gd name="connsiteY0" fmla="*/ 0 h 501375"/>
                      <a:gd name="connsiteX1" fmla="*/ 1247775 w 3043444"/>
                      <a:gd name="connsiteY1" fmla="*/ 495300 h 501375"/>
                      <a:gd name="connsiteX2" fmla="*/ 2367917 w 3043444"/>
                      <a:gd name="connsiteY2" fmla="*/ 248130 h 501375"/>
                      <a:gd name="connsiteX3" fmla="*/ 2705060 w 3043444"/>
                      <a:gd name="connsiteY3" fmla="*/ 112625 h 501375"/>
                      <a:gd name="connsiteX4" fmla="*/ 3043444 w 3043444"/>
                      <a:gd name="connsiteY4" fmla="*/ 11810 h 50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3444" h="501375">
                        <a:moveTo>
                          <a:pt x="0" y="0"/>
                        </a:moveTo>
                        <a:cubicBezTo>
                          <a:pt x="369094" y="246856"/>
                          <a:pt x="853122" y="453945"/>
                          <a:pt x="1247775" y="495300"/>
                        </a:cubicBezTo>
                        <a:cubicBezTo>
                          <a:pt x="1642428" y="536655"/>
                          <a:pt x="2082719" y="357258"/>
                          <a:pt x="2367917" y="248130"/>
                        </a:cubicBezTo>
                        <a:cubicBezTo>
                          <a:pt x="2615625" y="148152"/>
                          <a:pt x="2471432" y="201185"/>
                          <a:pt x="2705060" y="112625"/>
                        </a:cubicBezTo>
                        <a:cubicBezTo>
                          <a:pt x="2817855" y="79020"/>
                          <a:pt x="2904835" y="43130"/>
                          <a:pt x="3043444" y="1181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8" name="Straight Arrow Connector 127">
                    <a:extLst>
                      <a:ext uri="{FF2B5EF4-FFF2-40B4-BE49-F238E27FC236}">
                        <a16:creationId xmlns:a16="http://schemas.microsoft.com/office/drawing/2014/main" id="{18EE0A17-81CA-49AA-AEA0-2263BBAF14EF}"/>
                      </a:ext>
                    </a:extLst>
                  </p:cNvPr>
                  <p:cNvCxnSpPr/>
                  <p:nvPr/>
                </p:nvCxnSpPr>
                <p:spPr>
                  <a:xfrm>
                    <a:off x="1763688" y="5949280"/>
                    <a:ext cx="504056" cy="0"/>
                  </a:xfrm>
                  <a:prstGeom prst="straightConnector1">
                    <a:avLst/>
                  </a:prstGeom>
                  <a:ln w="19050">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AC574F24-EF8B-4DEB-994A-FCF38B4FCFDD}"/>
                      </a:ext>
                    </a:extLst>
                  </p:cNvPr>
                  <p:cNvCxnSpPr/>
                  <p:nvPr/>
                </p:nvCxnSpPr>
                <p:spPr>
                  <a:xfrm>
                    <a:off x="2010192" y="5185146"/>
                    <a:ext cx="0" cy="774326"/>
                  </a:xfrm>
                  <a:prstGeom prst="line">
                    <a:avLst/>
                  </a:prstGeom>
                  <a:ln w="25400">
                    <a:solidFill>
                      <a:srgbClr val="F25F0E"/>
                    </a:solidFill>
                  </a:ln>
                </p:spPr>
                <p:style>
                  <a:lnRef idx="1">
                    <a:schemeClr val="accent1"/>
                  </a:lnRef>
                  <a:fillRef idx="0">
                    <a:schemeClr val="accent1"/>
                  </a:fillRef>
                  <a:effectRef idx="0">
                    <a:schemeClr val="accent1"/>
                  </a:effectRef>
                  <a:fontRef idx="minor">
                    <a:schemeClr val="tx1"/>
                  </a:fontRef>
                </p:style>
              </p:cxnSp>
            </p:grpSp>
            <p:graphicFrame>
              <p:nvGraphicFramePr>
                <p:cNvPr id="101" name="Object 100">
                  <a:extLst>
                    <a:ext uri="{FF2B5EF4-FFF2-40B4-BE49-F238E27FC236}">
                      <a16:creationId xmlns:a16="http://schemas.microsoft.com/office/drawing/2014/main" id="{F1AF9F35-606C-4CD1-8FB0-6471A661BACD}"/>
                    </a:ext>
                  </a:extLst>
                </p:cNvPr>
                <p:cNvGraphicFramePr>
                  <a:graphicFrameLocks noChangeAspect="1"/>
                </p:cNvGraphicFramePr>
                <p:nvPr>
                  <p:extLst/>
                </p:nvPr>
              </p:nvGraphicFramePr>
              <p:xfrm>
                <a:off x="3764409" y="3063875"/>
                <a:ext cx="612775" cy="398463"/>
              </p:xfrm>
              <a:graphic>
                <a:graphicData uri="http://schemas.openxmlformats.org/presentationml/2006/ole">
                  <mc:AlternateContent xmlns:mc="http://schemas.openxmlformats.org/markup-compatibility/2006">
                    <mc:Choice xmlns:v="urn:schemas-microsoft-com:vml" Requires="v">
                      <p:oleObj spid="_x0000_s16137" name="Equation" r:id="rId32" imgW="330120" imgH="215640" progId="Equation.DSMT4">
                        <p:embed/>
                      </p:oleObj>
                    </mc:Choice>
                    <mc:Fallback>
                      <p:oleObj name="Equation" r:id="rId32" imgW="330120" imgH="215640" progId="Equation.DSMT4">
                        <p:embed/>
                        <p:pic>
                          <p:nvPicPr>
                            <p:cNvPr id="82" name="Object 81"/>
                            <p:cNvPicPr>
                              <a:picLocks noChangeAspect="1" noChangeArrowheads="1"/>
                            </p:cNvPicPr>
                            <p:nvPr/>
                          </p:nvPicPr>
                          <p:blipFill>
                            <a:blip r:embed="rId33"/>
                            <a:srcRect/>
                            <a:stretch>
                              <a:fillRect/>
                            </a:stretch>
                          </p:blipFill>
                          <p:spPr bwMode="auto">
                            <a:xfrm>
                              <a:off x="3764409" y="3063875"/>
                              <a:ext cx="612775" cy="398463"/>
                            </a:xfrm>
                            <a:prstGeom prst="rect">
                              <a:avLst/>
                            </a:prstGeom>
                            <a:noFill/>
                          </p:spPr>
                        </p:pic>
                      </p:oleObj>
                    </mc:Fallback>
                  </mc:AlternateContent>
                </a:graphicData>
              </a:graphic>
            </p:graphicFrame>
            <p:graphicFrame>
              <p:nvGraphicFramePr>
                <p:cNvPr id="102" name="Object 101">
                  <a:extLst>
                    <a:ext uri="{FF2B5EF4-FFF2-40B4-BE49-F238E27FC236}">
                      <a16:creationId xmlns:a16="http://schemas.microsoft.com/office/drawing/2014/main" id="{33DAE5D2-B266-4C70-B887-28FE8F339510}"/>
                    </a:ext>
                  </a:extLst>
                </p:cNvPr>
                <p:cNvGraphicFramePr>
                  <a:graphicFrameLocks noChangeAspect="1"/>
                </p:cNvGraphicFramePr>
                <p:nvPr>
                  <p:extLst/>
                </p:nvPr>
              </p:nvGraphicFramePr>
              <p:xfrm>
                <a:off x="1556676" y="5047020"/>
                <a:ext cx="565150" cy="492125"/>
              </p:xfrm>
              <a:graphic>
                <a:graphicData uri="http://schemas.openxmlformats.org/presentationml/2006/ole">
                  <mc:AlternateContent xmlns:mc="http://schemas.openxmlformats.org/markup-compatibility/2006">
                    <mc:Choice xmlns:v="urn:schemas-microsoft-com:vml" Requires="v">
                      <p:oleObj spid="_x0000_s16138" name="Equation" r:id="rId34" imgW="304560" imgH="266400" progId="Equation.DSMT4">
                        <p:embed/>
                      </p:oleObj>
                    </mc:Choice>
                    <mc:Fallback>
                      <p:oleObj name="Equation" r:id="rId34" imgW="304560" imgH="266400" progId="Equation.DSMT4">
                        <p:embed/>
                        <p:pic>
                          <p:nvPicPr>
                            <p:cNvPr id="84" name="Object 83"/>
                            <p:cNvPicPr>
                              <a:picLocks noChangeAspect="1" noChangeArrowheads="1"/>
                            </p:cNvPicPr>
                            <p:nvPr/>
                          </p:nvPicPr>
                          <p:blipFill>
                            <a:blip r:embed="rId35"/>
                            <a:srcRect/>
                            <a:stretch>
                              <a:fillRect/>
                            </a:stretch>
                          </p:blipFill>
                          <p:spPr bwMode="auto">
                            <a:xfrm>
                              <a:off x="1556676" y="5047020"/>
                              <a:ext cx="565150" cy="492125"/>
                            </a:xfrm>
                            <a:prstGeom prst="rect">
                              <a:avLst/>
                            </a:prstGeom>
                            <a:noFill/>
                          </p:spPr>
                        </p:pic>
                      </p:oleObj>
                    </mc:Fallback>
                  </mc:AlternateContent>
                </a:graphicData>
              </a:graphic>
            </p:graphicFrame>
            <p:grpSp>
              <p:nvGrpSpPr>
                <p:cNvPr id="103" name="Group 102">
                  <a:extLst>
                    <a:ext uri="{FF2B5EF4-FFF2-40B4-BE49-F238E27FC236}">
                      <a16:creationId xmlns:a16="http://schemas.microsoft.com/office/drawing/2014/main" id="{EB7F8695-C2CD-4619-9EDF-1B180C4BC255}"/>
                    </a:ext>
                  </a:extLst>
                </p:cNvPr>
                <p:cNvGrpSpPr/>
                <p:nvPr/>
              </p:nvGrpSpPr>
              <p:grpSpPr>
                <a:xfrm>
                  <a:off x="2908513" y="3767832"/>
                  <a:ext cx="1595671" cy="534768"/>
                  <a:chOff x="3065229" y="3767832"/>
                  <a:chExt cx="1595671" cy="534768"/>
                </a:xfrm>
              </p:grpSpPr>
              <p:sp>
                <p:nvSpPr>
                  <p:cNvPr id="112" name="Freeform 84">
                    <a:extLst>
                      <a:ext uri="{FF2B5EF4-FFF2-40B4-BE49-F238E27FC236}">
                        <a16:creationId xmlns:a16="http://schemas.microsoft.com/office/drawing/2014/main" id="{0C90B879-6813-431B-9FFE-A2FFBD470029}"/>
                      </a:ext>
                    </a:extLst>
                  </p:cNvPr>
                  <p:cNvSpPr/>
                  <p:nvPr/>
                </p:nvSpPr>
                <p:spPr>
                  <a:xfrm>
                    <a:off x="3065229" y="3767832"/>
                    <a:ext cx="420914" cy="345517"/>
                  </a:xfrm>
                  <a:custGeom>
                    <a:avLst/>
                    <a:gdLst>
                      <a:gd name="connsiteX0" fmla="*/ 0 w 420914"/>
                      <a:gd name="connsiteY0" fmla="*/ 0 h 345517"/>
                      <a:gd name="connsiteX1" fmla="*/ 130629 w 420914"/>
                      <a:gd name="connsiteY1" fmla="*/ 304800 h 345517"/>
                      <a:gd name="connsiteX2" fmla="*/ 420914 w 420914"/>
                      <a:gd name="connsiteY2" fmla="*/ 333828 h 345517"/>
                    </a:gdLst>
                    <a:ahLst/>
                    <a:cxnLst>
                      <a:cxn ang="0">
                        <a:pos x="connsiteX0" y="connsiteY0"/>
                      </a:cxn>
                      <a:cxn ang="0">
                        <a:pos x="connsiteX1" y="connsiteY1"/>
                      </a:cxn>
                      <a:cxn ang="0">
                        <a:pos x="connsiteX2" y="connsiteY2"/>
                      </a:cxn>
                    </a:cxnLst>
                    <a:rect l="l" t="t" r="r" b="b"/>
                    <a:pathLst>
                      <a:path w="420914" h="345517">
                        <a:moveTo>
                          <a:pt x="0" y="0"/>
                        </a:moveTo>
                        <a:cubicBezTo>
                          <a:pt x="30238" y="124581"/>
                          <a:pt x="60477" y="249162"/>
                          <a:pt x="130629" y="304800"/>
                        </a:cubicBezTo>
                        <a:cubicBezTo>
                          <a:pt x="200781" y="360438"/>
                          <a:pt x="310847" y="347133"/>
                          <a:pt x="420914" y="333828"/>
                        </a:cubicBezTo>
                      </a:path>
                    </a:pathLst>
                  </a:custGeom>
                  <a:noFill/>
                  <a:ln w="3175">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70B71F43-437C-433C-AF08-F37B9EB26F08}"/>
                      </a:ext>
                    </a:extLst>
                  </p:cNvPr>
                  <p:cNvSpPr txBox="1"/>
                  <p:nvPr/>
                </p:nvSpPr>
                <p:spPr>
                  <a:xfrm>
                    <a:off x="3486143" y="3902490"/>
                    <a:ext cx="1005341" cy="400110"/>
                  </a:xfrm>
                  <a:prstGeom prst="rect">
                    <a:avLst/>
                  </a:prstGeom>
                  <a:noFill/>
                </p:spPr>
                <p:txBody>
                  <a:bodyPr wrap="square" rtlCol="0">
                    <a:spAutoFit/>
                  </a:bodyPr>
                  <a:lstStyle/>
                  <a:p>
                    <a:r>
                      <a:rPr lang="en-US" sz="2000">
                        <a:latin typeface="Times New Roman" panose="02020603050405020304" pitchFamily="18" charset="0"/>
                        <a:cs typeface="Times New Roman" panose="02020603050405020304" pitchFamily="18" charset="0"/>
                      </a:rPr>
                      <a:t>Bậc </a:t>
                    </a:r>
                  </a:p>
                </p:txBody>
              </p:sp>
              <p:graphicFrame>
                <p:nvGraphicFramePr>
                  <p:cNvPr id="114" name="Object 113">
                    <a:extLst>
                      <a:ext uri="{FF2B5EF4-FFF2-40B4-BE49-F238E27FC236}">
                        <a16:creationId xmlns:a16="http://schemas.microsoft.com/office/drawing/2014/main" id="{22E1734E-A58D-443D-B7BB-C9816D988831}"/>
                      </a:ext>
                    </a:extLst>
                  </p:cNvPr>
                  <p:cNvGraphicFramePr>
                    <a:graphicFrameLocks noChangeAspect="1"/>
                  </p:cNvGraphicFramePr>
                  <p:nvPr>
                    <p:extLst>
                      <p:ext uri="{D42A27DB-BD31-4B8C-83A1-F6EECF244321}">
                        <p14:modId xmlns:p14="http://schemas.microsoft.com/office/powerpoint/2010/main" val="1674349593"/>
                      </p:ext>
                    </p:extLst>
                  </p:nvPr>
                </p:nvGraphicFramePr>
                <p:xfrm>
                  <a:off x="4024313" y="3949700"/>
                  <a:ext cx="636587" cy="328613"/>
                </p:xfrm>
                <a:graphic>
                  <a:graphicData uri="http://schemas.openxmlformats.org/presentationml/2006/ole">
                    <mc:AlternateContent xmlns:mc="http://schemas.openxmlformats.org/markup-compatibility/2006">
                      <mc:Choice xmlns:v="urn:schemas-microsoft-com:vml" Requires="v">
                        <p:oleObj spid="_x0000_s16139" name="Equation" r:id="rId36" imgW="342720" imgH="177480" progId="Equation.DSMT4">
                          <p:embed/>
                        </p:oleObj>
                      </mc:Choice>
                      <mc:Fallback>
                        <p:oleObj name="Equation" r:id="rId36" imgW="342720" imgH="177480" progId="Equation.DSMT4">
                          <p:embed/>
                          <p:pic>
                            <p:nvPicPr>
                              <p:cNvPr id="87" name="Object 86"/>
                              <p:cNvPicPr>
                                <a:picLocks noChangeAspect="1" noChangeArrowheads="1"/>
                              </p:cNvPicPr>
                              <p:nvPr/>
                            </p:nvPicPr>
                            <p:blipFill>
                              <a:blip r:embed="rId37"/>
                              <a:srcRect/>
                              <a:stretch>
                                <a:fillRect/>
                              </a:stretch>
                            </p:blipFill>
                            <p:spPr bwMode="auto">
                              <a:xfrm>
                                <a:off x="4024313" y="3949700"/>
                                <a:ext cx="636587" cy="328613"/>
                              </a:xfrm>
                              <a:prstGeom prst="rect">
                                <a:avLst/>
                              </a:prstGeom>
                              <a:noFill/>
                            </p:spPr>
                          </p:pic>
                        </p:oleObj>
                      </mc:Fallback>
                    </mc:AlternateContent>
                  </a:graphicData>
                </a:graphic>
              </p:graphicFrame>
            </p:grpSp>
            <p:grpSp>
              <p:nvGrpSpPr>
                <p:cNvPr id="104" name="Group 103">
                  <a:extLst>
                    <a:ext uri="{FF2B5EF4-FFF2-40B4-BE49-F238E27FC236}">
                      <a16:creationId xmlns:a16="http://schemas.microsoft.com/office/drawing/2014/main" id="{2D360B51-CFAD-4C1A-B2D7-F4CF264A70E9}"/>
                    </a:ext>
                  </a:extLst>
                </p:cNvPr>
                <p:cNvGrpSpPr/>
                <p:nvPr/>
              </p:nvGrpSpPr>
              <p:grpSpPr>
                <a:xfrm>
                  <a:off x="2195736" y="5583928"/>
                  <a:ext cx="1543731" cy="534768"/>
                  <a:chOff x="2352452" y="3958914"/>
                  <a:chExt cx="1543731" cy="534768"/>
                </a:xfrm>
              </p:grpSpPr>
              <p:sp>
                <p:nvSpPr>
                  <p:cNvPr id="109" name="Freeform 90">
                    <a:extLst>
                      <a:ext uri="{FF2B5EF4-FFF2-40B4-BE49-F238E27FC236}">
                        <a16:creationId xmlns:a16="http://schemas.microsoft.com/office/drawing/2014/main" id="{15EF58BA-C691-4541-83DE-D6D82C55F9EF}"/>
                      </a:ext>
                    </a:extLst>
                  </p:cNvPr>
                  <p:cNvSpPr/>
                  <p:nvPr/>
                </p:nvSpPr>
                <p:spPr>
                  <a:xfrm>
                    <a:off x="2352452" y="3958914"/>
                    <a:ext cx="420914" cy="345517"/>
                  </a:xfrm>
                  <a:custGeom>
                    <a:avLst/>
                    <a:gdLst>
                      <a:gd name="connsiteX0" fmla="*/ 0 w 420914"/>
                      <a:gd name="connsiteY0" fmla="*/ 0 h 345517"/>
                      <a:gd name="connsiteX1" fmla="*/ 130629 w 420914"/>
                      <a:gd name="connsiteY1" fmla="*/ 304800 h 345517"/>
                      <a:gd name="connsiteX2" fmla="*/ 420914 w 420914"/>
                      <a:gd name="connsiteY2" fmla="*/ 333828 h 345517"/>
                    </a:gdLst>
                    <a:ahLst/>
                    <a:cxnLst>
                      <a:cxn ang="0">
                        <a:pos x="connsiteX0" y="connsiteY0"/>
                      </a:cxn>
                      <a:cxn ang="0">
                        <a:pos x="connsiteX1" y="connsiteY1"/>
                      </a:cxn>
                      <a:cxn ang="0">
                        <a:pos x="connsiteX2" y="connsiteY2"/>
                      </a:cxn>
                    </a:cxnLst>
                    <a:rect l="l" t="t" r="r" b="b"/>
                    <a:pathLst>
                      <a:path w="420914" h="345517">
                        <a:moveTo>
                          <a:pt x="0" y="0"/>
                        </a:moveTo>
                        <a:cubicBezTo>
                          <a:pt x="30238" y="124581"/>
                          <a:pt x="60477" y="249162"/>
                          <a:pt x="130629" y="304800"/>
                        </a:cubicBezTo>
                        <a:cubicBezTo>
                          <a:pt x="200781" y="360438"/>
                          <a:pt x="310847" y="347133"/>
                          <a:pt x="420914" y="333828"/>
                        </a:cubicBezTo>
                      </a:path>
                    </a:pathLst>
                  </a:custGeom>
                  <a:noFill/>
                  <a:ln w="3175">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Box 109">
                    <a:extLst>
                      <a:ext uri="{FF2B5EF4-FFF2-40B4-BE49-F238E27FC236}">
                        <a16:creationId xmlns:a16="http://schemas.microsoft.com/office/drawing/2014/main" id="{28F918B4-FC8A-46E5-852E-0645B7420B25}"/>
                      </a:ext>
                    </a:extLst>
                  </p:cNvPr>
                  <p:cNvSpPr txBox="1"/>
                  <p:nvPr/>
                </p:nvSpPr>
                <p:spPr>
                  <a:xfrm>
                    <a:off x="2773366" y="4093572"/>
                    <a:ext cx="1005341" cy="400110"/>
                  </a:xfrm>
                  <a:prstGeom prst="rect">
                    <a:avLst/>
                  </a:prstGeom>
                  <a:noFill/>
                </p:spPr>
                <p:txBody>
                  <a:bodyPr wrap="square" rtlCol="0">
                    <a:spAutoFit/>
                  </a:bodyPr>
                  <a:lstStyle/>
                  <a:p>
                    <a:r>
                      <a:rPr lang="en-US" sz="2000">
                        <a:latin typeface="Times New Roman" panose="02020603050405020304" pitchFamily="18" charset="0"/>
                        <a:cs typeface="Times New Roman" panose="02020603050405020304" pitchFamily="18" charset="0"/>
                      </a:rPr>
                      <a:t>Bậc </a:t>
                    </a:r>
                  </a:p>
                </p:txBody>
              </p:sp>
              <p:graphicFrame>
                <p:nvGraphicFramePr>
                  <p:cNvPr id="111" name="Object 110">
                    <a:extLst>
                      <a:ext uri="{FF2B5EF4-FFF2-40B4-BE49-F238E27FC236}">
                        <a16:creationId xmlns:a16="http://schemas.microsoft.com/office/drawing/2014/main" id="{E7B9550C-4FA1-4690-9CD6-63B645A6D3F5}"/>
                      </a:ext>
                    </a:extLst>
                  </p:cNvPr>
                  <p:cNvGraphicFramePr>
                    <a:graphicFrameLocks noChangeAspect="1"/>
                  </p:cNvGraphicFramePr>
                  <p:nvPr>
                    <p:extLst>
                      <p:ext uri="{D42A27DB-BD31-4B8C-83A1-F6EECF244321}">
                        <p14:modId xmlns:p14="http://schemas.microsoft.com/office/powerpoint/2010/main" val="124552068"/>
                      </p:ext>
                    </p:extLst>
                  </p:nvPr>
                </p:nvGraphicFramePr>
                <p:xfrm>
                  <a:off x="3283408" y="4131857"/>
                  <a:ext cx="612775" cy="328613"/>
                </p:xfrm>
                <a:graphic>
                  <a:graphicData uri="http://schemas.openxmlformats.org/presentationml/2006/ole">
                    <mc:AlternateContent xmlns:mc="http://schemas.openxmlformats.org/markup-compatibility/2006">
                      <mc:Choice xmlns:v="urn:schemas-microsoft-com:vml" Requires="v">
                        <p:oleObj spid="_x0000_s16140" name="Equation" r:id="rId38" imgW="330120" imgH="177480" progId="Equation.DSMT4">
                          <p:embed/>
                        </p:oleObj>
                      </mc:Choice>
                      <mc:Fallback>
                        <p:oleObj name="Equation" r:id="rId38" imgW="330120" imgH="177480" progId="Equation.DSMT4">
                          <p:embed/>
                          <p:pic>
                            <p:nvPicPr>
                              <p:cNvPr id="93" name="Object 92"/>
                              <p:cNvPicPr>
                                <a:picLocks noChangeAspect="1" noChangeArrowheads="1"/>
                              </p:cNvPicPr>
                              <p:nvPr/>
                            </p:nvPicPr>
                            <p:blipFill>
                              <a:blip r:embed="rId39"/>
                              <a:srcRect/>
                              <a:stretch>
                                <a:fillRect/>
                              </a:stretch>
                            </p:blipFill>
                            <p:spPr bwMode="auto">
                              <a:xfrm>
                                <a:off x="3283408" y="4131857"/>
                                <a:ext cx="612775" cy="328613"/>
                              </a:xfrm>
                              <a:prstGeom prst="rect">
                                <a:avLst/>
                              </a:prstGeom>
                              <a:noFill/>
                            </p:spPr>
                          </p:pic>
                        </p:oleObj>
                      </mc:Fallback>
                    </mc:AlternateContent>
                  </a:graphicData>
                </a:graphic>
              </p:graphicFrame>
            </p:grpSp>
            <p:sp>
              <p:nvSpPr>
                <p:cNvPr id="105" name="Oval 104">
                  <a:extLst>
                    <a:ext uri="{FF2B5EF4-FFF2-40B4-BE49-F238E27FC236}">
                      <a16:creationId xmlns:a16="http://schemas.microsoft.com/office/drawing/2014/main" id="{A37999CB-2258-4A4E-8757-7DA4243B48BD}"/>
                    </a:ext>
                  </a:extLst>
                </p:cNvPr>
                <p:cNvSpPr/>
                <p:nvPr/>
              </p:nvSpPr>
              <p:spPr>
                <a:xfrm>
                  <a:off x="3608755" y="4675872"/>
                  <a:ext cx="850980" cy="450849"/>
                </a:xfrm>
                <a:prstGeom prst="ellipse">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6" name="Object 105">
                  <a:extLst>
                    <a:ext uri="{FF2B5EF4-FFF2-40B4-BE49-F238E27FC236}">
                      <a16:creationId xmlns:a16="http://schemas.microsoft.com/office/drawing/2014/main" id="{95E5E5BD-D2D4-45B4-AF46-40294604F523}"/>
                    </a:ext>
                  </a:extLst>
                </p:cNvPr>
                <p:cNvGraphicFramePr>
                  <a:graphicFrameLocks noChangeAspect="1"/>
                </p:cNvGraphicFramePr>
                <p:nvPr>
                  <p:extLst/>
                </p:nvPr>
              </p:nvGraphicFramePr>
              <p:xfrm>
                <a:off x="3681859" y="4702175"/>
                <a:ext cx="777875" cy="446088"/>
              </p:xfrm>
              <a:graphic>
                <a:graphicData uri="http://schemas.openxmlformats.org/presentationml/2006/ole">
                  <mc:AlternateContent xmlns:mc="http://schemas.openxmlformats.org/markup-compatibility/2006">
                    <mc:Choice xmlns:v="urn:schemas-microsoft-com:vml" Requires="v">
                      <p:oleObj spid="_x0000_s16141" name="Equation" r:id="rId40" imgW="419040" imgH="241200" progId="Equation.DSMT4">
                        <p:embed/>
                      </p:oleObj>
                    </mc:Choice>
                    <mc:Fallback>
                      <p:oleObj name="Equation" r:id="rId40" imgW="419040" imgH="241200" progId="Equation.DSMT4">
                        <p:embed/>
                        <p:pic>
                          <p:nvPicPr>
                            <p:cNvPr id="96" name="Object 95"/>
                            <p:cNvPicPr>
                              <a:picLocks noChangeAspect="1" noChangeArrowheads="1"/>
                            </p:cNvPicPr>
                            <p:nvPr/>
                          </p:nvPicPr>
                          <p:blipFill>
                            <a:blip r:embed="rId41"/>
                            <a:srcRect/>
                            <a:stretch>
                              <a:fillRect/>
                            </a:stretch>
                          </p:blipFill>
                          <p:spPr bwMode="auto">
                            <a:xfrm>
                              <a:off x="3681859" y="4702175"/>
                              <a:ext cx="777875" cy="446088"/>
                            </a:xfrm>
                            <a:prstGeom prst="rect">
                              <a:avLst/>
                            </a:prstGeom>
                            <a:noFill/>
                          </p:spPr>
                        </p:pic>
                      </p:oleObj>
                    </mc:Fallback>
                  </mc:AlternateContent>
                </a:graphicData>
              </a:graphic>
            </p:graphicFrame>
            <p:cxnSp>
              <p:nvCxnSpPr>
                <p:cNvPr id="107" name="Straight Connector 106">
                  <a:extLst>
                    <a:ext uri="{FF2B5EF4-FFF2-40B4-BE49-F238E27FC236}">
                      <a16:creationId xmlns:a16="http://schemas.microsoft.com/office/drawing/2014/main" id="{97285F59-A569-4B9F-9033-037F230D915F}"/>
                    </a:ext>
                  </a:extLst>
                </p:cNvPr>
                <p:cNvCxnSpPr/>
                <p:nvPr/>
              </p:nvCxnSpPr>
              <p:spPr>
                <a:xfrm>
                  <a:off x="238820" y="4925219"/>
                  <a:ext cx="0" cy="2553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9C2CFBDA-3075-40E6-A763-5C14EF6B39F5}"/>
                    </a:ext>
                  </a:extLst>
                </p:cNvPr>
                <p:cNvCxnSpPr/>
                <p:nvPr/>
              </p:nvCxnSpPr>
              <p:spPr>
                <a:xfrm>
                  <a:off x="3327073" y="4925219"/>
                  <a:ext cx="0" cy="25534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97" name="Straight Connector 96">
                <a:extLst>
                  <a:ext uri="{FF2B5EF4-FFF2-40B4-BE49-F238E27FC236}">
                    <a16:creationId xmlns:a16="http://schemas.microsoft.com/office/drawing/2014/main" id="{EB900B05-9AE7-43EA-BFF3-E6AA9AB175B9}"/>
                  </a:ext>
                </a:extLst>
              </p:cNvPr>
              <p:cNvCxnSpPr/>
              <p:nvPr/>
            </p:nvCxnSpPr>
            <p:spPr>
              <a:xfrm>
                <a:off x="2644541" y="3802743"/>
                <a:ext cx="0" cy="1625014"/>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cxnSp>
          <p:nvCxnSpPr>
            <p:cNvPr id="94" name="Straight Arrow Connector 93">
              <a:extLst>
                <a:ext uri="{FF2B5EF4-FFF2-40B4-BE49-F238E27FC236}">
                  <a16:creationId xmlns:a16="http://schemas.microsoft.com/office/drawing/2014/main" id="{8E6946EB-7616-4715-ABBC-FFB2913681C9}"/>
                </a:ext>
              </a:extLst>
            </p:cNvPr>
            <p:cNvCxnSpPr/>
            <p:nvPr/>
          </p:nvCxnSpPr>
          <p:spPr>
            <a:xfrm flipV="1">
              <a:off x="2444765" y="3799404"/>
              <a:ext cx="395653" cy="11750"/>
            </a:xfrm>
            <a:prstGeom prst="straightConnector1">
              <a:avLst/>
            </a:prstGeom>
            <a:ln w="19050">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579F94F3-C2F0-44CB-B41D-F9EFB1FE2991}"/>
                </a:ext>
              </a:extLst>
            </p:cNvPr>
            <p:cNvCxnSpPr/>
            <p:nvPr/>
          </p:nvCxnSpPr>
          <p:spPr>
            <a:xfrm flipH="1">
              <a:off x="2169610" y="5154433"/>
              <a:ext cx="930956" cy="538027"/>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137" name="Picture 136">
            <a:extLst>
              <a:ext uri="{FF2B5EF4-FFF2-40B4-BE49-F238E27FC236}">
                <a16:creationId xmlns:a16="http://schemas.microsoft.com/office/drawing/2014/main" id="{68135B7B-D842-4FB9-8173-C09ACB8E8B87}"/>
              </a:ext>
            </a:extLst>
          </p:cNvPr>
          <p:cNvPicPr>
            <a:picLocks noChangeAspect="1"/>
          </p:cNvPicPr>
          <p:nvPr/>
        </p:nvPicPr>
        <p:blipFill>
          <a:blip r:embed="rId42">
            <a:extLst>
              <a:ext uri="{28A0092B-C50C-407E-A947-70E740481C1C}">
                <a14:useLocalDpi xmlns:a14="http://schemas.microsoft.com/office/drawing/2010/main" val="0"/>
              </a:ext>
            </a:extLst>
          </a:blip>
          <a:stretch>
            <a:fillRect/>
          </a:stretch>
        </p:blipFill>
        <p:spPr>
          <a:xfrm>
            <a:off x="0" y="11256"/>
            <a:ext cx="4252981" cy="914400"/>
          </a:xfrm>
          <a:prstGeom prst="rect">
            <a:avLst/>
          </a:prstGeom>
        </p:spPr>
      </p:pic>
    </p:spTree>
    <p:extLst>
      <p:ext uri="{BB962C8B-B14F-4D97-AF65-F5344CB8AC3E}">
        <p14:creationId xmlns:p14="http://schemas.microsoft.com/office/powerpoint/2010/main" val="9430335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00753-AF2D-44EF-99AF-58DE7113B139}"/>
              </a:ext>
            </a:extLst>
          </p:cNvPr>
          <p:cNvSpPr>
            <a:spLocks noGrp="1"/>
          </p:cNvSpPr>
          <p:nvPr>
            <p:ph type="title"/>
          </p:nvPr>
        </p:nvSpPr>
        <p:spPr>
          <a:xfrm>
            <a:off x="838200" y="1042454"/>
            <a:ext cx="10984832" cy="478155"/>
          </a:xfrm>
        </p:spPr>
        <p:txBody>
          <a:bodyPr>
            <a:normAutofit/>
          </a:bodyPr>
          <a:lstStyle/>
          <a:p>
            <a:r>
              <a:rPr lang="en-US" sz="2400" b="1" dirty="0">
                <a:latin typeface="Times New Roman" panose="02020603050405020304" pitchFamily="18" charset="0"/>
                <a:cs typeface="Times New Roman" panose="02020603050405020304" pitchFamily="18" charset="0"/>
              </a:rPr>
              <a:t>2.5 </a:t>
            </a:r>
            <a:r>
              <a:rPr lang="en-US" sz="2400" b="1" dirty="0" err="1">
                <a:latin typeface="Times New Roman" panose="02020603050405020304" pitchFamily="18" charset="0"/>
                <a:cs typeface="Times New Roman" panose="02020603050405020304" pitchFamily="18" charset="0"/>
              </a:rPr>
              <a:t>Vẽ</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biểu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đồ</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nội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theo</a:t>
            </a:r>
            <a:r>
              <a:rPr lang="en-US" sz="2400" b="1" dirty="0">
                <a:latin typeface="Times New Roman" panose="02020603050405020304" pitchFamily="18" charset="0"/>
                <a:cs typeface="Times New Roman" panose="02020603050405020304" pitchFamily="18" charset="0"/>
              </a:rPr>
              <a:t> </a:t>
            </a:r>
            <a:r>
              <a:rPr lang="en-US" sz="2400" b="1" err="1">
                <a:latin typeface="Times New Roman" panose="02020603050405020304" pitchFamily="18" charset="0"/>
                <a:cs typeface="Times New Roman" panose="02020603050405020304" pitchFamily="18" charset="0"/>
              </a:rPr>
              <a:t>nhận</a:t>
            </a:r>
            <a:r>
              <a:rPr lang="en-US" sz="2400" b="1">
                <a:latin typeface="Times New Roman" panose="02020603050405020304" pitchFamily="18" charset="0"/>
                <a:cs typeface="Times New Roman" panose="02020603050405020304" pitchFamily="18" charset="0"/>
              </a:rPr>
              <a:t> xét (vẽ nhanh)</a:t>
            </a:r>
            <a:endParaRPr lang="en-AU" sz="2400" b="1" dirty="0">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8D80AA02-8FF8-474C-A80D-79500D0118C2}"/>
              </a:ext>
            </a:extLst>
          </p:cNvPr>
          <p:cNvSpPr>
            <a:spLocks noGrp="1"/>
          </p:cNvSpPr>
          <p:nvPr>
            <p:ph idx="1"/>
          </p:nvPr>
        </p:nvSpPr>
        <p:spPr>
          <a:xfrm>
            <a:off x="978877" y="1636814"/>
            <a:ext cx="10515600" cy="1417320"/>
          </a:xfrm>
        </p:spPr>
        <p:txBody>
          <a:bodyPr>
            <a:normAutofit/>
          </a:bodyPr>
          <a:lstStyle/>
          <a:p>
            <a:r>
              <a:rPr lang="vi-VN" sz="2400" dirty="0">
                <a:latin typeface="Times New Roman" panose="02020603050405020304" pitchFamily="18" charset="0"/>
                <a:cs typeface="Times New Roman" panose="02020603050405020304" pitchFamily="18" charset="0"/>
              </a:rPr>
              <a:t>Cơ sở: Dựa vào mối liên hệ vi phân</a:t>
            </a:r>
            <a:r>
              <a:rPr lang="en-US" sz="2400" dirty="0">
                <a:latin typeface="Times New Roman" panose="02020603050405020304" pitchFamily="18" charset="0"/>
                <a:cs typeface="Times New Roman" panose="02020603050405020304" pitchFamily="18" charset="0"/>
              </a:rPr>
              <a:t> g</a:t>
            </a:r>
            <a:r>
              <a:rPr lang="vi-VN" sz="2400" dirty="0">
                <a:latin typeface="Times New Roman" panose="02020603050405020304" pitchFamily="18" charset="0"/>
                <a:cs typeface="Times New Roman" panose="02020603050405020304" pitchFamily="18" charset="0"/>
              </a:rPr>
              <a:t>iữa Q, M và q(z)</a:t>
            </a:r>
            <a:r>
              <a:rPr lang="en-US" sz="2400" dirty="0">
                <a:latin typeface="Times New Roman" panose="02020603050405020304" pitchFamily="18" charset="0"/>
                <a:cs typeface="Times New Roman" panose="02020603050405020304" pitchFamily="18" charset="0"/>
              </a:rPr>
              <a:t>.</a:t>
            </a:r>
          </a:p>
          <a:p>
            <a:r>
              <a:rPr lang="vi-VN" sz="2400" dirty="0">
                <a:latin typeface="Times New Roman" panose="02020603050405020304" pitchFamily="18" charset="0"/>
                <a:cs typeface="Times New Roman" panose="02020603050405020304" pitchFamily="18" charset="0"/>
              </a:rPr>
              <a:t>Biết tải trọng phân bố =&gt;nhận xét dạng</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biểu đồ Q, M =&gt; xác định số điểm cần</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thiết để vẽ được biểu đồ</a:t>
            </a:r>
            <a:r>
              <a:rPr lang="en-US" sz="2400" dirty="0">
                <a:latin typeface="Times New Roman" panose="02020603050405020304" pitchFamily="18" charset="0"/>
                <a:cs typeface="Times New Roman" panose="02020603050405020304" pitchFamily="18" charset="0"/>
              </a:rPr>
              <a:t>.</a:t>
            </a:r>
            <a:endParaRPr lang="en-AU" sz="2400" dirty="0">
              <a:latin typeface="Times New Roman" panose="02020603050405020304" pitchFamily="18" charset="0"/>
              <a:cs typeface="Times New Roman" panose="02020603050405020304" pitchFamily="18" charset="0"/>
            </a:endParaRPr>
          </a:p>
        </p:txBody>
      </p:sp>
      <p:pic>
        <p:nvPicPr>
          <p:cNvPr id="5" name="Picture 4" descr="A close up of a sign&#10;&#10;Description automatically generated">
            <a:extLst>
              <a:ext uri="{FF2B5EF4-FFF2-40B4-BE49-F238E27FC236}">
                <a16:creationId xmlns:a16="http://schemas.microsoft.com/office/drawing/2014/main" id="{8EF3E146-9EAC-4B05-A14E-3D13C6AD21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5382" y="3054134"/>
            <a:ext cx="6422842" cy="2204720"/>
          </a:xfrm>
          <a:prstGeom prst="rect">
            <a:avLst/>
          </a:prstGeom>
        </p:spPr>
      </p:pic>
      <p:pic>
        <p:nvPicPr>
          <p:cNvPr id="6" name="Picture 5">
            <a:extLst>
              <a:ext uri="{FF2B5EF4-FFF2-40B4-BE49-F238E27FC236}">
                <a16:creationId xmlns:a16="http://schemas.microsoft.com/office/drawing/2014/main" id="{A54D6407-A4E1-494B-8595-97215A7A97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256"/>
            <a:ext cx="4252981" cy="914400"/>
          </a:xfrm>
          <a:prstGeom prst="rect">
            <a:avLst/>
          </a:prstGeom>
        </p:spPr>
      </p:pic>
    </p:spTree>
    <p:extLst>
      <p:ext uri="{BB962C8B-B14F-4D97-AF65-F5344CB8AC3E}">
        <p14:creationId xmlns:p14="http://schemas.microsoft.com/office/powerpoint/2010/main" val="16149632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FA337-718A-4A3E-BF4E-5DABC63FB9DB}"/>
              </a:ext>
            </a:extLst>
          </p:cNvPr>
          <p:cNvSpPr>
            <a:spLocks noGrp="1"/>
          </p:cNvSpPr>
          <p:nvPr>
            <p:ph type="title"/>
          </p:nvPr>
        </p:nvSpPr>
        <p:spPr>
          <a:xfrm>
            <a:off x="852268" y="652745"/>
            <a:ext cx="10515600" cy="511029"/>
          </a:xfrm>
        </p:spPr>
        <p:txBody>
          <a:bodyPr>
            <a:normAutofit/>
          </a:bodyPr>
          <a:lstStyle/>
          <a:p>
            <a:r>
              <a:rPr lang="es-ES" sz="2400" b="1" dirty="0" err="1">
                <a:solidFill>
                  <a:srgbClr val="00B050"/>
                </a:solidFill>
                <a:latin typeface="Times New Roman" panose="02020603050405020304" pitchFamily="18" charset="0"/>
                <a:cs typeface="Times New Roman" panose="02020603050405020304" pitchFamily="18" charset="0"/>
              </a:rPr>
              <a:t>Ví</a:t>
            </a:r>
            <a:r>
              <a:rPr lang="es-ES" sz="2400" b="1" dirty="0">
                <a:solidFill>
                  <a:srgbClr val="00B050"/>
                </a:solidFill>
                <a:latin typeface="Times New Roman" panose="02020603050405020304" pitchFamily="18" charset="0"/>
                <a:cs typeface="Times New Roman" panose="02020603050405020304" pitchFamily="18" charset="0"/>
              </a:rPr>
              <a:t> </a:t>
            </a:r>
            <a:r>
              <a:rPr lang="es-ES" sz="2400" b="1" dirty="0" err="1">
                <a:solidFill>
                  <a:srgbClr val="00B050"/>
                </a:solidFill>
                <a:latin typeface="Times New Roman" panose="02020603050405020304" pitchFamily="18" charset="0"/>
                <a:cs typeface="Times New Roman" panose="02020603050405020304" pitchFamily="18" charset="0"/>
              </a:rPr>
              <a:t>dụ</a:t>
            </a:r>
            <a:r>
              <a:rPr lang="es-ES" sz="2400" b="1" dirty="0">
                <a:solidFill>
                  <a:srgbClr val="00B050"/>
                </a:solidFill>
                <a:latin typeface="Times New Roman" panose="02020603050405020304" pitchFamily="18" charset="0"/>
                <a:cs typeface="Times New Roman" panose="02020603050405020304" pitchFamily="18" charset="0"/>
              </a:rPr>
              <a:t> </a:t>
            </a:r>
            <a:r>
              <a:rPr lang="es-ES" sz="2400" b="1" dirty="0" err="1">
                <a:solidFill>
                  <a:srgbClr val="00B050"/>
                </a:solidFill>
                <a:latin typeface="Times New Roman" panose="02020603050405020304" pitchFamily="18" charset="0"/>
                <a:cs typeface="Times New Roman" panose="02020603050405020304" pitchFamily="18" charset="0"/>
              </a:rPr>
              <a:t>áp</a:t>
            </a:r>
            <a:r>
              <a:rPr lang="es-ES" sz="2400" b="1" dirty="0">
                <a:solidFill>
                  <a:srgbClr val="00B050"/>
                </a:solidFill>
                <a:latin typeface="Times New Roman" panose="02020603050405020304" pitchFamily="18" charset="0"/>
                <a:cs typeface="Times New Roman" panose="02020603050405020304" pitchFamily="18" charset="0"/>
              </a:rPr>
              <a:t> </a:t>
            </a:r>
            <a:r>
              <a:rPr lang="es-ES" sz="2400" b="1" dirty="0" err="1">
                <a:solidFill>
                  <a:srgbClr val="00B050"/>
                </a:solidFill>
                <a:latin typeface="Times New Roman" panose="02020603050405020304" pitchFamily="18" charset="0"/>
                <a:cs typeface="Times New Roman" panose="02020603050405020304" pitchFamily="18" charset="0"/>
              </a:rPr>
              <a:t>dụng</a:t>
            </a:r>
            <a:r>
              <a:rPr lang="es-ES" sz="2400" b="1" dirty="0">
                <a:solidFill>
                  <a:srgbClr val="00B050"/>
                </a:solidFill>
                <a:latin typeface="Times New Roman" panose="02020603050405020304" pitchFamily="18" charset="0"/>
                <a:cs typeface="Times New Roman" panose="02020603050405020304" pitchFamily="18" charset="0"/>
              </a:rPr>
              <a:t>:</a:t>
            </a:r>
            <a:r>
              <a:rPr lang="es-ES" sz="2400" dirty="0">
                <a:solidFill>
                  <a:srgbClr val="00B050"/>
                </a:solidFill>
                <a:latin typeface="Times New Roman" panose="02020603050405020304" pitchFamily="18" charset="0"/>
                <a:cs typeface="Times New Roman" panose="02020603050405020304" pitchFamily="18" charset="0"/>
              </a:rPr>
              <a:t> </a:t>
            </a:r>
            <a:r>
              <a:rPr lang="es-ES" sz="2400" dirty="0" err="1">
                <a:solidFill>
                  <a:srgbClr val="00B050"/>
                </a:solidFill>
                <a:latin typeface="Times New Roman" panose="02020603050405020304" pitchFamily="18" charset="0"/>
                <a:cs typeface="Times New Roman" panose="02020603050405020304" pitchFamily="18" charset="0"/>
              </a:rPr>
              <a:t>Vẽ</a:t>
            </a:r>
            <a:r>
              <a:rPr lang="es-ES" sz="2400" dirty="0">
                <a:solidFill>
                  <a:srgbClr val="00B050"/>
                </a:solidFill>
                <a:latin typeface="Times New Roman" panose="02020603050405020304" pitchFamily="18" charset="0"/>
                <a:cs typeface="Times New Roman" panose="02020603050405020304" pitchFamily="18" charset="0"/>
              </a:rPr>
              <a:t> </a:t>
            </a:r>
            <a:r>
              <a:rPr lang="es-ES" sz="2400" dirty="0" err="1">
                <a:solidFill>
                  <a:srgbClr val="00B050"/>
                </a:solidFill>
                <a:latin typeface="Times New Roman" panose="02020603050405020304" pitchFamily="18" charset="0"/>
                <a:cs typeface="Times New Roman" panose="02020603050405020304" pitchFamily="18" charset="0"/>
              </a:rPr>
              <a:t>biểu</a:t>
            </a:r>
            <a:r>
              <a:rPr lang="es-ES" sz="2400" dirty="0">
                <a:solidFill>
                  <a:srgbClr val="00B050"/>
                </a:solidFill>
                <a:latin typeface="Times New Roman" panose="02020603050405020304" pitchFamily="18" charset="0"/>
                <a:cs typeface="Times New Roman" panose="02020603050405020304" pitchFamily="18" charset="0"/>
              </a:rPr>
              <a:t> </a:t>
            </a:r>
            <a:r>
              <a:rPr lang="es-ES" sz="2400" dirty="0" err="1">
                <a:solidFill>
                  <a:srgbClr val="00B050"/>
                </a:solidFill>
                <a:latin typeface="Times New Roman" panose="02020603050405020304" pitchFamily="18" charset="0"/>
                <a:cs typeface="Times New Roman" panose="02020603050405020304" pitchFamily="18" charset="0"/>
              </a:rPr>
              <a:t>đồ</a:t>
            </a:r>
            <a:r>
              <a:rPr lang="es-ES" sz="2400" dirty="0">
                <a:solidFill>
                  <a:srgbClr val="00B050"/>
                </a:solidFill>
                <a:latin typeface="Times New Roman" panose="02020603050405020304" pitchFamily="18" charset="0"/>
                <a:cs typeface="Times New Roman" panose="02020603050405020304" pitchFamily="18" charset="0"/>
              </a:rPr>
              <a:t> </a:t>
            </a:r>
            <a:r>
              <a:rPr lang="es-ES" sz="2400" dirty="0" err="1">
                <a:solidFill>
                  <a:srgbClr val="00B050"/>
                </a:solidFill>
                <a:latin typeface="Times New Roman" panose="02020603050405020304" pitchFamily="18" charset="0"/>
                <a:cs typeface="Times New Roman" panose="02020603050405020304" pitchFamily="18" charset="0"/>
              </a:rPr>
              <a:t>nội</a:t>
            </a:r>
            <a:r>
              <a:rPr lang="es-ES" sz="2400" dirty="0">
                <a:solidFill>
                  <a:srgbClr val="00B050"/>
                </a:solidFill>
                <a:latin typeface="Times New Roman" panose="02020603050405020304" pitchFamily="18" charset="0"/>
                <a:cs typeface="Times New Roman" panose="02020603050405020304" pitchFamily="18" charset="0"/>
              </a:rPr>
              <a:t> </a:t>
            </a:r>
            <a:r>
              <a:rPr lang="es-ES" sz="2400" dirty="0" err="1">
                <a:solidFill>
                  <a:srgbClr val="00B050"/>
                </a:solidFill>
                <a:latin typeface="Times New Roman" panose="02020603050405020304" pitchFamily="18" charset="0"/>
                <a:cs typeface="Times New Roman" panose="02020603050405020304" pitchFamily="18" charset="0"/>
              </a:rPr>
              <a:t>lực</a:t>
            </a:r>
            <a:r>
              <a:rPr lang="es-ES" sz="2400" dirty="0">
                <a:solidFill>
                  <a:srgbClr val="00B050"/>
                </a:solidFill>
                <a:latin typeface="Times New Roman" panose="02020603050405020304" pitchFamily="18" charset="0"/>
                <a:cs typeface="Times New Roman" panose="02020603050405020304" pitchFamily="18" charset="0"/>
              </a:rPr>
              <a:t> M, Q </a:t>
            </a:r>
            <a:r>
              <a:rPr lang="es-ES" sz="2400" dirty="0" err="1">
                <a:solidFill>
                  <a:srgbClr val="00B050"/>
                </a:solidFill>
                <a:latin typeface="Times New Roman" panose="02020603050405020304" pitchFamily="18" charset="0"/>
                <a:cs typeface="Times New Roman" panose="02020603050405020304" pitchFamily="18" charset="0"/>
              </a:rPr>
              <a:t>của</a:t>
            </a:r>
            <a:r>
              <a:rPr lang="es-ES" sz="2400" dirty="0">
                <a:solidFill>
                  <a:srgbClr val="00B050"/>
                </a:solidFill>
                <a:latin typeface="Times New Roman" panose="02020603050405020304" pitchFamily="18" charset="0"/>
                <a:cs typeface="Times New Roman" panose="02020603050405020304" pitchFamily="18" charset="0"/>
              </a:rPr>
              <a:t> </a:t>
            </a:r>
            <a:r>
              <a:rPr lang="es-ES" sz="2400" dirty="0" err="1">
                <a:solidFill>
                  <a:srgbClr val="00B050"/>
                </a:solidFill>
                <a:latin typeface="Times New Roman" panose="02020603050405020304" pitchFamily="18" charset="0"/>
                <a:cs typeface="Times New Roman" panose="02020603050405020304" pitchFamily="18" charset="0"/>
              </a:rPr>
              <a:t>dầm</a:t>
            </a:r>
            <a:r>
              <a:rPr lang="es-ES" sz="2400" dirty="0">
                <a:solidFill>
                  <a:srgbClr val="00B050"/>
                </a:solidFill>
                <a:latin typeface="Times New Roman" panose="02020603050405020304" pitchFamily="18" charset="0"/>
                <a:cs typeface="Times New Roman" panose="02020603050405020304" pitchFamily="18" charset="0"/>
              </a:rPr>
              <a:t> </a:t>
            </a:r>
            <a:r>
              <a:rPr lang="es-ES" sz="2400" dirty="0" err="1">
                <a:solidFill>
                  <a:srgbClr val="00B050"/>
                </a:solidFill>
                <a:latin typeface="Times New Roman" panose="02020603050405020304" pitchFamily="18" charset="0"/>
                <a:cs typeface="Times New Roman" panose="02020603050405020304" pitchFamily="18" charset="0"/>
              </a:rPr>
              <a:t>chịu</a:t>
            </a:r>
            <a:r>
              <a:rPr lang="es-ES" sz="2400" dirty="0">
                <a:solidFill>
                  <a:srgbClr val="00B050"/>
                </a:solidFill>
                <a:latin typeface="Times New Roman" panose="02020603050405020304" pitchFamily="18" charset="0"/>
                <a:cs typeface="Times New Roman" panose="02020603050405020304" pitchFamily="18" charset="0"/>
              </a:rPr>
              <a:t> </a:t>
            </a:r>
            <a:r>
              <a:rPr lang="es-ES" sz="2400" dirty="0" err="1">
                <a:solidFill>
                  <a:srgbClr val="00B050"/>
                </a:solidFill>
                <a:latin typeface="Times New Roman" panose="02020603050405020304" pitchFamily="18" charset="0"/>
                <a:cs typeface="Times New Roman" panose="02020603050405020304" pitchFamily="18" charset="0"/>
              </a:rPr>
              <a:t>lực</a:t>
            </a:r>
            <a:r>
              <a:rPr lang="es-ES" sz="2400" dirty="0">
                <a:solidFill>
                  <a:srgbClr val="00B050"/>
                </a:solidFill>
                <a:latin typeface="Times New Roman" panose="02020603050405020304" pitchFamily="18" charset="0"/>
                <a:cs typeface="Times New Roman" panose="02020603050405020304" pitchFamily="18" charset="0"/>
              </a:rPr>
              <a:t> </a:t>
            </a:r>
            <a:r>
              <a:rPr lang="es-ES" sz="2400" dirty="0" err="1">
                <a:solidFill>
                  <a:srgbClr val="00B050"/>
                </a:solidFill>
                <a:latin typeface="Times New Roman" panose="02020603050405020304" pitchFamily="18" charset="0"/>
                <a:cs typeface="Times New Roman" panose="02020603050405020304" pitchFamily="18" charset="0"/>
              </a:rPr>
              <a:t>như</a:t>
            </a:r>
            <a:r>
              <a:rPr lang="es-ES" sz="2400" dirty="0">
                <a:solidFill>
                  <a:srgbClr val="00B050"/>
                </a:solidFill>
                <a:latin typeface="Times New Roman" panose="02020603050405020304" pitchFamily="18" charset="0"/>
                <a:cs typeface="Times New Roman" panose="02020603050405020304" pitchFamily="18" charset="0"/>
              </a:rPr>
              <a:t> </a:t>
            </a:r>
            <a:r>
              <a:rPr lang="es-ES" sz="2400" dirty="0" err="1">
                <a:solidFill>
                  <a:srgbClr val="00B050"/>
                </a:solidFill>
                <a:latin typeface="Times New Roman" panose="02020603050405020304" pitchFamily="18" charset="0"/>
                <a:cs typeface="Times New Roman" panose="02020603050405020304" pitchFamily="18" charset="0"/>
              </a:rPr>
              <a:t>hình</a:t>
            </a:r>
            <a:r>
              <a:rPr lang="es-ES" sz="2400" dirty="0">
                <a:solidFill>
                  <a:srgbClr val="00B050"/>
                </a:solidFill>
                <a:latin typeface="Times New Roman" panose="02020603050405020304" pitchFamily="18" charset="0"/>
                <a:cs typeface="Times New Roman" panose="02020603050405020304" pitchFamily="18" charset="0"/>
              </a:rPr>
              <a:t> </a:t>
            </a:r>
            <a:r>
              <a:rPr lang="es-ES" sz="2400" dirty="0" err="1">
                <a:solidFill>
                  <a:srgbClr val="00B050"/>
                </a:solidFill>
                <a:latin typeface="Times New Roman" panose="02020603050405020304" pitchFamily="18" charset="0"/>
                <a:cs typeface="Times New Roman" panose="02020603050405020304" pitchFamily="18" charset="0"/>
              </a:rPr>
              <a:t>vẽ</a:t>
            </a:r>
            <a:endParaRPr lang="en-AU" sz="2400" dirty="0">
              <a:solidFill>
                <a:srgbClr val="00B050"/>
              </a:solidFill>
              <a:latin typeface="Times New Roman" panose="02020603050405020304" pitchFamily="18" charset="0"/>
              <a:cs typeface="Times New Roman" panose="02020603050405020304" pitchFamily="18" charset="0"/>
            </a:endParaRPr>
          </a:p>
        </p:txBody>
      </p:sp>
      <p:pic>
        <p:nvPicPr>
          <p:cNvPr id="98" name="Content Placeholder 97" descr="A picture containing table&#10;&#10;Description automatically generated">
            <a:extLst>
              <a:ext uri="{FF2B5EF4-FFF2-40B4-BE49-F238E27FC236}">
                <a16:creationId xmlns:a16="http://schemas.microsoft.com/office/drawing/2014/main" id="{D47CD8F2-7DEA-435F-807C-3F131B413DC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5717" y="2924865"/>
            <a:ext cx="6166865" cy="1855587"/>
          </a:xfrm>
        </p:spPr>
      </p:pic>
      <p:sp>
        <p:nvSpPr>
          <p:cNvPr id="4" name="Rectangle 91">
            <a:extLst>
              <a:ext uri="{FF2B5EF4-FFF2-40B4-BE49-F238E27FC236}">
                <a16:creationId xmlns:a16="http://schemas.microsoft.com/office/drawing/2014/main" id="{4DAA0B38-534F-43A0-828A-30BEBFE42170}"/>
              </a:ext>
            </a:extLst>
          </p:cNvPr>
          <p:cNvSpPr>
            <a:spLocks noChangeArrowheads="1"/>
          </p:cNvSpPr>
          <p:nvPr/>
        </p:nvSpPr>
        <p:spPr bwMode="auto">
          <a:xfrm>
            <a:off x="785593" y="153704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pic>
        <p:nvPicPr>
          <p:cNvPr id="95" name="Picture 94" descr="A screenshot of a cell phone&#10;&#10;Description automatically generated">
            <a:extLst>
              <a:ext uri="{FF2B5EF4-FFF2-40B4-BE49-F238E27FC236}">
                <a16:creationId xmlns:a16="http://schemas.microsoft.com/office/drawing/2014/main" id="{F2B59409-2D1A-4BED-80DF-39203F3864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719" y="1253743"/>
            <a:ext cx="5556270" cy="1671122"/>
          </a:xfrm>
          <a:prstGeom prst="rect">
            <a:avLst/>
          </a:prstGeom>
        </p:spPr>
      </p:pic>
      <p:pic>
        <p:nvPicPr>
          <p:cNvPr id="96" name="Content Placeholder 4" descr="A screenshot of a cell phone&#10;&#10;Description automatically generated">
            <a:extLst>
              <a:ext uri="{FF2B5EF4-FFF2-40B4-BE49-F238E27FC236}">
                <a16:creationId xmlns:a16="http://schemas.microsoft.com/office/drawing/2014/main" id="{9B9EB4C4-9724-4F82-BD57-81C8517C55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14693" y="1509619"/>
            <a:ext cx="5391508" cy="2114163"/>
          </a:xfrm>
          <a:prstGeom prst="rect">
            <a:avLst/>
          </a:prstGeom>
        </p:spPr>
      </p:pic>
      <p:sp>
        <p:nvSpPr>
          <p:cNvPr id="9" name="Title 1">
            <a:extLst>
              <a:ext uri="{FF2B5EF4-FFF2-40B4-BE49-F238E27FC236}">
                <a16:creationId xmlns:a16="http://schemas.microsoft.com/office/drawing/2014/main" id="{5FD2445E-8972-4C04-9DA9-49ED4E600B5F}"/>
              </a:ext>
            </a:extLst>
          </p:cNvPr>
          <p:cNvSpPr txBox="1">
            <a:spLocks/>
          </p:cNvSpPr>
          <p:nvPr/>
        </p:nvSpPr>
        <p:spPr>
          <a:xfrm>
            <a:off x="852268" y="140040"/>
            <a:ext cx="10984832" cy="4781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i="1" kern="1200">
                <a:solidFill>
                  <a:srgbClr val="FF0000"/>
                </a:solidFill>
                <a:latin typeface="Arial" panose="020B0604020202020204" pitchFamily="34" charset="0"/>
                <a:ea typeface="+mj-ea"/>
                <a:cs typeface="Arial" panose="020B0604020202020204" pitchFamily="34" charset="0"/>
              </a:defRPr>
            </a:lvl1pPr>
          </a:lstStyle>
          <a:p>
            <a:r>
              <a:rPr lang="en-US" sz="2400" b="1">
                <a:latin typeface="Times New Roman" panose="02020603050405020304" pitchFamily="18" charset="0"/>
                <a:cs typeface="Times New Roman" panose="02020603050405020304" pitchFamily="18" charset="0"/>
              </a:rPr>
              <a:t>2.5 Vẽ biểu đồ nội lực theo nhận xét (vẽ nhanh)</a:t>
            </a:r>
            <a:endParaRPr lang="en-AU" sz="2400" b="1" dirty="0">
              <a:latin typeface="Times New Roman" panose="02020603050405020304" pitchFamily="18" charset="0"/>
              <a:cs typeface="Times New Roman" panose="02020603050405020304" pitchFamily="18" charset="0"/>
            </a:endParaRPr>
          </a:p>
        </p:txBody>
      </p:sp>
      <p:pic>
        <p:nvPicPr>
          <p:cNvPr id="10" name="Picture 9" descr="A screenshot of a cell phone&#10;&#10;Description automatically generated">
            <a:extLst>
              <a:ext uri="{FF2B5EF4-FFF2-40B4-BE49-F238E27FC236}">
                <a16:creationId xmlns:a16="http://schemas.microsoft.com/office/drawing/2014/main" id="{07D9C6BA-5128-4022-9748-8A845DFE73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9995" y="4842385"/>
            <a:ext cx="8612820" cy="1928364"/>
          </a:xfrm>
          <a:prstGeom prst="rect">
            <a:avLst/>
          </a:prstGeom>
        </p:spPr>
      </p:pic>
    </p:spTree>
    <p:extLst>
      <p:ext uri="{BB962C8B-B14F-4D97-AF65-F5344CB8AC3E}">
        <p14:creationId xmlns:p14="http://schemas.microsoft.com/office/powerpoint/2010/main" val="1526151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8"/>
                                        </p:tgtEl>
                                        <p:attrNameLst>
                                          <p:attrName>style.visibility</p:attrName>
                                        </p:attrNameLst>
                                      </p:cBhvr>
                                      <p:to>
                                        <p:strVal val="visible"/>
                                      </p:to>
                                    </p:set>
                                    <p:animEffect transition="in" filter="wipe(left)">
                                      <p:cBhvr>
                                        <p:cTn id="12" dur="500"/>
                                        <p:tgtEl>
                                          <p:spTgt spid="9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Content Placeholder 4" descr="A screenshot of a cell phone&#10;&#10;Description automatically generated">
            <a:extLst>
              <a:ext uri="{FF2B5EF4-FFF2-40B4-BE49-F238E27FC236}">
                <a16:creationId xmlns:a16="http://schemas.microsoft.com/office/drawing/2014/main" id="{A9D07528-99E7-40E0-8063-0B8149F62B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6739" y="816966"/>
            <a:ext cx="5718960" cy="2242566"/>
          </a:xfrm>
          <a:prstGeom prst="rect">
            <a:avLst/>
          </a:prstGeom>
        </p:spPr>
      </p:pic>
      <p:cxnSp>
        <p:nvCxnSpPr>
          <p:cNvPr id="8" name="Straight Connector 7">
            <a:extLst>
              <a:ext uri="{FF2B5EF4-FFF2-40B4-BE49-F238E27FC236}">
                <a16:creationId xmlns:a16="http://schemas.microsoft.com/office/drawing/2014/main" id="{9C5285F5-DA7B-4284-9C44-50F38624110E}"/>
              </a:ext>
            </a:extLst>
          </p:cNvPr>
          <p:cNvCxnSpPr/>
          <p:nvPr/>
        </p:nvCxnSpPr>
        <p:spPr>
          <a:xfrm>
            <a:off x="9267290" y="1712878"/>
            <a:ext cx="0" cy="4654193"/>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A899C1C-42D0-4AD4-A833-B14CC8C82E5D}"/>
              </a:ext>
            </a:extLst>
          </p:cNvPr>
          <p:cNvCxnSpPr>
            <a:cxnSpLocks/>
          </p:cNvCxnSpPr>
          <p:nvPr/>
        </p:nvCxnSpPr>
        <p:spPr>
          <a:xfrm>
            <a:off x="8063501" y="2324779"/>
            <a:ext cx="0" cy="4042292"/>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858E8C0-D5C2-4F50-8BD5-1D59E65CC10C}"/>
              </a:ext>
            </a:extLst>
          </p:cNvPr>
          <p:cNvCxnSpPr>
            <a:cxnSpLocks/>
          </p:cNvCxnSpPr>
          <p:nvPr/>
        </p:nvCxnSpPr>
        <p:spPr>
          <a:xfrm>
            <a:off x="6845055" y="2152098"/>
            <a:ext cx="0" cy="4214973"/>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98C4735-CDA6-4463-B5A3-8F0F5147A244}"/>
              </a:ext>
            </a:extLst>
          </p:cNvPr>
          <p:cNvCxnSpPr>
            <a:cxnSpLocks/>
          </p:cNvCxnSpPr>
          <p:nvPr/>
        </p:nvCxnSpPr>
        <p:spPr>
          <a:xfrm>
            <a:off x="4418642" y="2152098"/>
            <a:ext cx="0" cy="4214973"/>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grpSp>
        <p:nvGrpSpPr>
          <p:cNvPr id="2" name="Group 4"/>
          <p:cNvGrpSpPr>
            <a:grpSpLocks noChangeAspect="1"/>
          </p:cNvGrpSpPr>
          <p:nvPr/>
        </p:nvGrpSpPr>
        <p:grpSpPr bwMode="auto">
          <a:xfrm>
            <a:off x="3308350" y="3059791"/>
            <a:ext cx="7623176" cy="3648075"/>
            <a:chOff x="2084" y="1528"/>
            <a:chExt cx="4802" cy="2298"/>
          </a:xfrm>
        </p:grpSpPr>
        <p:sp>
          <p:nvSpPr>
            <p:cNvPr id="3" name="AutoShape 3"/>
            <p:cNvSpPr>
              <a:spLocks noChangeAspect="1" noChangeArrowheads="1" noTextEdit="1"/>
            </p:cNvSpPr>
            <p:nvPr/>
          </p:nvSpPr>
          <p:spPr bwMode="auto">
            <a:xfrm>
              <a:off x="2084" y="1528"/>
              <a:ext cx="4088" cy="2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Line 5"/>
            <p:cNvSpPr>
              <a:spLocks noChangeShapeType="1"/>
            </p:cNvSpPr>
            <p:nvPr/>
          </p:nvSpPr>
          <p:spPr bwMode="auto">
            <a:xfrm>
              <a:off x="2751" y="1772"/>
              <a:ext cx="310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Line 6"/>
            <p:cNvSpPr>
              <a:spLocks noChangeShapeType="1"/>
            </p:cNvSpPr>
            <p:nvPr/>
          </p:nvSpPr>
          <p:spPr bwMode="auto">
            <a:xfrm flipH="1">
              <a:off x="4304" y="1772"/>
              <a:ext cx="15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Line 7"/>
            <p:cNvSpPr>
              <a:spLocks noChangeShapeType="1"/>
            </p:cNvSpPr>
            <p:nvPr/>
          </p:nvSpPr>
          <p:spPr bwMode="auto">
            <a:xfrm>
              <a:off x="2751" y="1772"/>
              <a:ext cx="1553" cy="28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Line 8"/>
            <p:cNvSpPr>
              <a:spLocks noChangeShapeType="1"/>
            </p:cNvSpPr>
            <p:nvPr/>
          </p:nvSpPr>
          <p:spPr bwMode="auto">
            <a:xfrm>
              <a:off x="4304" y="1772"/>
              <a:ext cx="0" cy="57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Line 9"/>
            <p:cNvSpPr>
              <a:spLocks noChangeShapeType="1"/>
            </p:cNvSpPr>
            <p:nvPr/>
          </p:nvSpPr>
          <p:spPr bwMode="auto">
            <a:xfrm>
              <a:off x="4304" y="2346"/>
              <a:ext cx="15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Line 10"/>
            <p:cNvSpPr>
              <a:spLocks noChangeShapeType="1"/>
            </p:cNvSpPr>
            <p:nvPr/>
          </p:nvSpPr>
          <p:spPr bwMode="auto">
            <a:xfrm>
              <a:off x="5856" y="1772"/>
              <a:ext cx="0" cy="57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Rectangle 11"/>
            <p:cNvSpPr>
              <a:spLocks noChangeArrowheads="1"/>
            </p:cNvSpPr>
            <p:nvPr/>
          </p:nvSpPr>
          <p:spPr bwMode="auto">
            <a:xfrm>
              <a:off x="4978" y="1968"/>
              <a:ext cx="235"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a:ln>
                    <a:noFill/>
                  </a:ln>
                  <a:solidFill>
                    <a:srgbClr val="000000"/>
                  </a:solidFill>
                  <a:effectLst/>
                  <a:latin typeface="Times New Roman" panose="02020603050405020304" pitchFamily="18"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Line 12"/>
            <p:cNvSpPr>
              <a:spLocks noChangeShapeType="1"/>
            </p:cNvSpPr>
            <p:nvPr/>
          </p:nvSpPr>
          <p:spPr bwMode="auto">
            <a:xfrm flipV="1">
              <a:off x="2786" y="1772"/>
              <a:ext cx="0" cy="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Line 13"/>
            <p:cNvSpPr>
              <a:spLocks noChangeShapeType="1"/>
            </p:cNvSpPr>
            <p:nvPr/>
          </p:nvSpPr>
          <p:spPr bwMode="auto">
            <a:xfrm flipV="1">
              <a:off x="2851" y="1772"/>
              <a:ext cx="0" cy="1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Line 14"/>
            <p:cNvSpPr>
              <a:spLocks noChangeShapeType="1"/>
            </p:cNvSpPr>
            <p:nvPr/>
          </p:nvSpPr>
          <p:spPr bwMode="auto">
            <a:xfrm flipV="1">
              <a:off x="2916" y="1772"/>
              <a:ext cx="0" cy="3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Line 15"/>
            <p:cNvSpPr>
              <a:spLocks noChangeShapeType="1"/>
            </p:cNvSpPr>
            <p:nvPr/>
          </p:nvSpPr>
          <p:spPr bwMode="auto">
            <a:xfrm flipV="1">
              <a:off x="2981" y="1772"/>
              <a:ext cx="0" cy="4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Line 16"/>
            <p:cNvSpPr>
              <a:spLocks noChangeShapeType="1"/>
            </p:cNvSpPr>
            <p:nvPr/>
          </p:nvSpPr>
          <p:spPr bwMode="auto">
            <a:xfrm flipV="1">
              <a:off x="3047" y="1772"/>
              <a:ext cx="0" cy="5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Line 17"/>
            <p:cNvSpPr>
              <a:spLocks noChangeShapeType="1"/>
            </p:cNvSpPr>
            <p:nvPr/>
          </p:nvSpPr>
          <p:spPr bwMode="auto">
            <a:xfrm flipV="1">
              <a:off x="3112" y="1772"/>
              <a:ext cx="0" cy="6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Line 18"/>
            <p:cNvSpPr>
              <a:spLocks noChangeShapeType="1"/>
            </p:cNvSpPr>
            <p:nvPr/>
          </p:nvSpPr>
          <p:spPr bwMode="auto">
            <a:xfrm flipV="1">
              <a:off x="3177" y="1772"/>
              <a:ext cx="0" cy="7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Line 19"/>
            <p:cNvSpPr>
              <a:spLocks noChangeShapeType="1"/>
            </p:cNvSpPr>
            <p:nvPr/>
          </p:nvSpPr>
          <p:spPr bwMode="auto">
            <a:xfrm flipV="1">
              <a:off x="3242" y="1772"/>
              <a:ext cx="0" cy="9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Line 20"/>
            <p:cNvSpPr>
              <a:spLocks noChangeShapeType="1"/>
            </p:cNvSpPr>
            <p:nvPr/>
          </p:nvSpPr>
          <p:spPr bwMode="auto">
            <a:xfrm flipV="1">
              <a:off x="3307" y="1772"/>
              <a:ext cx="0" cy="10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ne 21"/>
            <p:cNvSpPr>
              <a:spLocks noChangeShapeType="1"/>
            </p:cNvSpPr>
            <p:nvPr/>
          </p:nvSpPr>
          <p:spPr bwMode="auto">
            <a:xfrm flipV="1">
              <a:off x="3372" y="1772"/>
              <a:ext cx="0" cy="11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22"/>
            <p:cNvSpPr>
              <a:spLocks noChangeShapeType="1"/>
            </p:cNvSpPr>
            <p:nvPr/>
          </p:nvSpPr>
          <p:spPr bwMode="auto">
            <a:xfrm flipV="1">
              <a:off x="3437" y="1772"/>
              <a:ext cx="0" cy="12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Line 23"/>
            <p:cNvSpPr>
              <a:spLocks noChangeShapeType="1"/>
            </p:cNvSpPr>
            <p:nvPr/>
          </p:nvSpPr>
          <p:spPr bwMode="auto">
            <a:xfrm flipV="1">
              <a:off x="3502" y="1772"/>
              <a:ext cx="0" cy="13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Line 24"/>
            <p:cNvSpPr>
              <a:spLocks noChangeShapeType="1"/>
            </p:cNvSpPr>
            <p:nvPr/>
          </p:nvSpPr>
          <p:spPr bwMode="auto">
            <a:xfrm flipV="1">
              <a:off x="3567" y="1772"/>
              <a:ext cx="0" cy="15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Line 25"/>
            <p:cNvSpPr>
              <a:spLocks noChangeShapeType="1"/>
            </p:cNvSpPr>
            <p:nvPr/>
          </p:nvSpPr>
          <p:spPr bwMode="auto">
            <a:xfrm flipV="1">
              <a:off x="3632" y="1772"/>
              <a:ext cx="0" cy="1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Line 26"/>
            <p:cNvSpPr>
              <a:spLocks noChangeShapeType="1"/>
            </p:cNvSpPr>
            <p:nvPr/>
          </p:nvSpPr>
          <p:spPr bwMode="auto">
            <a:xfrm flipV="1">
              <a:off x="3698" y="1772"/>
              <a:ext cx="0" cy="1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Line 27"/>
            <p:cNvSpPr>
              <a:spLocks noChangeShapeType="1"/>
            </p:cNvSpPr>
            <p:nvPr/>
          </p:nvSpPr>
          <p:spPr bwMode="auto">
            <a:xfrm flipV="1">
              <a:off x="3762" y="1772"/>
              <a:ext cx="0" cy="18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Line 28"/>
            <p:cNvSpPr>
              <a:spLocks noChangeShapeType="1"/>
            </p:cNvSpPr>
            <p:nvPr/>
          </p:nvSpPr>
          <p:spPr bwMode="auto">
            <a:xfrm flipV="1">
              <a:off x="3828" y="1772"/>
              <a:ext cx="0" cy="19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Line 29"/>
            <p:cNvSpPr>
              <a:spLocks noChangeShapeType="1"/>
            </p:cNvSpPr>
            <p:nvPr/>
          </p:nvSpPr>
          <p:spPr bwMode="auto">
            <a:xfrm flipV="1">
              <a:off x="3893" y="1772"/>
              <a:ext cx="0" cy="21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Line 30"/>
            <p:cNvSpPr>
              <a:spLocks noChangeShapeType="1"/>
            </p:cNvSpPr>
            <p:nvPr/>
          </p:nvSpPr>
          <p:spPr bwMode="auto">
            <a:xfrm flipV="1">
              <a:off x="3958" y="1772"/>
              <a:ext cx="0" cy="22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Line 31"/>
            <p:cNvSpPr>
              <a:spLocks noChangeShapeType="1"/>
            </p:cNvSpPr>
            <p:nvPr/>
          </p:nvSpPr>
          <p:spPr bwMode="auto">
            <a:xfrm flipV="1">
              <a:off x="4023" y="1772"/>
              <a:ext cx="0" cy="23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Line 32"/>
            <p:cNvSpPr>
              <a:spLocks noChangeShapeType="1"/>
            </p:cNvSpPr>
            <p:nvPr/>
          </p:nvSpPr>
          <p:spPr bwMode="auto">
            <a:xfrm flipV="1">
              <a:off x="4088" y="1772"/>
              <a:ext cx="0" cy="24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Line 33"/>
            <p:cNvSpPr>
              <a:spLocks noChangeShapeType="1"/>
            </p:cNvSpPr>
            <p:nvPr/>
          </p:nvSpPr>
          <p:spPr bwMode="auto">
            <a:xfrm flipV="1">
              <a:off x="4153" y="1772"/>
              <a:ext cx="0" cy="25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Line 34"/>
            <p:cNvSpPr>
              <a:spLocks noChangeShapeType="1"/>
            </p:cNvSpPr>
            <p:nvPr/>
          </p:nvSpPr>
          <p:spPr bwMode="auto">
            <a:xfrm flipV="1">
              <a:off x="4218" y="1772"/>
              <a:ext cx="0" cy="27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Line 35"/>
            <p:cNvSpPr>
              <a:spLocks noChangeShapeType="1"/>
            </p:cNvSpPr>
            <p:nvPr/>
          </p:nvSpPr>
          <p:spPr bwMode="auto">
            <a:xfrm flipV="1">
              <a:off x="4283" y="1772"/>
              <a:ext cx="0" cy="28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Rectangle 36"/>
            <p:cNvSpPr>
              <a:spLocks noChangeArrowheads="1"/>
            </p:cNvSpPr>
            <p:nvPr/>
          </p:nvSpPr>
          <p:spPr bwMode="auto">
            <a:xfrm>
              <a:off x="6234" y="1667"/>
              <a:ext cx="563"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a:ln>
                    <a:noFill/>
                  </a:ln>
                  <a:solidFill>
                    <a:srgbClr val="000000"/>
                  </a:solidFill>
                  <a:effectLst/>
                  <a:latin typeface="Times New Roman" panose="02020603050405020304" pitchFamily="18" charset="0"/>
                </a:rPr>
                <a:t>Q</a:t>
              </a:r>
              <a:r>
                <a:rPr kumimoji="0" lang="en-US" altLang="en-US" sz="2200" b="0" i="0" u="none" strike="noStrike" cap="none" normalizeH="0" baseline="-25000">
                  <a:ln>
                    <a:noFill/>
                  </a:ln>
                  <a:solidFill>
                    <a:srgbClr val="000000"/>
                  </a:solidFill>
                  <a:effectLst/>
                  <a:latin typeface="Times New Roman" panose="02020603050405020304" pitchFamily="18" charset="0"/>
                </a:rPr>
                <a:t>y</a:t>
              </a:r>
              <a:r>
                <a:rPr kumimoji="0" lang="en-US" altLang="en-US" sz="2200" b="0" i="0" u="none" strike="noStrike" cap="none" normalizeH="0" baseline="0">
                  <a:ln>
                    <a:noFill/>
                  </a:ln>
                  <a:solidFill>
                    <a:srgbClr val="000000"/>
                  </a:solidFill>
                  <a:effectLst/>
                  <a:latin typeface="Times New Roman" panose="02020603050405020304" pitchFamily="18" charset="0"/>
                </a:rPr>
                <a:t>  (qa)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Rectangle 38"/>
            <p:cNvSpPr>
              <a:spLocks noChangeArrowheads="1"/>
            </p:cNvSpPr>
            <p:nvPr/>
          </p:nvSpPr>
          <p:spPr bwMode="auto">
            <a:xfrm>
              <a:off x="4139" y="2023"/>
              <a:ext cx="89"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a:ln>
                    <a:noFill/>
                  </a:ln>
                  <a:solidFill>
                    <a:srgbClr val="000000"/>
                  </a:solidFill>
                  <a:effectLst/>
                  <a:latin typeface="Times New Roman" panose="02020603050405020304" pitchFamily="18"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Rectangle 39"/>
            <p:cNvSpPr>
              <a:spLocks noChangeArrowheads="1"/>
            </p:cNvSpPr>
            <p:nvPr/>
          </p:nvSpPr>
          <p:spPr bwMode="auto">
            <a:xfrm>
              <a:off x="4143" y="2261"/>
              <a:ext cx="89"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a:ln>
                    <a:noFill/>
                  </a:ln>
                  <a:solidFill>
                    <a:srgbClr val="000000"/>
                  </a:solidFill>
                  <a:effectLst/>
                  <a:latin typeface="Times New Roman" panose="02020603050405020304" pitchFamily="18"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Rectangle 40"/>
            <p:cNvSpPr>
              <a:spLocks noChangeArrowheads="1"/>
            </p:cNvSpPr>
            <p:nvPr/>
          </p:nvSpPr>
          <p:spPr bwMode="auto">
            <a:xfrm>
              <a:off x="5865" y="2261"/>
              <a:ext cx="89"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a:ln>
                    <a:noFill/>
                  </a:ln>
                  <a:solidFill>
                    <a:srgbClr val="000000"/>
                  </a:solidFill>
                  <a:effectLst/>
                  <a:latin typeface="Times New Roman" panose="02020603050405020304" pitchFamily="18"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Line 41"/>
            <p:cNvSpPr>
              <a:spLocks noChangeShapeType="1"/>
            </p:cNvSpPr>
            <p:nvPr/>
          </p:nvSpPr>
          <p:spPr bwMode="auto">
            <a:xfrm flipV="1">
              <a:off x="4349" y="1772"/>
              <a:ext cx="0" cy="57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Line 42"/>
            <p:cNvSpPr>
              <a:spLocks noChangeShapeType="1"/>
            </p:cNvSpPr>
            <p:nvPr/>
          </p:nvSpPr>
          <p:spPr bwMode="auto">
            <a:xfrm flipV="1">
              <a:off x="4413" y="1772"/>
              <a:ext cx="0" cy="57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Line 43"/>
            <p:cNvSpPr>
              <a:spLocks noChangeShapeType="1"/>
            </p:cNvSpPr>
            <p:nvPr/>
          </p:nvSpPr>
          <p:spPr bwMode="auto">
            <a:xfrm flipV="1">
              <a:off x="4479" y="1772"/>
              <a:ext cx="0" cy="57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Line 44"/>
            <p:cNvSpPr>
              <a:spLocks noChangeShapeType="1"/>
            </p:cNvSpPr>
            <p:nvPr/>
          </p:nvSpPr>
          <p:spPr bwMode="auto">
            <a:xfrm flipV="1">
              <a:off x="4544" y="1772"/>
              <a:ext cx="0" cy="57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Line 45"/>
            <p:cNvSpPr>
              <a:spLocks noChangeShapeType="1"/>
            </p:cNvSpPr>
            <p:nvPr/>
          </p:nvSpPr>
          <p:spPr bwMode="auto">
            <a:xfrm flipV="1">
              <a:off x="4609" y="1772"/>
              <a:ext cx="0" cy="57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Line 46"/>
            <p:cNvSpPr>
              <a:spLocks noChangeShapeType="1"/>
            </p:cNvSpPr>
            <p:nvPr/>
          </p:nvSpPr>
          <p:spPr bwMode="auto">
            <a:xfrm flipV="1">
              <a:off x="4674" y="1772"/>
              <a:ext cx="0" cy="57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Line 47"/>
            <p:cNvSpPr>
              <a:spLocks noChangeShapeType="1"/>
            </p:cNvSpPr>
            <p:nvPr/>
          </p:nvSpPr>
          <p:spPr bwMode="auto">
            <a:xfrm flipV="1">
              <a:off x="4739" y="1772"/>
              <a:ext cx="0" cy="57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Line 48"/>
            <p:cNvSpPr>
              <a:spLocks noChangeShapeType="1"/>
            </p:cNvSpPr>
            <p:nvPr/>
          </p:nvSpPr>
          <p:spPr bwMode="auto">
            <a:xfrm flipV="1">
              <a:off x="4804" y="1772"/>
              <a:ext cx="0" cy="57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Line 49"/>
            <p:cNvSpPr>
              <a:spLocks noChangeShapeType="1"/>
            </p:cNvSpPr>
            <p:nvPr/>
          </p:nvSpPr>
          <p:spPr bwMode="auto">
            <a:xfrm flipV="1">
              <a:off x="4869" y="1772"/>
              <a:ext cx="0" cy="57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Line 50"/>
            <p:cNvSpPr>
              <a:spLocks noChangeShapeType="1"/>
            </p:cNvSpPr>
            <p:nvPr/>
          </p:nvSpPr>
          <p:spPr bwMode="auto">
            <a:xfrm flipV="1">
              <a:off x="4934" y="1772"/>
              <a:ext cx="0" cy="57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Line 51"/>
            <p:cNvSpPr>
              <a:spLocks noChangeShapeType="1"/>
            </p:cNvSpPr>
            <p:nvPr/>
          </p:nvSpPr>
          <p:spPr bwMode="auto">
            <a:xfrm flipV="1">
              <a:off x="5000" y="2187"/>
              <a:ext cx="0" cy="15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Line 52"/>
            <p:cNvSpPr>
              <a:spLocks noChangeShapeType="1"/>
            </p:cNvSpPr>
            <p:nvPr/>
          </p:nvSpPr>
          <p:spPr bwMode="auto">
            <a:xfrm flipV="1">
              <a:off x="5000" y="1772"/>
              <a:ext cx="0" cy="2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Line 53"/>
            <p:cNvSpPr>
              <a:spLocks noChangeShapeType="1"/>
            </p:cNvSpPr>
            <p:nvPr/>
          </p:nvSpPr>
          <p:spPr bwMode="auto">
            <a:xfrm flipV="1">
              <a:off x="5064" y="2187"/>
              <a:ext cx="0" cy="15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Line 54"/>
            <p:cNvSpPr>
              <a:spLocks noChangeShapeType="1"/>
            </p:cNvSpPr>
            <p:nvPr/>
          </p:nvSpPr>
          <p:spPr bwMode="auto">
            <a:xfrm flipV="1">
              <a:off x="5064" y="1772"/>
              <a:ext cx="0" cy="2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Line 55"/>
            <p:cNvSpPr>
              <a:spLocks noChangeShapeType="1"/>
            </p:cNvSpPr>
            <p:nvPr/>
          </p:nvSpPr>
          <p:spPr bwMode="auto">
            <a:xfrm flipV="1">
              <a:off x="5130" y="2187"/>
              <a:ext cx="0" cy="15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Line 56"/>
            <p:cNvSpPr>
              <a:spLocks noChangeShapeType="1"/>
            </p:cNvSpPr>
            <p:nvPr/>
          </p:nvSpPr>
          <p:spPr bwMode="auto">
            <a:xfrm flipV="1">
              <a:off x="5130" y="1772"/>
              <a:ext cx="0" cy="2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Line 57"/>
            <p:cNvSpPr>
              <a:spLocks noChangeShapeType="1"/>
            </p:cNvSpPr>
            <p:nvPr/>
          </p:nvSpPr>
          <p:spPr bwMode="auto">
            <a:xfrm flipV="1">
              <a:off x="5195" y="1772"/>
              <a:ext cx="0" cy="57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Line 58"/>
            <p:cNvSpPr>
              <a:spLocks noChangeShapeType="1"/>
            </p:cNvSpPr>
            <p:nvPr/>
          </p:nvSpPr>
          <p:spPr bwMode="auto">
            <a:xfrm flipV="1">
              <a:off x="5260" y="1772"/>
              <a:ext cx="0" cy="57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Line 59"/>
            <p:cNvSpPr>
              <a:spLocks noChangeShapeType="1"/>
            </p:cNvSpPr>
            <p:nvPr/>
          </p:nvSpPr>
          <p:spPr bwMode="auto">
            <a:xfrm flipV="1">
              <a:off x="5325" y="1772"/>
              <a:ext cx="0" cy="57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Line 60"/>
            <p:cNvSpPr>
              <a:spLocks noChangeShapeType="1"/>
            </p:cNvSpPr>
            <p:nvPr/>
          </p:nvSpPr>
          <p:spPr bwMode="auto">
            <a:xfrm flipV="1">
              <a:off x="5390" y="1772"/>
              <a:ext cx="0" cy="57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Line 61"/>
            <p:cNvSpPr>
              <a:spLocks noChangeShapeType="1"/>
            </p:cNvSpPr>
            <p:nvPr/>
          </p:nvSpPr>
          <p:spPr bwMode="auto">
            <a:xfrm flipV="1">
              <a:off x="5455" y="1772"/>
              <a:ext cx="0" cy="57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Line 62"/>
            <p:cNvSpPr>
              <a:spLocks noChangeShapeType="1"/>
            </p:cNvSpPr>
            <p:nvPr/>
          </p:nvSpPr>
          <p:spPr bwMode="auto">
            <a:xfrm flipV="1">
              <a:off x="5520" y="1772"/>
              <a:ext cx="0" cy="57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Line 63"/>
            <p:cNvSpPr>
              <a:spLocks noChangeShapeType="1"/>
            </p:cNvSpPr>
            <p:nvPr/>
          </p:nvSpPr>
          <p:spPr bwMode="auto">
            <a:xfrm flipV="1">
              <a:off x="5585" y="1772"/>
              <a:ext cx="0" cy="57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Line 64"/>
            <p:cNvSpPr>
              <a:spLocks noChangeShapeType="1"/>
            </p:cNvSpPr>
            <p:nvPr/>
          </p:nvSpPr>
          <p:spPr bwMode="auto">
            <a:xfrm flipV="1">
              <a:off x="5650" y="1772"/>
              <a:ext cx="0" cy="57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Line 65"/>
            <p:cNvSpPr>
              <a:spLocks noChangeShapeType="1"/>
            </p:cNvSpPr>
            <p:nvPr/>
          </p:nvSpPr>
          <p:spPr bwMode="auto">
            <a:xfrm flipV="1">
              <a:off x="5715" y="1772"/>
              <a:ext cx="0" cy="57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Line 66"/>
            <p:cNvSpPr>
              <a:spLocks noChangeShapeType="1"/>
            </p:cNvSpPr>
            <p:nvPr/>
          </p:nvSpPr>
          <p:spPr bwMode="auto">
            <a:xfrm flipV="1">
              <a:off x="5781" y="1772"/>
              <a:ext cx="0" cy="57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Line 67"/>
            <p:cNvSpPr>
              <a:spLocks noChangeShapeType="1"/>
            </p:cNvSpPr>
            <p:nvPr/>
          </p:nvSpPr>
          <p:spPr bwMode="auto">
            <a:xfrm flipV="1">
              <a:off x="5846" y="1772"/>
              <a:ext cx="0" cy="57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Rectangle 68"/>
            <p:cNvSpPr>
              <a:spLocks noChangeArrowheads="1"/>
            </p:cNvSpPr>
            <p:nvPr/>
          </p:nvSpPr>
          <p:spPr bwMode="auto">
            <a:xfrm>
              <a:off x="6234" y="3459"/>
              <a:ext cx="65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a:ln>
                    <a:noFill/>
                  </a:ln>
                  <a:solidFill>
                    <a:srgbClr val="000000"/>
                  </a:solidFill>
                  <a:effectLst/>
                  <a:latin typeface="Times New Roman" panose="02020603050405020304" pitchFamily="18" charset="0"/>
                </a:rPr>
                <a:t>M</a:t>
              </a:r>
              <a:r>
                <a:rPr kumimoji="0" lang="en-US" altLang="en-US" sz="2200" b="0" i="0" u="none" strike="noStrike" cap="none" normalizeH="0" baseline="-25000">
                  <a:ln>
                    <a:noFill/>
                  </a:ln>
                  <a:solidFill>
                    <a:srgbClr val="000000"/>
                  </a:solidFill>
                  <a:effectLst/>
                  <a:latin typeface="Times New Roman" panose="02020603050405020304" pitchFamily="18" charset="0"/>
                </a:rPr>
                <a:t>x</a:t>
              </a:r>
              <a:r>
                <a:rPr kumimoji="0" lang="en-US" altLang="en-US" sz="2200" b="0" i="0" u="none" strike="noStrike" cap="none" normalizeH="0" baseline="0">
                  <a:ln>
                    <a:noFill/>
                  </a:ln>
                  <a:solidFill>
                    <a:srgbClr val="000000"/>
                  </a:solidFill>
                  <a:effectLst/>
                  <a:latin typeface="Times New Roman" panose="02020603050405020304" pitchFamily="18" charset="0"/>
                </a:rPr>
                <a:t>  (qa</a:t>
              </a:r>
              <a:r>
                <a:rPr kumimoji="0" lang="en-US" altLang="en-US" sz="2200" b="0" i="0" u="none" strike="noStrike" cap="none" normalizeH="0" baseline="30000">
                  <a:ln>
                    <a:noFill/>
                  </a:ln>
                  <a:solidFill>
                    <a:srgbClr val="000000"/>
                  </a:solidFill>
                  <a:effectLst/>
                  <a:latin typeface="Times New Roman" panose="02020603050405020304" pitchFamily="18" charset="0"/>
                </a:rPr>
                <a:t>2</a:t>
              </a:r>
              <a:r>
                <a:rPr kumimoji="0" lang="en-US" altLang="en-US" sz="2200" b="0" i="0" u="none" strike="noStrike" cap="none" normalizeH="0" baseline="0">
                  <a:ln>
                    <a:noFill/>
                  </a:ln>
                  <a:solidFill>
                    <a:srgbClr val="000000"/>
                  </a:solidFill>
                  <a:effectLst/>
                  <a:latin typeface="Times New Roman" panose="02020603050405020304" pitchFamily="18"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7" name="Line 70"/>
            <p:cNvSpPr>
              <a:spLocks noChangeShapeType="1"/>
            </p:cNvSpPr>
            <p:nvPr/>
          </p:nvSpPr>
          <p:spPr bwMode="auto">
            <a:xfrm>
              <a:off x="2751" y="3582"/>
              <a:ext cx="310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Line 71"/>
            <p:cNvSpPr>
              <a:spLocks noChangeShapeType="1"/>
            </p:cNvSpPr>
            <p:nvPr/>
          </p:nvSpPr>
          <p:spPr bwMode="auto">
            <a:xfrm>
              <a:off x="4304" y="3295"/>
              <a:ext cx="0" cy="28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Line 72"/>
            <p:cNvSpPr>
              <a:spLocks noChangeShapeType="1"/>
            </p:cNvSpPr>
            <p:nvPr/>
          </p:nvSpPr>
          <p:spPr bwMode="auto">
            <a:xfrm>
              <a:off x="5080" y="2722"/>
              <a:ext cx="0" cy="86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Line 73"/>
            <p:cNvSpPr>
              <a:spLocks noChangeShapeType="1"/>
            </p:cNvSpPr>
            <p:nvPr/>
          </p:nvSpPr>
          <p:spPr bwMode="auto">
            <a:xfrm>
              <a:off x="5080" y="3295"/>
              <a:ext cx="0" cy="28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Line 74"/>
            <p:cNvSpPr>
              <a:spLocks noChangeShapeType="1"/>
            </p:cNvSpPr>
            <p:nvPr/>
          </p:nvSpPr>
          <p:spPr bwMode="auto">
            <a:xfrm>
              <a:off x="5080" y="3009"/>
              <a:ext cx="0" cy="28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Line 75"/>
            <p:cNvSpPr>
              <a:spLocks noChangeShapeType="1"/>
            </p:cNvSpPr>
            <p:nvPr/>
          </p:nvSpPr>
          <p:spPr bwMode="auto">
            <a:xfrm>
              <a:off x="5080" y="2722"/>
              <a:ext cx="0" cy="28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Line 76"/>
            <p:cNvSpPr>
              <a:spLocks noChangeShapeType="1"/>
            </p:cNvSpPr>
            <p:nvPr/>
          </p:nvSpPr>
          <p:spPr bwMode="auto">
            <a:xfrm flipV="1">
              <a:off x="4304" y="2722"/>
              <a:ext cx="776" cy="57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Line 77"/>
            <p:cNvSpPr>
              <a:spLocks noChangeShapeType="1"/>
            </p:cNvSpPr>
            <p:nvPr/>
          </p:nvSpPr>
          <p:spPr bwMode="auto">
            <a:xfrm>
              <a:off x="5856" y="3295"/>
              <a:ext cx="0" cy="28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Line 78"/>
            <p:cNvSpPr>
              <a:spLocks noChangeShapeType="1"/>
            </p:cNvSpPr>
            <p:nvPr/>
          </p:nvSpPr>
          <p:spPr bwMode="auto">
            <a:xfrm>
              <a:off x="5856" y="3009"/>
              <a:ext cx="0" cy="28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Line 79"/>
            <p:cNvSpPr>
              <a:spLocks noChangeShapeType="1"/>
            </p:cNvSpPr>
            <p:nvPr/>
          </p:nvSpPr>
          <p:spPr bwMode="auto">
            <a:xfrm>
              <a:off x="5856" y="2722"/>
              <a:ext cx="0" cy="28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Line 80"/>
            <p:cNvSpPr>
              <a:spLocks noChangeShapeType="1"/>
            </p:cNvSpPr>
            <p:nvPr/>
          </p:nvSpPr>
          <p:spPr bwMode="auto">
            <a:xfrm flipV="1">
              <a:off x="5080" y="2722"/>
              <a:ext cx="776" cy="57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Rectangle 83"/>
            <p:cNvSpPr>
              <a:spLocks noChangeArrowheads="1"/>
            </p:cNvSpPr>
            <p:nvPr/>
          </p:nvSpPr>
          <p:spPr bwMode="auto">
            <a:xfrm>
              <a:off x="2529" y="3446"/>
              <a:ext cx="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imes New Roman" panose="02020603050405020304" pitchFamily="18"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1" name="Rectangle 84"/>
            <p:cNvSpPr>
              <a:spLocks noChangeArrowheads="1"/>
            </p:cNvSpPr>
            <p:nvPr/>
          </p:nvSpPr>
          <p:spPr bwMode="auto">
            <a:xfrm>
              <a:off x="4109" y="3104"/>
              <a:ext cx="22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a:ln>
                    <a:noFill/>
                  </a:ln>
                  <a:solidFill>
                    <a:srgbClr val="000000"/>
                  </a:solidFill>
                  <a:effectLst/>
                  <a:latin typeface="Times New Roman" panose="02020603050405020304" pitchFamily="18" charset="0"/>
                </a:rPr>
                <a:t>0.5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2" name="Rectangle 85"/>
            <p:cNvSpPr>
              <a:spLocks noChangeArrowheads="1"/>
            </p:cNvSpPr>
            <p:nvPr/>
          </p:nvSpPr>
          <p:spPr bwMode="auto">
            <a:xfrm>
              <a:off x="5126" y="2616"/>
              <a:ext cx="22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a:ln>
                    <a:noFill/>
                  </a:ln>
                  <a:solidFill>
                    <a:srgbClr val="000000"/>
                  </a:solidFill>
                  <a:effectLst/>
                  <a:latin typeface="Times New Roman" panose="02020603050405020304" pitchFamily="18" charset="0"/>
                </a:rPr>
                <a:t>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3" name="Rectangle 86"/>
            <p:cNvSpPr>
              <a:spLocks noChangeArrowheads="1"/>
            </p:cNvSpPr>
            <p:nvPr/>
          </p:nvSpPr>
          <p:spPr bwMode="auto">
            <a:xfrm>
              <a:off x="5088" y="2964"/>
              <a:ext cx="22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a:ln>
                    <a:noFill/>
                  </a:ln>
                  <a:solidFill>
                    <a:srgbClr val="000000"/>
                  </a:solidFill>
                  <a:effectLst/>
                  <a:latin typeface="Times New Roman" panose="02020603050405020304" pitchFamily="18" charset="0"/>
                </a:rPr>
                <a:t>0.5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4" name="Rectangle 87"/>
            <p:cNvSpPr>
              <a:spLocks noChangeArrowheads="1"/>
            </p:cNvSpPr>
            <p:nvPr/>
          </p:nvSpPr>
          <p:spPr bwMode="auto">
            <a:xfrm>
              <a:off x="5891" y="2629"/>
              <a:ext cx="22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a:ln>
                    <a:noFill/>
                  </a:ln>
                  <a:solidFill>
                    <a:srgbClr val="000000"/>
                  </a:solidFill>
                  <a:effectLst/>
                  <a:latin typeface="Times New Roman" panose="02020603050405020304" pitchFamily="18" charset="0"/>
                </a:rPr>
                <a:t>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5" name="Freeform 88"/>
            <p:cNvSpPr>
              <a:spLocks/>
            </p:cNvSpPr>
            <p:nvPr/>
          </p:nvSpPr>
          <p:spPr bwMode="auto">
            <a:xfrm>
              <a:off x="2751" y="3295"/>
              <a:ext cx="1553" cy="287"/>
            </a:xfrm>
            <a:custGeom>
              <a:avLst/>
              <a:gdLst>
                <a:gd name="T0" fmla="*/ 0 w 1553"/>
                <a:gd name="T1" fmla="*/ 287 h 287"/>
                <a:gd name="T2" fmla="*/ 42 w 1553"/>
                <a:gd name="T3" fmla="*/ 285 h 287"/>
                <a:gd name="T4" fmla="*/ 83 w 1553"/>
                <a:gd name="T5" fmla="*/ 282 h 287"/>
                <a:gd name="T6" fmla="*/ 125 w 1553"/>
                <a:gd name="T7" fmla="*/ 279 h 287"/>
                <a:gd name="T8" fmla="*/ 166 w 1553"/>
                <a:gd name="T9" fmla="*/ 276 h 287"/>
                <a:gd name="T10" fmla="*/ 208 w 1553"/>
                <a:gd name="T11" fmla="*/ 273 h 287"/>
                <a:gd name="T12" fmla="*/ 249 w 1553"/>
                <a:gd name="T13" fmla="*/ 269 h 287"/>
                <a:gd name="T14" fmla="*/ 291 w 1553"/>
                <a:gd name="T15" fmla="*/ 265 h 287"/>
                <a:gd name="T16" fmla="*/ 332 w 1553"/>
                <a:gd name="T17" fmla="*/ 261 h 287"/>
                <a:gd name="T18" fmla="*/ 374 w 1553"/>
                <a:gd name="T19" fmla="*/ 256 h 287"/>
                <a:gd name="T20" fmla="*/ 415 w 1553"/>
                <a:gd name="T21" fmla="*/ 252 h 287"/>
                <a:gd name="T22" fmla="*/ 456 w 1553"/>
                <a:gd name="T23" fmla="*/ 247 h 287"/>
                <a:gd name="T24" fmla="*/ 497 w 1553"/>
                <a:gd name="T25" fmla="*/ 241 h 287"/>
                <a:gd name="T26" fmla="*/ 539 w 1553"/>
                <a:gd name="T27" fmla="*/ 235 h 287"/>
                <a:gd name="T28" fmla="*/ 580 w 1553"/>
                <a:gd name="T29" fmla="*/ 229 h 287"/>
                <a:gd name="T30" fmla="*/ 621 w 1553"/>
                <a:gd name="T31" fmla="*/ 223 h 287"/>
                <a:gd name="T32" fmla="*/ 662 w 1553"/>
                <a:gd name="T33" fmla="*/ 216 h 287"/>
                <a:gd name="T34" fmla="*/ 703 w 1553"/>
                <a:gd name="T35" fmla="*/ 210 h 287"/>
                <a:gd name="T36" fmla="*/ 744 w 1553"/>
                <a:gd name="T37" fmla="*/ 203 h 287"/>
                <a:gd name="T38" fmla="*/ 785 w 1553"/>
                <a:gd name="T39" fmla="*/ 195 h 287"/>
                <a:gd name="T40" fmla="*/ 826 w 1553"/>
                <a:gd name="T41" fmla="*/ 188 h 287"/>
                <a:gd name="T42" fmla="*/ 867 w 1553"/>
                <a:gd name="T43" fmla="*/ 179 h 287"/>
                <a:gd name="T44" fmla="*/ 908 w 1553"/>
                <a:gd name="T45" fmla="*/ 171 h 287"/>
                <a:gd name="T46" fmla="*/ 949 w 1553"/>
                <a:gd name="T47" fmla="*/ 162 h 287"/>
                <a:gd name="T48" fmla="*/ 990 w 1553"/>
                <a:gd name="T49" fmla="*/ 154 h 287"/>
                <a:gd name="T50" fmla="*/ 1030 w 1553"/>
                <a:gd name="T51" fmla="*/ 145 h 287"/>
                <a:gd name="T52" fmla="*/ 1071 w 1553"/>
                <a:gd name="T53" fmla="*/ 135 h 287"/>
                <a:gd name="T54" fmla="*/ 1111 w 1553"/>
                <a:gd name="T55" fmla="*/ 126 h 287"/>
                <a:gd name="T56" fmla="*/ 1152 w 1553"/>
                <a:gd name="T57" fmla="*/ 116 h 287"/>
                <a:gd name="T58" fmla="*/ 1192 w 1553"/>
                <a:gd name="T59" fmla="*/ 105 h 287"/>
                <a:gd name="T60" fmla="*/ 1233 w 1553"/>
                <a:gd name="T61" fmla="*/ 95 h 287"/>
                <a:gd name="T62" fmla="*/ 1273 w 1553"/>
                <a:gd name="T63" fmla="*/ 84 h 287"/>
                <a:gd name="T64" fmla="*/ 1313 w 1553"/>
                <a:gd name="T65" fmla="*/ 73 h 287"/>
                <a:gd name="T66" fmla="*/ 1353 w 1553"/>
                <a:gd name="T67" fmla="*/ 61 h 287"/>
                <a:gd name="T68" fmla="*/ 1393 w 1553"/>
                <a:gd name="T69" fmla="*/ 50 h 287"/>
                <a:gd name="T70" fmla="*/ 1433 w 1553"/>
                <a:gd name="T71" fmla="*/ 38 h 287"/>
                <a:gd name="T72" fmla="*/ 1473 w 1553"/>
                <a:gd name="T73" fmla="*/ 25 h 287"/>
                <a:gd name="T74" fmla="*/ 1513 w 1553"/>
                <a:gd name="T75" fmla="*/ 13 h 287"/>
                <a:gd name="T76" fmla="*/ 1553 w 1553"/>
                <a:gd name="T77"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53" h="287">
                  <a:moveTo>
                    <a:pt x="0" y="287"/>
                  </a:moveTo>
                  <a:lnTo>
                    <a:pt x="42" y="285"/>
                  </a:lnTo>
                  <a:lnTo>
                    <a:pt x="83" y="282"/>
                  </a:lnTo>
                  <a:lnTo>
                    <a:pt x="125" y="279"/>
                  </a:lnTo>
                  <a:lnTo>
                    <a:pt x="166" y="276"/>
                  </a:lnTo>
                  <a:lnTo>
                    <a:pt x="208" y="273"/>
                  </a:lnTo>
                  <a:lnTo>
                    <a:pt x="249" y="269"/>
                  </a:lnTo>
                  <a:lnTo>
                    <a:pt x="291" y="265"/>
                  </a:lnTo>
                  <a:lnTo>
                    <a:pt x="332" y="261"/>
                  </a:lnTo>
                  <a:lnTo>
                    <a:pt x="374" y="256"/>
                  </a:lnTo>
                  <a:lnTo>
                    <a:pt x="415" y="252"/>
                  </a:lnTo>
                  <a:lnTo>
                    <a:pt x="456" y="247"/>
                  </a:lnTo>
                  <a:lnTo>
                    <a:pt x="497" y="241"/>
                  </a:lnTo>
                  <a:lnTo>
                    <a:pt x="539" y="235"/>
                  </a:lnTo>
                  <a:lnTo>
                    <a:pt x="580" y="229"/>
                  </a:lnTo>
                  <a:lnTo>
                    <a:pt x="621" y="223"/>
                  </a:lnTo>
                  <a:lnTo>
                    <a:pt x="662" y="216"/>
                  </a:lnTo>
                  <a:lnTo>
                    <a:pt x="703" y="210"/>
                  </a:lnTo>
                  <a:lnTo>
                    <a:pt x="744" y="203"/>
                  </a:lnTo>
                  <a:lnTo>
                    <a:pt x="785" y="195"/>
                  </a:lnTo>
                  <a:lnTo>
                    <a:pt x="826" y="188"/>
                  </a:lnTo>
                  <a:lnTo>
                    <a:pt x="867" y="179"/>
                  </a:lnTo>
                  <a:lnTo>
                    <a:pt x="908" y="171"/>
                  </a:lnTo>
                  <a:lnTo>
                    <a:pt x="949" y="162"/>
                  </a:lnTo>
                  <a:lnTo>
                    <a:pt x="990" y="154"/>
                  </a:lnTo>
                  <a:lnTo>
                    <a:pt x="1030" y="145"/>
                  </a:lnTo>
                  <a:lnTo>
                    <a:pt x="1071" y="135"/>
                  </a:lnTo>
                  <a:lnTo>
                    <a:pt x="1111" y="126"/>
                  </a:lnTo>
                  <a:lnTo>
                    <a:pt x="1152" y="116"/>
                  </a:lnTo>
                  <a:lnTo>
                    <a:pt x="1192" y="105"/>
                  </a:lnTo>
                  <a:lnTo>
                    <a:pt x="1233" y="95"/>
                  </a:lnTo>
                  <a:lnTo>
                    <a:pt x="1273" y="84"/>
                  </a:lnTo>
                  <a:lnTo>
                    <a:pt x="1313" y="73"/>
                  </a:lnTo>
                  <a:lnTo>
                    <a:pt x="1353" y="61"/>
                  </a:lnTo>
                  <a:lnTo>
                    <a:pt x="1393" y="50"/>
                  </a:lnTo>
                  <a:lnTo>
                    <a:pt x="1433" y="38"/>
                  </a:lnTo>
                  <a:lnTo>
                    <a:pt x="1473" y="25"/>
                  </a:lnTo>
                  <a:lnTo>
                    <a:pt x="1513" y="13"/>
                  </a:lnTo>
                  <a:lnTo>
                    <a:pt x="155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Rectangle 89"/>
            <p:cNvSpPr>
              <a:spLocks noChangeArrowheads="1"/>
            </p:cNvSpPr>
            <p:nvPr/>
          </p:nvSpPr>
          <p:spPr bwMode="auto">
            <a:xfrm>
              <a:off x="2729" y="1550"/>
              <a:ext cx="188"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a:ln>
                    <a:noFill/>
                  </a:ln>
                  <a:solidFill>
                    <a:srgbClr val="000000"/>
                  </a:solidFill>
                  <a:effectLst/>
                  <a:latin typeface="Times New Roman" panose="02020603050405020304" pitchFamily="18" charset="0"/>
                </a:rPr>
                <a:t>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7" name="Rectangle 90"/>
            <p:cNvSpPr>
              <a:spLocks noChangeArrowheads="1"/>
            </p:cNvSpPr>
            <p:nvPr/>
          </p:nvSpPr>
          <p:spPr bwMode="auto">
            <a:xfrm>
              <a:off x="4242" y="1550"/>
              <a:ext cx="179"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a:ln>
                    <a:noFill/>
                  </a:ln>
                  <a:solidFill>
                    <a:srgbClr val="000000"/>
                  </a:solidFill>
                  <a:effectLst/>
                  <a:latin typeface="Times New Roman" panose="02020603050405020304" pitchFamily="18" charset="0"/>
                </a:rPr>
                <a:t>B</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8" name="Rectangle 91"/>
            <p:cNvSpPr>
              <a:spLocks noChangeArrowheads="1"/>
            </p:cNvSpPr>
            <p:nvPr/>
          </p:nvSpPr>
          <p:spPr bwMode="auto">
            <a:xfrm>
              <a:off x="5012" y="1550"/>
              <a:ext cx="179"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a:ln>
                    <a:noFill/>
                  </a:ln>
                  <a:solidFill>
                    <a:srgbClr val="000000"/>
                  </a:solidFill>
                  <a:effectLst/>
                  <a:latin typeface="Times New Roman" panose="02020603050405020304" pitchFamily="18" charset="0"/>
                </a:rPr>
                <a:t>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9" name="Rectangle 92"/>
            <p:cNvSpPr>
              <a:spLocks noChangeArrowheads="1"/>
            </p:cNvSpPr>
            <p:nvPr/>
          </p:nvSpPr>
          <p:spPr bwMode="auto">
            <a:xfrm>
              <a:off x="5786" y="1550"/>
              <a:ext cx="188"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a:ln>
                    <a:noFill/>
                  </a:ln>
                  <a:solidFill>
                    <a:srgbClr val="000000"/>
                  </a:solidFill>
                  <a:effectLst/>
                  <a:latin typeface="Times New Roman" panose="02020603050405020304" pitchFamily="18" charset="0"/>
                </a:rPr>
                <a:t>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0" name="Rectangle 93"/>
            <p:cNvSpPr>
              <a:spLocks noChangeArrowheads="1"/>
            </p:cNvSpPr>
            <p:nvPr/>
          </p:nvSpPr>
          <p:spPr bwMode="auto">
            <a:xfrm>
              <a:off x="2729" y="3591"/>
              <a:ext cx="188"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a:ln>
                    <a:noFill/>
                  </a:ln>
                  <a:solidFill>
                    <a:srgbClr val="000000"/>
                  </a:solidFill>
                  <a:effectLst/>
                  <a:latin typeface="Times New Roman" panose="02020603050405020304" pitchFamily="18" charset="0"/>
                </a:rPr>
                <a:t>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1" name="Rectangle 94"/>
            <p:cNvSpPr>
              <a:spLocks noChangeArrowheads="1"/>
            </p:cNvSpPr>
            <p:nvPr/>
          </p:nvSpPr>
          <p:spPr bwMode="auto">
            <a:xfrm>
              <a:off x="4242" y="3591"/>
              <a:ext cx="179"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a:ln>
                    <a:noFill/>
                  </a:ln>
                  <a:solidFill>
                    <a:srgbClr val="000000"/>
                  </a:solidFill>
                  <a:effectLst/>
                  <a:latin typeface="Times New Roman" panose="02020603050405020304" pitchFamily="18" charset="0"/>
                </a:rPr>
                <a:t>B</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 name="Rectangle 95"/>
            <p:cNvSpPr>
              <a:spLocks noChangeArrowheads="1"/>
            </p:cNvSpPr>
            <p:nvPr/>
          </p:nvSpPr>
          <p:spPr bwMode="auto">
            <a:xfrm>
              <a:off x="5012" y="3591"/>
              <a:ext cx="179"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a:ln>
                    <a:noFill/>
                  </a:ln>
                  <a:solidFill>
                    <a:srgbClr val="000000"/>
                  </a:solidFill>
                  <a:effectLst/>
                  <a:latin typeface="Times New Roman" panose="02020603050405020304" pitchFamily="18" charset="0"/>
                </a:rPr>
                <a:t>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 name="Rectangle 96"/>
            <p:cNvSpPr>
              <a:spLocks noChangeArrowheads="1"/>
            </p:cNvSpPr>
            <p:nvPr/>
          </p:nvSpPr>
          <p:spPr bwMode="auto">
            <a:xfrm>
              <a:off x="5786" y="3591"/>
              <a:ext cx="188"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a:ln>
                    <a:noFill/>
                  </a:ln>
                  <a:solidFill>
                    <a:srgbClr val="000000"/>
                  </a:solidFill>
                  <a:effectLst/>
                  <a:latin typeface="Times New Roman" panose="02020603050405020304" pitchFamily="18" charset="0"/>
                </a:rPr>
                <a:t>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4" name="Line 97"/>
            <p:cNvSpPr>
              <a:spLocks noChangeShapeType="1"/>
            </p:cNvSpPr>
            <p:nvPr/>
          </p:nvSpPr>
          <p:spPr bwMode="auto">
            <a:xfrm flipV="1">
              <a:off x="2786" y="3580"/>
              <a:ext cx="0" cy="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 name="Line 98"/>
            <p:cNvSpPr>
              <a:spLocks noChangeShapeType="1"/>
            </p:cNvSpPr>
            <p:nvPr/>
          </p:nvSpPr>
          <p:spPr bwMode="auto">
            <a:xfrm flipV="1">
              <a:off x="2851" y="3576"/>
              <a:ext cx="0" cy="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 name="Line 99"/>
            <p:cNvSpPr>
              <a:spLocks noChangeShapeType="1"/>
            </p:cNvSpPr>
            <p:nvPr/>
          </p:nvSpPr>
          <p:spPr bwMode="auto">
            <a:xfrm flipV="1">
              <a:off x="2916" y="3571"/>
              <a:ext cx="0" cy="1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 name="Line 100"/>
            <p:cNvSpPr>
              <a:spLocks noChangeShapeType="1"/>
            </p:cNvSpPr>
            <p:nvPr/>
          </p:nvSpPr>
          <p:spPr bwMode="auto">
            <a:xfrm flipV="1">
              <a:off x="2981" y="3566"/>
              <a:ext cx="0" cy="1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 name="Line 101"/>
            <p:cNvSpPr>
              <a:spLocks noChangeShapeType="1"/>
            </p:cNvSpPr>
            <p:nvPr/>
          </p:nvSpPr>
          <p:spPr bwMode="auto">
            <a:xfrm flipV="1">
              <a:off x="3047" y="3560"/>
              <a:ext cx="0" cy="2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 name="Line 102"/>
            <p:cNvSpPr>
              <a:spLocks noChangeShapeType="1"/>
            </p:cNvSpPr>
            <p:nvPr/>
          </p:nvSpPr>
          <p:spPr bwMode="auto">
            <a:xfrm flipV="1">
              <a:off x="3112" y="3553"/>
              <a:ext cx="0" cy="2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 name="Line 103"/>
            <p:cNvSpPr>
              <a:spLocks noChangeShapeType="1"/>
            </p:cNvSpPr>
            <p:nvPr/>
          </p:nvSpPr>
          <p:spPr bwMode="auto">
            <a:xfrm flipV="1">
              <a:off x="3177" y="3545"/>
              <a:ext cx="0" cy="3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 name="Line 104"/>
            <p:cNvSpPr>
              <a:spLocks noChangeShapeType="1"/>
            </p:cNvSpPr>
            <p:nvPr/>
          </p:nvSpPr>
          <p:spPr bwMode="auto">
            <a:xfrm flipV="1">
              <a:off x="3242" y="3537"/>
              <a:ext cx="0" cy="4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Line 105"/>
            <p:cNvSpPr>
              <a:spLocks noChangeShapeType="1"/>
            </p:cNvSpPr>
            <p:nvPr/>
          </p:nvSpPr>
          <p:spPr bwMode="auto">
            <a:xfrm flipV="1">
              <a:off x="3307" y="3528"/>
              <a:ext cx="0" cy="5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 name="Line 106"/>
            <p:cNvSpPr>
              <a:spLocks noChangeShapeType="1"/>
            </p:cNvSpPr>
            <p:nvPr/>
          </p:nvSpPr>
          <p:spPr bwMode="auto">
            <a:xfrm flipV="1">
              <a:off x="3372" y="3518"/>
              <a:ext cx="0" cy="6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 name="Line 107"/>
            <p:cNvSpPr>
              <a:spLocks noChangeShapeType="1"/>
            </p:cNvSpPr>
            <p:nvPr/>
          </p:nvSpPr>
          <p:spPr bwMode="auto">
            <a:xfrm flipV="1">
              <a:off x="3437" y="3508"/>
              <a:ext cx="0" cy="7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 name="Line 108"/>
            <p:cNvSpPr>
              <a:spLocks noChangeShapeType="1"/>
            </p:cNvSpPr>
            <p:nvPr/>
          </p:nvSpPr>
          <p:spPr bwMode="auto">
            <a:xfrm flipV="1">
              <a:off x="3502" y="3496"/>
              <a:ext cx="0" cy="8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 name="Line 109"/>
            <p:cNvSpPr>
              <a:spLocks noChangeShapeType="1"/>
            </p:cNvSpPr>
            <p:nvPr/>
          </p:nvSpPr>
          <p:spPr bwMode="auto">
            <a:xfrm flipV="1">
              <a:off x="3567" y="3484"/>
              <a:ext cx="0" cy="9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 name="Line 110"/>
            <p:cNvSpPr>
              <a:spLocks noChangeShapeType="1"/>
            </p:cNvSpPr>
            <p:nvPr/>
          </p:nvSpPr>
          <p:spPr bwMode="auto">
            <a:xfrm flipV="1">
              <a:off x="3632" y="3472"/>
              <a:ext cx="0" cy="11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 name="Line 111"/>
            <p:cNvSpPr>
              <a:spLocks noChangeShapeType="1"/>
            </p:cNvSpPr>
            <p:nvPr/>
          </p:nvSpPr>
          <p:spPr bwMode="auto">
            <a:xfrm flipV="1">
              <a:off x="3698" y="3458"/>
              <a:ext cx="0" cy="12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 name="Line 112"/>
            <p:cNvSpPr>
              <a:spLocks noChangeShapeType="1"/>
            </p:cNvSpPr>
            <p:nvPr/>
          </p:nvSpPr>
          <p:spPr bwMode="auto">
            <a:xfrm flipV="1">
              <a:off x="3762" y="3444"/>
              <a:ext cx="0" cy="1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 name="Line 113"/>
            <p:cNvSpPr>
              <a:spLocks noChangeShapeType="1"/>
            </p:cNvSpPr>
            <p:nvPr/>
          </p:nvSpPr>
          <p:spPr bwMode="auto">
            <a:xfrm flipV="1">
              <a:off x="3828" y="3429"/>
              <a:ext cx="0" cy="15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 name="Line 114"/>
            <p:cNvSpPr>
              <a:spLocks noChangeShapeType="1"/>
            </p:cNvSpPr>
            <p:nvPr/>
          </p:nvSpPr>
          <p:spPr bwMode="auto">
            <a:xfrm flipV="1">
              <a:off x="3893" y="3413"/>
              <a:ext cx="0" cy="16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 name="Line 115"/>
            <p:cNvSpPr>
              <a:spLocks noChangeShapeType="1"/>
            </p:cNvSpPr>
            <p:nvPr/>
          </p:nvSpPr>
          <p:spPr bwMode="auto">
            <a:xfrm flipV="1">
              <a:off x="3958" y="3396"/>
              <a:ext cx="0" cy="18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 name="Line 116"/>
            <p:cNvSpPr>
              <a:spLocks noChangeShapeType="1"/>
            </p:cNvSpPr>
            <p:nvPr/>
          </p:nvSpPr>
          <p:spPr bwMode="auto">
            <a:xfrm flipV="1">
              <a:off x="4023" y="3379"/>
              <a:ext cx="0" cy="20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 name="Line 117"/>
            <p:cNvSpPr>
              <a:spLocks noChangeShapeType="1"/>
            </p:cNvSpPr>
            <p:nvPr/>
          </p:nvSpPr>
          <p:spPr bwMode="auto">
            <a:xfrm flipV="1">
              <a:off x="4088" y="3361"/>
              <a:ext cx="0" cy="22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 name="Line 118"/>
            <p:cNvSpPr>
              <a:spLocks noChangeShapeType="1"/>
            </p:cNvSpPr>
            <p:nvPr/>
          </p:nvSpPr>
          <p:spPr bwMode="auto">
            <a:xfrm flipV="1">
              <a:off x="4153" y="3342"/>
              <a:ext cx="0" cy="24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 name="Line 119"/>
            <p:cNvSpPr>
              <a:spLocks noChangeShapeType="1"/>
            </p:cNvSpPr>
            <p:nvPr/>
          </p:nvSpPr>
          <p:spPr bwMode="auto">
            <a:xfrm flipV="1">
              <a:off x="4218" y="3323"/>
              <a:ext cx="0" cy="25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 name="Line 120"/>
            <p:cNvSpPr>
              <a:spLocks noChangeShapeType="1"/>
            </p:cNvSpPr>
            <p:nvPr/>
          </p:nvSpPr>
          <p:spPr bwMode="auto">
            <a:xfrm flipV="1">
              <a:off x="4283" y="3302"/>
              <a:ext cx="0" cy="28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 name="Line 121"/>
            <p:cNvSpPr>
              <a:spLocks noChangeShapeType="1"/>
            </p:cNvSpPr>
            <p:nvPr/>
          </p:nvSpPr>
          <p:spPr bwMode="auto">
            <a:xfrm flipV="1">
              <a:off x="4349" y="3263"/>
              <a:ext cx="0" cy="31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 name="Line 122"/>
            <p:cNvSpPr>
              <a:spLocks noChangeShapeType="1"/>
            </p:cNvSpPr>
            <p:nvPr/>
          </p:nvSpPr>
          <p:spPr bwMode="auto">
            <a:xfrm flipV="1">
              <a:off x="4413" y="3214"/>
              <a:ext cx="0" cy="36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 name="Line 123"/>
            <p:cNvSpPr>
              <a:spLocks noChangeShapeType="1"/>
            </p:cNvSpPr>
            <p:nvPr/>
          </p:nvSpPr>
          <p:spPr bwMode="auto">
            <a:xfrm flipV="1">
              <a:off x="4479" y="3166"/>
              <a:ext cx="0" cy="41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 name="Line 124"/>
            <p:cNvSpPr>
              <a:spLocks noChangeShapeType="1"/>
            </p:cNvSpPr>
            <p:nvPr/>
          </p:nvSpPr>
          <p:spPr bwMode="auto">
            <a:xfrm flipV="1">
              <a:off x="4544" y="3118"/>
              <a:ext cx="0" cy="46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 name="Line 125"/>
            <p:cNvSpPr>
              <a:spLocks noChangeShapeType="1"/>
            </p:cNvSpPr>
            <p:nvPr/>
          </p:nvSpPr>
          <p:spPr bwMode="auto">
            <a:xfrm flipV="1">
              <a:off x="4609" y="3070"/>
              <a:ext cx="0" cy="51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 name="Line 126"/>
            <p:cNvSpPr>
              <a:spLocks noChangeShapeType="1"/>
            </p:cNvSpPr>
            <p:nvPr/>
          </p:nvSpPr>
          <p:spPr bwMode="auto">
            <a:xfrm flipV="1">
              <a:off x="4674" y="3410"/>
              <a:ext cx="0" cy="17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 name="Line 127"/>
            <p:cNvSpPr>
              <a:spLocks noChangeShapeType="1"/>
            </p:cNvSpPr>
            <p:nvPr/>
          </p:nvSpPr>
          <p:spPr bwMode="auto">
            <a:xfrm flipV="1">
              <a:off x="4674" y="3022"/>
              <a:ext cx="0" cy="42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 name="Line 128"/>
            <p:cNvSpPr>
              <a:spLocks noChangeShapeType="1"/>
            </p:cNvSpPr>
            <p:nvPr/>
          </p:nvSpPr>
          <p:spPr bwMode="auto">
            <a:xfrm flipV="1">
              <a:off x="4739" y="3410"/>
              <a:ext cx="0" cy="17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 name="Line 129"/>
            <p:cNvSpPr>
              <a:spLocks noChangeShapeType="1"/>
            </p:cNvSpPr>
            <p:nvPr/>
          </p:nvSpPr>
          <p:spPr bwMode="auto">
            <a:xfrm flipV="1">
              <a:off x="4739" y="2974"/>
              <a:ext cx="0" cy="48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 name="Line 130"/>
            <p:cNvSpPr>
              <a:spLocks noChangeShapeType="1"/>
            </p:cNvSpPr>
            <p:nvPr/>
          </p:nvSpPr>
          <p:spPr bwMode="auto">
            <a:xfrm flipV="1">
              <a:off x="4804" y="3410"/>
              <a:ext cx="0" cy="17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 name="Line 131"/>
            <p:cNvSpPr>
              <a:spLocks noChangeShapeType="1"/>
            </p:cNvSpPr>
            <p:nvPr/>
          </p:nvSpPr>
          <p:spPr bwMode="auto">
            <a:xfrm flipV="1">
              <a:off x="4804" y="2926"/>
              <a:ext cx="0" cy="50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 name="Line 132"/>
            <p:cNvSpPr>
              <a:spLocks noChangeShapeType="1"/>
            </p:cNvSpPr>
            <p:nvPr/>
          </p:nvSpPr>
          <p:spPr bwMode="auto">
            <a:xfrm flipV="1">
              <a:off x="4869" y="2878"/>
              <a:ext cx="0" cy="70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 name="Line 133"/>
            <p:cNvSpPr>
              <a:spLocks noChangeShapeType="1"/>
            </p:cNvSpPr>
            <p:nvPr/>
          </p:nvSpPr>
          <p:spPr bwMode="auto">
            <a:xfrm flipV="1">
              <a:off x="4934" y="2830"/>
              <a:ext cx="0" cy="75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 name="Line 134"/>
            <p:cNvSpPr>
              <a:spLocks noChangeShapeType="1"/>
            </p:cNvSpPr>
            <p:nvPr/>
          </p:nvSpPr>
          <p:spPr bwMode="auto">
            <a:xfrm flipV="1">
              <a:off x="5000" y="2782"/>
              <a:ext cx="0" cy="8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2" name="Line 135"/>
            <p:cNvSpPr>
              <a:spLocks noChangeShapeType="1"/>
            </p:cNvSpPr>
            <p:nvPr/>
          </p:nvSpPr>
          <p:spPr bwMode="auto">
            <a:xfrm flipV="1">
              <a:off x="5064" y="2734"/>
              <a:ext cx="0" cy="84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 name="Line 136"/>
            <p:cNvSpPr>
              <a:spLocks noChangeShapeType="1"/>
            </p:cNvSpPr>
            <p:nvPr/>
          </p:nvSpPr>
          <p:spPr bwMode="auto">
            <a:xfrm flipV="1">
              <a:off x="5130" y="3259"/>
              <a:ext cx="0" cy="32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 name="Line 137"/>
            <p:cNvSpPr>
              <a:spLocks noChangeShapeType="1"/>
            </p:cNvSpPr>
            <p:nvPr/>
          </p:nvSpPr>
          <p:spPr bwMode="auto">
            <a:xfrm flipV="1">
              <a:off x="5195" y="3211"/>
              <a:ext cx="0" cy="37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 name="Line 138"/>
            <p:cNvSpPr>
              <a:spLocks noChangeShapeType="1"/>
            </p:cNvSpPr>
            <p:nvPr/>
          </p:nvSpPr>
          <p:spPr bwMode="auto">
            <a:xfrm flipV="1">
              <a:off x="5260" y="3162"/>
              <a:ext cx="0" cy="42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 name="Line 139"/>
            <p:cNvSpPr>
              <a:spLocks noChangeShapeType="1"/>
            </p:cNvSpPr>
            <p:nvPr/>
          </p:nvSpPr>
          <p:spPr bwMode="auto">
            <a:xfrm flipV="1">
              <a:off x="5325" y="3115"/>
              <a:ext cx="0" cy="46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 name="Line 140"/>
            <p:cNvSpPr>
              <a:spLocks noChangeShapeType="1"/>
            </p:cNvSpPr>
            <p:nvPr/>
          </p:nvSpPr>
          <p:spPr bwMode="auto">
            <a:xfrm flipV="1">
              <a:off x="5390" y="3067"/>
              <a:ext cx="0" cy="51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 name="Line 141"/>
            <p:cNvSpPr>
              <a:spLocks noChangeShapeType="1"/>
            </p:cNvSpPr>
            <p:nvPr/>
          </p:nvSpPr>
          <p:spPr bwMode="auto">
            <a:xfrm flipV="1">
              <a:off x="5455" y="3388"/>
              <a:ext cx="0" cy="19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 name="Line 142"/>
            <p:cNvSpPr>
              <a:spLocks noChangeShapeType="1"/>
            </p:cNvSpPr>
            <p:nvPr/>
          </p:nvSpPr>
          <p:spPr bwMode="auto">
            <a:xfrm flipV="1">
              <a:off x="5455" y="3018"/>
              <a:ext cx="0" cy="42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 name="Line 143"/>
            <p:cNvSpPr>
              <a:spLocks noChangeShapeType="1"/>
            </p:cNvSpPr>
            <p:nvPr/>
          </p:nvSpPr>
          <p:spPr bwMode="auto">
            <a:xfrm flipV="1">
              <a:off x="5520" y="3388"/>
              <a:ext cx="0" cy="19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 name="Line 144"/>
            <p:cNvSpPr>
              <a:spLocks noChangeShapeType="1"/>
            </p:cNvSpPr>
            <p:nvPr/>
          </p:nvSpPr>
          <p:spPr bwMode="auto">
            <a:xfrm flipV="1">
              <a:off x="5520" y="2970"/>
              <a:ext cx="0" cy="48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 name="Line 145"/>
            <p:cNvSpPr>
              <a:spLocks noChangeShapeType="1"/>
            </p:cNvSpPr>
            <p:nvPr/>
          </p:nvSpPr>
          <p:spPr bwMode="auto">
            <a:xfrm flipV="1">
              <a:off x="5585" y="3388"/>
              <a:ext cx="0" cy="19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 name="Line 146"/>
            <p:cNvSpPr>
              <a:spLocks noChangeShapeType="1"/>
            </p:cNvSpPr>
            <p:nvPr/>
          </p:nvSpPr>
          <p:spPr bwMode="auto">
            <a:xfrm flipV="1">
              <a:off x="5585" y="2922"/>
              <a:ext cx="0" cy="50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 name="Line 147"/>
            <p:cNvSpPr>
              <a:spLocks noChangeShapeType="1"/>
            </p:cNvSpPr>
            <p:nvPr/>
          </p:nvSpPr>
          <p:spPr bwMode="auto">
            <a:xfrm flipV="1">
              <a:off x="5650" y="3388"/>
              <a:ext cx="0" cy="19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 name="Line 148"/>
            <p:cNvSpPr>
              <a:spLocks noChangeShapeType="1"/>
            </p:cNvSpPr>
            <p:nvPr/>
          </p:nvSpPr>
          <p:spPr bwMode="auto">
            <a:xfrm flipV="1">
              <a:off x="5650" y="2874"/>
              <a:ext cx="0" cy="57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 name="Line 149"/>
            <p:cNvSpPr>
              <a:spLocks noChangeShapeType="1"/>
            </p:cNvSpPr>
            <p:nvPr/>
          </p:nvSpPr>
          <p:spPr bwMode="auto">
            <a:xfrm flipV="1">
              <a:off x="5715" y="2826"/>
              <a:ext cx="0" cy="75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 name="Line 150"/>
            <p:cNvSpPr>
              <a:spLocks noChangeShapeType="1"/>
            </p:cNvSpPr>
            <p:nvPr/>
          </p:nvSpPr>
          <p:spPr bwMode="auto">
            <a:xfrm flipV="1">
              <a:off x="5781" y="2778"/>
              <a:ext cx="0" cy="80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8" name="Line 151"/>
            <p:cNvSpPr>
              <a:spLocks noChangeShapeType="1"/>
            </p:cNvSpPr>
            <p:nvPr/>
          </p:nvSpPr>
          <p:spPr bwMode="auto">
            <a:xfrm flipV="1">
              <a:off x="5846" y="2730"/>
              <a:ext cx="0" cy="85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9" name="Line 152"/>
            <p:cNvSpPr>
              <a:spLocks noChangeShapeType="1"/>
            </p:cNvSpPr>
            <p:nvPr/>
          </p:nvSpPr>
          <p:spPr bwMode="auto">
            <a:xfrm>
              <a:off x="2751" y="3582"/>
              <a:ext cx="10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 name="Line 153"/>
            <p:cNvSpPr>
              <a:spLocks noChangeShapeType="1"/>
            </p:cNvSpPr>
            <p:nvPr/>
          </p:nvSpPr>
          <p:spPr bwMode="auto">
            <a:xfrm flipH="1" flipV="1">
              <a:off x="2798" y="3558"/>
              <a:ext cx="54" cy="2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 name="Line 154"/>
            <p:cNvSpPr>
              <a:spLocks noChangeShapeType="1"/>
            </p:cNvSpPr>
            <p:nvPr/>
          </p:nvSpPr>
          <p:spPr bwMode="auto">
            <a:xfrm flipH="1">
              <a:off x="2798" y="3582"/>
              <a:ext cx="54" cy="2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 name="Line 155"/>
            <p:cNvSpPr>
              <a:spLocks noChangeShapeType="1"/>
            </p:cNvSpPr>
            <p:nvPr/>
          </p:nvSpPr>
          <p:spPr bwMode="auto">
            <a:xfrm flipH="1">
              <a:off x="2651" y="3582"/>
              <a:ext cx="1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 name="Line 156"/>
            <p:cNvSpPr>
              <a:spLocks noChangeShapeType="1"/>
            </p:cNvSpPr>
            <p:nvPr/>
          </p:nvSpPr>
          <p:spPr bwMode="auto">
            <a:xfrm flipV="1">
              <a:off x="2651" y="3558"/>
              <a:ext cx="54" cy="2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 name="Line 157"/>
            <p:cNvSpPr>
              <a:spLocks noChangeShapeType="1"/>
            </p:cNvSpPr>
            <p:nvPr/>
          </p:nvSpPr>
          <p:spPr bwMode="auto">
            <a:xfrm>
              <a:off x="2651" y="3582"/>
              <a:ext cx="54" cy="2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65" name="Title 1">
            <a:extLst>
              <a:ext uri="{FF2B5EF4-FFF2-40B4-BE49-F238E27FC236}">
                <a16:creationId xmlns:a16="http://schemas.microsoft.com/office/drawing/2014/main" id="{3D737304-DEA7-44BA-94F9-BFA2851A062B}"/>
              </a:ext>
            </a:extLst>
          </p:cNvPr>
          <p:cNvSpPr txBox="1">
            <a:spLocks/>
          </p:cNvSpPr>
          <p:nvPr/>
        </p:nvSpPr>
        <p:spPr>
          <a:xfrm>
            <a:off x="273384" y="868188"/>
            <a:ext cx="10984832" cy="4781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i="1" kern="1200">
                <a:solidFill>
                  <a:srgbClr val="FF0000"/>
                </a:solidFill>
                <a:latin typeface="Arial" panose="020B0604020202020204" pitchFamily="34" charset="0"/>
                <a:ea typeface="+mj-ea"/>
                <a:cs typeface="Arial" panose="020B0604020202020204" pitchFamily="34" charset="0"/>
              </a:defRPr>
            </a:lvl1pPr>
          </a:lstStyle>
          <a:p>
            <a:r>
              <a:rPr lang="en-US" sz="2400" b="1">
                <a:latin typeface="Times New Roman" panose="02020603050405020304" pitchFamily="18" charset="0"/>
                <a:cs typeface="Times New Roman" panose="02020603050405020304" pitchFamily="18" charset="0"/>
              </a:rPr>
              <a:t>2.5 Vẽ biểu đồ nội lực theo nhận xét (vẽ nhanh)</a:t>
            </a:r>
            <a:endParaRPr lang="en-AU" sz="2400" b="1" dirty="0">
              <a:latin typeface="Times New Roman" panose="02020603050405020304" pitchFamily="18" charset="0"/>
              <a:cs typeface="Times New Roman" panose="02020603050405020304" pitchFamily="18" charset="0"/>
            </a:endParaRPr>
          </a:p>
        </p:txBody>
      </p:sp>
      <p:sp>
        <p:nvSpPr>
          <p:cNvPr id="5" name="Oval 4">
            <a:extLst>
              <a:ext uri="{FF2B5EF4-FFF2-40B4-BE49-F238E27FC236}">
                <a16:creationId xmlns:a16="http://schemas.microsoft.com/office/drawing/2014/main" id="{EC3B0759-D544-4B73-92CF-626EBC7B2E8B}"/>
              </a:ext>
            </a:extLst>
          </p:cNvPr>
          <p:cNvSpPr/>
          <p:nvPr/>
        </p:nvSpPr>
        <p:spPr>
          <a:xfrm>
            <a:off x="9812118" y="3266386"/>
            <a:ext cx="432757" cy="43275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6" name="Oval 165">
            <a:extLst>
              <a:ext uri="{FF2B5EF4-FFF2-40B4-BE49-F238E27FC236}">
                <a16:creationId xmlns:a16="http://schemas.microsoft.com/office/drawing/2014/main" id="{5336AE2D-75C2-4E58-A668-3E2C30694AE4}"/>
              </a:ext>
            </a:extLst>
          </p:cNvPr>
          <p:cNvSpPr/>
          <p:nvPr/>
        </p:nvSpPr>
        <p:spPr>
          <a:xfrm>
            <a:off x="9840254" y="6110909"/>
            <a:ext cx="432757" cy="43275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67" name="Picture 166">
            <a:extLst>
              <a:ext uri="{FF2B5EF4-FFF2-40B4-BE49-F238E27FC236}">
                <a16:creationId xmlns:a16="http://schemas.microsoft.com/office/drawing/2014/main" id="{4D7CBD9D-18ED-4416-A4B5-0F41E0C892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256"/>
            <a:ext cx="4252981" cy="914400"/>
          </a:xfrm>
          <a:prstGeom prst="rect">
            <a:avLst/>
          </a:prstGeom>
        </p:spPr>
      </p:pic>
    </p:spTree>
    <p:extLst>
      <p:ext uri="{BB962C8B-B14F-4D97-AF65-F5344CB8AC3E}">
        <p14:creationId xmlns:p14="http://schemas.microsoft.com/office/powerpoint/2010/main" val="42856775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131CAB2-FB00-414D-BFF1-E40627A96032}"/>
              </a:ext>
            </a:extLst>
          </p:cNvPr>
          <p:cNvSpPr/>
          <p:nvPr/>
        </p:nvSpPr>
        <p:spPr>
          <a:xfrm>
            <a:off x="852268" y="1778384"/>
            <a:ext cx="10506075" cy="3046988"/>
          </a:xfrm>
          <a:prstGeom prst="rect">
            <a:avLst/>
          </a:prstGeom>
        </p:spPr>
        <p:txBody>
          <a:bodyPr wrap="square">
            <a:spAutoFit/>
          </a:bodyPr>
          <a:lstStyle/>
          <a:p>
            <a:pPr algn="just">
              <a:spcAft>
                <a:spcPts val="0"/>
              </a:spcAft>
            </a:pPr>
            <a:r>
              <a:rPr lang="en-US" sz="2400" b="1" i="1" dirty="0">
                <a:latin typeface="Times New Roman" panose="02020603050405020304" pitchFamily="18" charset="0"/>
                <a:ea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rPr>
              <a:t>Kiểm</a:t>
            </a:r>
            <a:r>
              <a:rPr lang="en-US" sz="2400" b="1" i="1" dirty="0">
                <a:latin typeface="Times New Roman" panose="02020603050405020304" pitchFamily="18" charset="0"/>
                <a:ea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rPr>
              <a:t>tra</a:t>
            </a:r>
            <a:r>
              <a:rPr lang="en-US" sz="2400" b="1" i="1" dirty="0">
                <a:latin typeface="Times New Roman" panose="02020603050405020304" pitchFamily="18" charset="0"/>
                <a:ea typeface="Times New Roman" panose="02020603050405020304" pitchFamily="18" charset="0"/>
              </a:rPr>
              <a:t>: </a:t>
            </a:r>
            <a:endParaRPr lang="en-AU" sz="2400" dirty="0">
              <a:latin typeface="Times New Roman" panose="02020603050405020304" pitchFamily="18" charset="0"/>
              <a:ea typeface="Times New Roman" panose="02020603050405020304" pitchFamily="18" charset="0"/>
            </a:endParaRPr>
          </a:p>
          <a:p>
            <a:pPr indent="457200" algn="just">
              <a:spcAft>
                <a:spcPts val="0"/>
              </a:spcAft>
            </a:pPr>
            <a:r>
              <a:rPr lang="en-US" sz="2400" dirty="0" err="1">
                <a:latin typeface="Times New Roman" panose="02020603050405020304" pitchFamily="18" charset="0"/>
                <a:ea typeface="Times New Roman" panose="02020603050405020304" pitchFamily="18" charset="0"/>
              </a:rPr>
              <a:t>Tại</a:t>
            </a:r>
            <a:r>
              <a:rPr lang="en-US" sz="2400" dirty="0">
                <a:latin typeface="Times New Roman" panose="02020603050405020304" pitchFamily="18" charset="0"/>
                <a:ea typeface="Times New Roman" panose="02020603050405020304" pitchFamily="18" charset="0"/>
              </a:rPr>
              <a:t> A: </a:t>
            </a:r>
            <a:r>
              <a:rPr lang="en-US" sz="2400" dirty="0" err="1">
                <a:latin typeface="Times New Roman" panose="02020603050405020304" pitchFamily="18" charset="0"/>
                <a:ea typeface="Times New Roman" panose="02020603050405020304" pitchFamily="18" charset="0"/>
              </a:rPr>
              <a:t>Q</a:t>
            </a:r>
            <a:r>
              <a:rPr lang="en-US" sz="2400" baseline="-25000" dirty="0" err="1">
                <a:latin typeface="Times New Roman" panose="02020603050405020304" pitchFamily="18" charset="0"/>
                <a:ea typeface="Times New Roman" panose="02020603050405020304" pitchFamily="18" charset="0"/>
              </a:rPr>
              <a:t>y</a:t>
            </a:r>
            <a:r>
              <a:rPr lang="en-US" sz="2400" dirty="0">
                <a:latin typeface="Times New Roman" panose="02020603050405020304" pitchFamily="18" charset="0"/>
                <a:ea typeface="Times New Roman" panose="02020603050405020304" pitchFamily="18" charset="0"/>
              </a:rPr>
              <a:t> = 0 </a:t>
            </a:r>
            <a:r>
              <a:rPr lang="en-US" sz="2400" dirty="0" err="1">
                <a:latin typeface="Times New Roman" panose="02020603050405020304" pitchFamily="18" charset="0"/>
                <a:ea typeface="Times New Roman" panose="02020603050405020304" pitchFamily="18" charset="0"/>
              </a:rPr>
              <a:t>nên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tiếp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tuyến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biểu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đồ</a:t>
            </a:r>
            <a:r>
              <a:rPr lang="en-US" sz="2400" dirty="0">
                <a:latin typeface="Times New Roman" panose="02020603050405020304" pitchFamily="18" charset="0"/>
                <a:ea typeface="Times New Roman" panose="02020603050405020304" pitchFamily="18" charset="0"/>
              </a:rPr>
              <a:t> M</a:t>
            </a:r>
            <a:r>
              <a:rPr lang="en-US" sz="2400" baseline="-25000" dirty="0">
                <a:latin typeface="Times New Roman" panose="02020603050405020304" pitchFamily="18" charset="0"/>
                <a:ea typeface="Times New Roman" panose="02020603050405020304" pitchFamily="18" charset="0"/>
              </a:rPr>
              <a:t>x</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đây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nằm</a:t>
            </a:r>
            <a:r>
              <a:rPr lang="en-US" sz="2400" dirty="0">
                <a:latin typeface="Times New Roman" panose="02020603050405020304" pitchFamily="18" charset="0"/>
                <a:ea typeface="Times New Roman" panose="02020603050405020304" pitchFamily="18" charset="0"/>
              </a:rPr>
              <a:t> </a:t>
            </a:r>
            <a:r>
              <a:rPr lang="en-US" sz="2400" err="1">
                <a:latin typeface="Times New Roman" panose="02020603050405020304" pitchFamily="18" charset="0"/>
                <a:ea typeface="Times New Roman" panose="02020603050405020304" pitchFamily="18" charset="0"/>
              </a:rPr>
              <a:t>ngang</a:t>
            </a:r>
            <a:r>
              <a:rPr lang="en-US" sz="2400">
                <a:latin typeface="Times New Roman" panose="02020603050405020304" pitchFamily="18" charset="0"/>
                <a:ea typeface="Times New Roman" panose="02020603050405020304" pitchFamily="18" charset="0"/>
              </a:rPr>
              <a:t>. Ngoài </a:t>
            </a:r>
            <a:r>
              <a:rPr lang="en-US" sz="2400" dirty="0">
                <a:latin typeface="Times New Roman" panose="02020603050405020304" pitchFamily="18" charset="0"/>
                <a:ea typeface="Times New Roman" panose="02020603050405020304" pitchFamily="18" charset="0"/>
              </a:rPr>
              <a:t>ra </a:t>
            </a:r>
            <a:r>
              <a:rPr lang="en-US" sz="2400" dirty="0" err="1">
                <a:latin typeface="Times New Roman" panose="02020603050405020304" pitchFamily="18" charset="0"/>
                <a:ea typeface="Times New Roman" panose="02020603050405020304" pitchFamily="18" charset="0"/>
              </a:rPr>
              <a:t>vì</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hàm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bậc</a:t>
            </a:r>
            <a:r>
              <a:rPr lang="en-US" sz="2400" dirty="0">
                <a:latin typeface="Times New Roman" panose="02020603050405020304" pitchFamily="18" charset="0"/>
                <a:ea typeface="Times New Roman" panose="02020603050405020304" pitchFamily="18" charset="0"/>
              </a:rPr>
              <a:t> 2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M</a:t>
            </a:r>
            <a:r>
              <a:rPr lang="en-US" sz="2400" baseline="-25000" dirty="0">
                <a:latin typeface="Times New Roman" panose="02020603050405020304" pitchFamily="18" charset="0"/>
                <a:ea typeface="Times New Roman" panose="02020603050405020304" pitchFamily="18" charset="0"/>
              </a:rPr>
              <a:t>x</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tức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q) </a:t>
            </a:r>
            <a:r>
              <a:rPr lang="en-US" sz="2400" dirty="0" err="1">
                <a:latin typeface="Times New Roman" panose="02020603050405020304" pitchFamily="18" charset="0"/>
                <a:ea typeface="Times New Roman" panose="02020603050405020304" pitchFamily="18" charset="0"/>
              </a:rPr>
              <a:t>âm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bề</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lõm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biểu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đồ</a:t>
            </a:r>
            <a:r>
              <a:rPr lang="en-US" sz="2400" dirty="0">
                <a:latin typeface="Times New Roman" panose="02020603050405020304" pitchFamily="18" charset="0"/>
                <a:ea typeface="Times New Roman" panose="02020603050405020304" pitchFamily="18" charset="0"/>
              </a:rPr>
              <a:t> M</a:t>
            </a:r>
            <a:r>
              <a:rPr lang="en-US" sz="2400" baseline="-25000" dirty="0">
                <a:latin typeface="Times New Roman" panose="02020603050405020304" pitchFamily="18" charset="0"/>
                <a:ea typeface="Times New Roman" panose="02020603050405020304" pitchFamily="18" charset="0"/>
              </a:rPr>
              <a:t>x</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hướng</a:t>
            </a:r>
            <a:r>
              <a:rPr lang="en-US" sz="2400" dirty="0">
                <a:latin typeface="Times New Roman" panose="02020603050405020304" pitchFamily="18" charset="0"/>
                <a:ea typeface="Times New Roman" panose="02020603050405020304" pitchFamily="18" charset="0"/>
              </a:rPr>
              <a:t> về </a:t>
            </a:r>
            <a:r>
              <a:rPr lang="en-US" sz="2400" dirty="0" err="1">
                <a:latin typeface="Times New Roman" panose="02020603050405020304" pitchFamily="18" charset="0"/>
                <a:ea typeface="Times New Roman" panose="02020603050405020304" pitchFamily="18" charset="0"/>
              </a:rPr>
              <a:t>phía</a:t>
            </a:r>
            <a:r>
              <a:rPr lang="en-US" sz="2400" dirty="0">
                <a:latin typeface="Times New Roman" panose="02020603050405020304" pitchFamily="18" charset="0"/>
                <a:ea typeface="Times New Roman" panose="02020603050405020304" pitchFamily="18" charset="0"/>
              </a:rPr>
              <a:t> M</a:t>
            </a:r>
            <a:r>
              <a:rPr lang="en-US" sz="2400" baseline="-25000" dirty="0">
                <a:latin typeface="Times New Roman" panose="02020603050405020304" pitchFamily="18" charset="0"/>
                <a:ea typeface="Times New Roman" panose="02020603050405020304" pitchFamily="18" charset="0"/>
              </a:rPr>
              <a:t>x</a:t>
            </a:r>
            <a:r>
              <a:rPr lang="en-US" sz="2400" dirty="0">
                <a:latin typeface="Times New Roman" panose="02020603050405020304" pitchFamily="18" charset="0"/>
                <a:ea typeface="Times New Roman" panose="02020603050405020304" pitchFamily="18" charset="0"/>
              </a:rPr>
              <a:t> &lt; 0 (</a:t>
            </a:r>
            <a:r>
              <a:rPr lang="en-US" sz="2400" dirty="0" err="1">
                <a:latin typeface="Times New Roman" panose="02020603050405020304" pitchFamily="18" charset="0"/>
                <a:ea typeface="Times New Roman" panose="02020603050405020304" pitchFamily="18" charset="0"/>
              </a:rPr>
              <a:t>hướng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trên</a:t>
            </a:r>
            <a:r>
              <a:rPr lang="en-US" sz="2400" dirty="0">
                <a:latin typeface="Times New Roman" panose="02020603050405020304" pitchFamily="18" charset="0"/>
                <a:ea typeface="Times New Roman" panose="02020603050405020304" pitchFamily="18" charset="0"/>
              </a:rPr>
              <a:t>).</a:t>
            </a:r>
            <a:endParaRPr lang="en-AU" sz="2400" dirty="0">
              <a:latin typeface="Times New Roman" panose="02020603050405020304" pitchFamily="18" charset="0"/>
              <a:ea typeface="Times New Roman" panose="02020603050405020304" pitchFamily="18" charset="0"/>
            </a:endParaRPr>
          </a:p>
          <a:p>
            <a:pPr indent="457200" algn="just">
              <a:spcAft>
                <a:spcPts val="0"/>
              </a:spcAft>
            </a:pPr>
            <a:r>
              <a:rPr lang="en-US" sz="2400" dirty="0">
                <a:latin typeface="Times New Roman" panose="02020603050405020304" pitchFamily="18" charset="0"/>
                <a:ea typeface="Times New Roman" panose="02020603050405020304" pitchFamily="18" charset="0"/>
              </a:rPr>
              <a:t>Tai B: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lực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tập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trung</a:t>
            </a:r>
            <a:r>
              <a:rPr lang="en-US" sz="2400" dirty="0">
                <a:latin typeface="Times New Roman" panose="02020603050405020304" pitchFamily="18" charset="0"/>
                <a:ea typeface="Times New Roman" panose="02020603050405020304" pitchFamily="18" charset="0"/>
              </a:rPr>
              <a:t> P = </a:t>
            </a:r>
            <a:r>
              <a:rPr lang="en-US" sz="2400" dirty="0" err="1">
                <a:latin typeface="Times New Roman" panose="02020603050405020304" pitchFamily="18" charset="0"/>
                <a:ea typeface="Times New Roman" panose="02020603050405020304" pitchFamily="18" charset="0"/>
              </a:rPr>
              <a:t>qa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biểu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đồ</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lực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tại</a:t>
            </a:r>
            <a:r>
              <a:rPr lang="en-US" sz="2400" dirty="0">
                <a:latin typeface="Times New Roman" panose="02020603050405020304" pitchFamily="18" charset="0"/>
                <a:ea typeface="Times New Roman" panose="02020603050405020304" pitchFamily="18" charset="0"/>
              </a:rPr>
              <a:t> B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nhảy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độ</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lớn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bằng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qa</a:t>
            </a:r>
            <a:r>
              <a:rPr lang="en-US" sz="2400" dirty="0">
                <a:latin typeface="Times New Roman" panose="02020603050405020304" pitchFamily="18" charset="0"/>
                <a:ea typeface="Times New Roman" panose="02020603050405020304" pitchFamily="18" charset="0"/>
              </a:rPr>
              <a:t>.</a:t>
            </a:r>
            <a:endParaRPr lang="en-AU" sz="2400" dirty="0">
              <a:latin typeface="Times New Roman" panose="02020603050405020304" pitchFamily="18" charset="0"/>
              <a:ea typeface="Times New Roman" panose="02020603050405020304" pitchFamily="18" charset="0"/>
            </a:endParaRPr>
          </a:p>
          <a:p>
            <a:pPr indent="457200" algn="just">
              <a:spcAft>
                <a:spcPts val="0"/>
              </a:spcAft>
            </a:pPr>
            <a:r>
              <a:rPr lang="en-US" sz="2400" dirty="0" err="1">
                <a:latin typeface="Times New Roman" panose="02020603050405020304" pitchFamily="18" charset="0"/>
                <a:ea typeface="Times New Roman" panose="02020603050405020304" pitchFamily="18" charset="0"/>
              </a:rPr>
              <a:t>Tại</a:t>
            </a:r>
            <a:r>
              <a:rPr lang="en-US" sz="2400" dirty="0">
                <a:latin typeface="Times New Roman" panose="02020603050405020304" pitchFamily="18" charset="0"/>
                <a:ea typeface="Times New Roman" panose="02020603050405020304" pitchFamily="18" charset="0"/>
              </a:rPr>
              <a:t> C: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momen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tập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trung</a:t>
            </a:r>
            <a:r>
              <a:rPr lang="en-US" sz="2400" dirty="0">
                <a:latin typeface="Times New Roman" panose="02020603050405020304" pitchFamily="18" charset="0"/>
                <a:ea typeface="Times New Roman" panose="02020603050405020304" pitchFamily="18" charset="0"/>
              </a:rPr>
              <a:t> M</a:t>
            </a:r>
            <a:r>
              <a:rPr lang="en-US" sz="2400" baseline="-25000" dirty="0">
                <a:latin typeface="Times New Roman" panose="02020603050405020304" pitchFamily="18" charset="0"/>
                <a:ea typeface="Times New Roman" panose="02020603050405020304" pitchFamily="18" charset="0"/>
              </a:rPr>
              <a:t>0</a:t>
            </a:r>
            <a:r>
              <a:rPr lang="en-US" sz="2400" dirty="0">
                <a:latin typeface="Times New Roman" panose="02020603050405020304" pitchFamily="18" charset="0"/>
                <a:ea typeface="Times New Roman" panose="02020603050405020304" pitchFamily="18" charset="0"/>
              </a:rPr>
              <a:t> = qa</a:t>
            </a:r>
            <a:r>
              <a:rPr lang="en-US" sz="2400" baseline="30000" dirty="0">
                <a:latin typeface="Times New Roman" panose="02020603050405020304" pitchFamily="18" charset="0"/>
                <a:ea typeface="Times New Roman" panose="02020603050405020304" pitchFamily="18" charset="0"/>
              </a:rPr>
              <a:t>2 </a:t>
            </a:r>
            <a:r>
              <a:rPr lang="en-US" sz="2400" dirty="0">
                <a:latin typeface="Times New Roman" panose="02020603050405020304" pitchFamily="18" charset="0"/>
                <a:ea typeface="Times New Roman" panose="02020603050405020304" pitchFamily="18" charset="0"/>
              </a:rPr>
              <a:t>quay </a:t>
            </a:r>
            <a:r>
              <a:rPr lang="en-US" sz="2400" dirty="0" err="1">
                <a:latin typeface="Times New Roman" panose="02020603050405020304" pitchFamily="18" charset="0"/>
                <a:ea typeface="Times New Roman" panose="02020603050405020304" pitchFamily="18" charset="0"/>
              </a:rPr>
              <a:t>theo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chiều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kim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đồng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hồ</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biểu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đồ</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momen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uốn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nhảy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trái</a:t>
            </a:r>
            <a:r>
              <a:rPr lang="en-US" sz="2400" dirty="0">
                <a:latin typeface="Times New Roman" panose="02020603050405020304" pitchFamily="18" charset="0"/>
                <a:ea typeface="Times New Roman" panose="02020603050405020304" pitchFamily="18" charset="0"/>
              </a:rPr>
              <a:t> sang </a:t>
            </a:r>
            <a:r>
              <a:rPr lang="en-US" sz="2400" dirty="0" err="1">
                <a:latin typeface="Times New Roman" panose="02020603050405020304" pitchFamily="18" charset="0"/>
                <a:ea typeface="Times New Roman" panose="02020603050405020304" pitchFamily="18" charset="0"/>
              </a:rPr>
              <a:t>phải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bằng</a:t>
            </a:r>
            <a:r>
              <a:rPr lang="en-US" sz="2400" dirty="0">
                <a:latin typeface="Times New Roman" panose="02020603050405020304" pitchFamily="18" charset="0"/>
                <a:ea typeface="Times New Roman" panose="02020603050405020304" pitchFamily="18" charset="0"/>
              </a:rPr>
              <a:t> qa</a:t>
            </a:r>
            <a:r>
              <a:rPr lang="en-US" sz="2400" baseline="30000" dirty="0">
                <a:latin typeface="Times New Roman" panose="02020603050405020304" pitchFamily="18" charset="0"/>
                <a:ea typeface="Times New Roman" panose="02020603050405020304" pitchFamily="18" charset="0"/>
              </a:rPr>
              <a:t>2</a:t>
            </a:r>
            <a:r>
              <a:rPr lang="en-US" sz="2400" dirty="0">
                <a:latin typeface="Times New Roman" panose="02020603050405020304" pitchFamily="18" charset="0"/>
                <a:ea typeface="Times New Roman" panose="02020603050405020304" pitchFamily="18" charset="0"/>
              </a:rPr>
              <a:t>.</a:t>
            </a:r>
            <a:endParaRPr lang="en-AU" sz="2400" dirty="0">
              <a:effectLst/>
              <a:latin typeface="Times New Roman" panose="02020603050405020304" pitchFamily="18" charset="0"/>
              <a:ea typeface="Times New Roman" panose="02020603050405020304" pitchFamily="18" charset="0"/>
            </a:endParaRPr>
          </a:p>
        </p:txBody>
      </p:sp>
      <p:sp>
        <p:nvSpPr>
          <p:cNvPr id="7" name="Title 1">
            <a:extLst>
              <a:ext uri="{FF2B5EF4-FFF2-40B4-BE49-F238E27FC236}">
                <a16:creationId xmlns:a16="http://schemas.microsoft.com/office/drawing/2014/main" id="{440A04F5-B8E9-48F1-B073-53880FE63FD8}"/>
              </a:ext>
            </a:extLst>
          </p:cNvPr>
          <p:cNvSpPr txBox="1">
            <a:spLocks/>
          </p:cNvSpPr>
          <p:nvPr/>
        </p:nvSpPr>
        <p:spPr>
          <a:xfrm>
            <a:off x="852268" y="1122173"/>
            <a:ext cx="10984832" cy="4781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i="1" kern="1200">
                <a:solidFill>
                  <a:srgbClr val="FF0000"/>
                </a:solidFill>
                <a:latin typeface="Arial" panose="020B0604020202020204" pitchFamily="34" charset="0"/>
                <a:ea typeface="+mj-ea"/>
                <a:cs typeface="Arial" panose="020B0604020202020204" pitchFamily="34" charset="0"/>
              </a:defRPr>
            </a:lvl1pPr>
          </a:lstStyle>
          <a:p>
            <a:r>
              <a:rPr lang="en-US" sz="2400" b="1">
                <a:latin typeface="Times New Roman" panose="02020603050405020304" pitchFamily="18" charset="0"/>
                <a:cs typeface="Times New Roman" panose="02020603050405020304" pitchFamily="18" charset="0"/>
              </a:rPr>
              <a:t>2.5 Vẽ biểu đồ nội lực theo nhận xét (vẽ nhanh)</a:t>
            </a:r>
            <a:endParaRPr lang="en-AU" sz="2400" b="1"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D140EA53-1271-42FC-813E-A43E224039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256"/>
            <a:ext cx="4252981" cy="914400"/>
          </a:xfrm>
          <a:prstGeom prst="rect">
            <a:avLst/>
          </a:prstGeom>
        </p:spPr>
      </p:pic>
    </p:spTree>
    <p:extLst>
      <p:ext uri="{BB962C8B-B14F-4D97-AF65-F5344CB8AC3E}">
        <p14:creationId xmlns:p14="http://schemas.microsoft.com/office/powerpoint/2010/main" val="42145425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2029B-6625-4299-B170-7969ED4AFBB2}"/>
              </a:ext>
            </a:extLst>
          </p:cNvPr>
          <p:cNvSpPr>
            <a:spLocks noGrp="1"/>
          </p:cNvSpPr>
          <p:nvPr>
            <p:ph type="title"/>
          </p:nvPr>
        </p:nvSpPr>
        <p:spPr>
          <a:xfrm>
            <a:off x="838200" y="847120"/>
            <a:ext cx="10515600" cy="524022"/>
          </a:xfrm>
        </p:spPr>
        <p:txBody>
          <a:bodyPr>
            <a:normAutofit/>
          </a:bodyPr>
          <a:lstStyle/>
          <a:p>
            <a:r>
              <a:rPr lang="en-US" sz="2400" b="1" dirty="0" err="1">
                <a:solidFill>
                  <a:srgbClr val="FF0000"/>
                </a:solidFill>
                <a:latin typeface="Times New Roman" panose="02020603050405020304" pitchFamily="18" charset="0"/>
                <a:cs typeface="Times New Roman" panose="02020603050405020304" pitchFamily="18" charset="0"/>
              </a:rPr>
              <a:t>Nhận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xét</a:t>
            </a:r>
            <a:r>
              <a:rPr lang="en-US" sz="2400" b="1" dirty="0">
                <a:solidFill>
                  <a:srgbClr val="FF0000"/>
                </a:solidFill>
                <a:latin typeface="Times New Roman" panose="02020603050405020304" pitchFamily="18" charset="0"/>
                <a:cs typeface="Times New Roman" panose="02020603050405020304" pitchFamily="18" charset="0"/>
              </a:rPr>
              <a:t> 1</a:t>
            </a:r>
            <a:endParaRPr lang="en-AU" sz="24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D3CC6C3-B54C-4B9E-AC01-6E2CE8284F95}"/>
              </a:ext>
            </a:extLst>
          </p:cNvPr>
          <p:cNvSpPr>
            <a:spLocks noGrp="1"/>
          </p:cNvSpPr>
          <p:nvPr>
            <p:ph idx="1"/>
          </p:nvPr>
        </p:nvSpPr>
        <p:spPr>
          <a:xfrm>
            <a:off x="838200" y="1605017"/>
            <a:ext cx="3804138" cy="4160520"/>
          </a:xfrm>
        </p:spPr>
        <p:txBody>
          <a:bodyPr>
            <a:normAutofit/>
          </a:bodyPr>
          <a:lstStyle/>
          <a:p>
            <a:pPr algn="just"/>
            <a:r>
              <a:rPr lang="vi-VN" sz="2400" dirty="0">
                <a:latin typeface="Times New Roman" panose="02020603050405020304" pitchFamily="18" charset="0"/>
                <a:cs typeface="Times New Roman" panose="02020603050405020304" pitchFamily="18" charset="0"/>
              </a:rPr>
              <a:t>Tại mặt cắt có </a:t>
            </a:r>
            <a:r>
              <a:rPr lang="vi-VN" sz="2400">
                <a:latin typeface="Times New Roman" panose="02020603050405020304" pitchFamily="18" charset="0"/>
                <a:cs typeface="Times New Roman" panose="02020603050405020304" pitchFamily="18" charset="0"/>
              </a:rPr>
              <a:t>lực tập</a:t>
            </a:r>
            <a:r>
              <a:rPr lang="en-US" sz="240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trung </a:t>
            </a:r>
            <a:r>
              <a:rPr lang="vi-VN" sz="2400" dirty="0">
                <a:latin typeface="Times New Roman" panose="02020603050405020304" pitchFamily="18" charset="0"/>
                <a:cs typeface="Times New Roman" panose="02020603050405020304" pitchFamily="18" charset="0"/>
              </a:rPr>
              <a:t>=&gt; biểu </a:t>
            </a:r>
            <a:r>
              <a:rPr lang="vi-VN" sz="2400">
                <a:latin typeface="Times New Roman" panose="02020603050405020304" pitchFamily="18" charset="0"/>
                <a:cs typeface="Times New Roman" panose="02020603050405020304" pitchFamily="18" charset="0"/>
              </a:rPr>
              <a:t>đồ lực</a:t>
            </a:r>
            <a:r>
              <a:rPr lang="en-US" sz="240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cắt </a:t>
            </a:r>
            <a:r>
              <a:rPr lang="vi-VN" sz="2400" dirty="0">
                <a:latin typeface="Times New Roman" panose="02020603050405020304" pitchFamily="18" charset="0"/>
                <a:cs typeface="Times New Roman" panose="02020603050405020304" pitchFamily="18" charset="0"/>
              </a:rPr>
              <a:t>có bước nhảy</a:t>
            </a:r>
            <a:r>
              <a:rPr lang="vi-VN" sz="2400">
                <a:latin typeface="Times New Roman" panose="02020603050405020304" pitchFamily="18" charset="0"/>
                <a:cs typeface="Times New Roman" panose="02020603050405020304" pitchFamily="18" charset="0"/>
              </a:rPr>
              <a:t>, độ</a:t>
            </a:r>
            <a:r>
              <a:rPr lang="en-US" sz="240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l</a:t>
            </a:r>
            <a:r>
              <a:rPr lang="en-US" sz="2400">
                <a:latin typeface="Times New Roman" panose="02020603050405020304" pitchFamily="18" charset="0"/>
                <a:cs typeface="Times New Roman" panose="02020603050405020304" pitchFamily="18" charset="0"/>
              </a:rPr>
              <a:t>ớ</a:t>
            </a:r>
            <a:r>
              <a:rPr lang="vi-VN" sz="2400">
                <a:latin typeface="Times New Roman" panose="02020603050405020304" pitchFamily="18" charset="0"/>
                <a:cs typeface="Times New Roman" panose="02020603050405020304" pitchFamily="18" charset="0"/>
              </a:rPr>
              <a:t>n </a:t>
            </a:r>
            <a:r>
              <a:rPr lang="vi-VN" sz="2400" dirty="0">
                <a:latin typeface="Times New Roman" panose="02020603050405020304" pitchFamily="18" charset="0"/>
                <a:cs typeface="Times New Roman" panose="02020603050405020304" pitchFamily="18" charset="0"/>
              </a:rPr>
              <a:t>bước </a:t>
            </a:r>
            <a:r>
              <a:rPr lang="vi-VN" sz="2400">
                <a:latin typeface="Times New Roman" panose="02020603050405020304" pitchFamily="18" charset="0"/>
                <a:cs typeface="Times New Roman" panose="02020603050405020304" pitchFamily="18" charset="0"/>
              </a:rPr>
              <a:t>nhảy bằng</a:t>
            </a:r>
            <a:r>
              <a:rPr lang="en-US" sz="240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giá </a:t>
            </a:r>
            <a:r>
              <a:rPr lang="vi-VN" sz="2400" dirty="0">
                <a:latin typeface="Times New Roman" panose="02020603050405020304" pitchFamily="18" charset="0"/>
                <a:cs typeface="Times New Roman" panose="02020603050405020304" pitchFamily="18" charset="0"/>
              </a:rPr>
              <a:t>trị lực tập trung</a:t>
            </a:r>
            <a:r>
              <a:rPr lang="vi-VN" sz="2400">
                <a:latin typeface="Times New Roman" panose="02020603050405020304" pitchFamily="18" charset="0"/>
                <a:cs typeface="Times New Roman" panose="02020603050405020304" pitchFamily="18" charset="0"/>
              </a:rPr>
              <a:t>, xét</a:t>
            </a:r>
            <a:r>
              <a:rPr lang="en-US" sz="240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từ </a:t>
            </a:r>
            <a:r>
              <a:rPr lang="vi-VN" sz="2400" dirty="0">
                <a:latin typeface="Times New Roman" panose="02020603050405020304" pitchFamily="18" charset="0"/>
                <a:cs typeface="Times New Roman" panose="02020603050405020304" pitchFamily="18" charset="0"/>
              </a:rPr>
              <a:t>trái qua phải</a:t>
            </a:r>
            <a:r>
              <a:rPr lang="vi-VN" sz="2400">
                <a:latin typeface="Times New Roman" panose="02020603050405020304" pitchFamily="18" charset="0"/>
                <a:cs typeface="Times New Roman" panose="02020603050405020304" pitchFamily="18" charset="0"/>
              </a:rPr>
              <a:t>, chiều</a:t>
            </a:r>
            <a:r>
              <a:rPr lang="en-US" sz="240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bước </a:t>
            </a:r>
            <a:r>
              <a:rPr lang="vi-VN" sz="2400" dirty="0">
                <a:latin typeface="Times New Roman" panose="02020603050405020304" pitchFamily="18" charset="0"/>
                <a:cs typeface="Times New Roman" panose="02020603050405020304" pitchFamily="18" charset="0"/>
              </a:rPr>
              <a:t>nhảy </a:t>
            </a:r>
            <a:r>
              <a:rPr lang="vi-VN" sz="2400">
                <a:latin typeface="Times New Roman" panose="02020603050405020304" pitchFamily="18" charset="0"/>
                <a:cs typeface="Times New Roman" panose="02020603050405020304" pitchFamily="18" charset="0"/>
              </a:rPr>
              <a:t>cùng chiều</a:t>
            </a:r>
            <a:r>
              <a:rPr lang="en-US" sz="240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lực tập trung</a:t>
            </a:r>
            <a:r>
              <a:rPr lang="en-US" sz="2400">
                <a:latin typeface="Times New Roman" panose="02020603050405020304" pitchFamily="18" charset="0"/>
                <a:cs typeface="Times New Roman" panose="02020603050405020304" pitchFamily="18" charset="0"/>
              </a:rPr>
              <a:t>.</a:t>
            </a:r>
            <a:endParaRPr lang="en-AU" sz="2400" dirty="0">
              <a:latin typeface="Times New Roman" panose="02020603050405020304" pitchFamily="18" charset="0"/>
              <a:cs typeface="Times New Roman" panose="02020603050405020304" pitchFamily="18" charset="0"/>
            </a:endParaRPr>
          </a:p>
        </p:txBody>
      </p:sp>
      <p:pic>
        <p:nvPicPr>
          <p:cNvPr id="5" name="Picture 4" descr="A close up of text on a white background&#10;&#10;Description automatically generated">
            <a:extLst>
              <a:ext uri="{FF2B5EF4-FFF2-40B4-BE49-F238E27FC236}">
                <a16:creationId xmlns:a16="http://schemas.microsoft.com/office/drawing/2014/main" id="{A8D9A0E0-46B4-4DB7-8E6E-0BFCA6FB36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0575" y="862655"/>
            <a:ext cx="6081562" cy="5979351"/>
          </a:xfrm>
          <a:prstGeom prst="rect">
            <a:avLst/>
          </a:prstGeom>
        </p:spPr>
      </p:pic>
      <p:pic>
        <p:nvPicPr>
          <p:cNvPr id="6" name="Picture 5">
            <a:extLst>
              <a:ext uri="{FF2B5EF4-FFF2-40B4-BE49-F238E27FC236}">
                <a16:creationId xmlns:a16="http://schemas.microsoft.com/office/drawing/2014/main" id="{3B44F403-22E1-47BF-B114-A491B64EAA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256"/>
            <a:ext cx="4252981" cy="914400"/>
          </a:xfrm>
          <a:prstGeom prst="rect">
            <a:avLst/>
          </a:prstGeom>
        </p:spPr>
      </p:pic>
    </p:spTree>
    <p:extLst>
      <p:ext uri="{BB962C8B-B14F-4D97-AF65-F5344CB8AC3E}">
        <p14:creationId xmlns:p14="http://schemas.microsoft.com/office/powerpoint/2010/main" val="32549549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2029B-6625-4299-B170-7969ED4AFBB2}"/>
              </a:ext>
            </a:extLst>
          </p:cNvPr>
          <p:cNvSpPr>
            <a:spLocks noGrp="1"/>
          </p:cNvSpPr>
          <p:nvPr>
            <p:ph type="title"/>
          </p:nvPr>
        </p:nvSpPr>
        <p:spPr>
          <a:xfrm>
            <a:off x="838200" y="1059392"/>
            <a:ext cx="10515600" cy="507072"/>
          </a:xfrm>
        </p:spPr>
        <p:txBody>
          <a:bodyPr>
            <a:normAutofit/>
          </a:bodyPr>
          <a:lstStyle/>
          <a:p>
            <a:r>
              <a:rPr lang="en-US" sz="2400" b="1" dirty="0" err="1">
                <a:solidFill>
                  <a:srgbClr val="FF0000"/>
                </a:solidFill>
                <a:latin typeface="Times New Roman" panose="02020603050405020304" pitchFamily="18" charset="0"/>
                <a:cs typeface="Times New Roman" panose="02020603050405020304" pitchFamily="18" charset="0"/>
              </a:rPr>
              <a:t>Nhận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xét</a:t>
            </a:r>
            <a:r>
              <a:rPr lang="en-US" sz="2400" b="1" dirty="0">
                <a:solidFill>
                  <a:srgbClr val="FF0000"/>
                </a:solidFill>
                <a:latin typeface="Times New Roman" panose="02020603050405020304" pitchFamily="18" charset="0"/>
                <a:cs typeface="Times New Roman" panose="02020603050405020304" pitchFamily="18" charset="0"/>
              </a:rPr>
              <a:t> 2</a:t>
            </a:r>
            <a:endParaRPr lang="en-AU" sz="24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D3CC6C3-B54C-4B9E-AC01-6E2CE8284F95}"/>
              </a:ext>
            </a:extLst>
          </p:cNvPr>
          <p:cNvSpPr>
            <a:spLocks noGrp="1"/>
          </p:cNvSpPr>
          <p:nvPr>
            <p:ph idx="1"/>
          </p:nvPr>
        </p:nvSpPr>
        <p:spPr>
          <a:xfrm>
            <a:off x="838200" y="1918155"/>
            <a:ext cx="4962428" cy="956603"/>
          </a:xfrm>
        </p:spPr>
        <p:txBody>
          <a:bodyPr>
            <a:normAutofit/>
          </a:bodyPr>
          <a:lstStyle/>
          <a:p>
            <a:r>
              <a:rPr lang="en-AU" sz="2400" dirty="0" err="1">
                <a:latin typeface="Times New Roman" panose="02020603050405020304" pitchFamily="18" charset="0"/>
                <a:cs typeface="Times New Roman" panose="02020603050405020304" pitchFamily="18" charset="0"/>
              </a:rPr>
              <a:t>Tại</a:t>
            </a:r>
            <a:r>
              <a:rPr lang="en-AU" sz="2400" dirty="0">
                <a:latin typeface="Times New Roman" panose="02020603050405020304" pitchFamily="18" charset="0"/>
                <a:cs typeface="Times New Roman" panose="02020603050405020304" pitchFamily="18" charset="0"/>
              </a:rPr>
              <a:t> </a:t>
            </a:r>
            <a:r>
              <a:rPr lang="en-AU" sz="2400" dirty="0" err="1">
                <a:latin typeface="Times New Roman" panose="02020603050405020304" pitchFamily="18" charset="0"/>
                <a:cs typeface="Times New Roman" panose="02020603050405020304" pitchFamily="18" charset="0"/>
              </a:rPr>
              <a:t>mặt</a:t>
            </a:r>
            <a:r>
              <a:rPr lang="en-AU" sz="2400" dirty="0">
                <a:latin typeface="Times New Roman" panose="02020603050405020304" pitchFamily="18" charset="0"/>
                <a:cs typeface="Times New Roman" panose="02020603050405020304" pitchFamily="18" charset="0"/>
              </a:rPr>
              <a:t> </a:t>
            </a:r>
            <a:r>
              <a:rPr lang="en-AU" sz="2400" dirty="0" err="1">
                <a:latin typeface="Times New Roman" panose="02020603050405020304" pitchFamily="18" charset="0"/>
                <a:cs typeface="Times New Roman" panose="02020603050405020304" pitchFamily="18" charset="0"/>
              </a:rPr>
              <a:t>cắt</a:t>
            </a:r>
            <a:r>
              <a:rPr lang="en-AU" sz="2400" dirty="0">
                <a:latin typeface="Times New Roman" panose="02020603050405020304" pitchFamily="18" charset="0"/>
                <a:cs typeface="Times New Roman" panose="02020603050405020304" pitchFamily="18" charset="0"/>
              </a:rPr>
              <a:t> </a:t>
            </a:r>
            <a:r>
              <a:rPr lang="en-AU" sz="2400" dirty="0" err="1">
                <a:latin typeface="Times New Roman" panose="02020603050405020304" pitchFamily="18" charset="0"/>
                <a:cs typeface="Times New Roman" panose="02020603050405020304" pitchFamily="18" charset="0"/>
              </a:rPr>
              <a:t>có</a:t>
            </a:r>
            <a:r>
              <a:rPr lang="en-AU" sz="2400" dirty="0">
                <a:latin typeface="Times New Roman" panose="02020603050405020304" pitchFamily="18" charset="0"/>
                <a:cs typeface="Times New Roman" panose="02020603050405020304" pitchFamily="18" charset="0"/>
              </a:rPr>
              <a:t> </a:t>
            </a:r>
            <a:r>
              <a:rPr lang="en-AU" sz="2400" err="1">
                <a:latin typeface="Times New Roman" panose="02020603050405020304" pitchFamily="18" charset="0"/>
                <a:cs typeface="Times New Roman" panose="02020603050405020304" pitchFamily="18" charset="0"/>
              </a:rPr>
              <a:t>lực</a:t>
            </a:r>
            <a:r>
              <a:rPr lang="en-AU" sz="2400">
                <a:latin typeface="Times New Roman" panose="02020603050405020304" pitchFamily="18" charset="0"/>
                <a:cs typeface="Times New Roman" panose="02020603050405020304" pitchFamily="18" charset="0"/>
              </a:rPr>
              <a:t> cắt bằng </a:t>
            </a:r>
            <a:r>
              <a:rPr lang="en-AU" sz="2400" dirty="0">
                <a:latin typeface="Times New Roman" panose="02020603050405020304" pitchFamily="18" charset="0"/>
                <a:cs typeface="Times New Roman" panose="02020603050405020304" pitchFamily="18" charset="0"/>
              </a:rPr>
              <a:t>0, </a:t>
            </a:r>
            <a:r>
              <a:rPr lang="en-AU" sz="2400" dirty="0" err="1">
                <a:latin typeface="Times New Roman" panose="02020603050405020304" pitchFamily="18" charset="0"/>
                <a:cs typeface="Times New Roman" panose="02020603050405020304" pitchFamily="18" charset="0"/>
              </a:rPr>
              <a:t>biểu</a:t>
            </a:r>
            <a:r>
              <a:rPr lang="en-AU" sz="2400" dirty="0">
                <a:latin typeface="Times New Roman" panose="02020603050405020304" pitchFamily="18" charset="0"/>
                <a:cs typeface="Times New Roman" panose="02020603050405020304" pitchFamily="18" charset="0"/>
              </a:rPr>
              <a:t> </a:t>
            </a:r>
            <a:r>
              <a:rPr lang="en-AU" sz="2400" err="1">
                <a:latin typeface="Times New Roman" panose="02020603050405020304" pitchFamily="18" charset="0"/>
                <a:cs typeface="Times New Roman" panose="02020603050405020304" pitchFamily="18" charset="0"/>
              </a:rPr>
              <a:t>đồ</a:t>
            </a:r>
            <a:r>
              <a:rPr lang="en-AU" sz="2400">
                <a:latin typeface="Times New Roman" panose="02020603050405020304" pitchFamily="18" charset="0"/>
                <a:cs typeface="Times New Roman" panose="02020603050405020304" pitchFamily="18" charset="0"/>
              </a:rPr>
              <a:t> mô men </a:t>
            </a:r>
            <a:r>
              <a:rPr lang="en-AU" sz="2400" dirty="0" err="1">
                <a:latin typeface="Times New Roman" panose="02020603050405020304" pitchFamily="18" charset="0"/>
                <a:cs typeface="Times New Roman" panose="02020603050405020304" pitchFamily="18" charset="0"/>
              </a:rPr>
              <a:t>đạt</a:t>
            </a:r>
            <a:r>
              <a:rPr lang="en-AU" sz="2400" dirty="0">
                <a:latin typeface="Times New Roman" panose="02020603050405020304" pitchFamily="18" charset="0"/>
                <a:cs typeface="Times New Roman" panose="02020603050405020304" pitchFamily="18" charset="0"/>
              </a:rPr>
              <a:t> </a:t>
            </a:r>
            <a:r>
              <a:rPr lang="en-AU" sz="2400" err="1">
                <a:latin typeface="Times New Roman" panose="02020603050405020304" pitchFamily="18" charset="0"/>
                <a:cs typeface="Times New Roman" panose="02020603050405020304" pitchFamily="18" charset="0"/>
              </a:rPr>
              <a:t>cực</a:t>
            </a:r>
            <a:r>
              <a:rPr lang="en-AU" sz="2400">
                <a:latin typeface="Times New Roman" panose="02020603050405020304" pitchFamily="18" charset="0"/>
                <a:cs typeface="Times New Roman" panose="02020603050405020304" pitchFamily="18" charset="0"/>
              </a:rPr>
              <a:t> trị.</a:t>
            </a:r>
            <a:endParaRPr lang="en-AU" sz="2400" dirty="0">
              <a:latin typeface="Times New Roman" panose="02020603050405020304" pitchFamily="18" charset="0"/>
              <a:cs typeface="Times New Roman" panose="02020603050405020304" pitchFamily="18" charset="0"/>
            </a:endParaRPr>
          </a:p>
        </p:txBody>
      </p:sp>
      <p:pic>
        <p:nvPicPr>
          <p:cNvPr id="6" name="Picture 5" descr="A close up of a map&#10;&#10;Description automatically generated">
            <a:extLst>
              <a:ext uri="{FF2B5EF4-FFF2-40B4-BE49-F238E27FC236}">
                <a16:creationId xmlns:a16="http://schemas.microsoft.com/office/drawing/2014/main" id="{4B978B5F-4EB3-49C7-B4BE-662342616E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0628" y="1179221"/>
            <a:ext cx="5937566" cy="5687245"/>
          </a:xfrm>
          <a:prstGeom prst="rect">
            <a:avLst/>
          </a:prstGeom>
        </p:spPr>
      </p:pic>
      <p:pic>
        <p:nvPicPr>
          <p:cNvPr id="5" name="Picture 4">
            <a:extLst>
              <a:ext uri="{FF2B5EF4-FFF2-40B4-BE49-F238E27FC236}">
                <a16:creationId xmlns:a16="http://schemas.microsoft.com/office/drawing/2014/main" id="{EEEFCA47-54AE-49C8-877D-F1609C75E2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256"/>
            <a:ext cx="4252981" cy="914400"/>
          </a:xfrm>
          <a:prstGeom prst="rect">
            <a:avLst/>
          </a:prstGeom>
        </p:spPr>
      </p:pic>
    </p:spTree>
    <p:extLst>
      <p:ext uri="{BB962C8B-B14F-4D97-AF65-F5344CB8AC3E}">
        <p14:creationId xmlns:p14="http://schemas.microsoft.com/office/powerpoint/2010/main" val="29797092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2029B-6625-4299-B170-7969ED4AFBB2}"/>
              </a:ext>
            </a:extLst>
          </p:cNvPr>
          <p:cNvSpPr>
            <a:spLocks noGrp="1"/>
          </p:cNvSpPr>
          <p:nvPr>
            <p:ph type="title"/>
          </p:nvPr>
        </p:nvSpPr>
        <p:spPr>
          <a:xfrm>
            <a:off x="838200" y="1059391"/>
            <a:ext cx="10515600" cy="619613"/>
          </a:xfrm>
        </p:spPr>
        <p:txBody>
          <a:bodyPr>
            <a:normAutofit/>
          </a:bodyPr>
          <a:lstStyle/>
          <a:p>
            <a:r>
              <a:rPr lang="en-US" sz="2400" b="1" dirty="0" err="1">
                <a:solidFill>
                  <a:srgbClr val="FF0000"/>
                </a:solidFill>
                <a:latin typeface="Times New Roman" panose="02020603050405020304" pitchFamily="18" charset="0"/>
                <a:cs typeface="Times New Roman" panose="02020603050405020304" pitchFamily="18" charset="0"/>
              </a:rPr>
              <a:t>Nhận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xét</a:t>
            </a:r>
            <a:r>
              <a:rPr lang="en-US" sz="2400" b="1" dirty="0">
                <a:solidFill>
                  <a:srgbClr val="FF0000"/>
                </a:solidFill>
                <a:latin typeface="Times New Roman" panose="02020603050405020304" pitchFamily="18" charset="0"/>
                <a:cs typeface="Times New Roman" panose="02020603050405020304" pitchFamily="18" charset="0"/>
              </a:rPr>
              <a:t> 3</a:t>
            </a:r>
            <a:endParaRPr lang="en-AU" sz="24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D3CC6C3-B54C-4B9E-AC01-6E2CE8284F95}"/>
              </a:ext>
            </a:extLst>
          </p:cNvPr>
          <p:cNvSpPr>
            <a:spLocks noGrp="1"/>
          </p:cNvSpPr>
          <p:nvPr>
            <p:ph idx="1"/>
          </p:nvPr>
        </p:nvSpPr>
        <p:spPr>
          <a:xfrm>
            <a:off x="838200" y="1917996"/>
            <a:ext cx="4270326" cy="2940307"/>
          </a:xfrm>
        </p:spPr>
        <p:txBody>
          <a:bodyPr>
            <a:normAutofit/>
          </a:bodyPr>
          <a:lstStyle/>
          <a:p>
            <a:pPr algn="just"/>
            <a:r>
              <a:rPr lang="vi-VN" sz="2400" dirty="0">
                <a:latin typeface="Times New Roman" panose="02020603050405020304" pitchFamily="18" charset="0"/>
                <a:cs typeface="Times New Roman" panose="02020603050405020304" pitchFamily="18" charset="0"/>
              </a:rPr>
              <a:t>Tại mặt cắt có mô men tập</a:t>
            </a:r>
            <a:br>
              <a:rPr lang="vi-VN" sz="2400" dirty="0">
                <a:latin typeface="Times New Roman" panose="02020603050405020304" pitchFamily="18" charset="0"/>
                <a:cs typeface="Times New Roman" panose="02020603050405020304" pitchFamily="18" charset="0"/>
              </a:rPr>
            </a:br>
            <a:r>
              <a:rPr lang="vi-VN" sz="2400" dirty="0">
                <a:latin typeface="Times New Roman" panose="02020603050405020304" pitchFamily="18" charset="0"/>
                <a:cs typeface="Times New Roman" panose="02020603050405020304" pitchFamily="18" charset="0"/>
              </a:rPr>
              <a:t>trung, biểu đồ mô men có bước</a:t>
            </a:r>
            <a:br>
              <a:rPr lang="vi-VN" sz="2400" dirty="0">
                <a:latin typeface="Times New Roman" panose="02020603050405020304" pitchFamily="18" charset="0"/>
                <a:cs typeface="Times New Roman" panose="02020603050405020304" pitchFamily="18" charset="0"/>
              </a:rPr>
            </a:br>
            <a:r>
              <a:rPr lang="vi-VN" sz="2400" dirty="0">
                <a:latin typeface="Times New Roman" panose="02020603050405020304" pitchFamily="18" charset="0"/>
                <a:cs typeface="Times New Roman" panose="02020603050405020304" pitchFamily="18" charset="0"/>
              </a:rPr>
              <a:t>nhảy, độ lớn bước nhảy bằng</a:t>
            </a:r>
            <a:br>
              <a:rPr lang="vi-VN" sz="2400" dirty="0">
                <a:latin typeface="Times New Roman" panose="02020603050405020304" pitchFamily="18" charset="0"/>
                <a:cs typeface="Times New Roman" panose="02020603050405020304" pitchFamily="18" charset="0"/>
              </a:rPr>
            </a:br>
            <a:r>
              <a:rPr lang="vi-VN" sz="2400" dirty="0">
                <a:latin typeface="Times New Roman" panose="02020603050405020304" pitchFamily="18" charset="0"/>
                <a:cs typeface="Times New Roman" panose="02020603050405020304" pitchFamily="18" charset="0"/>
              </a:rPr>
              <a:t>giá trị mô men tập trung, xét từ</a:t>
            </a:r>
            <a:br>
              <a:rPr lang="vi-VN" sz="2400" dirty="0">
                <a:latin typeface="Times New Roman" panose="02020603050405020304" pitchFamily="18" charset="0"/>
                <a:cs typeface="Times New Roman" panose="02020603050405020304" pitchFamily="18" charset="0"/>
              </a:rPr>
            </a:br>
            <a:r>
              <a:rPr lang="vi-VN" sz="2400" dirty="0">
                <a:latin typeface="Times New Roman" panose="02020603050405020304" pitchFamily="18" charset="0"/>
                <a:cs typeface="Times New Roman" panose="02020603050405020304" pitchFamily="18" charset="0"/>
              </a:rPr>
              <a:t>trái qua phải, mômen tập trung</a:t>
            </a:r>
            <a:br>
              <a:rPr lang="vi-VN" sz="2400" dirty="0">
                <a:latin typeface="Times New Roman" panose="02020603050405020304" pitchFamily="18" charset="0"/>
                <a:cs typeface="Times New Roman" panose="02020603050405020304" pitchFamily="18" charset="0"/>
              </a:rPr>
            </a:br>
            <a:r>
              <a:rPr lang="vi-VN" sz="2400" dirty="0">
                <a:latin typeface="Times New Roman" panose="02020603050405020304" pitchFamily="18" charset="0"/>
                <a:cs typeface="Times New Roman" panose="02020603050405020304" pitchFamily="18" charset="0"/>
              </a:rPr>
              <a:t>quay thuận chiều kim đồng hồ</a:t>
            </a:r>
            <a:br>
              <a:rPr lang="vi-VN" sz="2400" dirty="0">
                <a:latin typeface="Times New Roman" panose="02020603050405020304" pitchFamily="18" charset="0"/>
                <a:cs typeface="Times New Roman" panose="02020603050405020304" pitchFamily="18" charset="0"/>
              </a:rPr>
            </a:br>
            <a:r>
              <a:rPr lang="vi-VN" sz="2400" dirty="0">
                <a:latin typeface="Times New Roman" panose="02020603050405020304" pitchFamily="18" charset="0"/>
                <a:cs typeface="Times New Roman" panose="02020603050405020304" pitchFamily="18" charset="0"/>
              </a:rPr>
              <a:t>thì bước nhảy đi </a:t>
            </a:r>
            <a:r>
              <a:rPr lang="vi-VN" sz="2400">
                <a:latin typeface="Times New Roman" panose="02020603050405020304" pitchFamily="18" charset="0"/>
                <a:cs typeface="Times New Roman" panose="02020603050405020304" pitchFamily="18" charset="0"/>
              </a:rPr>
              <a:t>xuống </a:t>
            </a:r>
            <a:endParaRPr lang="en-AU" sz="2400" dirty="0">
              <a:latin typeface="Times New Roman" panose="02020603050405020304" pitchFamily="18" charset="0"/>
              <a:cs typeface="Times New Roman" panose="02020603050405020304" pitchFamily="18" charset="0"/>
            </a:endParaRPr>
          </a:p>
        </p:txBody>
      </p:sp>
      <p:pic>
        <p:nvPicPr>
          <p:cNvPr id="7" name="Picture 6" descr="A close up of text on a white background&#10;&#10;Description automatically generated">
            <a:extLst>
              <a:ext uri="{FF2B5EF4-FFF2-40B4-BE49-F238E27FC236}">
                <a16:creationId xmlns:a16="http://schemas.microsoft.com/office/drawing/2014/main" id="{1C076F54-6159-4242-B6D7-43E606B0F3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7401" y="1228203"/>
            <a:ext cx="5567520" cy="5402629"/>
          </a:xfrm>
          <a:prstGeom prst="rect">
            <a:avLst/>
          </a:prstGeom>
        </p:spPr>
      </p:pic>
      <p:pic>
        <p:nvPicPr>
          <p:cNvPr id="5" name="Picture 4">
            <a:extLst>
              <a:ext uri="{FF2B5EF4-FFF2-40B4-BE49-F238E27FC236}">
                <a16:creationId xmlns:a16="http://schemas.microsoft.com/office/drawing/2014/main" id="{0E5793F3-0F8D-47D7-90D0-67E8005424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256"/>
            <a:ext cx="4252981" cy="914400"/>
          </a:xfrm>
          <a:prstGeom prst="rect">
            <a:avLst/>
          </a:prstGeom>
        </p:spPr>
      </p:pic>
    </p:spTree>
    <p:extLst>
      <p:ext uri="{BB962C8B-B14F-4D97-AF65-F5344CB8AC3E}">
        <p14:creationId xmlns:p14="http://schemas.microsoft.com/office/powerpoint/2010/main" val="30890031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12A65-CAF0-4DF2-8A5C-EDC4B66D911F}"/>
              </a:ext>
            </a:extLst>
          </p:cNvPr>
          <p:cNvSpPr>
            <a:spLocks noGrp="1"/>
          </p:cNvSpPr>
          <p:nvPr>
            <p:ph type="title"/>
          </p:nvPr>
        </p:nvSpPr>
        <p:spPr>
          <a:xfrm>
            <a:off x="838200" y="822323"/>
            <a:ext cx="10515600" cy="732155"/>
          </a:xfrm>
        </p:spPr>
        <p:txBody>
          <a:bodyPr>
            <a:normAutofit/>
          </a:bodyPr>
          <a:lstStyle/>
          <a:p>
            <a:r>
              <a:rPr lang="en-US" sz="2400" b="1" dirty="0">
                <a:latin typeface="Times New Roman" panose="02020603050405020304" pitchFamily="18" charset="0"/>
                <a:cs typeface="Times New Roman" panose="02020603050405020304" pitchFamily="18" charset="0"/>
              </a:rPr>
              <a:t>B</a:t>
            </a:r>
            <a:r>
              <a:rPr lang="vi-VN" sz="2400" b="1" dirty="0">
                <a:latin typeface="Times New Roman" panose="02020603050405020304" pitchFamily="18" charset="0"/>
                <a:cs typeface="Times New Roman" panose="02020603050405020304" pitchFamily="18" charset="0"/>
              </a:rPr>
              <a:t>iểu đồ và công thức tính M, Q cho một số dầm đơn giản</a:t>
            </a:r>
            <a:endParaRPr lang="en-AU" sz="2400" b="1" dirty="0">
              <a:latin typeface="Times New Roman" panose="02020603050405020304" pitchFamily="18" charset="0"/>
              <a:cs typeface="Times New Roman" panose="02020603050405020304" pitchFamily="18" charset="0"/>
            </a:endParaRPr>
          </a:p>
        </p:txBody>
      </p:sp>
      <p:pic>
        <p:nvPicPr>
          <p:cNvPr id="6" name="Content Placeholder 5" descr="A close up of text on a black background&#10;&#10;Description automatically generated">
            <a:extLst>
              <a:ext uri="{FF2B5EF4-FFF2-40B4-BE49-F238E27FC236}">
                <a16:creationId xmlns:a16="http://schemas.microsoft.com/office/drawing/2014/main" id="{9EBCFA0D-5EFF-46D0-B25E-B50A472576D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1677" y="1687020"/>
            <a:ext cx="8350523" cy="5126528"/>
          </a:xfrm>
        </p:spPr>
      </p:pic>
      <p:pic>
        <p:nvPicPr>
          <p:cNvPr id="4" name="Picture 3">
            <a:extLst>
              <a:ext uri="{FF2B5EF4-FFF2-40B4-BE49-F238E27FC236}">
                <a16:creationId xmlns:a16="http://schemas.microsoft.com/office/drawing/2014/main" id="{BB333BCD-02F7-455A-8419-69205EDBB4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256"/>
            <a:ext cx="4252981" cy="914400"/>
          </a:xfrm>
          <a:prstGeom prst="rect">
            <a:avLst/>
          </a:prstGeom>
        </p:spPr>
      </p:pic>
    </p:spTree>
    <p:extLst>
      <p:ext uri="{BB962C8B-B14F-4D97-AF65-F5344CB8AC3E}">
        <p14:creationId xmlns:p14="http://schemas.microsoft.com/office/powerpoint/2010/main" val="73396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5BD268F-20FE-469B-8243-92268EA6AEA4}"/>
              </a:ext>
            </a:extLst>
          </p:cNvPr>
          <p:cNvSpPr/>
          <p:nvPr/>
        </p:nvSpPr>
        <p:spPr>
          <a:xfrm>
            <a:off x="838201" y="1431529"/>
            <a:ext cx="10988040" cy="461665"/>
          </a:xfrm>
          <a:prstGeom prst="rect">
            <a:avLst/>
          </a:prstGeom>
        </p:spPr>
        <p:txBody>
          <a:bodyPr wrap="square">
            <a:spAutoFit/>
          </a:bodyPr>
          <a:lstStyle/>
          <a:p>
            <a:r>
              <a:rPr lang="en-US" sz="2400" b="1" dirty="0">
                <a:latin typeface="Times New Roman" panose="02020603050405020304" pitchFamily="18" charset="0"/>
                <a:ea typeface="Times New Roman" panose="02020603050405020304" pitchFamily="18" charset="0"/>
                <a:cs typeface="Times New Roman" panose="02020603050405020304" pitchFamily="18" charset="0"/>
              </a:rPr>
              <a:t>2.1.2.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err="1">
                <a:latin typeface="Times New Roman" panose="02020603050405020304" pitchFamily="18" charset="0"/>
                <a:ea typeface="Times New Roman" panose="02020603050405020304" pitchFamily="18" charset="0"/>
                <a:cs typeface="Times New Roman" panose="02020603050405020304" pitchFamily="18" charset="0"/>
              </a:rPr>
              <a:t>mặt</a:t>
            </a:r>
            <a:r>
              <a:rPr lang="en-US" sz="2400" b="1">
                <a:latin typeface="Times New Roman" panose="02020603050405020304" pitchFamily="18" charset="0"/>
                <a:ea typeface="Times New Roman" panose="02020603050405020304" pitchFamily="18" charset="0"/>
                <a:cs typeface="Times New Roman" panose="02020603050405020304" pitchFamily="18" charset="0"/>
              </a:rPr>
              <a:t> cắt</a:t>
            </a:r>
            <a:endParaRPr lang="en-AU" sz="2400" b="1" dirty="0">
              <a:latin typeface="Times New Roman" panose="02020603050405020304" pitchFamily="18" charset="0"/>
              <a:cs typeface="Times New Roman" panose="02020603050405020304" pitchFamily="18" charset="0"/>
            </a:endParaRPr>
          </a:p>
        </p:txBody>
      </p:sp>
      <p:sp>
        <p:nvSpPr>
          <p:cNvPr id="11" name="Title 1">
            <a:extLst>
              <a:ext uri="{FF2B5EF4-FFF2-40B4-BE49-F238E27FC236}">
                <a16:creationId xmlns:a16="http://schemas.microsoft.com/office/drawing/2014/main" id="{2CF4D334-25EB-44EC-AF6B-A954D35D655A}"/>
              </a:ext>
            </a:extLst>
          </p:cNvPr>
          <p:cNvSpPr>
            <a:spLocks noGrp="1"/>
          </p:cNvSpPr>
          <p:nvPr>
            <p:ph type="title"/>
          </p:nvPr>
        </p:nvSpPr>
        <p:spPr>
          <a:xfrm>
            <a:off x="838200" y="747500"/>
            <a:ext cx="10515600" cy="732155"/>
          </a:xfrm>
        </p:spPr>
        <p:txBody>
          <a:bodyPr>
            <a:normAutofit/>
          </a:bodyPr>
          <a:lstStyle/>
          <a:p>
            <a:r>
              <a:rPr lang="en-US" sz="2400" b="1" dirty="0">
                <a:latin typeface="Times New Roman" panose="02020603050405020304" pitchFamily="18" charset="0"/>
                <a:cs typeface="Times New Roman" panose="02020603050405020304" pitchFamily="18" charset="0"/>
              </a:rPr>
              <a:t>2.1. </a:t>
            </a:r>
            <a:r>
              <a:rPr lang="en-US" sz="2400" b="1" dirty="0" err="1">
                <a:latin typeface="Times New Roman" panose="02020603050405020304" pitchFamily="18" charset="0"/>
                <a:cs typeface="Times New Roman" panose="02020603050405020304" pitchFamily="18" charset="0"/>
              </a:rPr>
              <a:t>Nội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lực</a:t>
            </a:r>
            <a:r>
              <a:rPr lang="en-US" sz="2400" b="1" dirty="0">
                <a:latin typeface="Times New Roman" panose="02020603050405020304" pitchFamily="18" charset="0"/>
                <a:cs typeface="Times New Roman" panose="02020603050405020304" pitchFamily="18" charset="0"/>
              </a:rPr>
              <a:t> – </a:t>
            </a:r>
            <a:r>
              <a:rPr lang="en-US" sz="2400" b="1" dirty="0" err="1">
                <a:latin typeface="Times New Roman" panose="02020603050405020304" pitchFamily="18" charset="0"/>
                <a:cs typeface="Times New Roman" panose="02020603050405020304" pitchFamily="18" charset="0"/>
              </a:rPr>
              <a:t>phương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cắt</a:t>
            </a:r>
            <a:endParaRPr lang="en-AU" sz="2400" b="1" dirty="0">
              <a:latin typeface="Times New Roman" panose="02020603050405020304" pitchFamily="18" charset="0"/>
              <a:cs typeface="Times New Roman" panose="02020603050405020304" pitchFamily="18" charset="0"/>
            </a:endParaRPr>
          </a:p>
        </p:txBody>
      </p:sp>
      <p:pic>
        <p:nvPicPr>
          <p:cNvPr id="12" name="Picture 2">
            <a:extLst>
              <a:ext uri="{FF2B5EF4-FFF2-40B4-BE49-F238E27FC236}">
                <a16:creationId xmlns:a16="http://schemas.microsoft.com/office/drawing/2014/main" id="{07BCD872-5ED5-450E-915B-34BA81DF58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7974" y="1859167"/>
            <a:ext cx="4862674" cy="2055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a:extLst>
              <a:ext uri="{FF2B5EF4-FFF2-40B4-BE49-F238E27FC236}">
                <a16:creationId xmlns:a16="http://schemas.microsoft.com/office/drawing/2014/main" id="{44B97FCD-60BB-46BB-AD3C-1BD94823AD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4584" y="3634497"/>
            <a:ext cx="2867075" cy="2043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a:extLst>
              <a:ext uri="{FF2B5EF4-FFF2-40B4-BE49-F238E27FC236}">
                <a16:creationId xmlns:a16="http://schemas.microsoft.com/office/drawing/2014/main" id="{21D39750-7E46-4ADA-835C-9A6F92B8BD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1896" y="3626981"/>
            <a:ext cx="2842624" cy="2050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14">
            <a:extLst>
              <a:ext uri="{FF2B5EF4-FFF2-40B4-BE49-F238E27FC236}">
                <a16:creationId xmlns:a16="http://schemas.microsoft.com/office/drawing/2014/main" id="{481A0C93-8FB8-4EC8-A1E6-EC32E267CAD2}"/>
              </a:ext>
            </a:extLst>
          </p:cNvPr>
          <p:cNvGrpSpPr/>
          <p:nvPr/>
        </p:nvGrpSpPr>
        <p:grpSpPr>
          <a:xfrm>
            <a:off x="4093394" y="4010326"/>
            <a:ext cx="715632" cy="1235237"/>
            <a:chOff x="2416994" y="4137979"/>
            <a:chExt cx="715632" cy="1235237"/>
          </a:xfrm>
        </p:grpSpPr>
        <p:cxnSp>
          <p:nvCxnSpPr>
            <p:cNvPr id="16" name="Straight Arrow Connector 15">
              <a:extLst>
                <a:ext uri="{FF2B5EF4-FFF2-40B4-BE49-F238E27FC236}">
                  <a16:creationId xmlns:a16="http://schemas.microsoft.com/office/drawing/2014/main" id="{2B12415C-46FF-4263-A931-4C302819FBBE}"/>
                </a:ext>
              </a:extLst>
            </p:cNvPr>
            <p:cNvCxnSpPr/>
            <p:nvPr/>
          </p:nvCxnSpPr>
          <p:spPr>
            <a:xfrm>
              <a:off x="2416994" y="4874467"/>
              <a:ext cx="488094" cy="354732"/>
            </a:xfrm>
            <a:prstGeom prst="straightConnector1">
              <a:avLst/>
            </a:prstGeom>
            <a:ln>
              <a:tailEnd type="stealth"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34963D1-89D2-4C05-9D52-FB5E53F841F3}"/>
                </a:ext>
              </a:extLst>
            </p:cNvPr>
            <p:cNvCxnSpPr/>
            <p:nvPr/>
          </p:nvCxnSpPr>
          <p:spPr>
            <a:xfrm>
              <a:off x="2472938" y="4774840"/>
              <a:ext cx="561794" cy="199255"/>
            </a:xfrm>
            <a:prstGeom prst="straightConnector1">
              <a:avLst/>
            </a:prstGeom>
            <a:ln>
              <a:tailEnd type="stealth"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43ECE77-CB94-4E9F-AF4A-73DB2DC47A7A}"/>
                </a:ext>
              </a:extLst>
            </p:cNvPr>
            <p:cNvCxnSpPr/>
            <p:nvPr/>
          </p:nvCxnSpPr>
          <p:spPr>
            <a:xfrm flipV="1">
              <a:off x="2483768" y="4137979"/>
              <a:ext cx="337913" cy="270331"/>
            </a:xfrm>
            <a:prstGeom prst="straightConnector1">
              <a:avLst/>
            </a:prstGeom>
            <a:ln>
              <a:tailEnd type="stealth"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7FE395B-AF48-4D87-A9B5-CDF998DC1C76}"/>
                </a:ext>
              </a:extLst>
            </p:cNvPr>
            <p:cNvCxnSpPr/>
            <p:nvPr/>
          </p:nvCxnSpPr>
          <p:spPr>
            <a:xfrm flipV="1">
              <a:off x="2483768" y="4653136"/>
              <a:ext cx="648858" cy="45118"/>
            </a:xfrm>
            <a:prstGeom prst="straightConnector1">
              <a:avLst/>
            </a:prstGeom>
            <a:ln>
              <a:tailEnd type="stealth"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5D9E2B5F-74EB-43E3-B444-E5DF653D1B17}"/>
                </a:ext>
              </a:extLst>
            </p:cNvPr>
            <p:cNvCxnSpPr/>
            <p:nvPr/>
          </p:nvCxnSpPr>
          <p:spPr>
            <a:xfrm>
              <a:off x="2416994" y="5085184"/>
              <a:ext cx="289933" cy="288032"/>
            </a:xfrm>
            <a:prstGeom prst="straightConnector1">
              <a:avLst/>
            </a:prstGeom>
            <a:ln>
              <a:tailEnd type="stealth"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109802B5-1C51-4497-B95D-68DAF4F0044C}"/>
                </a:ext>
              </a:extLst>
            </p:cNvPr>
            <p:cNvCxnSpPr/>
            <p:nvPr/>
          </p:nvCxnSpPr>
          <p:spPr>
            <a:xfrm flipV="1">
              <a:off x="2583530" y="4366266"/>
              <a:ext cx="476302" cy="100812"/>
            </a:xfrm>
            <a:prstGeom prst="straightConnector1">
              <a:avLst/>
            </a:prstGeom>
            <a:ln>
              <a:tailEnd type="stealth" w="lg" len="lg"/>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6DDA54AA-A205-47F5-A223-291C1D2D879D}"/>
              </a:ext>
            </a:extLst>
          </p:cNvPr>
          <p:cNvGrpSpPr/>
          <p:nvPr/>
        </p:nvGrpSpPr>
        <p:grpSpPr>
          <a:xfrm flipH="1">
            <a:off x="7548266" y="4010326"/>
            <a:ext cx="701117" cy="1235237"/>
            <a:chOff x="2416994" y="4137979"/>
            <a:chExt cx="715632" cy="1235237"/>
          </a:xfrm>
        </p:grpSpPr>
        <p:cxnSp>
          <p:nvCxnSpPr>
            <p:cNvPr id="23" name="Straight Arrow Connector 22">
              <a:extLst>
                <a:ext uri="{FF2B5EF4-FFF2-40B4-BE49-F238E27FC236}">
                  <a16:creationId xmlns:a16="http://schemas.microsoft.com/office/drawing/2014/main" id="{92126CFA-653B-4BE6-9790-6028993CC692}"/>
                </a:ext>
              </a:extLst>
            </p:cNvPr>
            <p:cNvCxnSpPr/>
            <p:nvPr/>
          </p:nvCxnSpPr>
          <p:spPr>
            <a:xfrm>
              <a:off x="2416994" y="4874467"/>
              <a:ext cx="488094" cy="354732"/>
            </a:xfrm>
            <a:prstGeom prst="straightConnector1">
              <a:avLst/>
            </a:prstGeom>
            <a:ln>
              <a:tailEnd type="stealth"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6DA257D3-5480-4D8C-B988-2FABD393E2F0}"/>
                </a:ext>
              </a:extLst>
            </p:cNvPr>
            <p:cNvCxnSpPr/>
            <p:nvPr/>
          </p:nvCxnSpPr>
          <p:spPr>
            <a:xfrm>
              <a:off x="2472938" y="4774840"/>
              <a:ext cx="561794" cy="199255"/>
            </a:xfrm>
            <a:prstGeom prst="straightConnector1">
              <a:avLst/>
            </a:prstGeom>
            <a:ln>
              <a:tailEnd type="stealth"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8C221E1C-7D6B-41AB-91F0-2225421BA534}"/>
                </a:ext>
              </a:extLst>
            </p:cNvPr>
            <p:cNvCxnSpPr/>
            <p:nvPr/>
          </p:nvCxnSpPr>
          <p:spPr>
            <a:xfrm flipV="1">
              <a:off x="2483768" y="4137979"/>
              <a:ext cx="337913" cy="270331"/>
            </a:xfrm>
            <a:prstGeom prst="straightConnector1">
              <a:avLst/>
            </a:prstGeom>
            <a:ln>
              <a:tailEnd type="stealth"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F0E5AD82-97F5-49F0-A9C1-D8969FB16EB7}"/>
                </a:ext>
              </a:extLst>
            </p:cNvPr>
            <p:cNvCxnSpPr/>
            <p:nvPr/>
          </p:nvCxnSpPr>
          <p:spPr>
            <a:xfrm flipV="1">
              <a:off x="2483768" y="4653136"/>
              <a:ext cx="648858" cy="45118"/>
            </a:xfrm>
            <a:prstGeom prst="straightConnector1">
              <a:avLst/>
            </a:prstGeom>
            <a:ln>
              <a:tailEnd type="stealth"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5DE80DCE-FA97-4C46-A378-B351635E6122}"/>
                </a:ext>
              </a:extLst>
            </p:cNvPr>
            <p:cNvCxnSpPr/>
            <p:nvPr/>
          </p:nvCxnSpPr>
          <p:spPr>
            <a:xfrm>
              <a:off x="2416994" y="5085184"/>
              <a:ext cx="289933" cy="288032"/>
            </a:xfrm>
            <a:prstGeom prst="straightConnector1">
              <a:avLst/>
            </a:prstGeom>
            <a:ln>
              <a:tailEnd type="stealth"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8FBF47DE-1BA2-42B7-9173-DBCFA5D8BD49}"/>
                </a:ext>
              </a:extLst>
            </p:cNvPr>
            <p:cNvCxnSpPr/>
            <p:nvPr/>
          </p:nvCxnSpPr>
          <p:spPr>
            <a:xfrm flipV="1">
              <a:off x="2583530" y="4366266"/>
              <a:ext cx="476302" cy="100812"/>
            </a:xfrm>
            <a:prstGeom prst="straightConnector1">
              <a:avLst/>
            </a:prstGeom>
            <a:ln>
              <a:tailEnd type="stealth" w="lg" len="lg"/>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B50C48DE-CF75-4D42-9E78-D5AA841C808B}"/>
              </a:ext>
            </a:extLst>
          </p:cNvPr>
          <p:cNvGrpSpPr/>
          <p:nvPr/>
        </p:nvGrpSpPr>
        <p:grpSpPr>
          <a:xfrm>
            <a:off x="5343692" y="5303854"/>
            <a:ext cx="1552780" cy="769441"/>
            <a:chOff x="3667292" y="5177881"/>
            <a:chExt cx="1552780" cy="769441"/>
          </a:xfrm>
        </p:grpSpPr>
        <p:cxnSp>
          <p:nvCxnSpPr>
            <p:cNvPr id="30" name="Straight Arrow Connector 29">
              <a:extLst>
                <a:ext uri="{FF2B5EF4-FFF2-40B4-BE49-F238E27FC236}">
                  <a16:creationId xmlns:a16="http://schemas.microsoft.com/office/drawing/2014/main" id="{4CC80714-841E-4188-88B7-0E5A628C3DBD}"/>
                </a:ext>
              </a:extLst>
            </p:cNvPr>
            <p:cNvCxnSpPr>
              <a:stCxn id="33" idx="3"/>
              <a:endCxn id="38" idx="1"/>
            </p:cNvCxnSpPr>
            <p:nvPr/>
          </p:nvCxnSpPr>
          <p:spPr>
            <a:xfrm>
              <a:off x="3667292" y="5551638"/>
              <a:ext cx="1552780" cy="0"/>
            </a:xfrm>
            <a:prstGeom prst="straightConnector1">
              <a:avLst/>
            </a:prstGeom>
            <a:ln w="22225">
              <a:solidFill>
                <a:srgbClr val="7030A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52C8183E-8CBE-4AF4-BB3E-06CD9083FB81}"/>
                </a:ext>
              </a:extLst>
            </p:cNvPr>
            <p:cNvSpPr txBox="1"/>
            <p:nvPr/>
          </p:nvSpPr>
          <p:spPr>
            <a:xfrm>
              <a:off x="3773562" y="5177881"/>
              <a:ext cx="1368152" cy="769441"/>
            </a:xfrm>
            <a:prstGeom prst="rect">
              <a:avLst/>
            </a:prstGeom>
            <a:noFill/>
          </p:spPr>
          <p:txBody>
            <a:bodyPr wrap="square" rtlCol="0">
              <a:spAutoFit/>
            </a:bodyPr>
            <a:lstStyle/>
            <a:p>
              <a:pPr algn="ctr"/>
              <a:r>
                <a:rPr lang="vi-VN" sz="2000" dirty="0">
                  <a:latin typeface="Times New Roman" panose="02020603050405020304" pitchFamily="18" charset="0"/>
                  <a:cs typeface="Times New Roman" panose="02020603050405020304" pitchFamily="18" charset="0"/>
                </a:rPr>
                <a:t>Tương hỗ</a:t>
              </a:r>
            </a:p>
            <a:p>
              <a:pPr algn="ctr"/>
              <a:endParaRPr lang="vi-VN" sz="400" dirty="0">
                <a:latin typeface="Times New Roman" panose="02020603050405020304" pitchFamily="18" charset="0"/>
                <a:cs typeface="Times New Roman" panose="02020603050405020304" pitchFamily="18" charset="0"/>
              </a:endParaRPr>
            </a:p>
            <a:p>
              <a:pPr algn="ctr"/>
              <a:r>
                <a:rPr lang="vi-VN" sz="2000" dirty="0">
                  <a:latin typeface="Times New Roman" panose="02020603050405020304" pitchFamily="18" charset="0"/>
                  <a:cs typeface="Times New Roman" panose="02020603050405020304" pitchFamily="18" charset="0"/>
                </a:rPr>
                <a:t> bằng nhau</a:t>
              </a:r>
            </a:p>
          </p:txBody>
        </p:sp>
      </p:grpSp>
      <p:grpSp>
        <p:nvGrpSpPr>
          <p:cNvPr id="32" name="Group 31">
            <a:extLst>
              <a:ext uri="{FF2B5EF4-FFF2-40B4-BE49-F238E27FC236}">
                <a16:creationId xmlns:a16="http://schemas.microsoft.com/office/drawing/2014/main" id="{50174EDB-054B-4C0D-873D-59CD5DAB5AE6}"/>
              </a:ext>
            </a:extLst>
          </p:cNvPr>
          <p:cNvGrpSpPr/>
          <p:nvPr/>
        </p:nvGrpSpPr>
        <p:grpSpPr>
          <a:xfrm>
            <a:off x="3440088" y="4647187"/>
            <a:ext cx="1903604" cy="1385497"/>
            <a:chOff x="1763688" y="4521214"/>
            <a:chExt cx="1903604" cy="1385497"/>
          </a:xfrm>
        </p:grpSpPr>
        <p:sp>
          <p:nvSpPr>
            <p:cNvPr id="33" name="Text Box 191">
              <a:extLst>
                <a:ext uri="{FF2B5EF4-FFF2-40B4-BE49-F238E27FC236}">
                  <a16:creationId xmlns:a16="http://schemas.microsoft.com/office/drawing/2014/main" id="{05DFC166-594E-4EDE-8FB5-E6A628C6B3F3}"/>
                </a:ext>
              </a:extLst>
            </p:cNvPr>
            <p:cNvSpPr txBox="1">
              <a:spLocks noChangeArrowheads="1"/>
            </p:cNvSpPr>
            <p:nvPr/>
          </p:nvSpPr>
          <p:spPr bwMode="auto">
            <a:xfrm>
              <a:off x="1763688" y="5196564"/>
              <a:ext cx="1903604" cy="710147"/>
            </a:xfrm>
            <a:prstGeom prst="rect">
              <a:avLst/>
            </a:prstGeom>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vi-VN" sz="20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Nội lực trên mcn</a:t>
              </a:r>
            </a:p>
            <a:p>
              <a:pPr marL="0" marR="0" lvl="0" indent="0" algn="ctr" defTabSz="914400" rtl="0" eaLnBrk="1" fontAlgn="base" latinLnBrk="0" hangingPunct="1">
                <a:lnSpc>
                  <a:spcPct val="100000"/>
                </a:lnSpc>
                <a:spcBef>
                  <a:spcPct val="0"/>
                </a:spcBef>
                <a:buClrTx/>
                <a:buSzTx/>
                <a:buFontTx/>
                <a:buNone/>
                <a:tabLst/>
              </a:pPr>
              <a:r>
                <a:rPr kumimoji="0" lang="vi-VN" sz="20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thuộc phần (T) </a:t>
              </a:r>
              <a:endParaRPr kumimoji="0" lang="vi-VN" sz="32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grpSp>
          <p:nvGrpSpPr>
            <p:cNvPr id="34" name="Group 33">
              <a:extLst>
                <a:ext uri="{FF2B5EF4-FFF2-40B4-BE49-F238E27FC236}">
                  <a16:creationId xmlns:a16="http://schemas.microsoft.com/office/drawing/2014/main" id="{EC98DF4E-6A52-4EFA-932F-CE292A47D1AD}"/>
                </a:ext>
              </a:extLst>
            </p:cNvPr>
            <p:cNvGrpSpPr/>
            <p:nvPr/>
          </p:nvGrpSpPr>
          <p:grpSpPr>
            <a:xfrm>
              <a:off x="3132626" y="4521214"/>
              <a:ext cx="287246" cy="675350"/>
              <a:chOff x="3132626" y="4774840"/>
              <a:chExt cx="287246" cy="675350"/>
            </a:xfrm>
          </p:grpSpPr>
          <p:cxnSp>
            <p:nvCxnSpPr>
              <p:cNvPr id="35" name="Straight Connector 34">
                <a:extLst>
                  <a:ext uri="{FF2B5EF4-FFF2-40B4-BE49-F238E27FC236}">
                    <a16:creationId xmlns:a16="http://schemas.microsoft.com/office/drawing/2014/main" id="{72738EB0-49AF-42EF-AB1E-8DF003DEEB44}"/>
                  </a:ext>
                </a:extLst>
              </p:cNvPr>
              <p:cNvCxnSpPr/>
              <p:nvPr/>
            </p:nvCxnSpPr>
            <p:spPr>
              <a:xfrm>
                <a:off x="3132626" y="4774840"/>
                <a:ext cx="287246" cy="0"/>
              </a:xfrm>
              <a:prstGeom prst="line">
                <a:avLst/>
              </a:prstGeom>
              <a:ln>
                <a:headEnd type="oval"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296B7F-AFA7-47B5-B372-71B35C3DED99}"/>
                  </a:ext>
                </a:extLst>
              </p:cNvPr>
              <p:cNvCxnSpPr/>
              <p:nvPr/>
            </p:nvCxnSpPr>
            <p:spPr>
              <a:xfrm>
                <a:off x="3419872" y="4774840"/>
                <a:ext cx="0" cy="67535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37" name="Group 36">
            <a:extLst>
              <a:ext uri="{FF2B5EF4-FFF2-40B4-BE49-F238E27FC236}">
                <a16:creationId xmlns:a16="http://schemas.microsoft.com/office/drawing/2014/main" id="{E4ACFD99-45E2-48BA-A295-5E0E4B9ABB63}"/>
              </a:ext>
            </a:extLst>
          </p:cNvPr>
          <p:cNvGrpSpPr/>
          <p:nvPr/>
        </p:nvGrpSpPr>
        <p:grpSpPr>
          <a:xfrm>
            <a:off x="6896472" y="4647187"/>
            <a:ext cx="1903604" cy="1385497"/>
            <a:chOff x="5220072" y="4521214"/>
            <a:chExt cx="1903604" cy="1385497"/>
          </a:xfrm>
        </p:grpSpPr>
        <p:sp>
          <p:nvSpPr>
            <p:cNvPr id="38" name="Text Box 191">
              <a:extLst>
                <a:ext uri="{FF2B5EF4-FFF2-40B4-BE49-F238E27FC236}">
                  <a16:creationId xmlns:a16="http://schemas.microsoft.com/office/drawing/2014/main" id="{40F094BC-30C8-4C3B-9A6B-DC3AC1F93CCA}"/>
                </a:ext>
              </a:extLst>
            </p:cNvPr>
            <p:cNvSpPr txBox="1">
              <a:spLocks noChangeArrowheads="1"/>
            </p:cNvSpPr>
            <p:nvPr/>
          </p:nvSpPr>
          <p:spPr bwMode="auto">
            <a:xfrm>
              <a:off x="5220072" y="5196564"/>
              <a:ext cx="1903604" cy="710147"/>
            </a:xfrm>
            <a:prstGeom prst="rect">
              <a:avLst/>
            </a:prstGeom>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vi-VN" sz="20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Nội lực trên mcn</a:t>
              </a:r>
            </a:p>
            <a:p>
              <a:pPr marL="0" marR="0" lvl="0" indent="0" algn="ctr" defTabSz="914400" rtl="0" eaLnBrk="1" fontAlgn="base" latinLnBrk="0" hangingPunct="1">
                <a:lnSpc>
                  <a:spcPct val="100000"/>
                </a:lnSpc>
                <a:spcBef>
                  <a:spcPct val="0"/>
                </a:spcBef>
                <a:buClrTx/>
                <a:buSzTx/>
                <a:buFontTx/>
                <a:buNone/>
                <a:tabLst/>
              </a:pPr>
              <a:r>
                <a:rPr kumimoji="0" lang="vi-VN" sz="20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thuộc phần (P) </a:t>
              </a:r>
              <a:endParaRPr kumimoji="0" lang="vi-VN" sz="32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grpSp>
          <p:nvGrpSpPr>
            <p:cNvPr id="39" name="Group 38">
              <a:extLst>
                <a:ext uri="{FF2B5EF4-FFF2-40B4-BE49-F238E27FC236}">
                  <a16:creationId xmlns:a16="http://schemas.microsoft.com/office/drawing/2014/main" id="{E5B845C1-CD80-4E7B-9FBE-83DC975B0978}"/>
                </a:ext>
              </a:extLst>
            </p:cNvPr>
            <p:cNvGrpSpPr/>
            <p:nvPr/>
          </p:nvGrpSpPr>
          <p:grpSpPr>
            <a:xfrm flipH="1">
              <a:off x="5436096" y="4521214"/>
              <a:ext cx="275435" cy="675350"/>
              <a:chOff x="3132626" y="4774840"/>
              <a:chExt cx="287246" cy="675350"/>
            </a:xfrm>
          </p:grpSpPr>
          <p:cxnSp>
            <p:nvCxnSpPr>
              <p:cNvPr id="40" name="Straight Connector 39">
                <a:extLst>
                  <a:ext uri="{FF2B5EF4-FFF2-40B4-BE49-F238E27FC236}">
                    <a16:creationId xmlns:a16="http://schemas.microsoft.com/office/drawing/2014/main" id="{82617C0A-D2DE-4D4B-B503-1BD8AF8633B7}"/>
                  </a:ext>
                </a:extLst>
              </p:cNvPr>
              <p:cNvCxnSpPr/>
              <p:nvPr/>
            </p:nvCxnSpPr>
            <p:spPr>
              <a:xfrm>
                <a:off x="3132626" y="4774840"/>
                <a:ext cx="287246" cy="0"/>
              </a:xfrm>
              <a:prstGeom prst="line">
                <a:avLst/>
              </a:prstGeom>
              <a:ln>
                <a:headEnd type="oval" w="med" len="me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BAFF889-ADD9-4604-9B96-4BE9E595096C}"/>
                  </a:ext>
                </a:extLst>
              </p:cNvPr>
              <p:cNvCxnSpPr/>
              <p:nvPr/>
            </p:nvCxnSpPr>
            <p:spPr>
              <a:xfrm>
                <a:off x="3419872" y="4774840"/>
                <a:ext cx="0" cy="675350"/>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42" name="Rectangle 41">
            <a:extLst>
              <a:ext uri="{FF2B5EF4-FFF2-40B4-BE49-F238E27FC236}">
                <a16:creationId xmlns:a16="http://schemas.microsoft.com/office/drawing/2014/main" id="{BE6BF3EB-FC28-4CC0-BA04-83C9A97E3DC1}"/>
              </a:ext>
            </a:extLst>
          </p:cNvPr>
          <p:cNvSpPr/>
          <p:nvPr/>
        </p:nvSpPr>
        <p:spPr>
          <a:xfrm>
            <a:off x="3296072" y="6291277"/>
            <a:ext cx="6230826" cy="50405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dirty="0" err="1">
                <a:latin typeface="Times New Roman" pitchFamily="18" charset="0"/>
                <a:cs typeface="Times New Roman" pitchFamily="18" charset="0"/>
              </a:rPr>
              <a:t>Trên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mỗi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phần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nội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lực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bằng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với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ngoại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lực</a:t>
            </a:r>
            <a:endParaRPr lang="vi-VN" sz="2400" b="1" dirty="0">
              <a:latin typeface="Times New Roman" pitchFamily="18" charset="0"/>
              <a:cs typeface="Times New Roman" pitchFamily="18" charset="0"/>
            </a:endParaRPr>
          </a:p>
        </p:txBody>
      </p:sp>
      <p:grpSp>
        <p:nvGrpSpPr>
          <p:cNvPr id="43" name="Group 42">
            <a:extLst>
              <a:ext uri="{FF2B5EF4-FFF2-40B4-BE49-F238E27FC236}">
                <a16:creationId xmlns:a16="http://schemas.microsoft.com/office/drawing/2014/main" id="{6E8B065D-07F0-4C4B-844C-FA88A71C903E}"/>
              </a:ext>
            </a:extLst>
          </p:cNvPr>
          <p:cNvGrpSpPr/>
          <p:nvPr/>
        </p:nvGrpSpPr>
        <p:grpSpPr>
          <a:xfrm>
            <a:off x="2864024" y="5859230"/>
            <a:ext cx="432048" cy="694680"/>
            <a:chOff x="755576" y="5562601"/>
            <a:chExt cx="864096" cy="865335"/>
          </a:xfrm>
        </p:grpSpPr>
        <p:cxnSp>
          <p:nvCxnSpPr>
            <p:cNvPr id="44" name="Straight Connector 43">
              <a:extLst>
                <a:ext uri="{FF2B5EF4-FFF2-40B4-BE49-F238E27FC236}">
                  <a16:creationId xmlns:a16="http://schemas.microsoft.com/office/drawing/2014/main" id="{6A83927A-C9B6-4144-BF62-1DA7BFEEACD2}"/>
                </a:ext>
              </a:extLst>
            </p:cNvPr>
            <p:cNvCxnSpPr/>
            <p:nvPr/>
          </p:nvCxnSpPr>
          <p:spPr>
            <a:xfrm>
              <a:off x="755576" y="5562601"/>
              <a:ext cx="0" cy="854731"/>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93389405-B291-4D71-8C73-47A91A9381D0}"/>
                </a:ext>
              </a:extLst>
            </p:cNvPr>
            <p:cNvCxnSpPr/>
            <p:nvPr/>
          </p:nvCxnSpPr>
          <p:spPr>
            <a:xfrm>
              <a:off x="755576" y="6427936"/>
              <a:ext cx="864096" cy="0"/>
            </a:xfrm>
            <a:prstGeom prst="line">
              <a:avLst/>
            </a:prstGeom>
            <a:ln>
              <a:tailEnd type="stealth" w="lg" len="lg"/>
            </a:ln>
          </p:spPr>
          <p:style>
            <a:lnRef idx="1">
              <a:schemeClr val="accent1"/>
            </a:lnRef>
            <a:fillRef idx="0">
              <a:schemeClr val="accent1"/>
            </a:fillRef>
            <a:effectRef idx="0">
              <a:schemeClr val="accent1"/>
            </a:effectRef>
            <a:fontRef idx="minor">
              <a:schemeClr val="tx1"/>
            </a:fontRef>
          </p:style>
        </p:cxnSp>
      </p:grpSp>
      <p:grpSp>
        <p:nvGrpSpPr>
          <p:cNvPr id="46" name="Group 45">
            <a:extLst>
              <a:ext uri="{FF2B5EF4-FFF2-40B4-BE49-F238E27FC236}">
                <a16:creationId xmlns:a16="http://schemas.microsoft.com/office/drawing/2014/main" id="{7B0262AD-D69D-47FE-AA01-837A13AD6B16}"/>
              </a:ext>
            </a:extLst>
          </p:cNvPr>
          <p:cNvGrpSpPr/>
          <p:nvPr/>
        </p:nvGrpSpPr>
        <p:grpSpPr>
          <a:xfrm flipH="1">
            <a:off x="9526898" y="5859229"/>
            <a:ext cx="268963" cy="683716"/>
            <a:chOff x="755576" y="5562601"/>
            <a:chExt cx="864096" cy="865335"/>
          </a:xfrm>
        </p:grpSpPr>
        <p:cxnSp>
          <p:nvCxnSpPr>
            <p:cNvPr id="47" name="Straight Connector 46">
              <a:extLst>
                <a:ext uri="{FF2B5EF4-FFF2-40B4-BE49-F238E27FC236}">
                  <a16:creationId xmlns:a16="http://schemas.microsoft.com/office/drawing/2014/main" id="{E698044B-C051-41E5-8B5B-4BC524521FC4}"/>
                </a:ext>
              </a:extLst>
            </p:cNvPr>
            <p:cNvCxnSpPr/>
            <p:nvPr/>
          </p:nvCxnSpPr>
          <p:spPr>
            <a:xfrm>
              <a:off x="755576" y="5562601"/>
              <a:ext cx="0" cy="854731"/>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787618D9-CEFC-4106-94A9-CBC39ECFF484}"/>
                </a:ext>
              </a:extLst>
            </p:cNvPr>
            <p:cNvCxnSpPr/>
            <p:nvPr/>
          </p:nvCxnSpPr>
          <p:spPr>
            <a:xfrm>
              <a:off x="755576" y="6427936"/>
              <a:ext cx="864096" cy="0"/>
            </a:xfrm>
            <a:prstGeom prst="line">
              <a:avLst/>
            </a:prstGeom>
            <a:ln>
              <a:tailEnd type="stealth" w="lg" len="lg"/>
            </a:ln>
          </p:spPr>
          <p:style>
            <a:lnRef idx="1">
              <a:schemeClr val="accent1"/>
            </a:lnRef>
            <a:fillRef idx="0">
              <a:schemeClr val="accent1"/>
            </a:fillRef>
            <a:effectRef idx="0">
              <a:schemeClr val="accent1"/>
            </a:effectRef>
            <a:fontRef idx="minor">
              <a:schemeClr val="tx1"/>
            </a:fontRef>
          </p:style>
        </p:cxnSp>
      </p:grpSp>
      <p:pic>
        <p:nvPicPr>
          <p:cNvPr id="49" name="Picture 48">
            <a:extLst>
              <a:ext uri="{FF2B5EF4-FFF2-40B4-BE49-F238E27FC236}">
                <a16:creationId xmlns:a16="http://schemas.microsoft.com/office/drawing/2014/main" id="{A7FB9ADD-17BC-47FC-B0B8-7919B6EB37B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1256"/>
            <a:ext cx="4252981" cy="914400"/>
          </a:xfrm>
          <a:prstGeom prst="rect">
            <a:avLst/>
          </a:prstGeom>
        </p:spPr>
      </p:pic>
    </p:spTree>
    <p:extLst>
      <p:ext uri="{BB962C8B-B14F-4D97-AF65-F5344CB8AC3E}">
        <p14:creationId xmlns:p14="http://schemas.microsoft.com/office/powerpoint/2010/main" val="1998901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2000"/>
                                        <p:tgtEl>
                                          <p:spTgt spid="15"/>
                                        </p:tgtEl>
                                      </p:cBhvr>
                                    </p:animEffect>
                                  </p:childTnLst>
                                </p:cTn>
                              </p:par>
                            </p:childTnLst>
                          </p:cTn>
                        </p:par>
                        <p:par>
                          <p:cTn id="18" fill="hold">
                            <p:stCondLst>
                              <p:cond delay="2000"/>
                            </p:stCondLst>
                            <p:childTnLst>
                              <p:par>
                                <p:cTn id="19" presetID="16" presetClass="entr" presetSubtype="21"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barn(inVertical)">
                                      <p:cBhvr>
                                        <p:cTn id="21" dur="500"/>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circle(in)">
                                      <p:cBhvr>
                                        <p:cTn id="26" dur="2000"/>
                                        <p:tgtEl>
                                          <p:spTgt spid="22"/>
                                        </p:tgtEl>
                                      </p:cBhvr>
                                    </p:animEffect>
                                  </p:childTnLst>
                                </p:cTn>
                              </p:par>
                            </p:childTnLst>
                          </p:cTn>
                        </p:par>
                        <p:par>
                          <p:cTn id="27" fill="hold">
                            <p:stCondLst>
                              <p:cond delay="2000"/>
                            </p:stCondLst>
                            <p:childTnLst>
                              <p:par>
                                <p:cTn id="28" presetID="16" presetClass="entr" presetSubtype="21" fill="hold"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barn(inVertical)">
                                      <p:cBhvr>
                                        <p:cTn id="30" dur="500"/>
                                        <p:tgtEl>
                                          <p:spTgt spid="37"/>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32"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circle(out)">
                                      <p:cBhvr>
                                        <p:cTn id="35" dur="2000"/>
                                        <p:tgtEl>
                                          <p:spTgt spid="2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wipe(left)">
                                      <p:cBhvr>
                                        <p:cTn id="40" dur="500"/>
                                        <p:tgtEl>
                                          <p:spTgt spid="43"/>
                                        </p:tgtEl>
                                      </p:cBhvr>
                                    </p:animEffect>
                                  </p:childTnLst>
                                </p:cTn>
                              </p:par>
                            </p:childTnLst>
                          </p:cTn>
                        </p:par>
                        <p:par>
                          <p:cTn id="41" fill="hold">
                            <p:stCondLst>
                              <p:cond delay="500"/>
                            </p:stCondLst>
                            <p:childTnLst>
                              <p:par>
                                <p:cTn id="42" presetID="22" presetClass="entr" presetSubtype="2" fill="hold" nodeType="after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wipe(right)">
                                      <p:cBhvr>
                                        <p:cTn id="44" dur="500"/>
                                        <p:tgtEl>
                                          <p:spTgt spid="46"/>
                                        </p:tgtEl>
                                      </p:cBhvr>
                                    </p:animEffect>
                                  </p:childTnLst>
                                </p:cTn>
                              </p:par>
                            </p:childTnLst>
                          </p:cTn>
                        </p:par>
                        <p:par>
                          <p:cTn id="45" fill="hold">
                            <p:stCondLst>
                              <p:cond delay="1000"/>
                            </p:stCondLst>
                            <p:childTnLst>
                              <p:par>
                                <p:cTn id="46" presetID="6" presetClass="entr" presetSubtype="32" fill="hold" grpId="0" nodeType="after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circle(out)">
                                      <p:cBhvr>
                                        <p:cTn id="48"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Content Placeholder 5" descr="A close up of a map&#10;&#10;Description automatically generated">
            <a:extLst>
              <a:ext uri="{FF2B5EF4-FFF2-40B4-BE49-F238E27FC236}">
                <a16:creationId xmlns:a16="http://schemas.microsoft.com/office/drawing/2014/main" id="{70649439-8FFB-4B51-88AE-03AD0DFA2DC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30149" y="1787597"/>
            <a:ext cx="9823651" cy="4802187"/>
          </a:xfrm>
        </p:spPr>
      </p:pic>
      <p:sp>
        <p:nvSpPr>
          <p:cNvPr id="7" name="Title 1">
            <a:extLst>
              <a:ext uri="{FF2B5EF4-FFF2-40B4-BE49-F238E27FC236}">
                <a16:creationId xmlns:a16="http://schemas.microsoft.com/office/drawing/2014/main" id="{25D59124-BE22-43BD-8513-F268245B4A10}"/>
              </a:ext>
            </a:extLst>
          </p:cNvPr>
          <p:cNvSpPr txBox="1">
            <a:spLocks/>
          </p:cNvSpPr>
          <p:nvPr/>
        </p:nvSpPr>
        <p:spPr>
          <a:xfrm>
            <a:off x="838200" y="771523"/>
            <a:ext cx="10515600" cy="7321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i="1" kern="1200">
                <a:solidFill>
                  <a:srgbClr val="FF0000"/>
                </a:solidFill>
                <a:latin typeface="Arial" panose="020B0604020202020204" pitchFamily="34" charset="0"/>
                <a:ea typeface="+mj-ea"/>
                <a:cs typeface="Arial" panose="020B0604020202020204" pitchFamily="34" charset="0"/>
              </a:defRPr>
            </a:lvl1pPr>
          </a:lstStyle>
          <a:p>
            <a:r>
              <a:rPr lang="en-US" sz="2400" b="1">
                <a:latin typeface="Times New Roman" panose="02020603050405020304" pitchFamily="18" charset="0"/>
                <a:cs typeface="Times New Roman" panose="02020603050405020304" pitchFamily="18" charset="0"/>
              </a:rPr>
              <a:t>B</a:t>
            </a:r>
            <a:r>
              <a:rPr lang="vi-VN" sz="2400" b="1">
                <a:latin typeface="Times New Roman" panose="02020603050405020304" pitchFamily="18" charset="0"/>
                <a:cs typeface="Times New Roman" panose="02020603050405020304" pitchFamily="18" charset="0"/>
              </a:rPr>
              <a:t>iểu đồ và công thức tính M, Q cho một số dầm đơn giản</a:t>
            </a:r>
            <a:endParaRPr lang="en-AU" sz="2400" b="1"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DB80DB1-4C67-40E0-B243-4864EA666C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256"/>
            <a:ext cx="4252981" cy="914400"/>
          </a:xfrm>
          <a:prstGeom prst="rect">
            <a:avLst/>
          </a:prstGeom>
        </p:spPr>
      </p:pic>
    </p:spTree>
    <p:extLst>
      <p:ext uri="{BB962C8B-B14F-4D97-AF65-F5344CB8AC3E}">
        <p14:creationId xmlns:p14="http://schemas.microsoft.com/office/powerpoint/2010/main" val="29135003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Content Placeholder 5" descr="A close up of a map&#10;&#10;Description automatically generated">
            <a:extLst>
              <a:ext uri="{FF2B5EF4-FFF2-40B4-BE49-F238E27FC236}">
                <a16:creationId xmlns:a16="http://schemas.microsoft.com/office/drawing/2014/main" id="{8D29A82A-4DF6-46F6-B35D-A641DCBA072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50004" y="1698823"/>
            <a:ext cx="8477767" cy="5166585"/>
          </a:xfrm>
        </p:spPr>
      </p:pic>
      <p:sp>
        <p:nvSpPr>
          <p:cNvPr id="7" name="Title 1">
            <a:extLst>
              <a:ext uri="{FF2B5EF4-FFF2-40B4-BE49-F238E27FC236}">
                <a16:creationId xmlns:a16="http://schemas.microsoft.com/office/drawing/2014/main" id="{B787D690-83DE-4E28-8A02-5C200394DB3B}"/>
              </a:ext>
            </a:extLst>
          </p:cNvPr>
          <p:cNvSpPr>
            <a:spLocks noGrp="1"/>
          </p:cNvSpPr>
          <p:nvPr>
            <p:ph type="title"/>
          </p:nvPr>
        </p:nvSpPr>
        <p:spPr>
          <a:xfrm>
            <a:off x="838200" y="737658"/>
            <a:ext cx="10515600" cy="732155"/>
          </a:xfrm>
        </p:spPr>
        <p:txBody>
          <a:bodyPr>
            <a:normAutofit/>
          </a:bodyPr>
          <a:lstStyle/>
          <a:p>
            <a:r>
              <a:rPr lang="en-US" sz="2400" b="1" dirty="0">
                <a:latin typeface="Times New Roman" panose="02020603050405020304" pitchFamily="18" charset="0"/>
                <a:cs typeface="Times New Roman" panose="02020603050405020304" pitchFamily="18" charset="0"/>
              </a:rPr>
              <a:t>B</a:t>
            </a:r>
            <a:r>
              <a:rPr lang="vi-VN" sz="2400" b="1" dirty="0">
                <a:latin typeface="Times New Roman" panose="02020603050405020304" pitchFamily="18" charset="0"/>
                <a:cs typeface="Times New Roman" panose="02020603050405020304" pitchFamily="18" charset="0"/>
              </a:rPr>
              <a:t>iểu đồ và công thức tính M, Q cho một số dầm đơn giản</a:t>
            </a:r>
            <a:endParaRPr lang="en-AU" sz="2400" b="1"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ED29EF37-6D4A-4426-B644-06196E16E6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256"/>
            <a:ext cx="4252981" cy="914400"/>
          </a:xfrm>
          <a:prstGeom prst="rect">
            <a:avLst/>
          </a:prstGeom>
        </p:spPr>
      </p:pic>
    </p:spTree>
    <p:extLst>
      <p:ext uri="{BB962C8B-B14F-4D97-AF65-F5344CB8AC3E}">
        <p14:creationId xmlns:p14="http://schemas.microsoft.com/office/powerpoint/2010/main" val="10023802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0E3B4-C096-4DA6-8F37-CD06FCD7B533}"/>
              </a:ext>
            </a:extLst>
          </p:cNvPr>
          <p:cNvSpPr>
            <a:spLocks noGrp="1"/>
          </p:cNvSpPr>
          <p:nvPr>
            <p:ph type="title"/>
          </p:nvPr>
        </p:nvSpPr>
        <p:spPr>
          <a:xfrm>
            <a:off x="838200" y="839254"/>
            <a:ext cx="10515600" cy="619613"/>
          </a:xfrm>
        </p:spPr>
        <p:txBody>
          <a:bodyPr>
            <a:normAutofit/>
          </a:bodyPr>
          <a:lstStyle/>
          <a:p>
            <a:r>
              <a:rPr lang="en-AU" sz="2400" b="1" dirty="0">
                <a:latin typeface="Times New Roman" panose="02020603050405020304" pitchFamily="18" charset="0"/>
                <a:cs typeface="Times New Roman" panose="02020603050405020304" pitchFamily="18" charset="0"/>
              </a:rPr>
              <a:t> 2.6 </a:t>
            </a:r>
            <a:r>
              <a:rPr lang="en-AU" sz="2400" b="1" dirty="0" err="1">
                <a:latin typeface="Times New Roman" panose="02020603050405020304" pitchFamily="18" charset="0"/>
                <a:cs typeface="Times New Roman" panose="02020603050405020304" pitchFamily="18" charset="0"/>
              </a:rPr>
              <a:t>Biểu</a:t>
            </a:r>
            <a:r>
              <a:rPr lang="en-AU" sz="2400" b="1" dirty="0">
                <a:latin typeface="Times New Roman" panose="02020603050405020304" pitchFamily="18" charset="0"/>
                <a:cs typeface="Times New Roman" panose="02020603050405020304" pitchFamily="18" charset="0"/>
              </a:rPr>
              <a:t> </a:t>
            </a:r>
            <a:r>
              <a:rPr lang="en-AU" sz="2400" b="1" dirty="0" err="1">
                <a:latin typeface="Times New Roman" panose="02020603050405020304" pitchFamily="18" charset="0"/>
                <a:cs typeface="Times New Roman" panose="02020603050405020304" pitchFamily="18" charset="0"/>
              </a:rPr>
              <a:t>đồ</a:t>
            </a:r>
            <a:r>
              <a:rPr lang="en-AU" sz="2400" b="1" dirty="0">
                <a:latin typeface="Times New Roman" panose="02020603050405020304" pitchFamily="18" charset="0"/>
                <a:cs typeface="Times New Roman" panose="02020603050405020304" pitchFamily="18" charset="0"/>
              </a:rPr>
              <a:t> </a:t>
            </a:r>
            <a:r>
              <a:rPr lang="en-AU" sz="2400" b="1" dirty="0" err="1">
                <a:latin typeface="Times New Roman" panose="02020603050405020304" pitchFamily="18" charset="0"/>
                <a:cs typeface="Times New Roman" panose="02020603050405020304" pitchFamily="18" charset="0"/>
              </a:rPr>
              <a:t>ứng</a:t>
            </a:r>
            <a:r>
              <a:rPr lang="en-AU" sz="2400" b="1" dirty="0">
                <a:latin typeface="Times New Roman" panose="02020603050405020304" pitchFamily="18" charset="0"/>
                <a:cs typeface="Times New Roman" panose="02020603050405020304" pitchFamily="18" charset="0"/>
              </a:rPr>
              <a:t> </a:t>
            </a:r>
            <a:r>
              <a:rPr lang="en-AU" sz="2400" b="1" dirty="0" err="1">
                <a:latin typeface="Times New Roman" panose="02020603050405020304" pitchFamily="18" charset="0"/>
                <a:cs typeface="Times New Roman" panose="02020603050405020304" pitchFamily="18" charset="0"/>
              </a:rPr>
              <a:t>lực</a:t>
            </a:r>
            <a:r>
              <a:rPr lang="en-AU" sz="2400" b="1" dirty="0">
                <a:latin typeface="Times New Roman" panose="02020603050405020304" pitchFamily="18" charset="0"/>
                <a:cs typeface="Times New Roman" panose="02020603050405020304" pitchFamily="18" charset="0"/>
              </a:rPr>
              <a:t> </a:t>
            </a:r>
            <a:r>
              <a:rPr lang="en-AU" sz="2400" b="1" dirty="0" err="1">
                <a:latin typeface="Times New Roman" panose="02020603050405020304" pitchFamily="18" charset="0"/>
                <a:cs typeface="Times New Roman" panose="02020603050405020304" pitchFamily="18" charset="0"/>
              </a:rPr>
              <a:t>khung</a:t>
            </a:r>
            <a:r>
              <a:rPr lang="en-AU" sz="2400" b="1" dirty="0">
                <a:latin typeface="Times New Roman" panose="02020603050405020304" pitchFamily="18" charset="0"/>
                <a:cs typeface="Times New Roman" panose="02020603050405020304" pitchFamily="18" charset="0"/>
              </a:rPr>
              <a:t> </a:t>
            </a:r>
            <a:r>
              <a:rPr lang="en-AU" sz="2400" b="1" dirty="0" err="1">
                <a:latin typeface="Times New Roman" panose="02020603050405020304" pitchFamily="18" charset="0"/>
                <a:cs typeface="Times New Roman" panose="02020603050405020304" pitchFamily="18" charset="0"/>
              </a:rPr>
              <a:t>phẳng</a:t>
            </a:r>
            <a:endParaRPr lang="en-AU" sz="24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9F908B1-74B5-4530-AA87-FA74154ACFBE}"/>
              </a:ext>
            </a:extLst>
          </p:cNvPr>
          <p:cNvSpPr>
            <a:spLocks noGrp="1"/>
          </p:cNvSpPr>
          <p:nvPr>
            <p:ph idx="1"/>
          </p:nvPr>
        </p:nvSpPr>
        <p:spPr>
          <a:xfrm>
            <a:off x="969708" y="1587825"/>
            <a:ext cx="6251369" cy="2025748"/>
          </a:xfrm>
        </p:spPr>
        <p:txBody>
          <a:bodyPr>
            <a:normAutofit/>
          </a:bodyPr>
          <a:lstStyle/>
          <a:p>
            <a:pPr marL="0" indent="0">
              <a:buNone/>
            </a:pPr>
            <a:r>
              <a:rPr lang="en-AU" sz="2400" dirty="0" err="1">
                <a:latin typeface="Times New Roman" panose="02020603050405020304" pitchFamily="18" charset="0"/>
                <a:cs typeface="Times New Roman" panose="02020603050405020304" pitchFamily="18" charset="0"/>
              </a:rPr>
              <a:t>Khái</a:t>
            </a:r>
            <a:r>
              <a:rPr lang="en-AU" sz="2400" dirty="0">
                <a:latin typeface="Times New Roman" panose="02020603050405020304" pitchFamily="18" charset="0"/>
                <a:cs typeface="Times New Roman" panose="02020603050405020304" pitchFamily="18" charset="0"/>
              </a:rPr>
              <a:t> </a:t>
            </a:r>
            <a:r>
              <a:rPr lang="en-AU" sz="2400" dirty="0" err="1">
                <a:latin typeface="Times New Roman" panose="02020603050405020304" pitchFamily="18" charset="0"/>
                <a:cs typeface="Times New Roman" panose="02020603050405020304" pitchFamily="18" charset="0"/>
              </a:rPr>
              <a:t>niệm</a:t>
            </a:r>
            <a:r>
              <a:rPr lang="en-AU" sz="2400" dirty="0">
                <a:latin typeface="Times New Roman" panose="02020603050405020304" pitchFamily="18" charset="0"/>
                <a:cs typeface="Times New Roman" panose="02020603050405020304" pitchFamily="18" charset="0"/>
              </a:rPr>
              <a:t>: </a:t>
            </a:r>
            <a:r>
              <a:rPr lang="en-AU" sz="2400" dirty="0" err="1">
                <a:latin typeface="Times New Roman" panose="02020603050405020304" pitchFamily="18" charset="0"/>
                <a:cs typeface="Times New Roman" panose="02020603050405020304" pitchFamily="18" charset="0"/>
              </a:rPr>
              <a:t>Khung</a:t>
            </a:r>
            <a:r>
              <a:rPr lang="en-AU" sz="2400" dirty="0">
                <a:latin typeface="Times New Roman" panose="02020603050405020304" pitchFamily="18" charset="0"/>
                <a:cs typeface="Times New Roman" panose="02020603050405020304" pitchFamily="18" charset="0"/>
              </a:rPr>
              <a:t> </a:t>
            </a:r>
            <a:r>
              <a:rPr lang="en-AU" sz="2400" dirty="0" err="1">
                <a:latin typeface="Times New Roman" panose="02020603050405020304" pitchFamily="18" charset="0"/>
                <a:cs typeface="Times New Roman" panose="02020603050405020304" pitchFamily="18" charset="0"/>
              </a:rPr>
              <a:t>phẳng</a:t>
            </a:r>
            <a:r>
              <a:rPr lang="en-AU" sz="2400" dirty="0">
                <a:latin typeface="Times New Roman" panose="02020603050405020304" pitchFamily="18" charset="0"/>
                <a:cs typeface="Times New Roman" panose="02020603050405020304" pitchFamily="18" charset="0"/>
              </a:rPr>
              <a:t> </a:t>
            </a:r>
            <a:r>
              <a:rPr lang="en-AU" sz="2400" dirty="0" err="1">
                <a:latin typeface="Times New Roman" panose="02020603050405020304" pitchFamily="18" charset="0"/>
                <a:cs typeface="Times New Roman" panose="02020603050405020304" pitchFamily="18" charset="0"/>
              </a:rPr>
              <a:t>là</a:t>
            </a:r>
            <a:r>
              <a:rPr lang="en-AU" sz="2400" dirty="0">
                <a:latin typeface="Times New Roman" panose="02020603050405020304" pitchFamily="18" charset="0"/>
                <a:cs typeface="Times New Roman" panose="02020603050405020304" pitchFamily="18" charset="0"/>
              </a:rPr>
              <a:t> </a:t>
            </a:r>
            <a:r>
              <a:rPr lang="en-AU" sz="2400" dirty="0" err="1">
                <a:latin typeface="Times New Roman" panose="02020603050405020304" pitchFamily="18" charset="0"/>
                <a:cs typeface="Times New Roman" panose="02020603050405020304" pitchFamily="18" charset="0"/>
              </a:rPr>
              <a:t>hệ</a:t>
            </a:r>
            <a:r>
              <a:rPr lang="en-AU" sz="2400" dirty="0">
                <a:latin typeface="Times New Roman" panose="02020603050405020304" pitchFamily="18" charset="0"/>
                <a:cs typeface="Times New Roman" panose="02020603050405020304" pitchFamily="18" charset="0"/>
              </a:rPr>
              <a:t> </a:t>
            </a:r>
            <a:r>
              <a:rPr lang="en-AU" sz="2400" dirty="0" err="1">
                <a:latin typeface="Times New Roman" panose="02020603050405020304" pitchFamily="18" charset="0"/>
                <a:cs typeface="Times New Roman" panose="02020603050405020304" pitchFamily="18" charset="0"/>
              </a:rPr>
              <a:t>phẳng</a:t>
            </a:r>
            <a:r>
              <a:rPr lang="en-AU" sz="2400" dirty="0">
                <a:latin typeface="Times New Roman" panose="02020603050405020304" pitchFamily="18" charset="0"/>
                <a:cs typeface="Times New Roman" panose="02020603050405020304" pitchFamily="18" charset="0"/>
              </a:rPr>
              <a:t> </a:t>
            </a:r>
            <a:r>
              <a:rPr lang="en-AU" sz="2400" dirty="0" err="1">
                <a:latin typeface="Times New Roman" panose="02020603050405020304" pitchFamily="18" charset="0"/>
                <a:cs typeface="Times New Roman" panose="02020603050405020304" pitchFamily="18" charset="0"/>
              </a:rPr>
              <a:t>gồm</a:t>
            </a:r>
            <a:r>
              <a:rPr lang="en-AU" sz="2400" dirty="0">
                <a:latin typeface="Times New Roman" panose="02020603050405020304" pitchFamily="18" charset="0"/>
                <a:cs typeface="Times New Roman" panose="02020603050405020304" pitchFamily="18" charset="0"/>
              </a:rPr>
              <a:t> </a:t>
            </a:r>
            <a:r>
              <a:rPr lang="en-AU" sz="2400" dirty="0" err="1">
                <a:latin typeface="Times New Roman" panose="02020603050405020304" pitchFamily="18" charset="0"/>
                <a:cs typeface="Times New Roman" panose="02020603050405020304" pitchFamily="18" charset="0"/>
              </a:rPr>
              <a:t>những</a:t>
            </a:r>
            <a:r>
              <a:rPr lang="en-AU" sz="2400" dirty="0">
                <a:latin typeface="Times New Roman" panose="02020603050405020304" pitchFamily="18" charset="0"/>
                <a:cs typeface="Times New Roman" panose="02020603050405020304" pitchFamily="18" charset="0"/>
              </a:rPr>
              <a:t> </a:t>
            </a:r>
            <a:r>
              <a:rPr lang="en-AU" sz="2400" dirty="0" err="1">
                <a:latin typeface="Times New Roman" panose="02020603050405020304" pitchFamily="18" charset="0"/>
                <a:cs typeface="Times New Roman" panose="02020603050405020304" pitchFamily="18" charset="0"/>
              </a:rPr>
              <a:t>thanh</a:t>
            </a:r>
            <a:r>
              <a:rPr lang="en-AU" sz="2400" dirty="0">
                <a:latin typeface="Times New Roman" panose="02020603050405020304" pitchFamily="18" charset="0"/>
                <a:cs typeface="Times New Roman" panose="02020603050405020304" pitchFamily="18" charset="0"/>
              </a:rPr>
              <a:t> </a:t>
            </a:r>
            <a:r>
              <a:rPr lang="en-AU" sz="2400" dirty="0" err="1">
                <a:latin typeface="Times New Roman" panose="02020603050405020304" pitchFamily="18" charset="0"/>
                <a:cs typeface="Times New Roman" panose="02020603050405020304" pitchFamily="18" charset="0"/>
              </a:rPr>
              <a:t>nối</a:t>
            </a:r>
            <a:r>
              <a:rPr lang="en-AU" sz="2400" dirty="0">
                <a:latin typeface="Times New Roman" panose="02020603050405020304" pitchFamily="18" charset="0"/>
                <a:cs typeface="Times New Roman" panose="02020603050405020304" pitchFamily="18" charset="0"/>
              </a:rPr>
              <a:t> </a:t>
            </a:r>
            <a:r>
              <a:rPr lang="en-AU" sz="2400" dirty="0" err="1">
                <a:latin typeface="Times New Roman" panose="02020603050405020304" pitchFamily="18" charset="0"/>
                <a:cs typeface="Times New Roman" panose="02020603050405020304" pitchFamily="18" charset="0"/>
              </a:rPr>
              <a:t>nhau</a:t>
            </a:r>
            <a:r>
              <a:rPr lang="en-AU" sz="2400" dirty="0">
                <a:latin typeface="Times New Roman" panose="02020603050405020304" pitchFamily="18" charset="0"/>
                <a:cs typeface="Times New Roman" panose="02020603050405020304" pitchFamily="18" charset="0"/>
              </a:rPr>
              <a:t> </a:t>
            </a:r>
            <a:r>
              <a:rPr lang="en-AU" sz="2400" dirty="0" err="1">
                <a:latin typeface="Times New Roman" panose="02020603050405020304" pitchFamily="18" charset="0"/>
                <a:cs typeface="Times New Roman" panose="02020603050405020304" pitchFamily="18" charset="0"/>
              </a:rPr>
              <a:t>bằng</a:t>
            </a:r>
            <a:r>
              <a:rPr lang="en-AU" sz="2400" dirty="0">
                <a:latin typeface="Times New Roman" panose="02020603050405020304" pitchFamily="18" charset="0"/>
                <a:cs typeface="Times New Roman" panose="02020603050405020304" pitchFamily="18" charset="0"/>
              </a:rPr>
              <a:t> </a:t>
            </a:r>
            <a:r>
              <a:rPr lang="en-AU" sz="2400" dirty="0" err="1">
                <a:latin typeface="Times New Roman" panose="02020603050405020304" pitchFamily="18" charset="0"/>
                <a:cs typeface="Times New Roman" panose="02020603050405020304" pitchFamily="18" charset="0"/>
              </a:rPr>
              <a:t>các</a:t>
            </a:r>
            <a:r>
              <a:rPr lang="en-AU" sz="2400" dirty="0">
                <a:latin typeface="Times New Roman" panose="02020603050405020304" pitchFamily="18" charset="0"/>
                <a:cs typeface="Times New Roman" panose="02020603050405020304" pitchFamily="18" charset="0"/>
              </a:rPr>
              <a:t> </a:t>
            </a:r>
            <a:r>
              <a:rPr lang="en-AU" sz="2400" dirty="0" err="1">
                <a:latin typeface="Times New Roman" panose="02020603050405020304" pitchFamily="18" charset="0"/>
                <a:cs typeface="Times New Roman" panose="02020603050405020304" pitchFamily="18" charset="0"/>
              </a:rPr>
              <a:t>liên</a:t>
            </a:r>
            <a:r>
              <a:rPr lang="en-AU" sz="2400" dirty="0">
                <a:latin typeface="Times New Roman" panose="02020603050405020304" pitchFamily="18" charset="0"/>
                <a:cs typeface="Times New Roman" panose="02020603050405020304" pitchFamily="18" charset="0"/>
              </a:rPr>
              <a:t> </a:t>
            </a:r>
            <a:r>
              <a:rPr lang="en-AU" sz="2400" dirty="0" err="1">
                <a:latin typeface="Times New Roman" panose="02020603050405020304" pitchFamily="18" charset="0"/>
                <a:cs typeface="Times New Roman" panose="02020603050405020304" pitchFamily="18" charset="0"/>
              </a:rPr>
              <a:t>kết</a:t>
            </a:r>
            <a:r>
              <a:rPr lang="en-AU" sz="2400" dirty="0">
                <a:latin typeface="Times New Roman" panose="02020603050405020304" pitchFamily="18" charset="0"/>
                <a:cs typeface="Times New Roman" panose="02020603050405020304" pitchFamily="18" charset="0"/>
              </a:rPr>
              <a:t> </a:t>
            </a:r>
            <a:r>
              <a:rPr lang="en-AU" sz="2400" dirty="0" err="1">
                <a:latin typeface="Times New Roman" panose="02020603050405020304" pitchFamily="18" charset="0"/>
                <a:cs typeface="Times New Roman" panose="02020603050405020304" pitchFamily="18" charset="0"/>
              </a:rPr>
              <a:t>cứng</a:t>
            </a:r>
            <a:r>
              <a:rPr lang="en-AU" sz="2400" dirty="0">
                <a:latin typeface="Times New Roman" panose="02020603050405020304" pitchFamily="18" charset="0"/>
                <a:cs typeface="Times New Roman" panose="02020603050405020304" pitchFamily="18" charset="0"/>
              </a:rPr>
              <a:t> (</a:t>
            </a:r>
            <a:r>
              <a:rPr lang="en-AU" sz="2400" dirty="0" err="1">
                <a:latin typeface="Times New Roman" panose="02020603050405020304" pitchFamily="18" charset="0"/>
                <a:cs typeface="Times New Roman" panose="02020603050405020304" pitchFamily="18" charset="0"/>
              </a:rPr>
              <a:t>là</a:t>
            </a:r>
            <a:r>
              <a:rPr lang="en-AU" sz="2400" dirty="0">
                <a:latin typeface="Times New Roman" panose="02020603050405020304" pitchFamily="18" charset="0"/>
                <a:cs typeface="Times New Roman" panose="02020603050405020304" pitchFamily="18" charset="0"/>
              </a:rPr>
              <a:t> </a:t>
            </a:r>
            <a:r>
              <a:rPr lang="en-AU" sz="2400" dirty="0" err="1">
                <a:latin typeface="Times New Roman" panose="02020603050405020304" pitchFamily="18" charset="0"/>
                <a:cs typeface="Times New Roman" panose="02020603050405020304" pitchFamily="18" charset="0"/>
              </a:rPr>
              <a:t>liên</a:t>
            </a:r>
            <a:r>
              <a:rPr lang="en-AU" sz="2400" dirty="0">
                <a:latin typeface="Times New Roman" panose="02020603050405020304" pitchFamily="18" charset="0"/>
                <a:cs typeface="Times New Roman" panose="02020603050405020304" pitchFamily="18" charset="0"/>
              </a:rPr>
              <a:t> </a:t>
            </a:r>
            <a:r>
              <a:rPr lang="en-AU" sz="2400" dirty="0" err="1">
                <a:latin typeface="Times New Roman" panose="02020603050405020304" pitchFamily="18" charset="0"/>
                <a:cs typeface="Times New Roman" panose="02020603050405020304" pitchFamily="18" charset="0"/>
              </a:rPr>
              <a:t>kết</a:t>
            </a:r>
            <a:r>
              <a:rPr lang="en-AU" sz="2400" dirty="0">
                <a:latin typeface="Times New Roman" panose="02020603050405020304" pitchFamily="18" charset="0"/>
                <a:cs typeface="Times New Roman" panose="02020603050405020304" pitchFamily="18" charset="0"/>
              </a:rPr>
              <a:t> </a:t>
            </a:r>
            <a:r>
              <a:rPr lang="en-AU" sz="2400" dirty="0" err="1">
                <a:latin typeface="Times New Roman" panose="02020603050405020304" pitchFamily="18" charset="0"/>
                <a:cs typeface="Times New Roman" panose="02020603050405020304" pitchFamily="18" charset="0"/>
              </a:rPr>
              <a:t>mà</a:t>
            </a:r>
            <a:r>
              <a:rPr lang="en-AU" sz="2400" dirty="0">
                <a:latin typeface="Times New Roman" panose="02020603050405020304" pitchFamily="18" charset="0"/>
                <a:cs typeface="Times New Roman" panose="02020603050405020304" pitchFamily="18" charset="0"/>
              </a:rPr>
              <a:t> </a:t>
            </a:r>
            <a:r>
              <a:rPr lang="en-AU" sz="2400" dirty="0" err="1">
                <a:latin typeface="Times New Roman" panose="02020603050405020304" pitchFamily="18" charset="0"/>
                <a:cs typeface="Times New Roman" panose="02020603050405020304" pitchFamily="18" charset="0"/>
              </a:rPr>
              <a:t>góc</a:t>
            </a:r>
            <a:r>
              <a:rPr lang="en-AU" sz="2400" dirty="0">
                <a:latin typeface="Times New Roman" panose="02020603050405020304" pitchFamily="18" charset="0"/>
                <a:cs typeface="Times New Roman" panose="02020603050405020304" pitchFamily="18" charset="0"/>
              </a:rPr>
              <a:t> </a:t>
            </a:r>
            <a:r>
              <a:rPr lang="en-AU" sz="2400" dirty="0" err="1">
                <a:latin typeface="Times New Roman" panose="02020603050405020304" pitchFamily="18" charset="0"/>
                <a:cs typeface="Times New Roman" panose="02020603050405020304" pitchFamily="18" charset="0"/>
              </a:rPr>
              <a:t>giữa</a:t>
            </a:r>
            <a:r>
              <a:rPr lang="en-AU" sz="2400" dirty="0">
                <a:latin typeface="Times New Roman" panose="02020603050405020304" pitchFamily="18" charset="0"/>
                <a:cs typeface="Times New Roman" panose="02020603050405020304" pitchFamily="18" charset="0"/>
              </a:rPr>
              <a:t> </a:t>
            </a:r>
            <a:r>
              <a:rPr lang="en-AU" sz="2400" dirty="0" err="1">
                <a:latin typeface="Times New Roman" panose="02020603050405020304" pitchFamily="18" charset="0"/>
                <a:cs typeface="Times New Roman" panose="02020603050405020304" pitchFamily="18" charset="0"/>
              </a:rPr>
              <a:t>các</a:t>
            </a:r>
            <a:r>
              <a:rPr lang="en-AU" sz="2400" dirty="0">
                <a:latin typeface="Times New Roman" panose="02020603050405020304" pitchFamily="18" charset="0"/>
                <a:cs typeface="Times New Roman" panose="02020603050405020304" pitchFamily="18" charset="0"/>
              </a:rPr>
              <a:t> </a:t>
            </a:r>
            <a:r>
              <a:rPr lang="en-AU" sz="2400" dirty="0" err="1">
                <a:latin typeface="Times New Roman" panose="02020603050405020304" pitchFamily="18" charset="0"/>
                <a:cs typeface="Times New Roman" panose="02020603050405020304" pitchFamily="18" charset="0"/>
              </a:rPr>
              <a:t>thanh</a:t>
            </a:r>
            <a:r>
              <a:rPr lang="en-AU" sz="2400" dirty="0">
                <a:latin typeface="Times New Roman" panose="02020603050405020304" pitchFamily="18" charset="0"/>
                <a:cs typeface="Times New Roman" panose="02020603050405020304" pitchFamily="18" charset="0"/>
              </a:rPr>
              <a:t> </a:t>
            </a:r>
            <a:r>
              <a:rPr lang="en-AU" sz="2400" dirty="0" err="1">
                <a:latin typeface="Times New Roman" panose="02020603050405020304" pitchFamily="18" charset="0"/>
                <a:cs typeface="Times New Roman" panose="02020603050405020304" pitchFamily="18" charset="0"/>
              </a:rPr>
              <a:t>tại</a:t>
            </a:r>
            <a:r>
              <a:rPr lang="en-AU" sz="2400" dirty="0">
                <a:latin typeface="Times New Roman" panose="02020603050405020304" pitchFamily="18" charset="0"/>
                <a:cs typeface="Times New Roman" panose="02020603050405020304" pitchFamily="18" charset="0"/>
              </a:rPr>
              <a:t> </a:t>
            </a:r>
            <a:r>
              <a:rPr lang="en-AU" sz="2400" dirty="0" err="1">
                <a:latin typeface="Times New Roman" panose="02020603050405020304" pitchFamily="18" charset="0"/>
                <a:cs typeface="Times New Roman" panose="02020603050405020304" pitchFamily="18" charset="0"/>
              </a:rPr>
              <a:t>điểm</a:t>
            </a:r>
            <a:r>
              <a:rPr lang="en-AU" sz="2400" dirty="0">
                <a:latin typeface="Times New Roman" panose="02020603050405020304" pitchFamily="18" charset="0"/>
                <a:cs typeface="Times New Roman" panose="02020603050405020304" pitchFamily="18" charset="0"/>
              </a:rPr>
              <a:t> </a:t>
            </a:r>
            <a:r>
              <a:rPr lang="en-AU" sz="2400" dirty="0" err="1">
                <a:latin typeface="Times New Roman" panose="02020603050405020304" pitchFamily="18" charset="0"/>
                <a:cs typeface="Times New Roman" panose="02020603050405020304" pitchFamily="18" charset="0"/>
              </a:rPr>
              <a:t>liên</a:t>
            </a:r>
            <a:r>
              <a:rPr lang="en-AU" sz="2400" dirty="0">
                <a:latin typeface="Times New Roman" panose="02020603050405020304" pitchFamily="18" charset="0"/>
                <a:cs typeface="Times New Roman" panose="02020603050405020304" pitchFamily="18" charset="0"/>
              </a:rPr>
              <a:t> </a:t>
            </a:r>
            <a:r>
              <a:rPr lang="en-AU" sz="2400" dirty="0" err="1">
                <a:latin typeface="Times New Roman" panose="02020603050405020304" pitchFamily="18" charset="0"/>
                <a:cs typeface="Times New Roman" panose="02020603050405020304" pitchFamily="18" charset="0"/>
              </a:rPr>
              <a:t>kết</a:t>
            </a:r>
            <a:r>
              <a:rPr lang="en-AU" sz="2400" dirty="0">
                <a:latin typeface="Times New Roman" panose="02020603050405020304" pitchFamily="18" charset="0"/>
                <a:cs typeface="Times New Roman" panose="02020603050405020304" pitchFamily="18" charset="0"/>
              </a:rPr>
              <a:t> </a:t>
            </a:r>
            <a:r>
              <a:rPr lang="en-AU" sz="2400" dirty="0" err="1">
                <a:latin typeface="Times New Roman" panose="02020603050405020304" pitchFamily="18" charset="0"/>
                <a:cs typeface="Times New Roman" panose="02020603050405020304" pitchFamily="18" charset="0"/>
              </a:rPr>
              <a:t>không</a:t>
            </a:r>
            <a:r>
              <a:rPr lang="en-AU" sz="2400" dirty="0">
                <a:latin typeface="Times New Roman" panose="02020603050405020304" pitchFamily="18" charset="0"/>
                <a:cs typeface="Times New Roman" panose="02020603050405020304" pitchFamily="18" charset="0"/>
              </a:rPr>
              <a:t> </a:t>
            </a:r>
            <a:r>
              <a:rPr lang="en-AU" sz="2400" dirty="0" err="1">
                <a:latin typeface="Times New Roman" panose="02020603050405020304" pitchFamily="18" charset="0"/>
                <a:cs typeface="Times New Roman" panose="02020603050405020304" pitchFamily="18" charset="0"/>
              </a:rPr>
              <a:t>thay</a:t>
            </a:r>
            <a:r>
              <a:rPr lang="en-AU" sz="2400" dirty="0">
                <a:latin typeface="Times New Roman" panose="02020603050405020304" pitchFamily="18" charset="0"/>
                <a:cs typeface="Times New Roman" panose="02020603050405020304" pitchFamily="18" charset="0"/>
              </a:rPr>
              <a:t> </a:t>
            </a:r>
            <a:r>
              <a:rPr lang="en-AU" sz="2400" dirty="0" err="1">
                <a:latin typeface="Times New Roman" panose="02020603050405020304" pitchFamily="18" charset="0"/>
                <a:cs typeface="Times New Roman" panose="02020603050405020304" pitchFamily="18" charset="0"/>
              </a:rPr>
              <a:t>đổi</a:t>
            </a:r>
            <a:r>
              <a:rPr lang="en-AU" sz="2400" dirty="0">
                <a:latin typeface="Times New Roman" panose="02020603050405020304" pitchFamily="18" charset="0"/>
                <a:cs typeface="Times New Roman" panose="02020603050405020304" pitchFamily="18" charset="0"/>
              </a:rPr>
              <a:t> </a:t>
            </a:r>
            <a:r>
              <a:rPr lang="en-AU" sz="2400" dirty="0" err="1">
                <a:latin typeface="Times New Roman" panose="02020603050405020304" pitchFamily="18" charset="0"/>
                <a:cs typeface="Times New Roman" panose="02020603050405020304" pitchFamily="18" charset="0"/>
              </a:rPr>
              <a:t>khi</a:t>
            </a:r>
            <a:r>
              <a:rPr lang="en-AU" sz="2400" dirty="0">
                <a:latin typeface="Times New Roman" panose="02020603050405020304" pitchFamily="18" charset="0"/>
                <a:cs typeface="Times New Roman" panose="02020603050405020304" pitchFamily="18" charset="0"/>
              </a:rPr>
              <a:t> </a:t>
            </a:r>
            <a:r>
              <a:rPr lang="en-AU" sz="2400" dirty="0" err="1">
                <a:latin typeface="Times New Roman" panose="02020603050405020304" pitchFamily="18" charset="0"/>
                <a:cs typeface="Times New Roman" panose="02020603050405020304" pitchFamily="18" charset="0"/>
              </a:rPr>
              <a:t>khung</a:t>
            </a:r>
            <a:r>
              <a:rPr lang="en-AU" sz="2400" dirty="0">
                <a:latin typeface="Times New Roman" panose="02020603050405020304" pitchFamily="18" charset="0"/>
                <a:cs typeface="Times New Roman" panose="02020603050405020304" pitchFamily="18" charset="0"/>
              </a:rPr>
              <a:t> </a:t>
            </a:r>
            <a:r>
              <a:rPr lang="en-AU" sz="2400" dirty="0" err="1">
                <a:latin typeface="Times New Roman" panose="02020603050405020304" pitchFamily="18" charset="0"/>
                <a:cs typeface="Times New Roman" panose="02020603050405020304" pitchFamily="18" charset="0"/>
              </a:rPr>
              <a:t>chịu</a:t>
            </a:r>
            <a:r>
              <a:rPr lang="en-AU" sz="2400" dirty="0">
                <a:latin typeface="Times New Roman" panose="02020603050405020304" pitchFamily="18" charset="0"/>
                <a:cs typeface="Times New Roman" panose="02020603050405020304" pitchFamily="18" charset="0"/>
              </a:rPr>
              <a:t> </a:t>
            </a:r>
            <a:r>
              <a:rPr lang="en-AU" sz="2400" dirty="0" err="1">
                <a:latin typeface="Times New Roman" panose="02020603050405020304" pitchFamily="18" charset="0"/>
                <a:cs typeface="Times New Roman" panose="02020603050405020304" pitchFamily="18" charset="0"/>
              </a:rPr>
              <a:t>lực</a:t>
            </a:r>
            <a:r>
              <a:rPr lang="en-AU" sz="2400" dirty="0">
                <a:latin typeface="Times New Roman" panose="02020603050405020304" pitchFamily="18" charset="0"/>
                <a:cs typeface="Times New Roman" panose="02020603050405020304" pitchFamily="18" charset="0"/>
              </a:rPr>
              <a:t>).</a:t>
            </a:r>
          </a:p>
        </p:txBody>
      </p:sp>
      <p:pic>
        <p:nvPicPr>
          <p:cNvPr id="6" name="Picture 5" descr="A close up of text on a white background&#10;&#10;Description automatically generated">
            <a:extLst>
              <a:ext uri="{FF2B5EF4-FFF2-40B4-BE49-F238E27FC236}">
                <a16:creationId xmlns:a16="http://schemas.microsoft.com/office/drawing/2014/main" id="{EE6A3CED-5FEE-4024-AAEF-938FB43AE4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1078" y="27499"/>
            <a:ext cx="4343174" cy="4032948"/>
          </a:xfrm>
          <a:prstGeom prst="rect">
            <a:avLst/>
          </a:prstGeom>
        </p:spPr>
      </p:pic>
      <p:sp>
        <p:nvSpPr>
          <p:cNvPr id="7" name="Content Placeholder 8">
            <a:extLst>
              <a:ext uri="{FF2B5EF4-FFF2-40B4-BE49-F238E27FC236}">
                <a16:creationId xmlns:a16="http://schemas.microsoft.com/office/drawing/2014/main" id="{75D82783-2B51-4020-9845-6FE1B95D03F8}"/>
              </a:ext>
            </a:extLst>
          </p:cNvPr>
          <p:cNvSpPr txBox="1">
            <a:spLocks/>
          </p:cNvSpPr>
          <p:nvPr/>
        </p:nvSpPr>
        <p:spPr>
          <a:xfrm>
            <a:off x="838200" y="4060447"/>
            <a:ext cx="10515600" cy="2593571"/>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vi-VN" sz="2400">
                <a:latin typeface="Times New Roman" panose="02020603050405020304" pitchFamily="18" charset="0"/>
                <a:cs typeface="Times New Roman" panose="02020603050405020304" pitchFamily="18" charset="0"/>
              </a:rPr>
              <a:t>Đối với các đoạn khung nằm ngang, biểu đồ các</a:t>
            </a:r>
            <a:r>
              <a:rPr lang="en-US" sz="240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thành phần ứng lực vẽ như qui ước với thanh</a:t>
            </a:r>
            <a:r>
              <a:rPr lang="en-US" sz="240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thẳng</a:t>
            </a:r>
            <a:endParaRPr lang="en-US" sz="2400">
              <a:latin typeface="Times New Roman" panose="02020603050405020304" pitchFamily="18" charset="0"/>
              <a:cs typeface="Times New Roman" panose="02020603050405020304" pitchFamily="18" charset="0"/>
            </a:endParaRPr>
          </a:p>
          <a:p>
            <a:pPr algn="just"/>
            <a:r>
              <a:rPr lang="vi-VN" sz="2400">
                <a:latin typeface="Times New Roman" panose="02020603050405020304" pitchFamily="18" charset="0"/>
                <a:cs typeface="Times New Roman" panose="02020603050405020304" pitchFamily="18" charset="0"/>
              </a:rPr>
              <a:t>Đối với các đoạn khung thẳng đứng, biểu đồ N,</a:t>
            </a:r>
            <a:r>
              <a:rPr lang="en-US" sz="240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Q vẽ về phía tùy ý và mang dấu. Biểu đồ mô men</a:t>
            </a:r>
            <a:r>
              <a:rPr lang="en-US" sz="240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vẽ về phía thớ căn</a:t>
            </a:r>
            <a:r>
              <a:rPr lang="en-US" sz="2400">
                <a:latin typeface="Times New Roman" panose="02020603050405020304" pitchFamily="18" charset="0"/>
                <a:cs typeface="Times New Roman" panose="02020603050405020304" pitchFamily="18" charset="0"/>
              </a:rPr>
              <a:t>g.</a:t>
            </a:r>
          </a:p>
          <a:p>
            <a:pPr algn="just"/>
            <a:r>
              <a:rPr lang="vi-VN" sz="2400">
                <a:latin typeface="Times New Roman" panose="02020603050405020304" pitchFamily="18" charset="0"/>
                <a:cs typeface="Times New Roman" panose="02020603050405020304" pitchFamily="18" charset="0"/>
              </a:rPr>
              <a:t> Để kiểm tra biểu đồ ta cần kiểm tra điều kiện cân</a:t>
            </a:r>
            <a:r>
              <a:rPr lang="en-US" sz="240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bằng các mắt khung: Tại mắt khung, nội lực và</a:t>
            </a:r>
            <a:r>
              <a:rPr lang="en-US" sz="240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ngoại lực thoả mãn điều kiện cân bằng tĩnh học</a:t>
            </a:r>
            <a:r>
              <a:rPr lang="en-US" sz="2400">
                <a:latin typeface="Times New Roman" panose="02020603050405020304" pitchFamily="18" charset="0"/>
                <a:cs typeface="Times New Roman" panose="02020603050405020304" pitchFamily="18" charset="0"/>
              </a:rPr>
              <a:t>.</a:t>
            </a:r>
            <a:endParaRPr lang="en-AU" sz="2400"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4D3B447B-707F-4722-8A54-56B76B44E8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256"/>
            <a:ext cx="4252981" cy="914400"/>
          </a:xfrm>
          <a:prstGeom prst="rect">
            <a:avLst/>
          </a:prstGeom>
        </p:spPr>
      </p:pic>
    </p:spTree>
    <p:extLst>
      <p:ext uri="{BB962C8B-B14F-4D97-AF65-F5344CB8AC3E}">
        <p14:creationId xmlns:p14="http://schemas.microsoft.com/office/powerpoint/2010/main" val="1284323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p:cNvSpPr/>
          <p:nvPr/>
        </p:nvSpPr>
        <p:spPr>
          <a:xfrm>
            <a:off x="730976" y="1053438"/>
            <a:ext cx="5361762" cy="46166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vi-VN" sz="2400" b="1" i="1">
                <a:solidFill>
                  <a:srgbClr val="FF0000"/>
                </a:solidFill>
                <a:latin typeface="Times New Roman" pitchFamily="18" charset="0"/>
                <a:cs typeface="Times New Roman" pitchFamily="18" charset="0"/>
              </a:rPr>
              <a:t>Xác định phản lực liên kết và vẽ BĐNL</a:t>
            </a:r>
            <a:endParaRPr lang="vi-VN" sz="2400" b="1" i="1" baseline="30000" dirty="0">
              <a:solidFill>
                <a:srgbClr val="FF0000"/>
              </a:solidFill>
              <a:latin typeface="Times New Roman" pitchFamily="18" charset="0"/>
              <a:cs typeface="Times New Roman" pitchFamily="18" charset="0"/>
            </a:endParaRPr>
          </a:p>
        </p:txBody>
      </p:sp>
      <p:grpSp>
        <p:nvGrpSpPr>
          <p:cNvPr id="47" name="Group 46"/>
          <p:cNvGrpSpPr/>
          <p:nvPr/>
        </p:nvGrpSpPr>
        <p:grpSpPr>
          <a:xfrm>
            <a:off x="4413429" y="1823440"/>
            <a:ext cx="4344755" cy="3322668"/>
            <a:chOff x="2889428" y="1061442"/>
            <a:chExt cx="4344755" cy="3322668"/>
          </a:xfrm>
        </p:grpSpPr>
        <p:sp>
          <p:nvSpPr>
            <p:cNvPr id="136" name="Text Box 66"/>
            <p:cNvSpPr txBox="1">
              <a:spLocks noChangeArrowheads="1"/>
            </p:cNvSpPr>
            <p:nvPr/>
          </p:nvSpPr>
          <p:spPr bwMode="auto">
            <a:xfrm>
              <a:off x="5342646" y="1554607"/>
              <a:ext cx="123483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a:solidFill>
                    <a:srgbClr val="00B050"/>
                  </a:solidFill>
                  <a:latin typeface="Times New Roman" pitchFamily="18" charset="0"/>
                  <a:sym typeface="Symbol" pitchFamily="18" charset="2"/>
                </a:rPr>
                <a:t>P = 2ql</a:t>
              </a:r>
              <a:endParaRPr lang="en-US" b="1" i="1">
                <a:solidFill>
                  <a:srgbClr val="00B050"/>
                </a:solidFill>
                <a:latin typeface="Times New Roman" pitchFamily="18" charset="0"/>
                <a:sym typeface="Symbol" pitchFamily="18" charset="2"/>
              </a:endParaRPr>
            </a:p>
          </p:txBody>
        </p:sp>
        <p:sp>
          <p:nvSpPr>
            <p:cNvPr id="147" name="Line 39"/>
            <p:cNvSpPr>
              <a:spLocks noChangeShapeType="1"/>
            </p:cNvSpPr>
            <p:nvPr/>
          </p:nvSpPr>
          <p:spPr bwMode="auto">
            <a:xfrm>
              <a:off x="3279923" y="1978694"/>
              <a:ext cx="170952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3" name="Group 2"/>
            <p:cNvGrpSpPr/>
            <p:nvPr/>
          </p:nvGrpSpPr>
          <p:grpSpPr>
            <a:xfrm>
              <a:off x="2889428" y="3508371"/>
              <a:ext cx="778335" cy="513892"/>
              <a:chOff x="1677199" y="1653927"/>
              <a:chExt cx="778335" cy="396181"/>
            </a:xfrm>
          </p:grpSpPr>
          <p:sp>
            <p:nvSpPr>
              <p:cNvPr id="148" name="Oval 40"/>
              <p:cNvSpPr>
                <a:spLocks noChangeArrowheads="1"/>
              </p:cNvSpPr>
              <p:nvPr/>
            </p:nvSpPr>
            <p:spPr bwMode="auto">
              <a:xfrm>
                <a:off x="2011323" y="1653927"/>
                <a:ext cx="110088" cy="90488"/>
              </a:xfrm>
              <a:prstGeom prst="ellipse">
                <a:avLst/>
              </a:prstGeom>
              <a:no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49" name="AutoShape 42"/>
              <p:cNvSpPr>
                <a:spLocks noChangeArrowheads="1"/>
              </p:cNvSpPr>
              <p:nvPr/>
            </p:nvSpPr>
            <p:spPr bwMode="auto">
              <a:xfrm>
                <a:off x="1930206" y="1713557"/>
                <a:ext cx="272321" cy="182563"/>
              </a:xfrm>
              <a:prstGeom prst="triangle">
                <a:avLst>
                  <a:gd name="adj" fmla="val 50000"/>
                </a:avLst>
              </a:prstGeom>
              <a:no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50" name="Line 47"/>
              <p:cNvSpPr>
                <a:spLocks noChangeShapeType="1"/>
              </p:cNvSpPr>
              <p:nvPr/>
            </p:nvSpPr>
            <p:spPr bwMode="auto">
              <a:xfrm>
                <a:off x="1677199" y="1897491"/>
                <a:ext cx="77833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1" name="Rectangle 48" descr="Dark downward diagonal"/>
              <p:cNvSpPr>
                <a:spLocks noChangeArrowheads="1"/>
              </p:cNvSpPr>
              <p:nvPr/>
            </p:nvSpPr>
            <p:spPr bwMode="auto">
              <a:xfrm>
                <a:off x="1708101" y="1911995"/>
                <a:ext cx="722325" cy="138113"/>
              </a:xfrm>
              <a:prstGeom prst="rect">
                <a:avLst/>
              </a:prstGeom>
              <a:pattFill prst="dkDnDiag">
                <a:fgClr>
                  <a:schemeClr val="accent2"/>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152" name="Group 151"/>
            <p:cNvGrpSpPr/>
            <p:nvPr/>
          </p:nvGrpSpPr>
          <p:grpSpPr>
            <a:xfrm>
              <a:off x="6265261" y="3527275"/>
              <a:ext cx="778335" cy="482601"/>
              <a:chOff x="7047631" y="4134023"/>
              <a:chExt cx="639763" cy="482601"/>
            </a:xfrm>
          </p:grpSpPr>
          <p:sp>
            <p:nvSpPr>
              <p:cNvPr id="161" name="Oval 41"/>
              <p:cNvSpPr>
                <a:spLocks noChangeArrowheads="1"/>
              </p:cNvSpPr>
              <p:nvPr/>
            </p:nvSpPr>
            <p:spPr bwMode="auto">
              <a:xfrm>
                <a:off x="7327031" y="4134023"/>
                <a:ext cx="90488" cy="90488"/>
              </a:xfrm>
              <a:prstGeom prst="ellipse">
                <a:avLst/>
              </a:prstGeom>
              <a:no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62" name="Oval 45"/>
              <p:cNvSpPr>
                <a:spLocks noChangeArrowheads="1"/>
              </p:cNvSpPr>
              <p:nvPr/>
            </p:nvSpPr>
            <p:spPr bwMode="auto">
              <a:xfrm>
                <a:off x="7331793" y="4354686"/>
                <a:ext cx="90488" cy="90488"/>
              </a:xfrm>
              <a:prstGeom prst="ellipse">
                <a:avLst/>
              </a:prstGeom>
              <a:no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63" name="Line 46"/>
              <p:cNvSpPr>
                <a:spLocks noChangeShapeType="1"/>
              </p:cNvSpPr>
              <p:nvPr/>
            </p:nvSpPr>
            <p:spPr bwMode="auto">
              <a:xfrm>
                <a:off x="7375608" y="4216573"/>
                <a:ext cx="0" cy="1365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4" name="Line 49"/>
              <p:cNvSpPr>
                <a:spLocks noChangeShapeType="1"/>
              </p:cNvSpPr>
              <p:nvPr/>
            </p:nvSpPr>
            <p:spPr bwMode="auto">
              <a:xfrm>
                <a:off x="7047631" y="4456286"/>
                <a:ext cx="63976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5" name="Rectangle 50" descr="Dark downward diagonal"/>
              <p:cNvSpPr>
                <a:spLocks noChangeArrowheads="1"/>
              </p:cNvSpPr>
              <p:nvPr/>
            </p:nvSpPr>
            <p:spPr bwMode="auto">
              <a:xfrm>
                <a:off x="7073031" y="4478511"/>
                <a:ext cx="593725" cy="138113"/>
              </a:xfrm>
              <a:prstGeom prst="rect">
                <a:avLst/>
              </a:prstGeom>
              <a:pattFill prst="dkDnDiag">
                <a:fgClr>
                  <a:schemeClr val="accent2"/>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sp>
          <p:nvSpPr>
            <p:cNvPr id="153" name="Line 64"/>
            <p:cNvSpPr>
              <a:spLocks noChangeShapeType="1"/>
            </p:cNvSpPr>
            <p:nvPr/>
          </p:nvSpPr>
          <p:spPr bwMode="auto">
            <a:xfrm>
              <a:off x="4972211" y="1588517"/>
              <a:ext cx="0" cy="381708"/>
            </a:xfrm>
            <a:prstGeom prst="line">
              <a:avLst/>
            </a:prstGeom>
            <a:noFill/>
            <a:ln w="19050">
              <a:solidFill>
                <a:srgbClr val="00B050"/>
              </a:solidFill>
              <a:prstDash val="solid"/>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4" name="Line 64"/>
            <p:cNvSpPr>
              <a:spLocks noChangeShapeType="1"/>
            </p:cNvSpPr>
            <p:nvPr/>
          </p:nvSpPr>
          <p:spPr bwMode="auto">
            <a:xfrm>
              <a:off x="5810209" y="2041115"/>
              <a:ext cx="0" cy="654891"/>
            </a:xfrm>
            <a:prstGeom prst="line">
              <a:avLst/>
            </a:prstGeom>
            <a:noFill/>
            <a:ln w="34925">
              <a:solidFill>
                <a:srgbClr val="00B050"/>
              </a:solidFill>
              <a:prstDash val="solid"/>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5" name="Line 64"/>
            <p:cNvSpPr>
              <a:spLocks noChangeShapeType="1"/>
            </p:cNvSpPr>
            <p:nvPr/>
          </p:nvSpPr>
          <p:spPr bwMode="auto">
            <a:xfrm>
              <a:off x="3294949" y="1588517"/>
              <a:ext cx="0" cy="381708"/>
            </a:xfrm>
            <a:prstGeom prst="line">
              <a:avLst/>
            </a:prstGeom>
            <a:noFill/>
            <a:ln w="19050">
              <a:solidFill>
                <a:srgbClr val="00B050"/>
              </a:solidFill>
              <a:prstDash val="solid"/>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6" name="Line 64"/>
            <p:cNvSpPr>
              <a:spLocks noChangeShapeType="1"/>
            </p:cNvSpPr>
            <p:nvPr/>
          </p:nvSpPr>
          <p:spPr bwMode="auto">
            <a:xfrm>
              <a:off x="4136689" y="1588517"/>
              <a:ext cx="0" cy="381708"/>
            </a:xfrm>
            <a:prstGeom prst="line">
              <a:avLst/>
            </a:prstGeom>
            <a:noFill/>
            <a:ln w="19050">
              <a:solidFill>
                <a:srgbClr val="00B050"/>
              </a:solidFill>
              <a:prstDash val="solid"/>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7" name="Line 64"/>
            <p:cNvSpPr>
              <a:spLocks noChangeShapeType="1"/>
            </p:cNvSpPr>
            <p:nvPr/>
          </p:nvSpPr>
          <p:spPr bwMode="auto">
            <a:xfrm>
              <a:off x="4568737" y="1588517"/>
              <a:ext cx="0" cy="381708"/>
            </a:xfrm>
            <a:prstGeom prst="line">
              <a:avLst/>
            </a:prstGeom>
            <a:noFill/>
            <a:ln w="19050">
              <a:solidFill>
                <a:srgbClr val="00B050"/>
              </a:solidFill>
              <a:prstDash val="solid"/>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8" name="Line 64"/>
            <p:cNvSpPr>
              <a:spLocks noChangeShapeType="1"/>
            </p:cNvSpPr>
            <p:nvPr/>
          </p:nvSpPr>
          <p:spPr bwMode="auto">
            <a:xfrm>
              <a:off x="3720157" y="1588517"/>
              <a:ext cx="0" cy="381708"/>
            </a:xfrm>
            <a:prstGeom prst="line">
              <a:avLst/>
            </a:prstGeom>
            <a:noFill/>
            <a:ln w="19050">
              <a:solidFill>
                <a:srgbClr val="00B050"/>
              </a:solidFill>
              <a:prstDash val="solid"/>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9" name="Line 64"/>
            <p:cNvSpPr>
              <a:spLocks noChangeShapeType="1"/>
            </p:cNvSpPr>
            <p:nvPr/>
          </p:nvSpPr>
          <p:spPr bwMode="auto">
            <a:xfrm>
              <a:off x="3301628" y="1579051"/>
              <a:ext cx="1675045" cy="0"/>
            </a:xfrm>
            <a:prstGeom prst="line">
              <a:avLst/>
            </a:prstGeom>
            <a:noFill/>
            <a:ln w="19050">
              <a:solidFill>
                <a:srgbClr val="00B050"/>
              </a:solidFill>
              <a:prstDash val="solid"/>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94" name="Line 39"/>
            <p:cNvSpPr>
              <a:spLocks noChangeShapeType="1"/>
            </p:cNvSpPr>
            <p:nvPr/>
          </p:nvSpPr>
          <p:spPr bwMode="auto">
            <a:xfrm flipV="1">
              <a:off x="3277416" y="1978692"/>
              <a:ext cx="15984" cy="152967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38" name="Text Box 66"/>
            <p:cNvSpPr txBox="1">
              <a:spLocks noChangeArrowheads="1"/>
            </p:cNvSpPr>
            <p:nvPr/>
          </p:nvSpPr>
          <p:spPr bwMode="auto">
            <a:xfrm>
              <a:off x="3958889" y="1061442"/>
              <a:ext cx="38349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a:solidFill>
                    <a:srgbClr val="00B050"/>
                  </a:solidFill>
                  <a:latin typeface="Times New Roman" pitchFamily="18" charset="0"/>
                  <a:sym typeface="Symbol" pitchFamily="18" charset="2"/>
                </a:rPr>
                <a:t>q</a:t>
              </a:r>
              <a:endParaRPr lang="en-US" b="1" i="1">
                <a:solidFill>
                  <a:srgbClr val="00B050"/>
                </a:solidFill>
                <a:latin typeface="Times New Roman" pitchFamily="18" charset="0"/>
                <a:sym typeface="Symbol" pitchFamily="18" charset="2"/>
              </a:endParaRPr>
            </a:p>
          </p:txBody>
        </p:sp>
        <p:graphicFrame>
          <p:nvGraphicFramePr>
            <p:cNvPr id="121" name="Object 120"/>
            <p:cNvGraphicFramePr>
              <a:graphicFrameLocks noChangeAspect="1"/>
            </p:cNvGraphicFramePr>
            <p:nvPr>
              <p:extLst/>
            </p:nvPr>
          </p:nvGraphicFramePr>
          <p:xfrm>
            <a:off x="4073525" y="3904109"/>
            <a:ext cx="247650" cy="304800"/>
          </p:xfrm>
          <a:graphic>
            <a:graphicData uri="http://schemas.openxmlformats.org/presentationml/2006/ole">
              <mc:AlternateContent xmlns:mc="http://schemas.openxmlformats.org/markup-compatibility/2006">
                <mc:Choice xmlns:v="urn:schemas-microsoft-com:vml" Requires="v">
                  <p:oleObj spid="_x0000_s16502" name="Equation" r:id="rId3" imgW="177480" imgH="190440" progId="Equation.DSMT4">
                    <p:embed/>
                  </p:oleObj>
                </mc:Choice>
                <mc:Fallback>
                  <p:oleObj name="Equation" r:id="rId3" imgW="177480" imgH="190440" progId="Equation.DSMT4">
                    <p:embed/>
                    <p:pic>
                      <p:nvPicPr>
                        <p:cNvPr id="121" name="Object 120"/>
                        <p:cNvPicPr>
                          <a:picLocks noChangeAspect="1" noChangeArrowheads="1"/>
                        </p:cNvPicPr>
                        <p:nvPr/>
                      </p:nvPicPr>
                      <p:blipFill>
                        <a:blip r:embed="rId4"/>
                        <a:srcRect/>
                        <a:stretch>
                          <a:fillRect/>
                        </a:stretch>
                      </p:blipFill>
                      <p:spPr bwMode="auto">
                        <a:xfrm>
                          <a:off x="4073525" y="3904109"/>
                          <a:ext cx="247650" cy="304800"/>
                        </a:xfrm>
                        <a:prstGeom prst="rect">
                          <a:avLst/>
                        </a:prstGeom>
                        <a:noFill/>
                        <a:ln>
                          <a:noFill/>
                        </a:ln>
                      </p:spPr>
                    </p:pic>
                  </p:oleObj>
                </mc:Fallback>
              </mc:AlternateContent>
            </a:graphicData>
          </a:graphic>
        </p:graphicFrame>
        <p:cxnSp>
          <p:nvCxnSpPr>
            <p:cNvPr id="130" name="Straight Arrow Connector 129"/>
            <p:cNvCxnSpPr/>
            <p:nvPr/>
          </p:nvCxnSpPr>
          <p:spPr>
            <a:xfrm>
              <a:off x="3273330" y="4225379"/>
              <a:ext cx="1716113"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H="1">
              <a:off x="4989446" y="2039912"/>
              <a:ext cx="1" cy="234419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99" name="Line 39"/>
            <p:cNvSpPr>
              <a:spLocks noChangeShapeType="1"/>
            </p:cNvSpPr>
            <p:nvPr/>
          </p:nvSpPr>
          <p:spPr bwMode="auto">
            <a:xfrm>
              <a:off x="4989443" y="1978694"/>
              <a:ext cx="1670780" cy="154858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cxnSp>
          <p:nvCxnSpPr>
            <p:cNvPr id="101" name="Straight Connector 100"/>
            <p:cNvCxnSpPr/>
            <p:nvPr/>
          </p:nvCxnSpPr>
          <p:spPr>
            <a:xfrm>
              <a:off x="3273330" y="3747938"/>
              <a:ext cx="1" cy="61716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646892" y="3855517"/>
              <a:ext cx="0" cy="509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228980" y="3531095"/>
              <a:ext cx="3437036"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aphicFrame>
          <p:nvGraphicFramePr>
            <p:cNvPr id="120" name="Object 119"/>
            <p:cNvGraphicFramePr>
              <a:graphicFrameLocks noChangeAspect="1"/>
            </p:cNvGraphicFramePr>
            <p:nvPr>
              <p:extLst/>
            </p:nvPr>
          </p:nvGraphicFramePr>
          <p:xfrm>
            <a:off x="5364088" y="3904365"/>
            <a:ext cx="141287" cy="304800"/>
          </p:xfrm>
          <a:graphic>
            <a:graphicData uri="http://schemas.openxmlformats.org/presentationml/2006/ole">
              <mc:AlternateContent xmlns:mc="http://schemas.openxmlformats.org/markup-compatibility/2006">
                <mc:Choice xmlns:v="urn:schemas-microsoft-com:vml" Requires="v">
                  <p:oleObj spid="_x0000_s16503" name="Equation" r:id="rId5" imgW="101520" imgH="190440" progId="Equation.DSMT4">
                    <p:embed/>
                  </p:oleObj>
                </mc:Choice>
                <mc:Fallback>
                  <p:oleObj name="Equation" r:id="rId5" imgW="101520" imgH="190440" progId="Equation.DSMT4">
                    <p:embed/>
                    <p:pic>
                      <p:nvPicPr>
                        <p:cNvPr id="120" name="Object 119"/>
                        <p:cNvPicPr>
                          <a:picLocks noChangeAspect="1" noChangeArrowheads="1"/>
                        </p:cNvPicPr>
                        <p:nvPr/>
                      </p:nvPicPr>
                      <p:blipFill>
                        <a:blip r:embed="rId6"/>
                        <a:srcRect/>
                        <a:stretch>
                          <a:fillRect/>
                        </a:stretch>
                      </p:blipFill>
                      <p:spPr bwMode="auto">
                        <a:xfrm>
                          <a:off x="5364088" y="3904365"/>
                          <a:ext cx="141287" cy="304800"/>
                        </a:xfrm>
                        <a:prstGeom prst="rect">
                          <a:avLst/>
                        </a:prstGeom>
                        <a:noFill/>
                        <a:ln>
                          <a:noFill/>
                        </a:ln>
                      </p:spPr>
                    </p:pic>
                  </p:oleObj>
                </mc:Fallback>
              </mc:AlternateContent>
            </a:graphicData>
          </a:graphic>
        </p:graphicFrame>
        <p:cxnSp>
          <p:nvCxnSpPr>
            <p:cNvPr id="122" name="Straight Arrow Connector 121"/>
            <p:cNvCxnSpPr/>
            <p:nvPr/>
          </p:nvCxnSpPr>
          <p:spPr>
            <a:xfrm>
              <a:off x="4976673" y="4225379"/>
              <a:ext cx="824867"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802292" y="2743531"/>
              <a:ext cx="0" cy="1628053"/>
            </a:xfrm>
            <a:prstGeom prst="line">
              <a:avLst/>
            </a:prstGeom>
            <a:ln>
              <a:prstDash val="dash"/>
            </a:ln>
          </p:spPr>
          <p:style>
            <a:lnRef idx="1">
              <a:schemeClr val="accent1"/>
            </a:lnRef>
            <a:fillRef idx="0">
              <a:schemeClr val="accent1"/>
            </a:fillRef>
            <a:effectRef idx="0">
              <a:schemeClr val="accent1"/>
            </a:effectRef>
            <a:fontRef idx="minor">
              <a:schemeClr val="tx1"/>
            </a:fontRef>
          </p:style>
        </p:cxnSp>
        <p:graphicFrame>
          <p:nvGraphicFramePr>
            <p:cNvPr id="126" name="Object 125"/>
            <p:cNvGraphicFramePr>
              <a:graphicFrameLocks noChangeAspect="1"/>
            </p:cNvGraphicFramePr>
            <p:nvPr>
              <p:extLst/>
            </p:nvPr>
          </p:nvGraphicFramePr>
          <p:xfrm>
            <a:off x="6156176" y="3904365"/>
            <a:ext cx="141287" cy="304800"/>
          </p:xfrm>
          <a:graphic>
            <a:graphicData uri="http://schemas.openxmlformats.org/presentationml/2006/ole">
              <mc:AlternateContent xmlns:mc="http://schemas.openxmlformats.org/markup-compatibility/2006">
                <mc:Choice xmlns:v="urn:schemas-microsoft-com:vml" Requires="v">
                  <p:oleObj spid="_x0000_s16504" name="Equation" r:id="rId7" imgW="101520" imgH="190440" progId="Equation.DSMT4">
                    <p:embed/>
                  </p:oleObj>
                </mc:Choice>
                <mc:Fallback>
                  <p:oleObj name="Equation" r:id="rId7" imgW="101520" imgH="190440" progId="Equation.DSMT4">
                    <p:embed/>
                    <p:pic>
                      <p:nvPicPr>
                        <p:cNvPr id="126" name="Object 125"/>
                        <p:cNvPicPr>
                          <a:picLocks noChangeAspect="1" noChangeArrowheads="1"/>
                        </p:cNvPicPr>
                        <p:nvPr/>
                      </p:nvPicPr>
                      <p:blipFill>
                        <a:blip r:embed="rId6"/>
                        <a:srcRect/>
                        <a:stretch>
                          <a:fillRect/>
                        </a:stretch>
                      </p:blipFill>
                      <p:spPr bwMode="auto">
                        <a:xfrm>
                          <a:off x="6156176" y="3904365"/>
                          <a:ext cx="141287" cy="304800"/>
                        </a:xfrm>
                        <a:prstGeom prst="rect">
                          <a:avLst/>
                        </a:prstGeom>
                        <a:noFill/>
                        <a:ln>
                          <a:noFill/>
                        </a:ln>
                      </p:spPr>
                    </p:pic>
                  </p:oleObj>
                </mc:Fallback>
              </mc:AlternateContent>
            </a:graphicData>
          </a:graphic>
        </p:graphicFrame>
        <p:cxnSp>
          <p:nvCxnSpPr>
            <p:cNvPr id="166" name="Straight Arrow Connector 165"/>
            <p:cNvCxnSpPr/>
            <p:nvPr/>
          </p:nvCxnSpPr>
          <p:spPr>
            <a:xfrm>
              <a:off x="5772150" y="4225379"/>
              <a:ext cx="874742"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46" name="Arc 45"/>
            <p:cNvSpPr/>
            <p:nvPr/>
          </p:nvSpPr>
          <p:spPr>
            <a:xfrm>
              <a:off x="6097849" y="2943596"/>
              <a:ext cx="1136334" cy="1136334"/>
            </a:xfrm>
            <a:prstGeom prst="arc">
              <a:avLst>
                <a:gd name="adj1" fmla="val 10675043"/>
                <a:gd name="adj2" fmla="val 1304069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graphicFrame>
          <p:nvGraphicFramePr>
            <p:cNvPr id="168" name="Object 167"/>
            <p:cNvGraphicFramePr>
              <a:graphicFrameLocks noChangeAspect="1"/>
            </p:cNvGraphicFramePr>
            <p:nvPr>
              <p:extLst/>
            </p:nvPr>
          </p:nvGraphicFramePr>
          <p:xfrm>
            <a:off x="5639095" y="3028654"/>
            <a:ext cx="371475" cy="366713"/>
          </p:xfrm>
          <a:graphic>
            <a:graphicData uri="http://schemas.openxmlformats.org/presentationml/2006/ole">
              <mc:AlternateContent xmlns:mc="http://schemas.openxmlformats.org/markup-compatibility/2006">
                <mc:Choice xmlns:v="urn:schemas-microsoft-com:vml" Requires="v">
                  <p:oleObj spid="_x0000_s16505" name="Equation" r:id="rId8" imgW="266400" imgH="228600" progId="Equation.DSMT4">
                    <p:embed/>
                  </p:oleObj>
                </mc:Choice>
                <mc:Fallback>
                  <p:oleObj name="Equation" r:id="rId8" imgW="266400" imgH="228600" progId="Equation.DSMT4">
                    <p:embed/>
                    <p:pic>
                      <p:nvPicPr>
                        <p:cNvPr id="168" name="Object 167"/>
                        <p:cNvPicPr>
                          <a:picLocks noChangeAspect="1" noChangeArrowheads="1"/>
                        </p:cNvPicPr>
                        <p:nvPr/>
                      </p:nvPicPr>
                      <p:blipFill>
                        <a:blip r:embed="rId9"/>
                        <a:srcRect/>
                        <a:stretch>
                          <a:fillRect/>
                        </a:stretch>
                      </p:blipFill>
                      <p:spPr bwMode="auto">
                        <a:xfrm>
                          <a:off x="5639095" y="3028654"/>
                          <a:ext cx="371475" cy="366713"/>
                        </a:xfrm>
                        <a:prstGeom prst="rect">
                          <a:avLst/>
                        </a:prstGeom>
                        <a:noFill/>
                        <a:ln>
                          <a:noFill/>
                        </a:ln>
                      </p:spPr>
                    </p:pic>
                  </p:oleObj>
                </mc:Fallback>
              </mc:AlternateContent>
            </a:graphicData>
          </a:graphic>
        </p:graphicFrame>
      </p:grpSp>
      <p:pic>
        <p:nvPicPr>
          <p:cNvPr id="40" name="Picture 39">
            <a:extLst>
              <a:ext uri="{FF2B5EF4-FFF2-40B4-BE49-F238E27FC236}">
                <a16:creationId xmlns:a16="http://schemas.microsoft.com/office/drawing/2014/main" id="{917EEE98-5934-48BA-8F7D-974EA6A9B65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11256"/>
            <a:ext cx="4252981" cy="914400"/>
          </a:xfrm>
          <a:prstGeom prst="rect">
            <a:avLst/>
          </a:prstGeom>
        </p:spPr>
      </p:pic>
    </p:spTree>
    <p:extLst>
      <p:ext uri="{BB962C8B-B14F-4D97-AF65-F5344CB8AC3E}">
        <p14:creationId xmlns:p14="http://schemas.microsoft.com/office/powerpoint/2010/main" val="18752144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Rectangle 172"/>
          <p:cNvSpPr/>
          <p:nvPr/>
        </p:nvSpPr>
        <p:spPr>
          <a:xfrm>
            <a:off x="1153837" y="810799"/>
            <a:ext cx="4904478" cy="461665"/>
          </a:xfrm>
          <a:prstGeom prst="rect">
            <a:avLst/>
          </a:prstGeom>
        </p:spPr>
        <p:txBody>
          <a:bodyPr wrap="square">
            <a:spAutoFit/>
          </a:bodyPr>
          <a:lstStyle/>
          <a:p>
            <a:r>
              <a:rPr lang="vi-VN" sz="2400" b="1" i="1">
                <a:solidFill>
                  <a:srgbClr val="1209C7"/>
                </a:solidFill>
                <a:latin typeface="Times New Roman" pitchFamily="18" charset="0"/>
                <a:cs typeface="Times New Roman" pitchFamily="18" charset="0"/>
              </a:rPr>
              <a:t>1. Tìm phản lực liên kết:</a:t>
            </a:r>
            <a:endParaRPr lang="vi-VN" sz="2400" b="1" i="1" dirty="0">
              <a:solidFill>
                <a:srgbClr val="1209C7"/>
              </a:solidFill>
              <a:latin typeface="Times New Roman" pitchFamily="18" charset="0"/>
              <a:cs typeface="Times New Roman" pitchFamily="18" charset="0"/>
            </a:endParaRPr>
          </a:p>
        </p:txBody>
      </p:sp>
      <p:grpSp>
        <p:nvGrpSpPr>
          <p:cNvPr id="5" name="Group 4"/>
          <p:cNvGrpSpPr/>
          <p:nvPr/>
        </p:nvGrpSpPr>
        <p:grpSpPr>
          <a:xfrm>
            <a:off x="3423204" y="1400104"/>
            <a:ext cx="5481108" cy="4125367"/>
            <a:chOff x="1899204" y="1061442"/>
            <a:chExt cx="5481108" cy="4125367"/>
          </a:xfrm>
        </p:grpSpPr>
        <p:grpSp>
          <p:nvGrpSpPr>
            <p:cNvPr id="47" name="Group 46"/>
            <p:cNvGrpSpPr/>
            <p:nvPr/>
          </p:nvGrpSpPr>
          <p:grpSpPr>
            <a:xfrm>
              <a:off x="2889428" y="1061442"/>
              <a:ext cx="4344755" cy="3322668"/>
              <a:chOff x="2889428" y="1061442"/>
              <a:chExt cx="4344755" cy="3322668"/>
            </a:xfrm>
          </p:grpSpPr>
          <p:sp>
            <p:nvSpPr>
              <p:cNvPr id="136" name="Text Box 66"/>
              <p:cNvSpPr txBox="1">
                <a:spLocks noChangeArrowheads="1"/>
              </p:cNvSpPr>
              <p:nvPr/>
            </p:nvSpPr>
            <p:spPr bwMode="auto">
              <a:xfrm>
                <a:off x="5342646" y="1554607"/>
                <a:ext cx="123483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a:solidFill>
                      <a:srgbClr val="00B050"/>
                    </a:solidFill>
                    <a:latin typeface="Times New Roman" pitchFamily="18" charset="0"/>
                    <a:sym typeface="Symbol" pitchFamily="18" charset="2"/>
                  </a:rPr>
                  <a:t>P = 2ql</a:t>
                </a:r>
                <a:endParaRPr lang="en-US" b="1" i="1">
                  <a:solidFill>
                    <a:srgbClr val="00B050"/>
                  </a:solidFill>
                  <a:latin typeface="Times New Roman" pitchFamily="18" charset="0"/>
                  <a:sym typeface="Symbol" pitchFamily="18" charset="2"/>
                </a:endParaRPr>
              </a:p>
            </p:txBody>
          </p:sp>
          <p:sp>
            <p:nvSpPr>
              <p:cNvPr id="147" name="Line 39"/>
              <p:cNvSpPr>
                <a:spLocks noChangeShapeType="1"/>
              </p:cNvSpPr>
              <p:nvPr/>
            </p:nvSpPr>
            <p:spPr bwMode="auto">
              <a:xfrm>
                <a:off x="3279923" y="1978694"/>
                <a:ext cx="170952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3" name="Group 2"/>
              <p:cNvGrpSpPr/>
              <p:nvPr/>
            </p:nvGrpSpPr>
            <p:grpSpPr>
              <a:xfrm>
                <a:off x="2889428" y="3508371"/>
                <a:ext cx="778335" cy="513892"/>
                <a:chOff x="1677199" y="1653927"/>
                <a:chExt cx="778335" cy="396181"/>
              </a:xfrm>
            </p:grpSpPr>
            <p:sp>
              <p:nvSpPr>
                <p:cNvPr id="148" name="Oval 40"/>
                <p:cNvSpPr>
                  <a:spLocks noChangeArrowheads="1"/>
                </p:cNvSpPr>
                <p:nvPr/>
              </p:nvSpPr>
              <p:spPr bwMode="auto">
                <a:xfrm>
                  <a:off x="2011323" y="1653927"/>
                  <a:ext cx="110088" cy="90488"/>
                </a:xfrm>
                <a:prstGeom prst="ellipse">
                  <a:avLst/>
                </a:prstGeom>
                <a:no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49" name="AutoShape 42"/>
                <p:cNvSpPr>
                  <a:spLocks noChangeArrowheads="1"/>
                </p:cNvSpPr>
                <p:nvPr/>
              </p:nvSpPr>
              <p:spPr bwMode="auto">
                <a:xfrm>
                  <a:off x="1930206" y="1713557"/>
                  <a:ext cx="272321" cy="182563"/>
                </a:xfrm>
                <a:prstGeom prst="triangle">
                  <a:avLst>
                    <a:gd name="adj" fmla="val 50000"/>
                  </a:avLst>
                </a:prstGeom>
                <a:no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50" name="Line 47"/>
                <p:cNvSpPr>
                  <a:spLocks noChangeShapeType="1"/>
                </p:cNvSpPr>
                <p:nvPr/>
              </p:nvSpPr>
              <p:spPr bwMode="auto">
                <a:xfrm>
                  <a:off x="1677199" y="1897491"/>
                  <a:ext cx="77833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1" name="Rectangle 48" descr="Dark downward diagonal"/>
                <p:cNvSpPr>
                  <a:spLocks noChangeArrowheads="1"/>
                </p:cNvSpPr>
                <p:nvPr/>
              </p:nvSpPr>
              <p:spPr bwMode="auto">
                <a:xfrm>
                  <a:off x="1708101" y="1911995"/>
                  <a:ext cx="722325" cy="138113"/>
                </a:xfrm>
                <a:prstGeom prst="rect">
                  <a:avLst/>
                </a:prstGeom>
                <a:pattFill prst="dkDnDiag">
                  <a:fgClr>
                    <a:schemeClr val="accent2"/>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152" name="Group 151"/>
              <p:cNvGrpSpPr/>
              <p:nvPr/>
            </p:nvGrpSpPr>
            <p:grpSpPr>
              <a:xfrm>
                <a:off x="6265261" y="3527275"/>
                <a:ext cx="778335" cy="482601"/>
                <a:chOff x="7047631" y="4134023"/>
                <a:chExt cx="639763" cy="482601"/>
              </a:xfrm>
            </p:grpSpPr>
            <p:sp>
              <p:nvSpPr>
                <p:cNvPr id="161" name="Oval 41"/>
                <p:cNvSpPr>
                  <a:spLocks noChangeArrowheads="1"/>
                </p:cNvSpPr>
                <p:nvPr/>
              </p:nvSpPr>
              <p:spPr bwMode="auto">
                <a:xfrm>
                  <a:off x="7327031" y="4134023"/>
                  <a:ext cx="90488" cy="90488"/>
                </a:xfrm>
                <a:prstGeom prst="ellipse">
                  <a:avLst/>
                </a:prstGeom>
                <a:no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62" name="Oval 45"/>
                <p:cNvSpPr>
                  <a:spLocks noChangeArrowheads="1"/>
                </p:cNvSpPr>
                <p:nvPr/>
              </p:nvSpPr>
              <p:spPr bwMode="auto">
                <a:xfrm>
                  <a:off x="7331793" y="4354686"/>
                  <a:ext cx="90488" cy="90488"/>
                </a:xfrm>
                <a:prstGeom prst="ellipse">
                  <a:avLst/>
                </a:prstGeom>
                <a:no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63" name="Line 46"/>
                <p:cNvSpPr>
                  <a:spLocks noChangeShapeType="1"/>
                </p:cNvSpPr>
                <p:nvPr/>
              </p:nvSpPr>
              <p:spPr bwMode="auto">
                <a:xfrm>
                  <a:off x="7375608" y="4216573"/>
                  <a:ext cx="0" cy="1365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4" name="Line 49"/>
                <p:cNvSpPr>
                  <a:spLocks noChangeShapeType="1"/>
                </p:cNvSpPr>
                <p:nvPr/>
              </p:nvSpPr>
              <p:spPr bwMode="auto">
                <a:xfrm>
                  <a:off x="7047631" y="4456286"/>
                  <a:ext cx="63976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5" name="Rectangle 50" descr="Dark downward diagonal"/>
                <p:cNvSpPr>
                  <a:spLocks noChangeArrowheads="1"/>
                </p:cNvSpPr>
                <p:nvPr/>
              </p:nvSpPr>
              <p:spPr bwMode="auto">
                <a:xfrm>
                  <a:off x="7073031" y="4478511"/>
                  <a:ext cx="593725" cy="138113"/>
                </a:xfrm>
                <a:prstGeom prst="rect">
                  <a:avLst/>
                </a:prstGeom>
                <a:pattFill prst="dkDnDiag">
                  <a:fgClr>
                    <a:schemeClr val="accent2"/>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sp>
            <p:nvSpPr>
              <p:cNvPr id="153" name="Line 64"/>
              <p:cNvSpPr>
                <a:spLocks noChangeShapeType="1"/>
              </p:cNvSpPr>
              <p:nvPr/>
            </p:nvSpPr>
            <p:spPr bwMode="auto">
              <a:xfrm>
                <a:off x="4972211" y="1588517"/>
                <a:ext cx="0" cy="381708"/>
              </a:xfrm>
              <a:prstGeom prst="line">
                <a:avLst/>
              </a:prstGeom>
              <a:noFill/>
              <a:ln w="19050">
                <a:solidFill>
                  <a:srgbClr val="00B050"/>
                </a:solidFill>
                <a:prstDash val="solid"/>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4" name="Line 64"/>
              <p:cNvSpPr>
                <a:spLocks noChangeShapeType="1"/>
              </p:cNvSpPr>
              <p:nvPr/>
            </p:nvSpPr>
            <p:spPr bwMode="auto">
              <a:xfrm>
                <a:off x="5810209" y="2053641"/>
                <a:ext cx="0" cy="654891"/>
              </a:xfrm>
              <a:prstGeom prst="line">
                <a:avLst/>
              </a:prstGeom>
              <a:noFill/>
              <a:ln w="34925">
                <a:solidFill>
                  <a:srgbClr val="00B050"/>
                </a:solidFill>
                <a:prstDash val="solid"/>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5" name="Line 64"/>
              <p:cNvSpPr>
                <a:spLocks noChangeShapeType="1"/>
              </p:cNvSpPr>
              <p:nvPr/>
            </p:nvSpPr>
            <p:spPr bwMode="auto">
              <a:xfrm>
                <a:off x="3294949" y="1588517"/>
                <a:ext cx="0" cy="381708"/>
              </a:xfrm>
              <a:prstGeom prst="line">
                <a:avLst/>
              </a:prstGeom>
              <a:noFill/>
              <a:ln w="19050">
                <a:solidFill>
                  <a:srgbClr val="00B050"/>
                </a:solidFill>
                <a:prstDash val="solid"/>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6" name="Line 64"/>
              <p:cNvSpPr>
                <a:spLocks noChangeShapeType="1"/>
              </p:cNvSpPr>
              <p:nvPr/>
            </p:nvSpPr>
            <p:spPr bwMode="auto">
              <a:xfrm>
                <a:off x="4136689" y="1588517"/>
                <a:ext cx="0" cy="381708"/>
              </a:xfrm>
              <a:prstGeom prst="line">
                <a:avLst/>
              </a:prstGeom>
              <a:noFill/>
              <a:ln w="19050">
                <a:solidFill>
                  <a:srgbClr val="00B050"/>
                </a:solidFill>
                <a:prstDash val="solid"/>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7" name="Line 64"/>
              <p:cNvSpPr>
                <a:spLocks noChangeShapeType="1"/>
              </p:cNvSpPr>
              <p:nvPr/>
            </p:nvSpPr>
            <p:spPr bwMode="auto">
              <a:xfrm>
                <a:off x="4568737" y="1588517"/>
                <a:ext cx="0" cy="381708"/>
              </a:xfrm>
              <a:prstGeom prst="line">
                <a:avLst/>
              </a:prstGeom>
              <a:noFill/>
              <a:ln w="19050">
                <a:solidFill>
                  <a:srgbClr val="00B050"/>
                </a:solidFill>
                <a:prstDash val="solid"/>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8" name="Line 64"/>
              <p:cNvSpPr>
                <a:spLocks noChangeShapeType="1"/>
              </p:cNvSpPr>
              <p:nvPr/>
            </p:nvSpPr>
            <p:spPr bwMode="auto">
              <a:xfrm>
                <a:off x="3720157" y="1588517"/>
                <a:ext cx="0" cy="381708"/>
              </a:xfrm>
              <a:prstGeom prst="line">
                <a:avLst/>
              </a:prstGeom>
              <a:noFill/>
              <a:ln w="19050">
                <a:solidFill>
                  <a:srgbClr val="00B050"/>
                </a:solidFill>
                <a:prstDash val="solid"/>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9" name="Line 64"/>
              <p:cNvSpPr>
                <a:spLocks noChangeShapeType="1"/>
              </p:cNvSpPr>
              <p:nvPr/>
            </p:nvSpPr>
            <p:spPr bwMode="auto">
              <a:xfrm>
                <a:off x="3301628" y="1579051"/>
                <a:ext cx="1675045" cy="0"/>
              </a:xfrm>
              <a:prstGeom prst="line">
                <a:avLst/>
              </a:prstGeom>
              <a:noFill/>
              <a:ln w="19050">
                <a:solidFill>
                  <a:srgbClr val="00B050"/>
                </a:solidFill>
                <a:prstDash val="solid"/>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94" name="Line 39"/>
              <p:cNvSpPr>
                <a:spLocks noChangeShapeType="1"/>
              </p:cNvSpPr>
              <p:nvPr/>
            </p:nvSpPr>
            <p:spPr bwMode="auto">
              <a:xfrm flipV="1">
                <a:off x="3277416" y="1978692"/>
                <a:ext cx="15984" cy="152967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38" name="Text Box 66"/>
              <p:cNvSpPr txBox="1">
                <a:spLocks noChangeArrowheads="1"/>
              </p:cNvSpPr>
              <p:nvPr/>
            </p:nvSpPr>
            <p:spPr bwMode="auto">
              <a:xfrm>
                <a:off x="3958889" y="1061442"/>
                <a:ext cx="38349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a:solidFill>
                      <a:srgbClr val="00B050"/>
                    </a:solidFill>
                    <a:latin typeface="Times New Roman" pitchFamily="18" charset="0"/>
                    <a:sym typeface="Symbol" pitchFamily="18" charset="2"/>
                  </a:rPr>
                  <a:t>q</a:t>
                </a:r>
                <a:endParaRPr lang="en-US" b="1" i="1">
                  <a:solidFill>
                    <a:srgbClr val="00B050"/>
                  </a:solidFill>
                  <a:latin typeface="Times New Roman" pitchFamily="18" charset="0"/>
                  <a:sym typeface="Symbol" pitchFamily="18" charset="2"/>
                </a:endParaRPr>
              </a:p>
            </p:txBody>
          </p:sp>
          <p:graphicFrame>
            <p:nvGraphicFramePr>
              <p:cNvPr id="121" name="Object 120"/>
              <p:cNvGraphicFramePr>
                <a:graphicFrameLocks noChangeAspect="1"/>
              </p:cNvGraphicFramePr>
              <p:nvPr>
                <p:extLst/>
              </p:nvPr>
            </p:nvGraphicFramePr>
            <p:xfrm>
              <a:off x="4073525" y="3904109"/>
              <a:ext cx="247650" cy="304800"/>
            </p:xfrm>
            <a:graphic>
              <a:graphicData uri="http://schemas.openxmlformats.org/presentationml/2006/ole">
                <mc:AlternateContent xmlns:mc="http://schemas.openxmlformats.org/markup-compatibility/2006">
                  <mc:Choice xmlns:v="urn:schemas-microsoft-com:vml" Requires="v">
                    <p:oleObj spid="_x0000_s17526" name="Equation" r:id="rId3" imgW="177480" imgH="190440" progId="Equation.DSMT4">
                      <p:embed/>
                    </p:oleObj>
                  </mc:Choice>
                  <mc:Fallback>
                    <p:oleObj name="Equation" r:id="rId3" imgW="177480" imgH="190440" progId="Equation.DSMT4">
                      <p:embed/>
                      <p:pic>
                        <p:nvPicPr>
                          <p:cNvPr id="121" name="Object 120"/>
                          <p:cNvPicPr>
                            <a:picLocks noChangeAspect="1" noChangeArrowheads="1"/>
                          </p:cNvPicPr>
                          <p:nvPr/>
                        </p:nvPicPr>
                        <p:blipFill>
                          <a:blip r:embed="rId4"/>
                          <a:srcRect/>
                          <a:stretch>
                            <a:fillRect/>
                          </a:stretch>
                        </p:blipFill>
                        <p:spPr bwMode="auto">
                          <a:xfrm>
                            <a:off x="4073525" y="3904109"/>
                            <a:ext cx="247650" cy="304800"/>
                          </a:xfrm>
                          <a:prstGeom prst="rect">
                            <a:avLst/>
                          </a:prstGeom>
                          <a:noFill/>
                          <a:ln>
                            <a:noFill/>
                          </a:ln>
                        </p:spPr>
                      </p:pic>
                    </p:oleObj>
                  </mc:Fallback>
                </mc:AlternateContent>
              </a:graphicData>
            </a:graphic>
          </p:graphicFrame>
          <p:cxnSp>
            <p:nvCxnSpPr>
              <p:cNvPr id="130" name="Straight Arrow Connector 129"/>
              <p:cNvCxnSpPr/>
              <p:nvPr/>
            </p:nvCxnSpPr>
            <p:spPr>
              <a:xfrm>
                <a:off x="3273330" y="4225379"/>
                <a:ext cx="1716113"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H="1">
                <a:off x="4989446" y="2039912"/>
                <a:ext cx="1" cy="234419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99" name="Line 39"/>
              <p:cNvSpPr>
                <a:spLocks noChangeShapeType="1"/>
              </p:cNvSpPr>
              <p:nvPr/>
            </p:nvSpPr>
            <p:spPr bwMode="auto">
              <a:xfrm>
                <a:off x="4989443" y="1978694"/>
                <a:ext cx="1670780" cy="154858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cxnSp>
            <p:nvCxnSpPr>
              <p:cNvPr id="101" name="Straight Connector 100"/>
              <p:cNvCxnSpPr/>
              <p:nvPr/>
            </p:nvCxnSpPr>
            <p:spPr>
              <a:xfrm>
                <a:off x="3273330" y="3747938"/>
                <a:ext cx="1" cy="61716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646892" y="3855517"/>
                <a:ext cx="0" cy="509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228980" y="3531095"/>
                <a:ext cx="3437036"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aphicFrame>
            <p:nvGraphicFramePr>
              <p:cNvPr id="120" name="Object 119"/>
              <p:cNvGraphicFramePr>
                <a:graphicFrameLocks noChangeAspect="1"/>
              </p:cNvGraphicFramePr>
              <p:nvPr>
                <p:extLst/>
              </p:nvPr>
            </p:nvGraphicFramePr>
            <p:xfrm>
              <a:off x="5364088" y="3904365"/>
              <a:ext cx="141287" cy="304800"/>
            </p:xfrm>
            <a:graphic>
              <a:graphicData uri="http://schemas.openxmlformats.org/presentationml/2006/ole">
                <mc:AlternateContent xmlns:mc="http://schemas.openxmlformats.org/markup-compatibility/2006">
                  <mc:Choice xmlns:v="urn:schemas-microsoft-com:vml" Requires="v">
                    <p:oleObj spid="_x0000_s17527" name="Equation" r:id="rId5" imgW="101520" imgH="190440" progId="Equation.DSMT4">
                      <p:embed/>
                    </p:oleObj>
                  </mc:Choice>
                  <mc:Fallback>
                    <p:oleObj name="Equation" r:id="rId5" imgW="101520" imgH="190440" progId="Equation.DSMT4">
                      <p:embed/>
                      <p:pic>
                        <p:nvPicPr>
                          <p:cNvPr id="120" name="Object 119"/>
                          <p:cNvPicPr>
                            <a:picLocks noChangeAspect="1" noChangeArrowheads="1"/>
                          </p:cNvPicPr>
                          <p:nvPr/>
                        </p:nvPicPr>
                        <p:blipFill>
                          <a:blip r:embed="rId6"/>
                          <a:srcRect/>
                          <a:stretch>
                            <a:fillRect/>
                          </a:stretch>
                        </p:blipFill>
                        <p:spPr bwMode="auto">
                          <a:xfrm>
                            <a:off x="5364088" y="3904365"/>
                            <a:ext cx="141287" cy="304800"/>
                          </a:xfrm>
                          <a:prstGeom prst="rect">
                            <a:avLst/>
                          </a:prstGeom>
                          <a:noFill/>
                          <a:ln>
                            <a:noFill/>
                          </a:ln>
                        </p:spPr>
                      </p:pic>
                    </p:oleObj>
                  </mc:Fallback>
                </mc:AlternateContent>
              </a:graphicData>
            </a:graphic>
          </p:graphicFrame>
          <p:cxnSp>
            <p:nvCxnSpPr>
              <p:cNvPr id="122" name="Straight Arrow Connector 121"/>
              <p:cNvCxnSpPr/>
              <p:nvPr/>
            </p:nvCxnSpPr>
            <p:spPr>
              <a:xfrm>
                <a:off x="4976673" y="4225379"/>
                <a:ext cx="824867"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802292" y="2743531"/>
                <a:ext cx="0" cy="1628053"/>
              </a:xfrm>
              <a:prstGeom prst="line">
                <a:avLst/>
              </a:prstGeom>
              <a:ln>
                <a:prstDash val="dash"/>
              </a:ln>
            </p:spPr>
            <p:style>
              <a:lnRef idx="1">
                <a:schemeClr val="accent1"/>
              </a:lnRef>
              <a:fillRef idx="0">
                <a:schemeClr val="accent1"/>
              </a:fillRef>
              <a:effectRef idx="0">
                <a:schemeClr val="accent1"/>
              </a:effectRef>
              <a:fontRef idx="minor">
                <a:schemeClr val="tx1"/>
              </a:fontRef>
            </p:style>
          </p:cxnSp>
          <p:graphicFrame>
            <p:nvGraphicFramePr>
              <p:cNvPr id="126" name="Object 125"/>
              <p:cNvGraphicFramePr>
                <a:graphicFrameLocks noChangeAspect="1"/>
              </p:cNvGraphicFramePr>
              <p:nvPr>
                <p:extLst/>
              </p:nvPr>
            </p:nvGraphicFramePr>
            <p:xfrm>
              <a:off x="6156176" y="3904365"/>
              <a:ext cx="141287" cy="304800"/>
            </p:xfrm>
            <a:graphic>
              <a:graphicData uri="http://schemas.openxmlformats.org/presentationml/2006/ole">
                <mc:AlternateContent xmlns:mc="http://schemas.openxmlformats.org/markup-compatibility/2006">
                  <mc:Choice xmlns:v="urn:schemas-microsoft-com:vml" Requires="v">
                    <p:oleObj spid="_x0000_s17528" name="Equation" r:id="rId7" imgW="101520" imgH="190440" progId="Equation.DSMT4">
                      <p:embed/>
                    </p:oleObj>
                  </mc:Choice>
                  <mc:Fallback>
                    <p:oleObj name="Equation" r:id="rId7" imgW="101520" imgH="190440" progId="Equation.DSMT4">
                      <p:embed/>
                      <p:pic>
                        <p:nvPicPr>
                          <p:cNvPr id="126" name="Object 125"/>
                          <p:cNvPicPr>
                            <a:picLocks noChangeAspect="1" noChangeArrowheads="1"/>
                          </p:cNvPicPr>
                          <p:nvPr/>
                        </p:nvPicPr>
                        <p:blipFill>
                          <a:blip r:embed="rId6"/>
                          <a:srcRect/>
                          <a:stretch>
                            <a:fillRect/>
                          </a:stretch>
                        </p:blipFill>
                        <p:spPr bwMode="auto">
                          <a:xfrm>
                            <a:off x="6156176" y="3904365"/>
                            <a:ext cx="141287" cy="304800"/>
                          </a:xfrm>
                          <a:prstGeom prst="rect">
                            <a:avLst/>
                          </a:prstGeom>
                          <a:noFill/>
                          <a:ln>
                            <a:noFill/>
                          </a:ln>
                        </p:spPr>
                      </p:pic>
                    </p:oleObj>
                  </mc:Fallback>
                </mc:AlternateContent>
              </a:graphicData>
            </a:graphic>
          </p:graphicFrame>
          <p:cxnSp>
            <p:nvCxnSpPr>
              <p:cNvPr id="166" name="Straight Arrow Connector 165"/>
              <p:cNvCxnSpPr/>
              <p:nvPr/>
            </p:nvCxnSpPr>
            <p:spPr>
              <a:xfrm>
                <a:off x="5772150" y="4225379"/>
                <a:ext cx="874742"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46" name="Arc 45"/>
              <p:cNvSpPr/>
              <p:nvPr/>
            </p:nvSpPr>
            <p:spPr>
              <a:xfrm>
                <a:off x="6097849" y="2943596"/>
                <a:ext cx="1136334" cy="1136334"/>
              </a:xfrm>
              <a:prstGeom prst="arc">
                <a:avLst>
                  <a:gd name="adj1" fmla="val 10675043"/>
                  <a:gd name="adj2" fmla="val 1304069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graphicFrame>
            <p:nvGraphicFramePr>
              <p:cNvPr id="168" name="Object 167"/>
              <p:cNvGraphicFramePr>
                <a:graphicFrameLocks noChangeAspect="1"/>
              </p:cNvGraphicFramePr>
              <p:nvPr>
                <p:extLst/>
              </p:nvPr>
            </p:nvGraphicFramePr>
            <p:xfrm>
              <a:off x="5639095" y="3028654"/>
              <a:ext cx="371475" cy="366713"/>
            </p:xfrm>
            <a:graphic>
              <a:graphicData uri="http://schemas.openxmlformats.org/presentationml/2006/ole">
                <mc:AlternateContent xmlns:mc="http://schemas.openxmlformats.org/markup-compatibility/2006">
                  <mc:Choice xmlns:v="urn:schemas-microsoft-com:vml" Requires="v">
                    <p:oleObj spid="_x0000_s17529" name="Equation" r:id="rId8" imgW="266400" imgH="228600" progId="Equation.DSMT4">
                      <p:embed/>
                    </p:oleObj>
                  </mc:Choice>
                  <mc:Fallback>
                    <p:oleObj name="Equation" r:id="rId8" imgW="266400" imgH="228600" progId="Equation.DSMT4">
                      <p:embed/>
                      <p:pic>
                        <p:nvPicPr>
                          <p:cNvPr id="168" name="Object 167"/>
                          <p:cNvPicPr>
                            <a:picLocks noChangeAspect="1" noChangeArrowheads="1"/>
                          </p:cNvPicPr>
                          <p:nvPr/>
                        </p:nvPicPr>
                        <p:blipFill>
                          <a:blip r:embed="rId9"/>
                          <a:srcRect/>
                          <a:stretch>
                            <a:fillRect/>
                          </a:stretch>
                        </p:blipFill>
                        <p:spPr bwMode="auto">
                          <a:xfrm>
                            <a:off x="5639095" y="3028654"/>
                            <a:ext cx="371475" cy="366713"/>
                          </a:xfrm>
                          <a:prstGeom prst="rect">
                            <a:avLst/>
                          </a:prstGeom>
                          <a:noFill/>
                          <a:ln>
                            <a:noFill/>
                          </a:ln>
                        </p:spPr>
                      </p:pic>
                    </p:oleObj>
                  </mc:Fallback>
                </mc:AlternateContent>
              </a:graphicData>
            </a:graphic>
          </p:graphicFrame>
        </p:grpSp>
        <p:sp>
          <p:nvSpPr>
            <p:cNvPr id="174" name="Text Box 66"/>
            <p:cNvSpPr txBox="1">
              <a:spLocks noChangeArrowheads="1"/>
            </p:cNvSpPr>
            <p:nvPr/>
          </p:nvSpPr>
          <p:spPr bwMode="auto">
            <a:xfrm>
              <a:off x="2809191" y="4653136"/>
              <a:ext cx="11867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a:solidFill>
                    <a:srgbClr val="FF0000"/>
                  </a:solidFill>
                  <a:latin typeface="Times New Roman" pitchFamily="18" charset="0"/>
                  <a:sym typeface="Symbol" pitchFamily="18" charset="2"/>
                </a:rPr>
                <a:t>V</a:t>
              </a:r>
              <a:r>
                <a:rPr lang="en-US" sz="2400" b="1" i="1" baseline="-25000">
                  <a:solidFill>
                    <a:srgbClr val="FF0000"/>
                  </a:solidFill>
                  <a:latin typeface="Times New Roman" pitchFamily="18" charset="0"/>
                  <a:sym typeface="Symbol" pitchFamily="18" charset="2"/>
                </a:rPr>
                <a:t>A </a:t>
              </a:r>
              <a:r>
                <a:rPr lang="en-US" sz="2400" b="1" i="1">
                  <a:solidFill>
                    <a:srgbClr val="FF0000"/>
                  </a:solidFill>
                  <a:latin typeface="Times New Roman" pitchFamily="18" charset="0"/>
                  <a:sym typeface="Symbol" pitchFamily="18" charset="2"/>
                </a:rPr>
                <a:t>=2ql</a:t>
              </a:r>
              <a:endParaRPr lang="en-US" b="1" i="1">
                <a:solidFill>
                  <a:srgbClr val="FF0000"/>
                </a:solidFill>
                <a:latin typeface="Times New Roman" pitchFamily="18" charset="0"/>
                <a:sym typeface="Symbol" pitchFamily="18" charset="2"/>
              </a:endParaRPr>
            </a:p>
          </p:txBody>
        </p:sp>
        <p:sp>
          <p:nvSpPr>
            <p:cNvPr id="176" name="Line 64"/>
            <p:cNvSpPr>
              <a:spLocks noChangeShapeType="1"/>
            </p:cNvSpPr>
            <p:nvPr/>
          </p:nvSpPr>
          <p:spPr bwMode="auto">
            <a:xfrm flipV="1">
              <a:off x="3283654" y="3932688"/>
              <a:ext cx="0" cy="745183"/>
            </a:xfrm>
            <a:prstGeom prst="line">
              <a:avLst/>
            </a:prstGeom>
            <a:noFill/>
            <a:ln w="34925">
              <a:solidFill>
                <a:srgbClr val="FF0000"/>
              </a:solidFill>
              <a:prstDash val="solid"/>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77" name="Text Box 66"/>
            <p:cNvSpPr txBox="1">
              <a:spLocks noChangeArrowheads="1"/>
            </p:cNvSpPr>
            <p:nvPr/>
          </p:nvSpPr>
          <p:spPr bwMode="auto">
            <a:xfrm>
              <a:off x="3273330" y="3052187"/>
              <a:ext cx="60923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a:solidFill>
                    <a:srgbClr val="FF0000"/>
                  </a:solidFill>
                  <a:latin typeface="Times New Roman" pitchFamily="18" charset="0"/>
                  <a:sym typeface="Symbol" pitchFamily="18" charset="2"/>
                </a:rPr>
                <a:t>A</a:t>
              </a:r>
              <a:endParaRPr lang="en-US" b="1" i="1" baseline="-25000">
                <a:solidFill>
                  <a:srgbClr val="FF0000"/>
                </a:solidFill>
                <a:latin typeface="Times New Roman" pitchFamily="18" charset="0"/>
                <a:sym typeface="Symbol" pitchFamily="18" charset="2"/>
              </a:endParaRPr>
            </a:p>
          </p:txBody>
        </p:sp>
        <p:sp>
          <p:nvSpPr>
            <p:cNvPr id="178" name="Line 64"/>
            <p:cNvSpPr>
              <a:spLocks noChangeShapeType="1"/>
            </p:cNvSpPr>
            <p:nvPr/>
          </p:nvSpPr>
          <p:spPr bwMode="auto">
            <a:xfrm flipV="1">
              <a:off x="6659418" y="3940819"/>
              <a:ext cx="0" cy="780480"/>
            </a:xfrm>
            <a:prstGeom prst="line">
              <a:avLst/>
            </a:prstGeom>
            <a:noFill/>
            <a:ln w="34925">
              <a:solidFill>
                <a:srgbClr val="FF0000"/>
              </a:solidFill>
              <a:prstDash val="solid"/>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79" name="Text Box 66"/>
            <p:cNvSpPr txBox="1">
              <a:spLocks noChangeArrowheads="1"/>
            </p:cNvSpPr>
            <p:nvPr/>
          </p:nvSpPr>
          <p:spPr bwMode="auto">
            <a:xfrm>
              <a:off x="6172553" y="4725144"/>
              <a:ext cx="120775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a:solidFill>
                    <a:srgbClr val="FF0000"/>
                  </a:solidFill>
                  <a:latin typeface="Times New Roman" pitchFamily="18" charset="0"/>
                  <a:sym typeface="Symbol" pitchFamily="18" charset="2"/>
                </a:rPr>
                <a:t>V</a:t>
              </a:r>
              <a:r>
                <a:rPr lang="en-US" sz="2400" b="1" i="1" baseline="-25000">
                  <a:solidFill>
                    <a:srgbClr val="FF0000"/>
                  </a:solidFill>
                  <a:latin typeface="Times New Roman" pitchFamily="18" charset="0"/>
                  <a:sym typeface="Symbol" pitchFamily="18" charset="2"/>
                </a:rPr>
                <a:t>E </a:t>
              </a:r>
              <a:r>
                <a:rPr lang="en-US" sz="2400" b="1" i="1">
                  <a:solidFill>
                    <a:srgbClr val="FF0000"/>
                  </a:solidFill>
                  <a:latin typeface="Times New Roman" pitchFamily="18" charset="0"/>
                  <a:sym typeface="Symbol" pitchFamily="18" charset="2"/>
                </a:rPr>
                <a:t>=2ql</a:t>
              </a:r>
              <a:endParaRPr lang="en-US" b="1" i="1">
                <a:solidFill>
                  <a:srgbClr val="FF0000"/>
                </a:solidFill>
                <a:latin typeface="Times New Roman" pitchFamily="18" charset="0"/>
                <a:sym typeface="Symbol" pitchFamily="18" charset="2"/>
              </a:endParaRPr>
            </a:p>
          </p:txBody>
        </p:sp>
        <p:sp>
          <p:nvSpPr>
            <p:cNvPr id="180" name="Text Box 66"/>
            <p:cNvSpPr txBox="1">
              <a:spLocks noChangeArrowheads="1"/>
            </p:cNvSpPr>
            <p:nvPr/>
          </p:nvSpPr>
          <p:spPr bwMode="auto">
            <a:xfrm>
              <a:off x="2882647" y="1747861"/>
              <a:ext cx="60923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a:solidFill>
                    <a:srgbClr val="FF0000"/>
                  </a:solidFill>
                  <a:latin typeface="Times New Roman" pitchFamily="18" charset="0"/>
                  <a:sym typeface="Symbol" pitchFamily="18" charset="2"/>
                </a:rPr>
                <a:t>B</a:t>
              </a:r>
              <a:endParaRPr lang="en-US" b="1" i="1" baseline="-25000">
                <a:solidFill>
                  <a:srgbClr val="FF0000"/>
                </a:solidFill>
                <a:latin typeface="Times New Roman" pitchFamily="18" charset="0"/>
                <a:sym typeface="Symbol" pitchFamily="18" charset="2"/>
              </a:endParaRPr>
            </a:p>
          </p:txBody>
        </p:sp>
        <p:sp>
          <p:nvSpPr>
            <p:cNvPr id="181" name="Text Box 66"/>
            <p:cNvSpPr txBox="1">
              <a:spLocks noChangeArrowheads="1"/>
            </p:cNvSpPr>
            <p:nvPr/>
          </p:nvSpPr>
          <p:spPr bwMode="auto">
            <a:xfrm>
              <a:off x="4972550" y="1660179"/>
              <a:ext cx="60923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a:solidFill>
                    <a:srgbClr val="FF0000"/>
                  </a:solidFill>
                  <a:latin typeface="Times New Roman" pitchFamily="18" charset="0"/>
                  <a:sym typeface="Symbol" pitchFamily="18" charset="2"/>
                </a:rPr>
                <a:t>C</a:t>
              </a:r>
              <a:endParaRPr lang="en-US" b="1" i="1" baseline="-25000">
                <a:solidFill>
                  <a:srgbClr val="FF0000"/>
                </a:solidFill>
                <a:latin typeface="Times New Roman" pitchFamily="18" charset="0"/>
                <a:sym typeface="Symbol" pitchFamily="18" charset="2"/>
              </a:endParaRPr>
            </a:p>
          </p:txBody>
        </p:sp>
        <p:sp>
          <p:nvSpPr>
            <p:cNvPr id="182" name="Text Box 66"/>
            <p:cNvSpPr txBox="1">
              <a:spLocks noChangeArrowheads="1"/>
            </p:cNvSpPr>
            <p:nvPr/>
          </p:nvSpPr>
          <p:spPr bwMode="auto">
            <a:xfrm>
              <a:off x="5389106" y="2598735"/>
              <a:ext cx="60923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a:solidFill>
                    <a:srgbClr val="FF0000"/>
                  </a:solidFill>
                  <a:latin typeface="Times New Roman" pitchFamily="18" charset="0"/>
                  <a:sym typeface="Symbol" pitchFamily="18" charset="2"/>
                </a:rPr>
                <a:t>D</a:t>
              </a:r>
              <a:endParaRPr lang="en-US" b="1" i="1" baseline="-25000">
                <a:solidFill>
                  <a:srgbClr val="FF0000"/>
                </a:solidFill>
                <a:latin typeface="Times New Roman" pitchFamily="18" charset="0"/>
                <a:sym typeface="Symbol" pitchFamily="18" charset="2"/>
              </a:endParaRPr>
            </a:p>
          </p:txBody>
        </p:sp>
        <p:sp>
          <p:nvSpPr>
            <p:cNvPr id="183" name="Text Box 66"/>
            <p:cNvSpPr txBox="1">
              <a:spLocks noChangeArrowheads="1"/>
            </p:cNvSpPr>
            <p:nvPr/>
          </p:nvSpPr>
          <p:spPr bwMode="auto">
            <a:xfrm>
              <a:off x="6732559" y="3277537"/>
              <a:ext cx="60923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a:solidFill>
                    <a:srgbClr val="FF0000"/>
                  </a:solidFill>
                  <a:latin typeface="Times New Roman" pitchFamily="18" charset="0"/>
                  <a:sym typeface="Symbol" pitchFamily="18" charset="2"/>
                </a:rPr>
                <a:t>E</a:t>
              </a:r>
              <a:endParaRPr lang="en-US" b="1" i="1" baseline="-25000">
                <a:solidFill>
                  <a:srgbClr val="FF0000"/>
                </a:solidFill>
                <a:latin typeface="Times New Roman" pitchFamily="18" charset="0"/>
                <a:sym typeface="Symbol" pitchFamily="18" charset="2"/>
              </a:endParaRPr>
            </a:p>
          </p:txBody>
        </p:sp>
        <p:sp>
          <p:nvSpPr>
            <p:cNvPr id="184" name="Line 64"/>
            <p:cNvSpPr>
              <a:spLocks noChangeShapeType="1"/>
            </p:cNvSpPr>
            <p:nvPr/>
          </p:nvSpPr>
          <p:spPr bwMode="auto">
            <a:xfrm flipV="1">
              <a:off x="2284929" y="3547381"/>
              <a:ext cx="902334" cy="0"/>
            </a:xfrm>
            <a:prstGeom prst="line">
              <a:avLst/>
            </a:prstGeom>
            <a:noFill/>
            <a:ln w="34925">
              <a:solidFill>
                <a:srgbClr val="FF0000"/>
              </a:solidFill>
              <a:prstDash val="solid"/>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5" name="Text Box 66"/>
            <p:cNvSpPr txBox="1">
              <a:spLocks noChangeArrowheads="1"/>
            </p:cNvSpPr>
            <p:nvPr/>
          </p:nvSpPr>
          <p:spPr bwMode="auto">
            <a:xfrm>
              <a:off x="1899204" y="3073190"/>
              <a:ext cx="117315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a:solidFill>
                    <a:srgbClr val="FF0000"/>
                  </a:solidFill>
                  <a:latin typeface="Times New Roman" pitchFamily="18" charset="0"/>
                  <a:sym typeface="Symbol" pitchFamily="18" charset="2"/>
                </a:rPr>
                <a:t>H</a:t>
              </a:r>
              <a:r>
                <a:rPr lang="en-US" sz="2400" b="1" i="1" baseline="-25000">
                  <a:solidFill>
                    <a:srgbClr val="FF0000"/>
                  </a:solidFill>
                  <a:latin typeface="Times New Roman" pitchFamily="18" charset="0"/>
                  <a:sym typeface="Symbol" pitchFamily="18" charset="2"/>
                </a:rPr>
                <a:t>A </a:t>
              </a:r>
              <a:r>
                <a:rPr lang="en-US" sz="2400" b="1" i="1">
                  <a:solidFill>
                    <a:srgbClr val="FF0000"/>
                  </a:solidFill>
                  <a:latin typeface="Times New Roman" pitchFamily="18" charset="0"/>
                  <a:sym typeface="Symbol" pitchFamily="18" charset="2"/>
                </a:rPr>
                <a:t>=0</a:t>
              </a:r>
              <a:endParaRPr lang="en-US" b="1" i="1">
                <a:solidFill>
                  <a:srgbClr val="FF0000"/>
                </a:solidFill>
                <a:latin typeface="Times New Roman" pitchFamily="18" charset="0"/>
                <a:sym typeface="Symbol" pitchFamily="18" charset="2"/>
              </a:endParaRPr>
            </a:p>
          </p:txBody>
        </p:sp>
      </p:grpSp>
      <p:pic>
        <p:nvPicPr>
          <p:cNvPr id="52" name="Picture 51">
            <a:extLst>
              <a:ext uri="{FF2B5EF4-FFF2-40B4-BE49-F238E27FC236}">
                <a16:creationId xmlns:a16="http://schemas.microsoft.com/office/drawing/2014/main" id="{94EA1ACF-CDB5-4BA9-A248-E0807C67047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11256"/>
            <a:ext cx="4252981" cy="914400"/>
          </a:xfrm>
          <a:prstGeom prst="rect">
            <a:avLst/>
          </a:prstGeom>
        </p:spPr>
      </p:pic>
    </p:spTree>
    <p:extLst>
      <p:ext uri="{BB962C8B-B14F-4D97-AF65-F5344CB8AC3E}">
        <p14:creationId xmlns:p14="http://schemas.microsoft.com/office/powerpoint/2010/main" val="39418605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Rectangle 172"/>
          <p:cNvSpPr/>
          <p:nvPr/>
        </p:nvSpPr>
        <p:spPr>
          <a:xfrm>
            <a:off x="960796" y="858187"/>
            <a:ext cx="5447054" cy="461665"/>
          </a:xfrm>
          <a:prstGeom prst="rect">
            <a:avLst/>
          </a:prstGeom>
        </p:spPr>
        <p:txBody>
          <a:bodyPr wrap="square">
            <a:spAutoFit/>
          </a:bodyPr>
          <a:lstStyle/>
          <a:p>
            <a:r>
              <a:rPr lang="vi-VN" sz="2400" b="1" i="1">
                <a:solidFill>
                  <a:srgbClr val="1209C7"/>
                </a:solidFill>
                <a:latin typeface="Times New Roman" pitchFamily="18" charset="0"/>
                <a:cs typeface="Times New Roman" pitchFamily="18" charset="0"/>
              </a:rPr>
              <a:t>2. Phân tích lực để vẽ biểu đồ nội lực:</a:t>
            </a:r>
            <a:endParaRPr lang="vi-VN" sz="2400" b="1" i="1" dirty="0">
              <a:solidFill>
                <a:srgbClr val="1209C7"/>
              </a:solidFill>
              <a:latin typeface="Times New Roman" pitchFamily="18" charset="0"/>
              <a:cs typeface="Times New Roman" pitchFamily="18" charset="0"/>
            </a:endParaRPr>
          </a:p>
        </p:txBody>
      </p:sp>
      <p:grpSp>
        <p:nvGrpSpPr>
          <p:cNvPr id="6" name="Group 5"/>
          <p:cNvGrpSpPr/>
          <p:nvPr/>
        </p:nvGrpSpPr>
        <p:grpSpPr>
          <a:xfrm>
            <a:off x="3269825" y="1434796"/>
            <a:ext cx="5644162" cy="4451598"/>
            <a:chOff x="4499992" y="1119138"/>
            <a:chExt cx="4986879" cy="3933195"/>
          </a:xfrm>
        </p:grpSpPr>
        <p:grpSp>
          <p:nvGrpSpPr>
            <p:cNvPr id="55" name="Group 54"/>
            <p:cNvGrpSpPr/>
            <p:nvPr/>
          </p:nvGrpSpPr>
          <p:grpSpPr>
            <a:xfrm>
              <a:off x="4499992" y="1119138"/>
              <a:ext cx="4986879" cy="3933195"/>
              <a:chOff x="2809191" y="1127844"/>
              <a:chExt cx="4986879" cy="3933195"/>
            </a:xfrm>
          </p:grpSpPr>
          <p:grpSp>
            <p:nvGrpSpPr>
              <p:cNvPr id="56" name="Group 55"/>
              <p:cNvGrpSpPr/>
              <p:nvPr/>
            </p:nvGrpSpPr>
            <p:grpSpPr>
              <a:xfrm>
                <a:off x="2889428" y="1127844"/>
                <a:ext cx="4906642" cy="3381428"/>
                <a:chOff x="2889428" y="1127844"/>
                <a:chExt cx="4906642" cy="3381428"/>
              </a:xfrm>
            </p:grpSpPr>
            <p:sp>
              <p:nvSpPr>
                <p:cNvPr id="67" name="Line 39"/>
                <p:cNvSpPr>
                  <a:spLocks noChangeShapeType="1"/>
                </p:cNvSpPr>
                <p:nvPr/>
              </p:nvSpPr>
              <p:spPr bwMode="auto">
                <a:xfrm>
                  <a:off x="3265742" y="1978694"/>
                  <a:ext cx="172370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68" name="Group 67"/>
                <p:cNvGrpSpPr/>
                <p:nvPr/>
              </p:nvGrpSpPr>
              <p:grpSpPr>
                <a:xfrm>
                  <a:off x="2889428" y="3508371"/>
                  <a:ext cx="778335" cy="513892"/>
                  <a:chOff x="1677199" y="1653927"/>
                  <a:chExt cx="778335" cy="396181"/>
                </a:xfrm>
              </p:grpSpPr>
              <p:sp>
                <p:nvSpPr>
                  <p:cNvPr id="100" name="Oval 40"/>
                  <p:cNvSpPr>
                    <a:spLocks noChangeArrowheads="1"/>
                  </p:cNvSpPr>
                  <p:nvPr/>
                </p:nvSpPr>
                <p:spPr bwMode="auto">
                  <a:xfrm>
                    <a:off x="2011323" y="1653927"/>
                    <a:ext cx="110088" cy="90488"/>
                  </a:xfrm>
                  <a:prstGeom prst="ellipse">
                    <a:avLst/>
                  </a:prstGeom>
                  <a:no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02" name="AutoShape 42"/>
                  <p:cNvSpPr>
                    <a:spLocks noChangeArrowheads="1"/>
                  </p:cNvSpPr>
                  <p:nvPr/>
                </p:nvSpPr>
                <p:spPr bwMode="auto">
                  <a:xfrm>
                    <a:off x="1930206" y="1713557"/>
                    <a:ext cx="272321" cy="182563"/>
                  </a:xfrm>
                  <a:prstGeom prst="triangle">
                    <a:avLst>
                      <a:gd name="adj" fmla="val 50000"/>
                    </a:avLst>
                  </a:prstGeom>
                  <a:no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03" name="Line 47"/>
                  <p:cNvSpPr>
                    <a:spLocks noChangeShapeType="1"/>
                  </p:cNvSpPr>
                  <p:nvPr/>
                </p:nvSpPr>
                <p:spPr bwMode="auto">
                  <a:xfrm>
                    <a:off x="1677199" y="1897491"/>
                    <a:ext cx="77833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4" name="Rectangle 48" descr="Dark downward diagonal"/>
                  <p:cNvSpPr>
                    <a:spLocks noChangeArrowheads="1"/>
                  </p:cNvSpPr>
                  <p:nvPr/>
                </p:nvSpPr>
                <p:spPr bwMode="auto">
                  <a:xfrm>
                    <a:off x="1708101" y="1911995"/>
                    <a:ext cx="722325" cy="138113"/>
                  </a:xfrm>
                  <a:prstGeom prst="rect">
                    <a:avLst/>
                  </a:prstGeom>
                  <a:pattFill prst="dkDnDiag">
                    <a:fgClr>
                      <a:schemeClr val="accent2"/>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69" name="Group 68"/>
                <p:cNvGrpSpPr/>
                <p:nvPr/>
              </p:nvGrpSpPr>
              <p:grpSpPr>
                <a:xfrm>
                  <a:off x="6265261" y="3527275"/>
                  <a:ext cx="778335" cy="482601"/>
                  <a:chOff x="7047631" y="4134023"/>
                  <a:chExt cx="639763" cy="482601"/>
                </a:xfrm>
              </p:grpSpPr>
              <p:sp>
                <p:nvSpPr>
                  <p:cNvPr id="93" name="Oval 41"/>
                  <p:cNvSpPr>
                    <a:spLocks noChangeArrowheads="1"/>
                  </p:cNvSpPr>
                  <p:nvPr/>
                </p:nvSpPr>
                <p:spPr bwMode="auto">
                  <a:xfrm>
                    <a:off x="7327031" y="4134023"/>
                    <a:ext cx="90488" cy="90488"/>
                  </a:xfrm>
                  <a:prstGeom prst="ellipse">
                    <a:avLst/>
                  </a:prstGeom>
                  <a:no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95" name="Oval 45"/>
                  <p:cNvSpPr>
                    <a:spLocks noChangeArrowheads="1"/>
                  </p:cNvSpPr>
                  <p:nvPr/>
                </p:nvSpPr>
                <p:spPr bwMode="auto">
                  <a:xfrm>
                    <a:off x="7331793" y="4354686"/>
                    <a:ext cx="90488" cy="90488"/>
                  </a:xfrm>
                  <a:prstGeom prst="ellipse">
                    <a:avLst/>
                  </a:prstGeom>
                  <a:no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96" name="Line 46"/>
                  <p:cNvSpPr>
                    <a:spLocks noChangeShapeType="1"/>
                  </p:cNvSpPr>
                  <p:nvPr/>
                </p:nvSpPr>
                <p:spPr bwMode="auto">
                  <a:xfrm>
                    <a:off x="7375608" y="4216573"/>
                    <a:ext cx="0" cy="1365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97" name="Line 49"/>
                  <p:cNvSpPr>
                    <a:spLocks noChangeShapeType="1"/>
                  </p:cNvSpPr>
                  <p:nvPr/>
                </p:nvSpPr>
                <p:spPr bwMode="auto">
                  <a:xfrm>
                    <a:off x="7047631" y="4456286"/>
                    <a:ext cx="63976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98" name="Rectangle 50" descr="Dark downward diagonal"/>
                  <p:cNvSpPr>
                    <a:spLocks noChangeArrowheads="1"/>
                  </p:cNvSpPr>
                  <p:nvPr/>
                </p:nvSpPr>
                <p:spPr bwMode="auto">
                  <a:xfrm>
                    <a:off x="7073031" y="4478511"/>
                    <a:ext cx="593725" cy="138113"/>
                  </a:xfrm>
                  <a:prstGeom prst="rect">
                    <a:avLst/>
                  </a:prstGeom>
                  <a:pattFill prst="dkDnDiag">
                    <a:fgClr>
                      <a:schemeClr val="accent2"/>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sp>
              <p:nvSpPr>
                <p:cNvPr id="70" name="Line 64"/>
                <p:cNvSpPr>
                  <a:spLocks noChangeShapeType="1"/>
                </p:cNvSpPr>
                <p:nvPr/>
              </p:nvSpPr>
              <p:spPr bwMode="auto">
                <a:xfrm>
                  <a:off x="4972211" y="1588517"/>
                  <a:ext cx="0" cy="381708"/>
                </a:xfrm>
                <a:prstGeom prst="line">
                  <a:avLst/>
                </a:prstGeom>
                <a:noFill/>
                <a:ln w="19050">
                  <a:solidFill>
                    <a:srgbClr val="00B050"/>
                  </a:solidFill>
                  <a:prstDash val="solid"/>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2" name="Line 64"/>
                <p:cNvSpPr>
                  <a:spLocks noChangeShapeType="1"/>
                </p:cNvSpPr>
                <p:nvPr/>
              </p:nvSpPr>
              <p:spPr bwMode="auto">
                <a:xfrm>
                  <a:off x="3294949" y="1588517"/>
                  <a:ext cx="0" cy="381708"/>
                </a:xfrm>
                <a:prstGeom prst="line">
                  <a:avLst/>
                </a:prstGeom>
                <a:noFill/>
                <a:ln w="19050">
                  <a:solidFill>
                    <a:srgbClr val="00B050"/>
                  </a:solidFill>
                  <a:prstDash val="solid"/>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3" name="Line 64"/>
                <p:cNvSpPr>
                  <a:spLocks noChangeShapeType="1"/>
                </p:cNvSpPr>
                <p:nvPr/>
              </p:nvSpPr>
              <p:spPr bwMode="auto">
                <a:xfrm>
                  <a:off x="4136689" y="1588517"/>
                  <a:ext cx="0" cy="381708"/>
                </a:xfrm>
                <a:prstGeom prst="line">
                  <a:avLst/>
                </a:prstGeom>
                <a:noFill/>
                <a:ln w="19050">
                  <a:solidFill>
                    <a:srgbClr val="00B050"/>
                  </a:solidFill>
                  <a:prstDash val="solid"/>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4" name="Line 64"/>
                <p:cNvSpPr>
                  <a:spLocks noChangeShapeType="1"/>
                </p:cNvSpPr>
                <p:nvPr/>
              </p:nvSpPr>
              <p:spPr bwMode="auto">
                <a:xfrm>
                  <a:off x="4568737" y="1588517"/>
                  <a:ext cx="0" cy="381708"/>
                </a:xfrm>
                <a:prstGeom prst="line">
                  <a:avLst/>
                </a:prstGeom>
                <a:noFill/>
                <a:ln w="19050">
                  <a:solidFill>
                    <a:srgbClr val="00B050"/>
                  </a:solidFill>
                  <a:prstDash val="solid"/>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5" name="Line 64"/>
                <p:cNvSpPr>
                  <a:spLocks noChangeShapeType="1"/>
                </p:cNvSpPr>
                <p:nvPr/>
              </p:nvSpPr>
              <p:spPr bwMode="auto">
                <a:xfrm>
                  <a:off x="3720157" y="1588517"/>
                  <a:ext cx="0" cy="381708"/>
                </a:xfrm>
                <a:prstGeom prst="line">
                  <a:avLst/>
                </a:prstGeom>
                <a:noFill/>
                <a:ln w="19050">
                  <a:solidFill>
                    <a:srgbClr val="00B050"/>
                  </a:solidFill>
                  <a:prstDash val="solid"/>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6" name="Line 64"/>
                <p:cNvSpPr>
                  <a:spLocks noChangeShapeType="1"/>
                </p:cNvSpPr>
                <p:nvPr/>
              </p:nvSpPr>
              <p:spPr bwMode="auto">
                <a:xfrm>
                  <a:off x="3276312" y="1579051"/>
                  <a:ext cx="1700362" cy="0"/>
                </a:xfrm>
                <a:prstGeom prst="line">
                  <a:avLst/>
                </a:prstGeom>
                <a:noFill/>
                <a:ln w="19050">
                  <a:solidFill>
                    <a:srgbClr val="00B050"/>
                  </a:solidFill>
                  <a:prstDash val="solid"/>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7" name="Line 39"/>
                <p:cNvSpPr>
                  <a:spLocks noChangeShapeType="1"/>
                </p:cNvSpPr>
                <p:nvPr/>
              </p:nvSpPr>
              <p:spPr bwMode="auto">
                <a:xfrm flipV="1">
                  <a:off x="3277416" y="1970225"/>
                  <a:ext cx="4076" cy="153814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8" name="Text Box 66"/>
                <p:cNvSpPr txBox="1">
                  <a:spLocks noChangeArrowheads="1"/>
                </p:cNvSpPr>
                <p:nvPr/>
              </p:nvSpPr>
              <p:spPr bwMode="auto">
                <a:xfrm>
                  <a:off x="3958889" y="1127844"/>
                  <a:ext cx="383492" cy="407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a:solidFill>
                        <a:srgbClr val="00B050"/>
                      </a:solidFill>
                      <a:latin typeface="Times New Roman" pitchFamily="18" charset="0"/>
                      <a:sym typeface="Symbol" pitchFamily="18" charset="2"/>
                    </a:rPr>
                    <a:t>q</a:t>
                  </a:r>
                  <a:endParaRPr lang="en-US" b="1" i="1">
                    <a:solidFill>
                      <a:srgbClr val="00B050"/>
                    </a:solidFill>
                    <a:latin typeface="Times New Roman" pitchFamily="18" charset="0"/>
                    <a:sym typeface="Symbol" pitchFamily="18" charset="2"/>
                  </a:endParaRPr>
                </a:p>
              </p:txBody>
            </p:sp>
            <p:graphicFrame>
              <p:nvGraphicFramePr>
                <p:cNvPr id="79" name="Object 78"/>
                <p:cNvGraphicFramePr>
                  <a:graphicFrameLocks noChangeAspect="1"/>
                </p:cNvGraphicFramePr>
                <p:nvPr>
                  <p:extLst/>
                </p:nvPr>
              </p:nvGraphicFramePr>
              <p:xfrm>
                <a:off x="4073525" y="3904109"/>
                <a:ext cx="247650" cy="304800"/>
              </p:xfrm>
              <a:graphic>
                <a:graphicData uri="http://schemas.openxmlformats.org/presentationml/2006/ole">
                  <mc:AlternateContent xmlns:mc="http://schemas.openxmlformats.org/markup-compatibility/2006">
                    <mc:Choice xmlns:v="urn:schemas-microsoft-com:vml" Requires="v">
                      <p:oleObj spid="_x0000_s18644" name="Equation" r:id="rId3" imgW="177480" imgH="190440" progId="Equation.DSMT4">
                        <p:embed/>
                      </p:oleObj>
                    </mc:Choice>
                    <mc:Fallback>
                      <p:oleObj name="Equation" r:id="rId3" imgW="177480" imgH="190440" progId="Equation.DSMT4">
                        <p:embed/>
                        <p:pic>
                          <p:nvPicPr>
                            <p:cNvPr id="79" name="Object 78"/>
                            <p:cNvPicPr>
                              <a:picLocks noChangeAspect="1" noChangeArrowheads="1"/>
                            </p:cNvPicPr>
                            <p:nvPr/>
                          </p:nvPicPr>
                          <p:blipFill>
                            <a:blip r:embed="rId4"/>
                            <a:srcRect/>
                            <a:stretch>
                              <a:fillRect/>
                            </a:stretch>
                          </p:blipFill>
                          <p:spPr bwMode="auto">
                            <a:xfrm>
                              <a:off x="4073525" y="3904109"/>
                              <a:ext cx="247650" cy="304800"/>
                            </a:xfrm>
                            <a:prstGeom prst="rect">
                              <a:avLst/>
                            </a:prstGeom>
                            <a:noFill/>
                            <a:ln>
                              <a:noFill/>
                            </a:ln>
                          </p:spPr>
                        </p:pic>
                      </p:oleObj>
                    </mc:Fallback>
                  </mc:AlternateContent>
                </a:graphicData>
              </a:graphic>
            </p:graphicFrame>
            <p:cxnSp>
              <p:nvCxnSpPr>
                <p:cNvPr id="80" name="Straight Arrow Connector 79"/>
                <p:cNvCxnSpPr/>
                <p:nvPr/>
              </p:nvCxnSpPr>
              <p:spPr>
                <a:xfrm>
                  <a:off x="3273330" y="4225379"/>
                  <a:ext cx="1716113"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a:off x="4989446" y="2039912"/>
                  <a:ext cx="1" cy="234419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82" name="Line 39"/>
                <p:cNvSpPr>
                  <a:spLocks noChangeShapeType="1"/>
                </p:cNvSpPr>
                <p:nvPr/>
              </p:nvSpPr>
              <p:spPr bwMode="auto">
                <a:xfrm>
                  <a:off x="4989443" y="1978694"/>
                  <a:ext cx="1670780" cy="154858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cxnSp>
              <p:nvCxnSpPr>
                <p:cNvPr id="83" name="Straight Connector 82"/>
                <p:cNvCxnSpPr/>
                <p:nvPr/>
              </p:nvCxnSpPr>
              <p:spPr>
                <a:xfrm>
                  <a:off x="3273330" y="3747938"/>
                  <a:ext cx="1" cy="617166"/>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6646892" y="3855517"/>
                  <a:ext cx="0" cy="509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3228980" y="3531095"/>
                  <a:ext cx="3437036"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aphicFrame>
              <p:nvGraphicFramePr>
                <p:cNvPr id="86" name="Object 85"/>
                <p:cNvGraphicFramePr>
                  <a:graphicFrameLocks noChangeAspect="1"/>
                </p:cNvGraphicFramePr>
                <p:nvPr>
                  <p:extLst/>
                </p:nvPr>
              </p:nvGraphicFramePr>
              <p:xfrm>
                <a:off x="5364088" y="3904365"/>
                <a:ext cx="141287" cy="304800"/>
              </p:xfrm>
              <a:graphic>
                <a:graphicData uri="http://schemas.openxmlformats.org/presentationml/2006/ole">
                  <mc:AlternateContent xmlns:mc="http://schemas.openxmlformats.org/markup-compatibility/2006">
                    <mc:Choice xmlns:v="urn:schemas-microsoft-com:vml" Requires="v">
                      <p:oleObj spid="_x0000_s18645" name="Equation" r:id="rId5" imgW="101520" imgH="190440" progId="Equation.DSMT4">
                        <p:embed/>
                      </p:oleObj>
                    </mc:Choice>
                    <mc:Fallback>
                      <p:oleObj name="Equation" r:id="rId5" imgW="101520" imgH="190440" progId="Equation.DSMT4">
                        <p:embed/>
                        <p:pic>
                          <p:nvPicPr>
                            <p:cNvPr id="86" name="Object 85"/>
                            <p:cNvPicPr>
                              <a:picLocks noChangeAspect="1" noChangeArrowheads="1"/>
                            </p:cNvPicPr>
                            <p:nvPr/>
                          </p:nvPicPr>
                          <p:blipFill>
                            <a:blip r:embed="rId6"/>
                            <a:srcRect/>
                            <a:stretch>
                              <a:fillRect/>
                            </a:stretch>
                          </p:blipFill>
                          <p:spPr bwMode="auto">
                            <a:xfrm>
                              <a:off x="5364088" y="3904365"/>
                              <a:ext cx="141287" cy="304800"/>
                            </a:xfrm>
                            <a:prstGeom prst="rect">
                              <a:avLst/>
                            </a:prstGeom>
                            <a:noFill/>
                            <a:ln>
                              <a:noFill/>
                            </a:ln>
                          </p:spPr>
                        </p:pic>
                      </p:oleObj>
                    </mc:Fallback>
                  </mc:AlternateContent>
                </a:graphicData>
              </a:graphic>
            </p:graphicFrame>
            <p:cxnSp>
              <p:nvCxnSpPr>
                <p:cNvPr id="87" name="Straight Arrow Connector 86"/>
                <p:cNvCxnSpPr/>
                <p:nvPr/>
              </p:nvCxnSpPr>
              <p:spPr>
                <a:xfrm>
                  <a:off x="4976673" y="4225379"/>
                  <a:ext cx="824867"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5802292" y="2743531"/>
                  <a:ext cx="0" cy="1628053"/>
                </a:xfrm>
                <a:prstGeom prst="line">
                  <a:avLst/>
                </a:prstGeom>
                <a:ln>
                  <a:prstDash val="dash"/>
                </a:ln>
              </p:spPr>
              <p:style>
                <a:lnRef idx="1">
                  <a:schemeClr val="accent1"/>
                </a:lnRef>
                <a:fillRef idx="0">
                  <a:schemeClr val="accent1"/>
                </a:fillRef>
                <a:effectRef idx="0">
                  <a:schemeClr val="accent1"/>
                </a:effectRef>
                <a:fontRef idx="minor">
                  <a:schemeClr val="tx1"/>
                </a:fontRef>
              </p:style>
            </p:cxnSp>
            <p:graphicFrame>
              <p:nvGraphicFramePr>
                <p:cNvPr id="89" name="Object 88"/>
                <p:cNvGraphicFramePr>
                  <a:graphicFrameLocks noChangeAspect="1"/>
                </p:cNvGraphicFramePr>
                <p:nvPr>
                  <p:extLst/>
                </p:nvPr>
              </p:nvGraphicFramePr>
              <p:xfrm>
                <a:off x="6156176" y="3904365"/>
                <a:ext cx="141287" cy="304800"/>
              </p:xfrm>
              <a:graphic>
                <a:graphicData uri="http://schemas.openxmlformats.org/presentationml/2006/ole">
                  <mc:AlternateContent xmlns:mc="http://schemas.openxmlformats.org/markup-compatibility/2006">
                    <mc:Choice xmlns:v="urn:schemas-microsoft-com:vml" Requires="v">
                      <p:oleObj spid="_x0000_s18646" name="Equation" r:id="rId7" imgW="101520" imgH="190440" progId="Equation.DSMT4">
                        <p:embed/>
                      </p:oleObj>
                    </mc:Choice>
                    <mc:Fallback>
                      <p:oleObj name="Equation" r:id="rId7" imgW="101520" imgH="190440" progId="Equation.DSMT4">
                        <p:embed/>
                        <p:pic>
                          <p:nvPicPr>
                            <p:cNvPr id="89" name="Object 88"/>
                            <p:cNvPicPr>
                              <a:picLocks noChangeAspect="1" noChangeArrowheads="1"/>
                            </p:cNvPicPr>
                            <p:nvPr/>
                          </p:nvPicPr>
                          <p:blipFill>
                            <a:blip r:embed="rId6"/>
                            <a:srcRect/>
                            <a:stretch>
                              <a:fillRect/>
                            </a:stretch>
                          </p:blipFill>
                          <p:spPr bwMode="auto">
                            <a:xfrm>
                              <a:off x="6156176" y="3904365"/>
                              <a:ext cx="141287" cy="304800"/>
                            </a:xfrm>
                            <a:prstGeom prst="rect">
                              <a:avLst/>
                            </a:prstGeom>
                            <a:noFill/>
                            <a:ln>
                              <a:noFill/>
                            </a:ln>
                          </p:spPr>
                        </p:pic>
                      </p:oleObj>
                    </mc:Fallback>
                  </mc:AlternateContent>
                </a:graphicData>
              </a:graphic>
            </p:graphicFrame>
            <p:cxnSp>
              <p:nvCxnSpPr>
                <p:cNvPr id="90" name="Straight Arrow Connector 89"/>
                <p:cNvCxnSpPr/>
                <p:nvPr/>
              </p:nvCxnSpPr>
              <p:spPr>
                <a:xfrm>
                  <a:off x="5772150" y="4225379"/>
                  <a:ext cx="874742"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91" name="Arc 90"/>
                <p:cNvSpPr/>
                <p:nvPr/>
              </p:nvSpPr>
              <p:spPr>
                <a:xfrm>
                  <a:off x="6097849" y="2943596"/>
                  <a:ext cx="1136334" cy="1136334"/>
                </a:xfrm>
                <a:prstGeom prst="arc">
                  <a:avLst>
                    <a:gd name="adj1" fmla="val 10675043"/>
                    <a:gd name="adj2" fmla="val 1304069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graphicFrame>
              <p:nvGraphicFramePr>
                <p:cNvPr id="92" name="Object 91"/>
                <p:cNvGraphicFramePr>
                  <a:graphicFrameLocks noChangeAspect="1"/>
                </p:cNvGraphicFramePr>
                <p:nvPr>
                  <p:extLst/>
                </p:nvPr>
              </p:nvGraphicFramePr>
              <p:xfrm>
                <a:off x="6051805" y="2525663"/>
                <a:ext cx="549275" cy="407987"/>
              </p:xfrm>
              <a:graphic>
                <a:graphicData uri="http://schemas.openxmlformats.org/presentationml/2006/ole">
                  <mc:AlternateContent xmlns:mc="http://schemas.openxmlformats.org/markup-compatibility/2006">
                    <mc:Choice xmlns:v="urn:schemas-microsoft-com:vml" Requires="v">
                      <p:oleObj spid="_x0000_s18647" name="Equation" r:id="rId8" imgW="393480" imgH="253800" progId="Equation.DSMT4">
                        <p:embed/>
                      </p:oleObj>
                    </mc:Choice>
                    <mc:Fallback>
                      <p:oleObj name="Equation" r:id="rId8" imgW="393480" imgH="253800" progId="Equation.DSMT4">
                        <p:embed/>
                        <p:pic>
                          <p:nvPicPr>
                            <p:cNvPr id="92" name="Object 91"/>
                            <p:cNvPicPr>
                              <a:picLocks noChangeAspect="1" noChangeArrowheads="1"/>
                            </p:cNvPicPr>
                            <p:nvPr/>
                          </p:nvPicPr>
                          <p:blipFill>
                            <a:blip r:embed="rId9"/>
                            <a:srcRect/>
                            <a:stretch>
                              <a:fillRect/>
                            </a:stretch>
                          </p:blipFill>
                          <p:spPr bwMode="auto">
                            <a:xfrm>
                              <a:off x="6051805" y="2525663"/>
                              <a:ext cx="549275" cy="407987"/>
                            </a:xfrm>
                            <a:prstGeom prst="rect">
                              <a:avLst/>
                            </a:prstGeom>
                            <a:noFill/>
                            <a:ln>
                              <a:noFill/>
                            </a:ln>
                          </p:spPr>
                        </p:pic>
                      </p:oleObj>
                    </mc:Fallback>
                  </mc:AlternateContent>
                </a:graphicData>
              </a:graphic>
            </p:graphicFrame>
            <p:graphicFrame>
              <p:nvGraphicFramePr>
                <p:cNvPr id="110" name="Object 109"/>
                <p:cNvGraphicFramePr>
                  <a:graphicFrameLocks noChangeAspect="1"/>
                </p:cNvGraphicFramePr>
                <p:nvPr>
                  <p:extLst/>
                </p:nvPr>
              </p:nvGraphicFramePr>
              <p:xfrm>
                <a:off x="5012877" y="2644200"/>
                <a:ext cx="549275" cy="407987"/>
              </p:xfrm>
              <a:graphic>
                <a:graphicData uri="http://schemas.openxmlformats.org/presentationml/2006/ole">
                  <mc:AlternateContent xmlns:mc="http://schemas.openxmlformats.org/markup-compatibility/2006">
                    <mc:Choice xmlns:v="urn:schemas-microsoft-com:vml" Requires="v">
                      <p:oleObj spid="_x0000_s18648" name="Equation" r:id="rId10" imgW="393480" imgH="253800" progId="Equation.DSMT4">
                        <p:embed/>
                      </p:oleObj>
                    </mc:Choice>
                    <mc:Fallback>
                      <p:oleObj name="Equation" r:id="rId10" imgW="393480" imgH="253800" progId="Equation.DSMT4">
                        <p:embed/>
                        <p:pic>
                          <p:nvPicPr>
                            <p:cNvPr id="110" name="Object 109"/>
                            <p:cNvPicPr>
                              <a:picLocks noChangeAspect="1" noChangeArrowheads="1"/>
                            </p:cNvPicPr>
                            <p:nvPr/>
                          </p:nvPicPr>
                          <p:blipFill>
                            <a:blip r:embed="rId11"/>
                            <a:srcRect/>
                            <a:stretch>
                              <a:fillRect/>
                            </a:stretch>
                          </p:blipFill>
                          <p:spPr bwMode="auto">
                            <a:xfrm>
                              <a:off x="5012877" y="2644200"/>
                              <a:ext cx="549275" cy="407987"/>
                            </a:xfrm>
                            <a:prstGeom prst="rect">
                              <a:avLst/>
                            </a:prstGeom>
                            <a:noFill/>
                            <a:ln>
                              <a:noFill/>
                            </a:ln>
                          </p:spPr>
                        </p:pic>
                      </p:oleObj>
                    </mc:Fallback>
                  </mc:AlternateContent>
                </a:graphicData>
              </a:graphic>
            </p:graphicFrame>
            <p:graphicFrame>
              <p:nvGraphicFramePr>
                <p:cNvPr id="111" name="Object 110"/>
                <p:cNvGraphicFramePr>
                  <a:graphicFrameLocks noChangeAspect="1"/>
                </p:cNvGraphicFramePr>
                <p:nvPr>
                  <p:extLst/>
                </p:nvPr>
              </p:nvGraphicFramePr>
              <p:xfrm>
                <a:off x="7246795" y="4101285"/>
                <a:ext cx="549275" cy="407987"/>
              </p:xfrm>
              <a:graphic>
                <a:graphicData uri="http://schemas.openxmlformats.org/presentationml/2006/ole">
                  <mc:AlternateContent xmlns:mc="http://schemas.openxmlformats.org/markup-compatibility/2006">
                    <mc:Choice xmlns:v="urn:schemas-microsoft-com:vml" Requires="v">
                      <p:oleObj spid="_x0000_s18649" name="Equation" r:id="rId12" imgW="393480" imgH="253800" progId="Equation.DSMT4">
                        <p:embed/>
                      </p:oleObj>
                    </mc:Choice>
                    <mc:Fallback>
                      <p:oleObj name="Equation" r:id="rId12" imgW="393480" imgH="253800" progId="Equation.DSMT4">
                        <p:embed/>
                        <p:pic>
                          <p:nvPicPr>
                            <p:cNvPr id="111" name="Object 110"/>
                            <p:cNvPicPr>
                              <a:picLocks noChangeAspect="1" noChangeArrowheads="1"/>
                            </p:cNvPicPr>
                            <p:nvPr/>
                          </p:nvPicPr>
                          <p:blipFill>
                            <a:blip r:embed="rId9"/>
                            <a:srcRect/>
                            <a:stretch>
                              <a:fillRect/>
                            </a:stretch>
                          </p:blipFill>
                          <p:spPr bwMode="auto">
                            <a:xfrm>
                              <a:off x="7246795" y="4101285"/>
                              <a:ext cx="549275" cy="407987"/>
                            </a:xfrm>
                            <a:prstGeom prst="rect">
                              <a:avLst/>
                            </a:prstGeom>
                            <a:noFill/>
                            <a:ln>
                              <a:noFill/>
                            </a:ln>
                          </p:spPr>
                        </p:pic>
                      </p:oleObj>
                    </mc:Fallback>
                  </mc:AlternateContent>
                </a:graphicData>
              </a:graphic>
            </p:graphicFrame>
            <p:graphicFrame>
              <p:nvGraphicFramePr>
                <p:cNvPr id="112" name="Object 111"/>
                <p:cNvGraphicFramePr>
                  <a:graphicFrameLocks noChangeAspect="1"/>
                </p:cNvGraphicFramePr>
                <p:nvPr>
                  <p:extLst/>
                </p:nvPr>
              </p:nvGraphicFramePr>
              <p:xfrm>
                <a:off x="7123366" y="2736332"/>
                <a:ext cx="549275" cy="407987"/>
              </p:xfrm>
              <a:graphic>
                <a:graphicData uri="http://schemas.openxmlformats.org/presentationml/2006/ole">
                  <mc:AlternateContent xmlns:mc="http://schemas.openxmlformats.org/markup-compatibility/2006">
                    <mc:Choice xmlns:v="urn:schemas-microsoft-com:vml" Requires="v">
                      <p:oleObj spid="_x0000_s18650" name="Equation" r:id="rId13" imgW="393480" imgH="253800" progId="Equation.DSMT4">
                        <p:embed/>
                      </p:oleObj>
                    </mc:Choice>
                    <mc:Fallback>
                      <p:oleObj name="Equation" r:id="rId13" imgW="393480" imgH="253800" progId="Equation.DSMT4">
                        <p:embed/>
                        <p:pic>
                          <p:nvPicPr>
                            <p:cNvPr id="112" name="Object 111"/>
                            <p:cNvPicPr>
                              <a:picLocks noChangeAspect="1" noChangeArrowheads="1"/>
                            </p:cNvPicPr>
                            <p:nvPr/>
                          </p:nvPicPr>
                          <p:blipFill>
                            <a:blip r:embed="rId14"/>
                            <a:srcRect/>
                            <a:stretch>
                              <a:fillRect/>
                            </a:stretch>
                          </p:blipFill>
                          <p:spPr bwMode="auto">
                            <a:xfrm>
                              <a:off x="7123366" y="2736332"/>
                              <a:ext cx="549275" cy="407987"/>
                            </a:xfrm>
                            <a:prstGeom prst="rect">
                              <a:avLst/>
                            </a:prstGeom>
                            <a:noFill/>
                            <a:ln>
                              <a:noFill/>
                            </a:ln>
                          </p:spPr>
                        </p:pic>
                      </p:oleObj>
                    </mc:Fallback>
                  </mc:AlternateContent>
                </a:graphicData>
              </a:graphic>
            </p:graphicFrame>
          </p:grpSp>
          <p:sp>
            <p:nvSpPr>
              <p:cNvPr id="57" name="Text Box 66"/>
              <p:cNvSpPr txBox="1">
                <a:spLocks noChangeArrowheads="1"/>
              </p:cNvSpPr>
              <p:nvPr/>
            </p:nvSpPr>
            <p:spPr bwMode="auto">
              <a:xfrm>
                <a:off x="2809191" y="4653136"/>
                <a:ext cx="1186745" cy="407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a:solidFill>
                      <a:srgbClr val="FF0000"/>
                    </a:solidFill>
                    <a:latin typeface="Times New Roman" pitchFamily="18" charset="0"/>
                    <a:sym typeface="Symbol" pitchFamily="18" charset="2"/>
                  </a:rPr>
                  <a:t>V</a:t>
                </a:r>
                <a:r>
                  <a:rPr lang="en-US" sz="2400" b="1" i="1" baseline="-25000">
                    <a:solidFill>
                      <a:srgbClr val="FF0000"/>
                    </a:solidFill>
                    <a:latin typeface="Times New Roman" pitchFamily="18" charset="0"/>
                    <a:sym typeface="Symbol" pitchFamily="18" charset="2"/>
                  </a:rPr>
                  <a:t>A </a:t>
                </a:r>
                <a:r>
                  <a:rPr lang="en-US" sz="2400" b="1" i="1">
                    <a:solidFill>
                      <a:srgbClr val="FF0000"/>
                    </a:solidFill>
                    <a:latin typeface="Times New Roman" pitchFamily="18" charset="0"/>
                    <a:sym typeface="Symbol" pitchFamily="18" charset="2"/>
                  </a:rPr>
                  <a:t>=2ql</a:t>
                </a:r>
                <a:endParaRPr lang="en-US" b="1" i="1">
                  <a:solidFill>
                    <a:srgbClr val="FF0000"/>
                  </a:solidFill>
                  <a:latin typeface="Times New Roman" pitchFamily="18" charset="0"/>
                  <a:sym typeface="Symbol" pitchFamily="18" charset="2"/>
                </a:endParaRPr>
              </a:p>
            </p:txBody>
          </p:sp>
          <p:sp>
            <p:nvSpPr>
              <p:cNvPr id="58" name="Line 64"/>
              <p:cNvSpPr>
                <a:spLocks noChangeShapeType="1"/>
              </p:cNvSpPr>
              <p:nvPr/>
            </p:nvSpPr>
            <p:spPr bwMode="auto">
              <a:xfrm flipV="1">
                <a:off x="3283654" y="3932688"/>
                <a:ext cx="0" cy="745183"/>
              </a:xfrm>
              <a:prstGeom prst="line">
                <a:avLst/>
              </a:prstGeom>
              <a:noFill/>
              <a:ln w="34925">
                <a:solidFill>
                  <a:srgbClr val="FF0000"/>
                </a:solidFill>
                <a:prstDash val="solid"/>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9" name="Text Box 66"/>
              <p:cNvSpPr txBox="1">
                <a:spLocks noChangeArrowheads="1"/>
              </p:cNvSpPr>
              <p:nvPr/>
            </p:nvSpPr>
            <p:spPr bwMode="auto">
              <a:xfrm>
                <a:off x="3273330" y="3052187"/>
                <a:ext cx="609233" cy="407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a:solidFill>
                      <a:srgbClr val="FF0000"/>
                    </a:solidFill>
                    <a:latin typeface="Times New Roman" pitchFamily="18" charset="0"/>
                    <a:sym typeface="Symbol" pitchFamily="18" charset="2"/>
                  </a:rPr>
                  <a:t>A</a:t>
                </a:r>
                <a:endParaRPr lang="en-US" b="1" i="1" baseline="-25000">
                  <a:solidFill>
                    <a:srgbClr val="FF0000"/>
                  </a:solidFill>
                  <a:latin typeface="Times New Roman" pitchFamily="18" charset="0"/>
                  <a:sym typeface="Symbol" pitchFamily="18" charset="2"/>
                </a:endParaRPr>
              </a:p>
            </p:txBody>
          </p:sp>
          <p:sp>
            <p:nvSpPr>
              <p:cNvPr id="62" name="Text Box 66"/>
              <p:cNvSpPr txBox="1">
                <a:spLocks noChangeArrowheads="1"/>
              </p:cNvSpPr>
              <p:nvPr/>
            </p:nvSpPr>
            <p:spPr bwMode="auto">
              <a:xfrm>
                <a:off x="2882647" y="1747861"/>
                <a:ext cx="609233" cy="407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a:solidFill>
                      <a:srgbClr val="FF0000"/>
                    </a:solidFill>
                    <a:latin typeface="Times New Roman" pitchFamily="18" charset="0"/>
                    <a:sym typeface="Symbol" pitchFamily="18" charset="2"/>
                  </a:rPr>
                  <a:t>B</a:t>
                </a:r>
                <a:endParaRPr lang="en-US" b="1" i="1" baseline="-25000">
                  <a:solidFill>
                    <a:srgbClr val="FF0000"/>
                  </a:solidFill>
                  <a:latin typeface="Times New Roman" pitchFamily="18" charset="0"/>
                  <a:sym typeface="Symbol" pitchFamily="18" charset="2"/>
                </a:endParaRPr>
              </a:p>
            </p:txBody>
          </p:sp>
          <p:sp>
            <p:nvSpPr>
              <p:cNvPr id="63" name="Text Box 66"/>
              <p:cNvSpPr txBox="1">
                <a:spLocks noChangeArrowheads="1"/>
              </p:cNvSpPr>
              <p:nvPr/>
            </p:nvSpPr>
            <p:spPr bwMode="auto">
              <a:xfrm>
                <a:off x="4972550" y="1660179"/>
                <a:ext cx="609233" cy="407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a:solidFill>
                      <a:srgbClr val="FF0000"/>
                    </a:solidFill>
                    <a:latin typeface="Times New Roman" pitchFamily="18" charset="0"/>
                    <a:sym typeface="Symbol" pitchFamily="18" charset="2"/>
                  </a:rPr>
                  <a:t>C</a:t>
                </a:r>
                <a:endParaRPr lang="en-US" b="1" i="1" baseline="-25000">
                  <a:solidFill>
                    <a:srgbClr val="FF0000"/>
                  </a:solidFill>
                  <a:latin typeface="Times New Roman" pitchFamily="18" charset="0"/>
                  <a:sym typeface="Symbol" pitchFamily="18" charset="2"/>
                </a:endParaRPr>
              </a:p>
            </p:txBody>
          </p:sp>
          <p:sp>
            <p:nvSpPr>
              <p:cNvPr id="64" name="Text Box 66"/>
              <p:cNvSpPr txBox="1">
                <a:spLocks noChangeArrowheads="1"/>
              </p:cNvSpPr>
              <p:nvPr/>
            </p:nvSpPr>
            <p:spPr bwMode="auto">
              <a:xfrm>
                <a:off x="5772150" y="2348081"/>
                <a:ext cx="609233" cy="407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a:solidFill>
                      <a:srgbClr val="FF0000"/>
                    </a:solidFill>
                    <a:latin typeface="Times New Roman" pitchFamily="18" charset="0"/>
                    <a:sym typeface="Symbol" pitchFamily="18" charset="2"/>
                  </a:rPr>
                  <a:t>D</a:t>
                </a:r>
                <a:endParaRPr lang="en-US" b="1" i="1" baseline="-25000">
                  <a:solidFill>
                    <a:srgbClr val="FF0000"/>
                  </a:solidFill>
                  <a:latin typeface="Times New Roman" pitchFamily="18" charset="0"/>
                  <a:sym typeface="Symbol" pitchFamily="18" charset="2"/>
                </a:endParaRPr>
              </a:p>
            </p:txBody>
          </p:sp>
          <p:sp>
            <p:nvSpPr>
              <p:cNvPr id="65" name="Text Box 66"/>
              <p:cNvSpPr txBox="1">
                <a:spLocks noChangeArrowheads="1"/>
              </p:cNvSpPr>
              <p:nvPr/>
            </p:nvSpPr>
            <p:spPr bwMode="auto">
              <a:xfrm>
                <a:off x="6732559" y="3277537"/>
                <a:ext cx="609233" cy="407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a:solidFill>
                      <a:srgbClr val="FF0000"/>
                    </a:solidFill>
                    <a:latin typeface="Times New Roman" pitchFamily="18" charset="0"/>
                    <a:sym typeface="Symbol" pitchFamily="18" charset="2"/>
                  </a:rPr>
                  <a:t>E</a:t>
                </a:r>
                <a:endParaRPr lang="en-US" b="1" i="1" baseline="-25000">
                  <a:solidFill>
                    <a:srgbClr val="FF0000"/>
                  </a:solidFill>
                  <a:latin typeface="Times New Roman" pitchFamily="18" charset="0"/>
                  <a:sym typeface="Symbol" pitchFamily="18" charset="2"/>
                </a:endParaRPr>
              </a:p>
            </p:txBody>
          </p:sp>
          <p:sp>
            <p:nvSpPr>
              <p:cNvPr id="108" name="Line 64"/>
              <p:cNvSpPr>
                <a:spLocks noChangeShapeType="1"/>
              </p:cNvSpPr>
              <p:nvPr/>
            </p:nvSpPr>
            <p:spPr bwMode="auto">
              <a:xfrm flipH="1" flipV="1">
                <a:off x="6720033" y="3586286"/>
                <a:ext cx="514236" cy="504999"/>
              </a:xfrm>
              <a:prstGeom prst="line">
                <a:avLst/>
              </a:prstGeom>
              <a:noFill/>
              <a:ln w="34925">
                <a:solidFill>
                  <a:srgbClr val="7030A0"/>
                </a:solidFill>
                <a:prstDash val="solid"/>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105" name="Line 64"/>
            <p:cNvSpPr>
              <a:spLocks noChangeShapeType="1"/>
            </p:cNvSpPr>
            <p:nvPr/>
          </p:nvSpPr>
          <p:spPr bwMode="auto">
            <a:xfrm flipH="1">
              <a:off x="7045057" y="2727626"/>
              <a:ext cx="455052" cy="475679"/>
            </a:xfrm>
            <a:prstGeom prst="line">
              <a:avLst/>
            </a:prstGeom>
            <a:noFill/>
            <a:ln w="34925">
              <a:solidFill>
                <a:srgbClr val="00B050"/>
              </a:solidFill>
              <a:prstDash val="solid"/>
              <a:round/>
              <a:headEnd type="oval"/>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6" name="Line 64"/>
            <p:cNvSpPr>
              <a:spLocks noChangeShapeType="1"/>
            </p:cNvSpPr>
            <p:nvPr/>
          </p:nvSpPr>
          <p:spPr bwMode="auto">
            <a:xfrm>
              <a:off x="7500110" y="2734825"/>
              <a:ext cx="486853" cy="447812"/>
            </a:xfrm>
            <a:prstGeom prst="line">
              <a:avLst/>
            </a:prstGeom>
            <a:noFill/>
            <a:ln w="41275">
              <a:solidFill>
                <a:srgbClr val="7030A0"/>
              </a:solidFill>
              <a:prstDash val="solid"/>
              <a:round/>
              <a:headEnd type="oval"/>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9" name="Line 64"/>
            <p:cNvSpPr>
              <a:spLocks noChangeShapeType="1"/>
            </p:cNvSpPr>
            <p:nvPr/>
          </p:nvSpPr>
          <p:spPr bwMode="auto">
            <a:xfrm flipV="1">
              <a:off x="8381968" y="3086100"/>
              <a:ext cx="432199" cy="448873"/>
            </a:xfrm>
            <a:prstGeom prst="line">
              <a:avLst/>
            </a:prstGeom>
            <a:noFill/>
            <a:ln w="34925">
              <a:solidFill>
                <a:srgbClr val="00B050"/>
              </a:solidFill>
              <a:prstDash val="solid"/>
              <a:round/>
              <a:headEnd type="oval"/>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pic>
        <p:nvPicPr>
          <p:cNvPr id="54" name="Picture 53">
            <a:extLst>
              <a:ext uri="{FF2B5EF4-FFF2-40B4-BE49-F238E27FC236}">
                <a16:creationId xmlns:a16="http://schemas.microsoft.com/office/drawing/2014/main" id="{82DC8E3F-0AEB-4182-99B1-7B124C80C9B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11256"/>
            <a:ext cx="4252981" cy="914400"/>
          </a:xfrm>
          <a:prstGeom prst="rect">
            <a:avLst/>
          </a:prstGeom>
        </p:spPr>
      </p:pic>
    </p:spTree>
    <p:extLst>
      <p:ext uri="{BB962C8B-B14F-4D97-AF65-F5344CB8AC3E}">
        <p14:creationId xmlns:p14="http://schemas.microsoft.com/office/powerpoint/2010/main" val="8473485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Rectangle 172"/>
          <p:cNvSpPr/>
          <p:nvPr/>
        </p:nvSpPr>
        <p:spPr>
          <a:xfrm>
            <a:off x="983702" y="987937"/>
            <a:ext cx="5447054" cy="461665"/>
          </a:xfrm>
          <a:prstGeom prst="rect">
            <a:avLst/>
          </a:prstGeom>
        </p:spPr>
        <p:txBody>
          <a:bodyPr wrap="square">
            <a:spAutoFit/>
          </a:bodyPr>
          <a:lstStyle/>
          <a:p>
            <a:r>
              <a:rPr lang="vi-VN" sz="2400" b="1" i="1">
                <a:solidFill>
                  <a:srgbClr val="1209C7"/>
                </a:solidFill>
                <a:latin typeface="Times New Roman" pitchFamily="18" charset="0"/>
                <a:cs typeface="Times New Roman" pitchFamily="18" charset="0"/>
              </a:rPr>
              <a:t>3. Biểu đồ lực dọc (N):</a:t>
            </a:r>
            <a:endParaRPr lang="vi-VN" sz="2400" b="1" i="1" dirty="0">
              <a:solidFill>
                <a:srgbClr val="1209C7"/>
              </a:solidFill>
              <a:latin typeface="Times New Roman" pitchFamily="18" charset="0"/>
              <a:cs typeface="Times New Roman" pitchFamily="18" charset="0"/>
            </a:endParaRPr>
          </a:p>
        </p:txBody>
      </p:sp>
      <p:sp>
        <p:nvSpPr>
          <p:cNvPr id="60" name="Line 39"/>
          <p:cNvSpPr>
            <a:spLocks noChangeShapeType="1"/>
          </p:cNvSpPr>
          <p:nvPr/>
        </p:nvSpPr>
        <p:spPr bwMode="auto">
          <a:xfrm>
            <a:off x="3234751" y="2580116"/>
            <a:ext cx="315885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1" name="Line 39"/>
          <p:cNvSpPr>
            <a:spLocks noChangeShapeType="1"/>
          </p:cNvSpPr>
          <p:nvPr/>
        </p:nvSpPr>
        <p:spPr bwMode="auto">
          <a:xfrm flipV="1">
            <a:off x="3256146" y="2564596"/>
            <a:ext cx="7469" cy="2818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6" name="Line 39"/>
          <p:cNvSpPr>
            <a:spLocks noChangeShapeType="1"/>
          </p:cNvSpPr>
          <p:nvPr/>
        </p:nvSpPr>
        <p:spPr bwMode="auto">
          <a:xfrm>
            <a:off x="6393603" y="2580116"/>
            <a:ext cx="3061869" cy="28379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1" name="Text Box 66"/>
          <p:cNvSpPr txBox="1">
            <a:spLocks noChangeArrowheads="1"/>
          </p:cNvSpPr>
          <p:nvPr/>
        </p:nvSpPr>
        <p:spPr bwMode="auto">
          <a:xfrm>
            <a:off x="2959487" y="5428519"/>
            <a:ext cx="4372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a:solidFill>
                  <a:srgbClr val="FF0000"/>
                </a:solidFill>
                <a:latin typeface="Times New Roman" pitchFamily="18" charset="0"/>
                <a:sym typeface="Symbol" pitchFamily="18" charset="2"/>
              </a:rPr>
              <a:t>A</a:t>
            </a:r>
            <a:endParaRPr lang="en-US" b="1" i="1" baseline="-25000">
              <a:solidFill>
                <a:srgbClr val="FF0000"/>
              </a:solidFill>
              <a:latin typeface="Times New Roman" pitchFamily="18" charset="0"/>
              <a:sym typeface="Symbol" pitchFamily="18" charset="2"/>
            </a:endParaRPr>
          </a:p>
        </p:txBody>
      </p:sp>
      <p:sp>
        <p:nvSpPr>
          <p:cNvPr id="94" name="Text Box 66"/>
          <p:cNvSpPr txBox="1">
            <a:spLocks noChangeArrowheads="1"/>
          </p:cNvSpPr>
          <p:nvPr/>
        </p:nvSpPr>
        <p:spPr bwMode="auto">
          <a:xfrm>
            <a:off x="2840700" y="2244415"/>
            <a:ext cx="426795" cy="462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a:solidFill>
                  <a:srgbClr val="FF0000"/>
                </a:solidFill>
                <a:latin typeface="Times New Roman" pitchFamily="18" charset="0"/>
                <a:sym typeface="Symbol" pitchFamily="18" charset="2"/>
              </a:rPr>
              <a:t>B</a:t>
            </a:r>
            <a:endParaRPr lang="en-US" b="1" i="1" baseline="-25000">
              <a:solidFill>
                <a:srgbClr val="FF0000"/>
              </a:solidFill>
              <a:latin typeface="Times New Roman" pitchFamily="18" charset="0"/>
              <a:sym typeface="Symbol" pitchFamily="18" charset="2"/>
            </a:endParaRPr>
          </a:p>
        </p:txBody>
      </p:sp>
      <p:sp>
        <p:nvSpPr>
          <p:cNvPr id="99" name="Text Box 66"/>
          <p:cNvSpPr txBox="1">
            <a:spLocks noChangeArrowheads="1"/>
          </p:cNvSpPr>
          <p:nvPr/>
        </p:nvSpPr>
        <p:spPr bwMode="auto">
          <a:xfrm>
            <a:off x="6337988" y="2167523"/>
            <a:ext cx="34685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a:solidFill>
                  <a:srgbClr val="FF0000"/>
                </a:solidFill>
                <a:latin typeface="Times New Roman" pitchFamily="18" charset="0"/>
                <a:sym typeface="Symbol" pitchFamily="18" charset="2"/>
              </a:rPr>
              <a:t>C</a:t>
            </a:r>
            <a:endParaRPr lang="en-US" b="1" i="1" baseline="-25000">
              <a:solidFill>
                <a:srgbClr val="FF0000"/>
              </a:solidFill>
              <a:latin typeface="Times New Roman" pitchFamily="18" charset="0"/>
              <a:sym typeface="Symbol" pitchFamily="18" charset="2"/>
            </a:endParaRPr>
          </a:p>
        </p:txBody>
      </p:sp>
      <p:sp>
        <p:nvSpPr>
          <p:cNvPr id="101" name="Text Box 66"/>
          <p:cNvSpPr txBox="1">
            <a:spLocks noChangeArrowheads="1"/>
          </p:cNvSpPr>
          <p:nvPr/>
        </p:nvSpPr>
        <p:spPr bwMode="auto">
          <a:xfrm>
            <a:off x="7886682" y="3487741"/>
            <a:ext cx="44156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a:solidFill>
                  <a:srgbClr val="FF0000"/>
                </a:solidFill>
                <a:latin typeface="Times New Roman" pitchFamily="18" charset="0"/>
                <a:sym typeface="Symbol" pitchFamily="18" charset="2"/>
              </a:rPr>
              <a:t>D</a:t>
            </a:r>
            <a:endParaRPr lang="en-US" b="1" i="1" baseline="-25000">
              <a:solidFill>
                <a:srgbClr val="FF0000"/>
              </a:solidFill>
              <a:latin typeface="Times New Roman" pitchFamily="18" charset="0"/>
              <a:sym typeface="Symbol" pitchFamily="18" charset="2"/>
            </a:endParaRPr>
          </a:p>
        </p:txBody>
      </p:sp>
      <p:sp>
        <p:nvSpPr>
          <p:cNvPr id="107" name="Text Box 66"/>
          <p:cNvSpPr txBox="1">
            <a:spLocks noChangeArrowheads="1"/>
          </p:cNvSpPr>
          <p:nvPr/>
        </p:nvSpPr>
        <p:spPr bwMode="auto">
          <a:xfrm>
            <a:off x="9482739" y="5414853"/>
            <a:ext cx="558239" cy="475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a:solidFill>
                  <a:srgbClr val="FF0000"/>
                </a:solidFill>
                <a:latin typeface="Times New Roman" pitchFamily="18" charset="0"/>
                <a:sym typeface="Symbol" pitchFamily="18" charset="2"/>
              </a:rPr>
              <a:t>E</a:t>
            </a:r>
            <a:endParaRPr lang="en-US" b="1" i="1" baseline="-25000">
              <a:solidFill>
                <a:srgbClr val="FF0000"/>
              </a:solidFill>
              <a:latin typeface="Times New Roman" pitchFamily="18" charset="0"/>
              <a:sym typeface="Symbol" pitchFamily="18" charset="2"/>
            </a:endParaRPr>
          </a:p>
        </p:txBody>
      </p:sp>
      <p:cxnSp>
        <p:nvCxnSpPr>
          <p:cNvPr id="5" name="Straight Connector 4"/>
          <p:cNvCxnSpPr/>
          <p:nvPr/>
        </p:nvCxnSpPr>
        <p:spPr>
          <a:xfrm>
            <a:off x="3127946" y="5383396"/>
            <a:ext cx="268824"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3127946" y="2629665"/>
            <a:ext cx="268824"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6344484" y="2475718"/>
            <a:ext cx="0" cy="22965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H="1">
            <a:off x="6369829" y="2534022"/>
            <a:ext cx="121855" cy="171349"/>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H="1">
            <a:off x="7767065" y="3833421"/>
            <a:ext cx="141986" cy="154689"/>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H="1">
            <a:off x="9384478" y="5340696"/>
            <a:ext cx="141986" cy="154689"/>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27" name="Text Box 66"/>
          <p:cNvSpPr txBox="1">
            <a:spLocks noChangeArrowheads="1"/>
          </p:cNvSpPr>
          <p:nvPr/>
        </p:nvSpPr>
        <p:spPr bwMode="auto">
          <a:xfrm>
            <a:off x="8319005" y="4593892"/>
            <a:ext cx="67342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a:solidFill>
                  <a:srgbClr val="FF0000"/>
                </a:solidFill>
                <a:latin typeface="Times New Roman" pitchFamily="18" charset="0"/>
                <a:sym typeface="Symbol" pitchFamily="18" charset="2"/>
              </a:rPr>
              <a:t>(-)</a:t>
            </a:r>
            <a:endParaRPr lang="en-US" b="1" i="1" baseline="-25000">
              <a:solidFill>
                <a:srgbClr val="FF0000"/>
              </a:solidFill>
              <a:latin typeface="Times New Roman" pitchFamily="18" charset="0"/>
              <a:sym typeface="Symbol" pitchFamily="18" charset="2"/>
            </a:endParaRPr>
          </a:p>
        </p:txBody>
      </p:sp>
      <p:cxnSp>
        <p:nvCxnSpPr>
          <p:cNvPr id="17" name="Straight Connector 16"/>
          <p:cNvCxnSpPr/>
          <p:nvPr/>
        </p:nvCxnSpPr>
        <p:spPr>
          <a:xfrm>
            <a:off x="3796601" y="2637372"/>
            <a:ext cx="0" cy="2771076"/>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3265118" y="5383396"/>
            <a:ext cx="53148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H="1">
            <a:off x="7595642" y="3905014"/>
            <a:ext cx="265742" cy="29937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H="1">
            <a:off x="9216996" y="5406624"/>
            <a:ext cx="265742" cy="29937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flipH="1">
            <a:off x="3265118" y="5036981"/>
            <a:ext cx="53148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H="1">
            <a:off x="3265118" y="4690952"/>
            <a:ext cx="53148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flipH="1">
            <a:off x="3265118" y="4330912"/>
            <a:ext cx="53148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H="1">
            <a:off x="3265119" y="3949405"/>
            <a:ext cx="53148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H="1">
            <a:off x="3265119" y="3679931"/>
            <a:ext cx="53148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H="1">
            <a:off x="3265119" y="3394808"/>
            <a:ext cx="53148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flipH="1">
            <a:off x="3265119" y="3106776"/>
            <a:ext cx="531483"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36" name="Text Box 66"/>
          <p:cNvSpPr txBox="1">
            <a:spLocks noChangeArrowheads="1"/>
          </p:cNvSpPr>
          <p:nvPr/>
        </p:nvSpPr>
        <p:spPr bwMode="auto">
          <a:xfrm>
            <a:off x="3287893" y="3538825"/>
            <a:ext cx="67342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a:solidFill>
                  <a:srgbClr val="FF0000"/>
                </a:solidFill>
                <a:latin typeface="Times New Roman" pitchFamily="18" charset="0"/>
                <a:sym typeface="Symbol" pitchFamily="18" charset="2"/>
              </a:rPr>
              <a:t>(-)</a:t>
            </a:r>
            <a:endParaRPr lang="en-US" b="1" i="1" baseline="-25000">
              <a:solidFill>
                <a:srgbClr val="FF0000"/>
              </a:solidFill>
              <a:latin typeface="Times New Roman" pitchFamily="18" charset="0"/>
              <a:sym typeface="Symbol" pitchFamily="18" charset="2"/>
            </a:endParaRPr>
          </a:p>
        </p:txBody>
      </p:sp>
      <p:cxnSp>
        <p:nvCxnSpPr>
          <p:cNvPr id="137" name="Straight Connector 136"/>
          <p:cNvCxnSpPr/>
          <p:nvPr/>
        </p:nvCxnSpPr>
        <p:spPr>
          <a:xfrm flipH="1">
            <a:off x="7776180" y="4060244"/>
            <a:ext cx="265742" cy="29937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flipH="1">
            <a:off x="7935946" y="4253690"/>
            <a:ext cx="265742" cy="29937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flipH="1">
            <a:off x="8160321" y="4403378"/>
            <a:ext cx="265742" cy="29937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flipH="1">
            <a:off x="8361181" y="4642805"/>
            <a:ext cx="265742" cy="29937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flipH="1">
            <a:off x="8593713" y="4856813"/>
            <a:ext cx="265742" cy="29937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flipH="1">
            <a:off x="8823039" y="5055556"/>
            <a:ext cx="265742" cy="29937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flipH="1">
            <a:off x="9015287" y="5253112"/>
            <a:ext cx="265742" cy="29937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7595643" y="4201319"/>
            <a:ext cx="1635569" cy="1512204"/>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sp>
        <p:nvSpPr>
          <p:cNvPr id="145" name="Oval 144"/>
          <p:cNvSpPr/>
          <p:nvPr/>
        </p:nvSpPr>
        <p:spPr>
          <a:xfrm>
            <a:off x="5557356" y="5038225"/>
            <a:ext cx="780632" cy="796534"/>
          </a:xfrm>
          <a:prstGeom prst="ellipse">
            <a:avLst/>
          </a:prstGeom>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US" sz="3200" b="1" i="1">
                <a:latin typeface="Times New Roman" pitchFamily="18" charset="0"/>
                <a:cs typeface="Times New Roman" pitchFamily="18" charset="0"/>
              </a:rPr>
              <a:t>N</a:t>
            </a:r>
            <a:r>
              <a:rPr lang="en-US" sz="3200" b="1" i="1" baseline="-25000">
                <a:latin typeface="Times New Roman" pitchFamily="18" charset="0"/>
                <a:cs typeface="Times New Roman" pitchFamily="18" charset="0"/>
              </a:rPr>
              <a:t>z</a:t>
            </a:r>
            <a:endParaRPr lang="vi-VN" sz="3200" b="1" i="1" baseline="-25000" dirty="0">
              <a:latin typeface="Times New Roman" pitchFamily="18" charset="0"/>
              <a:cs typeface="Times New Roman" pitchFamily="18" charset="0"/>
            </a:endParaRPr>
          </a:p>
        </p:txBody>
      </p:sp>
      <p:graphicFrame>
        <p:nvGraphicFramePr>
          <p:cNvPr id="147" name="Object 146"/>
          <p:cNvGraphicFramePr>
            <a:graphicFrameLocks noChangeAspect="1"/>
          </p:cNvGraphicFramePr>
          <p:nvPr>
            <p:extLst>
              <p:ext uri="{D42A27DB-BD31-4B8C-83A1-F6EECF244321}">
                <p14:modId xmlns:p14="http://schemas.microsoft.com/office/powerpoint/2010/main" val="4266179793"/>
              </p:ext>
            </p:extLst>
          </p:nvPr>
        </p:nvGraphicFramePr>
        <p:xfrm>
          <a:off x="6383218" y="5463294"/>
          <a:ext cx="301625" cy="392113"/>
        </p:xfrm>
        <a:graphic>
          <a:graphicData uri="http://schemas.openxmlformats.org/presentationml/2006/ole">
            <mc:AlternateContent xmlns:mc="http://schemas.openxmlformats.org/markup-compatibility/2006">
              <mc:Choice xmlns:v="urn:schemas-microsoft-com:vml" Requires="v">
                <p:oleObj spid="_x0000_s19548" name="Equation" r:id="rId3" imgW="190440" imgH="215640" progId="Equation.DSMT4">
                  <p:embed/>
                </p:oleObj>
              </mc:Choice>
              <mc:Fallback>
                <p:oleObj name="Equation" r:id="rId3" imgW="190440" imgH="215640" progId="Equation.DSMT4">
                  <p:embed/>
                  <p:pic>
                    <p:nvPicPr>
                      <p:cNvPr id="147" name="Object 146"/>
                      <p:cNvPicPr>
                        <a:picLocks noChangeAspect="1" noChangeArrowheads="1"/>
                      </p:cNvPicPr>
                      <p:nvPr/>
                    </p:nvPicPr>
                    <p:blipFill>
                      <a:blip r:embed="rId4"/>
                      <a:srcRect/>
                      <a:stretch>
                        <a:fillRect/>
                      </a:stretch>
                    </p:blipFill>
                    <p:spPr bwMode="auto">
                      <a:xfrm>
                        <a:off x="6383218" y="5463294"/>
                        <a:ext cx="301625" cy="392113"/>
                      </a:xfrm>
                      <a:prstGeom prst="rect">
                        <a:avLst/>
                      </a:prstGeom>
                      <a:noFill/>
                      <a:ln>
                        <a:noFill/>
                      </a:ln>
                    </p:spPr>
                  </p:pic>
                </p:oleObj>
              </mc:Fallback>
            </mc:AlternateContent>
          </a:graphicData>
        </a:graphic>
      </p:graphicFrame>
      <p:graphicFrame>
        <p:nvGraphicFramePr>
          <p:cNvPr id="148" name="Object 147"/>
          <p:cNvGraphicFramePr>
            <a:graphicFrameLocks noChangeAspect="1"/>
          </p:cNvGraphicFramePr>
          <p:nvPr>
            <p:extLst>
              <p:ext uri="{D42A27DB-BD31-4B8C-83A1-F6EECF244321}">
                <p14:modId xmlns:p14="http://schemas.microsoft.com/office/powerpoint/2010/main" val="867147959"/>
              </p:ext>
            </p:extLst>
          </p:nvPr>
        </p:nvGraphicFramePr>
        <p:xfrm>
          <a:off x="7966076" y="4969410"/>
          <a:ext cx="403225" cy="438150"/>
        </p:xfrm>
        <a:graphic>
          <a:graphicData uri="http://schemas.openxmlformats.org/presentationml/2006/ole">
            <mc:AlternateContent xmlns:mc="http://schemas.openxmlformats.org/markup-compatibility/2006">
              <mc:Choice xmlns:v="urn:schemas-microsoft-com:vml" Requires="v">
                <p:oleObj spid="_x0000_s19549" name="Equation" r:id="rId5" imgW="253800" imgH="241200" progId="Equation.DSMT4">
                  <p:embed/>
                </p:oleObj>
              </mc:Choice>
              <mc:Fallback>
                <p:oleObj name="Equation" r:id="rId5" imgW="253800" imgH="241200" progId="Equation.DSMT4">
                  <p:embed/>
                  <p:pic>
                    <p:nvPicPr>
                      <p:cNvPr id="148" name="Object 147"/>
                      <p:cNvPicPr>
                        <a:picLocks noChangeAspect="1" noChangeArrowheads="1"/>
                      </p:cNvPicPr>
                      <p:nvPr/>
                    </p:nvPicPr>
                    <p:blipFill>
                      <a:blip r:embed="rId6"/>
                      <a:srcRect/>
                      <a:stretch>
                        <a:fillRect/>
                      </a:stretch>
                    </p:blipFill>
                    <p:spPr bwMode="auto">
                      <a:xfrm>
                        <a:off x="7966076" y="4969410"/>
                        <a:ext cx="403225" cy="438150"/>
                      </a:xfrm>
                      <a:prstGeom prst="rect">
                        <a:avLst/>
                      </a:prstGeom>
                      <a:noFill/>
                      <a:ln>
                        <a:noFill/>
                      </a:ln>
                    </p:spPr>
                  </p:pic>
                </p:oleObj>
              </mc:Fallback>
            </mc:AlternateContent>
          </a:graphicData>
        </a:graphic>
      </p:graphicFrame>
      <p:graphicFrame>
        <p:nvGraphicFramePr>
          <p:cNvPr id="149" name="Object 148"/>
          <p:cNvGraphicFramePr>
            <a:graphicFrameLocks noChangeAspect="1"/>
          </p:cNvGraphicFramePr>
          <p:nvPr>
            <p:extLst>
              <p:ext uri="{D42A27DB-BD31-4B8C-83A1-F6EECF244321}">
                <p14:modId xmlns:p14="http://schemas.microsoft.com/office/powerpoint/2010/main" val="200420998"/>
              </p:ext>
            </p:extLst>
          </p:nvPr>
        </p:nvGraphicFramePr>
        <p:xfrm>
          <a:off x="3979863" y="3797836"/>
          <a:ext cx="201612" cy="300037"/>
        </p:xfrm>
        <a:graphic>
          <a:graphicData uri="http://schemas.openxmlformats.org/presentationml/2006/ole">
            <mc:AlternateContent xmlns:mc="http://schemas.openxmlformats.org/markup-compatibility/2006">
              <mc:Choice xmlns:v="urn:schemas-microsoft-com:vml" Requires="v">
                <p:oleObj spid="_x0000_s19550" name="Equation" r:id="rId7" imgW="126720" imgH="164880" progId="Equation.DSMT4">
                  <p:embed/>
                </p:oleObj>
              </mc:Choice>
              <mc:Fallback>
                <p:oleObj name="Equation" r:id="rId7" imgW="126720" imgH="164880" progId="Equation.DSMT4">
                  <p:embed/>
                  <p:pic>
                    <p:nvPicPr>
                      <p:cNvPr id="149" name="Object 148"/>
                      <p:cNvPicPr>
                        <a:picLocks noChangeAspect="1" noChangeArrowheads="1"/>
                      </p:cNvPicPr>
                      <p:nvPr/>
                    </p:nvPicPr>
                    <p:blipFill>
                      <a:blip r:embed="rId8"/>
                      <a:srcRect/>
                      <a:stretch>
                        <a:fillRect/>
                      </a:stretch>
                    </p:blipFill>
                    <p:spPr bwMode="auto">
                      <a:xfrm>
                        <a:off x="3979863" y="3797836"/>
                        <a:ext cx="201612" cy="300037"/>
                      </a:xfrm>
                      <a:prstGeom prst="rect">
                        <a:avLst/>
                      </a:prstGeom>
                      <a:noFill/>
                      <a:ln>
                        <a:noFill/>
                      </a:ln>
                    </p:spPr>
                  </p:pic>
                </p:oleObj>
              </mc:Fallback>
            </mc:AlternateContent>
          </a:graphicData>
        </a:graphic>
      </p:graphicFrame>
      <p:cxnSp>
        <p:nvCxnSpPr>
          <p:cNvPr id="151" name="Straight Connector 150"/>
          <p:cNvCxnSpPr/>
          <p:nvPr/>
        </p:nvCxnSpPr>
        <p:spPr>
          <a:xfrm flipH="1">
            <a:off x="3265119" y="2818744"/>
            <a:ext cx="53148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flipH="1">
            <a:off x="3265119" y="2630062"/>
            <a:ext cx="531483"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44" name="Picture 43">
            <a:extLst>
              <a:ext uri="{FF2B5EF4-FFF2-40B4-BE49-F238E27FC236}">
                <a16:creationId xmlns:a16="http://schemas.microsoft.com/office/drawing/2014/main" id="{1B594998-3661-4BA0-B1B9-0674CA7797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11256"/>
            <a:ext cx="4252981" cy="914400"/>
          </a:xfrm>
          <a:prstGeom prst="rect">
            <a:avLst/>
          </a:prstGeom>
        </p:spPr>
      </p:pic>
    </p:spTree>
    <p:extLst>
      <p:ext uri="{BB962C8B-B14F-4D97-AF65-F5344CB8AC3E}">
        <p14:creationId xmlns:p14="http://schemas.microsoft.com/office/powerpoint/2010/main" val="1281536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Rectangle 172"/>
          <p:cNvSpPr/>
          <p:nvPr/>
        </p:nvSpPr>
        <p:spPr>
          <a:xfrm>
            <a:off x="1062573" y="828516"/>
            <a:ext cx="5447054" cy="461665"/>
          </a:xfrm>
          <a:prstGeom prst="rect">
            <a:avLst/>
          </a:prstGeom>
        </p:spPr>
        <p:txBody>
          <a:bodyPr wrap="square">
            <a:spAutoFit/>
          </a:bodyPr>
          <a:lstStyle/>
          <a:p>
            <a:r>
              <a:rPr lang="vi-VN" sz="2400" b="1" i="1">
                <a:solidFill>
                  <a:srgbClr val="1209C7"/>
                </a:solidFill>
                <a:latin typeface="Times New Roman" pitchFamily="18" charset="0"/>
                <a:cs typeface="Times New Roman" pitchFamily="18" charset="0"/>
              </a:rPr>
              <a:t>4. Biểu đồ lực cắt (Q):</a:t>
            </a:r>
            <a:endParaRPr lang="vi-VN" sz="2400" b="1" i="1" dirty="0">
              <a:solidFill>
                <a:srgbClr val="1209C7"/>
              </a:solidFill>
              <a:latin typeface="Times New Roman" pitchFamily="18" charset="0"/>
              <a:cs typeface="Times New Roman" pitchFamily="18" charset="0"/>
            </a:endParaRPr>
          </a:p>
        </p:txBody>
      </p:sp>
      <p:sp>
        <p:nvSpPr>
          <p:cNvPr id="60" name="Line 39"/>
          <p:cNvSpPr>
            <a:spLocks noChangeShapeType="1"/>
          </p:cNvSpPr>
          <p:nvPr/>
        </p:nvSpPr>
        <p:spPr bwMode="auto">
          <a:xfrm>
            <a:off x="3234751" y="2563173"/>
            <a:ext cx="315885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1" name="Line 39"/>
          <p:cNvSpPr>
            <a:spLocks noChangeShapeType="1"/>
          </p:cNvSpPr>
          <p:nvPr/>
        </p:nvSpPr>
        <p:spPr bwMode="auto">
          <a:xfrm flipV="1">
            <a:off x="3256146" y="2547653"/>
            <a:ext cx="7469" cy="2818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6" name="Line 39"/>
          <p:cNvSpPr>
            <a:spLocks noChangeShapeType="1"/>
          </p:cNvSpPr>
          <p:nvPr/>
        </p:nvSpPr>
        <p:spPr bwMode="auto">
          <a:xfrm>
            <a:off x="6393603" y="2563173"/>
            <a:ext cx="3061869" cy="28379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1" name="Text Box 66"/>
          <p:cNvSpPr txBox="1">
            <a:spLocks noChangeArrowheads="1"/>
          </p:cNvSpPr>
          <p:nvPr/>
        </p:nvSpPr>
        <p:spPr bwMode="auto">
          <a:xfrm>
            <a:off x="2959487" y="5411576"/>
            <a:ext cx="4372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a:solidFill>
                  <a:srgbClr val="FF0000"/>
                </a:solidFill>
                <a:latin typeface="Times New Roman" pitchFamily="18" charset="0"/>
                <a:sym typeface="Symbol" pitchFamily="18" charset="2"/>
              </a:rPr>
              <a:t>A</a:t>
            </a:r>
            <a:endParaRPr lang="en-US" b="1" i="1" baseline="-25000">
              <a:solidFill>
                <a:srgbClr val="FF0000"/>
              </a:solidFill>
              <a:latin typeface="Times New Roman" pitchFamily="18" charset="0"/>
              <a:sym typeface="Symbol" pitchFamily="18" charset="2"/>
            </a:endParaRPr>
          </a:p>
        </p:txBody>
      </p:sp>
      <p:sp>
        <p:nvSpPr>
          <p:cNvPr id="94" name="Text Box 66"/>
          <p:cNvSpPr txBox="1">
            <a:spLocks noChangeArrowheads="1"/>
          </p:cNvSpPr>
          <p:nvPr/>
        </p:nvSpPr>
        <p:spPr bwMode="auto">
          <a:xfrm>
            <a:off x="2840700" y="2339197"/>
            <a:ext cx="426795" cy="462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a:solidFill>
                  <a:srgbClr val="FF0000"/>
                </a:solidFill>
                <a:latin typeface="Times New Roman" pitchFamily="18" charset="0"/>
                <a:sym typeface="Symbol" pitchFamily="18" charset="2"/>
              </a:rPr>
              <a:t>B</a:t>
            </a:r>
            <a:endParaRPr lang="en-US" b="1" i="1" baseline="-25000">
              <a:solidFill>
                <a:srgbClr val="FF0000"/>
              </a:solidFill>
              <a:latin typeface="Times New Roman" pitchFamily="18" charset="0"/>
              <a:sym typeface="Symbol" pitchFamily="18" charset="2"/>
            </a:endParaRPr>
          </a:p>
        </p:txBody>
      </p:sp>
      <p:sp>
        <p:nvSpPr>
          <p:cNvPr id="99" name="Text Box 66"/>
          <p:cNvSpPr txBox="1">
            <a:spLocks noChangeArrowheads="1"/>
          </p:cNvSpPr>
          <p:nvPr/>
        </p:nvSpPr>
        <p:spPr bwMode="auto">
          <a:xfrm>
            <a:off x="6337988" y="2150580"/>
            <a:ext cx="34685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a:solidFill>
                  <a:srgbClr val="FF0000"/>
                </a:solidFill>
                <a:latin typeface="Times New Roman" pitchFamily="18" charset="0"/>
                <a:sym typeface="Symbol" pitchFamily="18" charset="2"/>
              </a:rPr>
              <a:t>C</a:t>
            </a:r>
            <a:endParaRPr lang="en-US" b="1" i="1" baseline="-25000">
              <a:solidFill>
                <a:srgbClr val="FF0000"/>
              </a:solidFill>
              <a:latin typeface="Times New Roman" pitchFamily="18" charset="0"/>
              <a:sym typeface="Symbol" pitchFamily="18" charset="2"/>
            </a:endParaRPr>
          </a:p>
        </p:txBody>
      </p:sp>
      <p:sp>
        <p:nvSpPr>
          <p:cNvPr id="101" name="Text Box 66"/>
          <p:cNvSpPr txBox="1">
            <a:spLocks noChangeArrowheads="1"/>
          </p:cNvSpPr>
          <p:nvPr/>
        </p:nvSpPr>
        <p:spPr bwMode="auto">
          <a:xfrm>
            <a:off x="7886682" y="3470798"/>
            <a:ext cx="44156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a:solidFill>
                  <a:srgbClr val="FF0000"/>
                </a:solidFill>
                <a:latin typeface="Times New Roman" pitchFamily="18" charset="0"/>
                <a:sym typeface="Symbol" pitchFamily="18" charset="2"/>
              </a:rPr>
              <a:t>D</a:t>
            </a:r>
            <a:endParaRPr lang="en-US" b="1" i="1" baseline="-25000">
              <a:solidFill>
                <a:srgbClr val="FF0000"/>
              </a:solidFill>
              <a:latin typeface="Times New Roman" pitchFamily="18" charset="0"/>
              <a:sym typeface="Symbol" pitchFamily="18" charset="2"/>
            </a:endParaRPr>
          </a:p>
        </p:txBody>
      </p:sp>
      <p:sp>
        <p:nvSpPr>
          <p:cNvPr id="107" name="Text Box 66"/>
          <p:cNvSpPr txBox="1">
            <a:spLocks noChangeArrowheads="1"/>
          </p:cNvSpPr>
          <p:nvPr/>
        </p:nvSpPr>
        <p:spPr bwMode="auto">
          <a:xfrm>
            <a:off x="9482739" y="5397910"/>
            <a:ext cx="558239" cy="475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a:solidFill>
                  <a:srgbClr val="FF0000"/>
                </a:solidFill>
                <a:latin typeface="Times New Roman" pitchFamily="18" charset="0"/>
                <a:sym typeface="Symbol" pitchFamily="18" charset="2"/>
              </a:rPr>
              <a:t>E</a:t>
            </a:r>
            <a:endParaRPr lang="en-US" b="1" i="1" baseline="-25000">
              <a:solidFill>
                <a:srgbClr val="FF0000"/>
              </a:solidFill>
              <a:latin typeface="Times New Roman" pitchFamily="18" charset="0"/>
              <a:sym typeface="Symbol" pitchFamily="18" charset="2"/>
            </a:endParaRPr>
          </a:p>
        </p:txBody>
      </p:sp>
      <p:cxnSp>
        <p:nvCxnSpPr>
          <p:cNvPr id="113" name="Straight Connector 112"/>
          <p:cNvCxnSpPr/>
          <p:nvPr/>
        </p:nvCxnSpPr>
        <p:spPr>
          <a:xfrm>
            <a:off x="3127946" y="2612722"/>
            <a:ext cx="268824"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6344484" y="2458775"/>
            <a:ext cx="0" cy="22965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H="1">
            <a:off x="6369829" y="2517079"/>
            <a:ext cx="121855" cy="171349"/>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H="1">
            <a:off x="7767065" y="3816478"/>
            <a:ext cx="141986" cy="154689"/>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H="1">
            <a:off x="9384478" y="5323753"/>
            <a:ext cx="141986" cy="154689"/>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27" name="Text Box 66"/>
          <p:cNvSpPr txBox="1">
            <a:spLocks noChangeArrowheads="1"/>
          </p:cNvSpPr>
          <p:nvPr/>
        </p:nvSpPr>
        <p:spPr bwMode="auto">
          <a:xfrm>
            <a:off x="8319005" y="4576949"/>
            <a:ext cx="67342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a:solidFill>
                  <a:srgbClr val="FF0000"/>
                </a:solidFill>
                <a:latin typeface="Times New Roman" pitchFamily="18" charset="0"/>
                <a:sym typeface="Symbol" pitchFamily="18" charset="2"/>
              </a:rPr>
              <a:t>(</a:t>
            </a:r>
            <a:r>
              <a:rPr lang="en-US" sz="2400" b="1" i="1">
                <a:solidFill>
                  <a:srgbClr val="7030A0"/>
                </a:solidFill>
                <a:latin typeface="Times New Roman" pitchFamily="18" charset="0"/>
                <a:sym typeface="Symbol" pitchFamily="18" charset="2"/>
              </a:rPr>
              <a:t>-</a:t>
            </a:r>
            <a:r>
              <a:rPr lang="en-US" sz="2400" b="1" i="1">
                <a:solidFill>
                  <a:srgbClr val="FF0000"/>
                </a:solidFill>
                <a:latin typeface="Times New Roman" pitchFamily="18" charset="0"/>
                <a:sym typeface="Symbol" pitchFamily="18" charset="2"/>
              </a:rPr>
              <a:t>)</a:t>
            </a:r>
            <a:endParaRPr lang="en-US" b="1" i="1" baseline="-25000">
              <a:solidFill>
                <a:srgbClr val="FF0000"/>
              </a:solidFill>
              <a:latin typeface="Times New Roman" pitchFamily="18" charset="0"/>
              <a:sym typeface="Symbol" pitchFamily="18" charset="2"/>
            </a:endParaRPr>
          </a:p>
        </p:txBody>
      </p:sp>
      <p:cxnSp>
        <p:nvCxnSpPr>
          <p:cNvPr id="17" name="Straight Connector 16"/>
          <p:cNvCxnSpPr/>
          <p:nvPr/>
        </p:nvCxnSpPr>
        <p:spPr>
          <a:xfrm>
            <a:off x="3303132" y="1697379"/>
            <a:ext cx="3041352" cy="865794"/>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H="1">
            <a:off x="7595642" y="3888071"/>
            <a:ext cx="265742" cy="29937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H="1">
            <a:off x="9216996" y="5389681"/>
            <a:ext cx="265742" cy="29937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H="1">
            <a:off x="7776180" y="4043301"/>
            <a:ext cx="265742" cy="29937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flipH="1">
            <a:off x="7935946" y="4236747"/>
            <a:ext cx="265742" cy="29937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flipH="1">
            <a:off x="8160321" y="4386435"/>
            <a:ext cx="265742" cy="29937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flipH="1">
            <a:off x="8361181" y="4625862"/>
            <a:ext cx="265742" cy="29937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flipH="1">
            <a:off x="8593713" y="4839870"/>
            <a:ext cx="265742" cy="29937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flipH="1">
            <a:off x="8823039" y="5038613"/>
            <a:ext cx="265742" cy="29937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flipH="1">
            <a:off x="9015287" y="5236169"/>
            <a:ext cx="265742" cy="29937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7595643" y="4184376"/>
            <a:ext cx="1635569" cy="1512204"/>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sp>
        <p:nvSpPr>
          <p:cNvPr id="145" name="Oval 144"/>
          <p:cNvSpPr/>
          <p:nvPr/>
        </p:nvSpPr>
        <p:spPr>
          <a:xfrm>
            <a:off x="5557356" y="5021282"/>
            <a:ext cx="780632" cy="796534"/>
          </a:xfrm>
          <a:prstGeom prst="ellipse">
            <a:avLst/>
          </a:prstGeom>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US" sz="3200" b="1" i="1">
                <a:latin typeface="Times New Roman" pitchFamily="18" charset="0"/>
                <a:cs typeface="Times New Roman" pitchFamily="18" charset="0"/>
              </a:rPr>
              <a:t>Q</a:t>
            </a:r>
            <a:endParaRPr lang="vi-VN" sz="3200" b="1" i="1" baseline="-25000" dirty="0">
              <a:latin typeface="Times New Roman" pitchFamily="18" charset="0"/>
              <a:cs typeface="Times New Roman" pitchFamily="18" charset="0"/>
            </a:endParaRPr>
          </a:p>
        </p:txBody>
      </p:sp>
      <p:graphicFrame>
        <p:nvGraphicFramePr>
          <p:cNvPr id="147" name="Object 146"/>
          <p:cNvGraphicFramePr>
            <a:graphicFrameLocks noChangeAspect="1"/>
          </p:cNvGraphicFramePr>
          <p:nvPr>
            <p:extLst>
              <p:ext uri="{D42A27DB-BD31-4B8C-83A1-F6EECF244321}">
                <p14:modId xmlns:p14="http://schemas.microsoft.com/office/powerpoint/2010/main" val="1291966990"/>
              </p:ext>
            </p:extLst>
          </p:nvPr>
        </p:nvGraphicFramePr>
        <p:xfrm>
          <a:off x="6383218" y="5446351"/>
          <a:ext cx="301625" cy="392113"/>
        </p:xfrm>
        <a:graphic>
          <a:graphicData uri="http://schemas.openxmlformats.org/presentationml/2006/ole">
            <mc:AlternateContent xmlns:mc="http://schemas.openxmlformats.org/markup-compatibility/2006">
              <mc:Choice xmlns:v="urn:schemas-microsoft-com:vml" Requires="v">
                <p:oleObj spid="_x0000_s20572" name="Equation" r:id="rId3" imgW="190440" imgH="215640" progId="Equation.DSMT4">
                  <p:embed/>
                </p:oleObj>
              </mc:Choice>
              <mc:Fallback>
                <p:oleObj name="Equation" r:id="rId3" imgW="190440" imgH="215640" progId="Equation.DSMT4">
                  <p:embed/>
                  <p:pic>
                    <p:nvPicPr>
                      <p:cNvPr id="147" name="Object 146"/>
                      <p:cNvPicPr>
                        <a:picLocks noChangeAspect="1" noChangeArrowheads="1"/>
                      </p:cNvPicPr>
                      <p:nvPr/>
                    </p:nvPicPr>
                    <p:blipFill>
                      <a:blip r:embed="rId4"/>
                      <a:srcRect/>
                      <a:stretch>
                        <a:fillRect/>
                      </a:stretch>
                    </p:blipFill>
                    <p:spPr bwMode="auto">
                      <a:xfrm>
                        <a:off x="6383218" y="5446351"/>
                        <a:ext cx="301625" cy="392113"/>
                      </a:xfrm>
                      <a:prstGeom prst="rect">
                        <a:avLst/>
                      </a:prstGeom>
                      <a:noFill/>
                      <a:ln>
                        <a:noFill/>
                      </a:ln>
                    </p:spPr>
                  </p:pic>
                </p:oleObj>
              </mc:Fallback>
            </mc:AlternateContent>
          </a:graphicData>
        </a:graphic>
      </p:graphicFrame>
      <p:graphicFrame>
        <p:nvGraphicFramePr>
          <p:cNvPr id="148" name="Object 147"/>
          <p:cNvGraphicFramePr>
            <a:graphicFrameLocks noChangeAspect="1"/>
          </p:cNvGraphicFramePr>
          <p:nvPr>
            <p:extLst>
              <p:ext uri="{D42A27DB-BD31-4B8C-83A1-F6EECF244321}">
                <p14:modId xmlns:p14="http://schemas.microsoft.com/office/powerpoint/2010/main" val="3100354027"/>
              </p:ext>
            </p:extLst>
          </p:nvPr>
        </p:nvGraphicFramePr>
        <p:xfrm>
          <a:off x="7966076" y="4952467"/>
          <a:ext cx="403225" cy="438150"/>
        </p:xfrm>
        <a:graphic>
          <a:graphicData uri="http://schemas.openxmlformats.org/presentationml/2006/ole">
            <mc:AlternateContent xmlns:mc="http://schemas.openxmlformats.org/markup-compatibility/2006">
              <mc:Choice xmlns:v="urn:schemas-microsoft-com:vml" Requires="v">
                <p:oleObj spid="_x0000_s20573" name="Equation" r:id="rId5" imgW="253800" imgH="241200" progId="Equation.DSMT4">
                  <p:embed/>
                </p:oleObj>
              </mc:Choice>
              <mc:Fallback>
                <p:oleObj name="Equation" r:id="rId5" imgW="253800" imgH="241200" progId="Equation.DSMT4">
                  <p:embed/>
                  <p:pic>
                    <p:nvPicPr>
                      <p:cNvPr id="148" name="Object 147"/>
                      <p:cNvPicPr>
                        <a:picLocks noChangeAspect="1" noChangeArrowheads="1"/>
                      </p:cNvPicPr>
                      <p:nvPr/>
                    </p:nvPicPr>
                    <p:blipFill>
                      <a:blip r:embed="rId6"/>
                      <a:srcRect/>
                      <a:stretch>
                        <a:fillRect/>
                      </a:stretch>
                    </p:blipFill>
                    <p:spPr bwMode="auto">
                      <a:xfrm>
                        <a:off x="7966076" y="4952467"/>
                        <a:ext cx="403225" cy="438150"/>
                      </a:xfrm>
                      <a:prstGeom prst="rect">
                        <a:avLst/>
                      </a:prstGeom>
                      <a:noFill/>
                      <a:ln>
                        <a:noFill/>
                      </a:ln>
                    </p:spPr>
                  </p:pic>
                </p:oleObj>
              </mc:Fallback>
            </mc:AlternateContent>
          </a:graphicData>
        </a:graphic>
      </p:graphicFrame>
      <p:cxnSp>
        <p:nvCxnSpPr>
          <p:cNvPr id="152" name="Straight Connector 151"/>
          <p:cNvCxnSpPr/>
          <p:nvPr/>
        </p:nvCxnSpPr>
        <p:spPr>
          <a:xfrm>
            <a:off x="3303133" y="1697379"/>
            <a:ext cx="1" cy="867246"/>
          </a:xfrm>
          <a:prstGeom prst="line">
            <a:avLst/>
          </a:prstGeom>
          <a:ln w="19050"/>
        </p:spPr>
        <p:style>
          <a:lnRef idx="1">
            <a:schemeClr val="accent1"/>
          </a:lnRef>
          <a:fillRef idx="0">
            <a:schemeClr val="accent1"/>
          </a:fillRef>
          <a:effectRef idx="0">
            <a:schemeClr val="accent1"/>
          </a:effectRef>
          <a:fontRef idx="minor">
            <a:schemeClr val="tx1"/>
          </a:fontRef>
        </p:style>
      </p:cxnSp>
      <p:graphicFrame>
        <p:nvGraphicFramePr>
          <p:cNvPr id="50" name="Object 49"/>
          <p:cNvGraphicFramePr>
            <a:graphicFrameLocks noChangeAspect="1"/>
          </p:cNvGraphicFramePr>
          <p:nvPr>
            <p:extLst>
              <p:ext uri="{D42A27DB-BD31-4B8C-83A1-F6EECF244321}">
                <p14:modId xmlns:p14="http://schemas.microsoft.com/office/powerpoint/2010/main" val="3168717056"/>
              </p:ext>
            </p:extLst>
          </p:nvPr>
        </p:nvGraphicFramePr>
        <p:xfrm>
          <a:off x="2963863" y="1948918"/>
          <a:ext cx="201612" cy="300037"/>
        </p:xfrm>
        <a:graphic>
          <a:graphicData uri="http://schemas.openxmlformats.org/presentationml/2006/ole">
            <mc:AlternateContent xmlns:mc="http://schemas.openxmlformats.org/markup-compatibility/2006">
              <mc:Choice xmlns:v="urn:schemas-microsoft-com:vml" Requires="v">
                <p:oleObj spid="_x0000_s20574" name="Equation" r:id="rId7" imgW="126720" imgH="164880" progId="Equation.DSMT4">
                  <p:embed/>
                </p:oleObj>
              </mc:Choice>
              <mc:Fallback>
                <p:oleObj name="Equation" r:id="rId7" imgW="126720" imgH="164880" progId="Equation.DSMT4">
                  <p:embed/>
                  <p:pic>
                    <p:nvPicPr>
                      <p:cNvPr id="50" name="Object 49"/>
                      <p:cNvPicPr>
                        <a:picLocks noChangeAspect="1" noChangeArrowheads="1"/>
                      </p:cNvPicPr>
                      <p:nvPr/>
                    </p:nvPicPr>
                    <p:blipFill>
                      <a:blip r:embed="rId8"/>
                      <a:srcRect/>
                      <a:stretch>
                        <a:fillRect/>
                      </a:stretch>
                    </p:blipFill>
                    <p:spPr bwMode="auto">
                      <a:xfrm>
                        <a:off x="2963863" y="1948918"/>
                        <a:ext cx="201612" cy="300037"/>
                      </a:xfrm>
                      <a:prstGeom prst="rect">
                        <a:avLst/>
                      </a:prstGeom>
                      <a:noFill/>
                      <a:ln>
                        <a:noFill/>
                      </a:ln>
                    </p:spPr>
                  </p:pic>
                </p:oleObj>
              </mc:Fallback>
            </mc:AlternateContent>
          </a:graphicData>
        </a:graphic>
      </p:graphicFrame>
      <p:cxnSp>
        <p:nvCxnSpPr>
          <p:cNvPr id="51" name="Straight Connector 50"/>
          <p:cNvCxnSpPr/>
          <p:nvPr/>
        </p:nvCxnSpPr>
        <p:spPr>
          <a:xfrm>
            <a:off x="3719737" y="1835569"/>
            <a:ext cx="1" cy="72905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151785" y="1957489"/>
            <a:ext cx="1" cy="60713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4583833" y="2071789"/>
            <a:ext cx="1" cy="49283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5015881" y="2193709"/>
            <a:ext cx="1" cy="37091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5447929" y="2323249"/>
            <a:ext cx="1" cy="24137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5879977" y="2445169"/>
            <a:ext cx="1" cy="11945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3" name="Text Box 66"/>
          <p:cNvSpPr txBox="1">
            <a:spLocks noChangeArrowheads="1"/>
          </p:cNvSpPr>
          <p:nvPr/>
        </p:nvSpPr>
        <p:spPr bwMode="auto">
          <a:xfrm>
            <a:off x="4140755" y="2071790"/>
            <a:ext cx="67342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a:solidFill>
                  <a:srgbClr val="FF0000"/>
                </a:solidFill>
                <a:latin typeface="Times New Roman" pitchFamily="18" charset="0"/>
                <a:sym typeface="Symbol" pitchFamily="18" charset="2"/>
              </a:rPr>
              <a:t>(+)</a:t>
            </a:r>
            <a:endParaRPr lang="en-US" b="1" i="1" baseline="-25000">
              <a:solidFill>
                <a:srgbClr val="FF0000"/>
              </a:solidFill>
              <a:latin typeface="Times New Roman" pitchFamily="18" charset="0"/>
              <a:sym typeface="Symbol" pitchFamily="18" charset="2"/>
            </a:endParaRPr>
          </a:p>
        </p:txBody>
      </p:sp>
      <p:pic>
        <p:nvPicPr>
          <p:cNvPr id="40" name="Picture 39">
            <a:extLst>
              <a:ext uri="{FF2B5EF4-FFF2-40B4-BE49-F238E27FC236}">
                <a16:creationId xmlns:a16="http://schemas.microsoft.com/office/drawing/2014/main" id="{A88E397B-923B-4BA6-AE13-4A3AB8D3484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11256"/>
            <a:ext cx="4252981" cy="914400"/>
          </a:xfrm>
          <a:prstGeom prst="rect">
            <a:avLst/>
          </a:prstGeom>
        </p:spPr>
      </p:pic>
    </p:spTree>
    <p:extLst>
      <p:ext uri="{BB962C8B-B14F-4D97-AF65-F5344CB8AC3E}">
        <p14:creationId xmlns:p14="http://schemas.microsoft.com/office/powerpoint/2010/main" val="3253043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Rectangle 172"/>
          <p:cNvSpPr/>
          <p:nvPr/>
        </p:nvSpPr>
        <p:spPr>
          <a:xfrm>
            <a:off x="1010122" y="944767"/>
            <a:ext cx="5447054" cy="461665"/>
          </a:xfrm>
          <a:prstGeom prst="rect">
            <a:avLst/>
          </a:prstGeom>
        </p:spPr>
        <p:txBody>
          <a:bodyPr wrap="square">
            <a:spAutoFit/>
          </a:bodyPr>
          <a:lstStyle/>
          <a:p>
            <a:r>
              <a:rPr lang="vi-VN" sz="2400" b="1" i="1">
                <a:solidFill>
                  <a:srgbClr val="1209C7"/>
                </a:solidFill>
                <a:latin typeface="Times New Roman" pitchFamily="18" charset="0"/>
                <a:cs typeface="Times New Roman" pitchFamily="18" charset="0"/>
              </a:rPr>
              <a:t>5. Biểu đồ mômen (M):</a:t>
            </a:r>
            <a:endParaRPr lang="vi-VN" sz="2400" b="1" i="1" dirty="0">
              <a:solidFill>
                <a:srgbClr val="1209C7"/>
              </a:solidFill>
              <a:latin typeface="Times New Roman" pitchFamily="18" charset="0"/>
              <a:cs typeface="Times New Roman" pitchFamily="18" charset="0"/>
            </a:endParaRPr>
          </a:p>
        </p:txBody>
      </p:sp>
      <p:grpSp>
        <p:nvGrpSpPr>
          <p:cNvPr id="14" name="Group 13"/>
          <p:cNvGrpSpPr/>
          <p:nvPr/>
        </p:nvGrpSpPr>
        <p:grpSpPr>
          <a:xfrm>
            <a:off x="2840699" y="2116715"/>
            <a:ext cx="7200278" cy="3722661"/>
            <a:chOff x="2019186" y="1685775"/>
            <a:chExt cx="4446851" cy="2299096"/>
          </a:xfrm>
        </p:grpSpPr>
        <p:sp>
          <p:nvSpPr>
            <p:cNvPr id="60" name="Line 39"/>
            <p:cNvSpPr>
              <a:spLocks noChangeShapeType="1"/>
            </p:cNvSpPr>
            <p:nvPr/>
          </p:nvSpPr>
          <p:spPr bwMode="auto">
            <a:xfrm>
              <a:off x="2262550" y="1940591"/>
              <a:ext cx="1950889"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1" name="Line 39"/>
            <p:cNvSpPr>
              <a:spLocks noChangeShapeType="1"/>
            </p:cNvSpPr>
            <p:nvPr/>
          </p:nvSpPr>
          <p:spPr bwMode="auto">
            <a:xfrm flipV="1">
              <a:off x="2275763" y="1931006"/>
              <a:ext cx="4613" cy="174087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6" name="Line 39"/>
            <p:cNvSpPr>
              <a:spLocks noChangeShapeType="1"/>
            </p:cNvSpPr>
            <p:nvPr/>
          </p:nvSpPr>
          <p:spPr bwMode="auto">
            <a:xfrm>
              <a:off x="4213439" y="1940591"/>
              <a:ext cx="1890993" cy="175268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1" name="Text Box 66"/>
            <p:cNvSpPr txBox="1">
              <a:spLocks noChangeArrowheads="1"/>
            </p:cNvSpPr>
            <p:nvPr/>
          </p:nvSpPr>
          <p:spPr bwMode="auto">
            <a:xfrm>
              <a:off x="2092549" y="3699749"/>
              <a:ext cx="270064" cy="285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a:solidFill>
                    <a:srgbClr val="FF0000"/>
                  </a:solidFill>
                  <a:latin typeface="Times New Roman" pitchFamily="18" charset="0"/>
                  <a:sym typeface="Symbol" pitchFamily="18" charset="2"/>
                </a:rPr>
                <a:t>A</a:t>
              </a:r>
              <a:endParaRPr lang="en-US" b="1" i="1" baseline="-25000">
                <a:solidFill>
                  <a:srgbClr val="FF0000"/>
                </a:solidFill>
                <a:latin typeface="Times New Roman" pitchFamily="18" charset="0"/>
                <a:sym typeface="Symbol" pitchFamily="18" charset="2"/>
              </a:endParaRPr>
            </a:p>
          </p:txBody>
        </p:sp>
        <p:sp>
          <p:nvSpPr>
            <p:cNvPr id="94" name="Text Box 66"/>
            <p:cNvSpPr txBox="1">
              <a:spLocks noChangeArrowheads="1"/>
            </p:cNvSpPr>
            <p:nvPr/>
          </p:nvSpPr>
          <p:spPr bwMode="auto">
            <a:xfrm>
              <a:off x="2019186" y="1733264"/>
              <a:ext cx="263586" cy="285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a:solidFill>
                    <a:srgbClr val="FF0000"/>
                  </a:solidFill>
                  <a:latin typeface="Times New Roman" pitchFamily="18" charset="0"/>
                  <a:sym typeface="Symbol" pitchFamily="18" charset="2"/>
                </a:rPr>
                <a:t>B</a:t>
              </a:r>
              <a:endParaRPr lang="en-US" b="1" i="1" baseline="-25000">
                <a:solidFill>
                  <a:srgbClr val="FF0000"/>
                </a:solidFill>
                <a:latin typeface="Times New Roman" pitchFamily="18" charset="0"/>
                <a:sym typeface="Symbol" pitchFamily="18" charset="2"/>
              </a:endParaRPr>
            </a:p>
          </p:txBody>
        </p:sp>
        <p:sp>
          <p:nvSpPr>
            <p:cNvPr id="99" name="Text Box 66"/>
            <p:cNvSpPr txBox="1">
              <a:spLocks noChangeArrowheads="1"/>
            </p:cNvSpPr>
            <p:nvPr/>
          </p:nvSpPr>
          <p:spPr bwMode="auto">
            <a:xfrm>
              <a:off x="4179092" y="1685775"/>
              <a:ext cx="214215" cy="285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a:solidFill>
                    <a:srgbClr val="FF0000"/>
                  </a:solidFill>
                  <a:latin typeface="Times New Roman" pitchFamily="18" charset="0"/>
                  <a:sym typeface="Symbol" pitchFamily="18" charset="2"/>
                </a:rPr>
                <a:t>C</a:t>
              </a:r>
              <a:endParaRPr lang="en-US" b="1" i="1" baseline="-25000">
                <a:solidFill>
                  <a:srgbClr val="FF0000"/>
                </a:solidFill>
                <a:latin typeface="Times New Roman" pitchFamily="18" charset="0"/>
                <a:sym typeface="Symbol" pitchFamily="18" charset="2"/>
              </a:endParaRPr>
            </a:p>
          </p:txBody>
        </p:sp>
        <p:sp>
          <p:nvSpPr>
            <p:cNvPr id="101" name="Text Box 66"/>
            <p:cNvSpPr txBox="1">
              <a:spLocks noChangeArrowheads="1"/>
            </p:cNvSpPr>
            <p:nvPr/>
          </p:nvSpPr>
          <p:spPr bwMode="auto">
            <a:xfrm>
              <a:off x="5135556" y="2501135"/>
              <a:ext cx="272709" cy="285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a:solidFill>
                    <a:srgbClr val="FF0000"/>
                  </a:solidFill>
                  <a:latin typeface="Times New Roman" pitchFamily="18" charset="0"/>
                  <a:sym typeface="Symbol" pitchFamily="18" charset="2"/>
                </a:rPr>
                <a:t>D</a:t>
              </a:r>
              <a:endParaRPr lang="en-US" b="1" i="1" baseline="-25000">
                <a:solidFill>
                  <a:srgbClr val="FF0000"/>
                </a:solidFill>
                <a:latin typeface="Times New Roman" pitchFamily="18" charset="0"/>
                <a:sym typeface="Symbol" pitchFamily="18" charset="2"/>
              </a:endParaRPr>
            </a:p>
          </p:txBody>
        </p:sp>
        <p:sp>
          <p:nvSpPr>
            <p:cNvPr id="107" name="Text Box 66"/>
            <p:cNvSpPr txBox="1">
              <a:spLocks noChangeArrowheads="1"/>
            </p:cNvSpPr>
            <p:nvPr/>
          </p:nvSpPr>
          <p:spPr bwMode="auto">
            <a:xfrm>
              <a:off x="6121272" y="3691309"/>
              <a:ext cx="344765" cy="29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a:solidFill>
                    <a:srgbClr val="FF0000"/>
                  </a:solidFill>
                  <a:latin typeface="Times New Roman" pitchFamily="18" charset="0"/>
                  <a:sym typeface="Symbol" pitchFamily="18" charset="2"/>
                </a:rPr>
                <a:t>E</a:t>
              </a:r>
              <a:endParaRPr lang="en-US" b="1" i="1" baseline="-25000">
                <a:solidFill>
                  <a:srgbClr val="FF0000"/>
                </a:solidFill>
                <a:latin typeface="Times New Roman" pitchFamily="18" charset="0"/>
                <a:sym typeface="Symbol" pitchFamily="18" charset="2"/>
              </a:endParaRPr>
            </a:p>
          </p:txBody>
        </p:sp>
        <p:cxnSp>
          <p:nvCxnSpPr>
            <p:cNvPr id="5" name="Straight Connector 4"/>
            <p:cNvCxnSpPr/>
            <p:nvPr/>
          </p:nvCxnSpPr>
          <p:spPr>
            <a:xfrm>
              <a:off x="2196588" y="3671882"/>
              <a:ext cx="166024"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2196588" y="1988840"/>
              <a:ext cx="166024"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2312884" y="1876115"/>
              <a:ext cx="0" cy="14183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4183104" y="1876115"/>
              <a:ext cx="0" cy="14183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H="1">
              <a:off x="4198756" y="1912123"/>
              <a:ext cx="75257" cy="10582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H="1">
              <a:off x="5061682" y="2714625"/>
              <a:ext cx="87690" cy="9553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H="1">
              <a:off x="6060587" y="3645510"/>
              <a:ext cx="87690" cy="95535"/>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40" name="Line 39"/>
            <p:cNvSpPr>
              <a:spLocks noChangeShapeType="1"/>
            </p:cNvSpPr>
            <p:nvPr/>
          </p:nvSpPr>
          <p:spPr bwMode="auto">
            <a:xfrm>
              <a:off x="3765245" y="2476536"/>
              <a:ext cx="862069" cy="79901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5" name="Line 39"/>
            <p:cNvSpPr>
              <a:spLocks noChangeShapeType="1"/>
            </p:cNvSpPr>
            <p:nvPr/>
          </p:nvSpPr>
          <p:spPr bwMode="auto">
            <a:xfrm>
              <a:off x="4627313" y="3275552"/>
              <a:ext cx="1477119" cy="415757"/>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cxnSp>
        <p:nvCxnSpPr>
          <p:cNvPr id="6" name="Straight Connector 5"/>
          <p:cNvCxnSpPr/>
          <p:nvPr/>
        </p:nvCxnSpPr>
        <p:spPr>
          <a:xfrm>
            <a:off x="6344776" y="2529308"/>
            <a:ext cx="0" cy="125330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 name="Straight Connector 7"/>
          <p:cNvCxnSpPr>
            <a:endCxn id="61" idx="1"/>
          </p:cNvCxnSpPr>
          <p:nvPr/>
        </p:nvCxnSpPr>
        <p:spPr>
          <a:xfrm flipH="1" flipV="1">
            <a:off x="3263614" y="2513788"/>
            <a:ext cx="3106214" cy="126882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0" name="Freeform 29"/>
          <p:cNvSpPr/>
          <p:nvPr/>
        </p:nvSpPr>
        <p:spPr>
          <a:xfrm flipV="1">
            <a:off x="4429982" y="3288636"/>
            <a:ext cx="401099" cy="296592"/>
          </a:xfrm>
          <a:custGeom>
            <a:avLst/>
            <a:gdLst>
              <a:gd name="connsiteX0" fmla="*/ 1003300 w 1003300"/>
              <a:gd name="connsiteY0" fmla="*/ 444500 h 444500"/>
              <a:gd name="connsiteX1" fmla="*/ 431800 w 1003300"/>
              <a:gd name="connsiteY1" fmla="*/ 292100 h 444500"/>
              <a:gd name="connsiteX2" fmla="*/ 0 w 1003300"/>
              <a:gd name="connsiteY2" fmla="*/ 0 h 444500"/>
              <a:gd name="connsiteX0" fmla="*/ 1003300 w 1003300"/>
              <a:gd name="connsiteY0" fmla="*/ 444500 h 444500"/>
              <a:gd name="connsiteX1" fmla="*/ 561340 w 1003300"/>
              <a:gd name="connsiteY1" fmla="*/ 71120 h 444500"/>
              <a:gd name="connsiteX2" fmla="*/ 0 w 1003300"/>
              <a:gd name="connsiteY2" fmla="*/ 0 h 444500"/>
            </a:gdLst>
            <a:ahLst/>
            <a:cxnLst>
              <a:cxn ang="0">
                <a:pos x="connsiteX0" y="connsiteY0"/>
              </a:cxn>
              <a:cxn ang="0">
                <a:pos x="connsiteX1" y="connsiteY1"/>
              </a:cxn>
              <a:cxn ang="0">
                <a:pos x="connsiteX2" y="connsiteY2"/>
              </a:cxn>
            </a:cxnLst>
            <a:rect l="l" t="t" r="r" b="b"/>
            <a:pathLst>
              <a:path w="1003300" h="444500">
                <a:moveTo>
                  <a:pt x="1003300" y="444500"/>
                </a:moveTo>
                <a:cubicBezTo>
                  <a:pt x="801158" y="405341"/>
                  <a:pt x="728557" y="145203"/>
                  <a:pt x="561340" y="71120"/>
                </a:cubicBezTo>
                <a:cubicBezTo>
                  <a:pt x="394123" y="-2963"/>
                  <a:pt x="82550" y="48683"/>
                  <a:pt x="0" y="0"/>
                </a:cubicBezTo>
              </a:path>
            </a:pathLst>
          </a:custGeom>
          <a:ln>
            <a:solidFill>
              <a:schemeClr val="tx2"/>
            </a:solidFill>
            <a:head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1" name="Straight Arrow Connector 30"/>
          <p:cNvCxnSpPr/>
          <p:nvPr/>
        </p:nvCxnSpPr>
        <p:spPr>
          <a:xfrm>
            <a:off x="4839707" y="3155961"/>
            <a:ext cx="0" cy="351699"/>
          </a:xfrm>
          <a:prstGeom prst="straightConnector1">
            <a:avLst/>
          </a:prstGeom>
          <a:ln w="25400">
            <a:solidFill>
              <a:srgbClr val="7030A0"/>
            </a:solidFill>
            <a:headEnd type="oval" w="med" len="med"/>
            <a:tailEnd type="arrow" w="med" len="med"/>
          </a:ln>
        </p:spPr>
        <p:style>
          <a:lnRef idx="1">
            <a:schemeClr val="accent1"/>
          </a:lnRef>
          <a:fillRef idx="0">
            <a:schemeClr val="accent1"/>
          </a:fillRef>
          <a:effectRef idx="0">
            <a:schemeClr val="accent1"/>
          </a:effectRef>
          <a:fontRef idx="minor">
            <a:schemeClr val="tx1"/>
          </a:fontRef>
        </p:style>
      </p:cxnSp>
      <p:sp>
        <p:nvSpPr>
          <p:cNvPr id="10" name="Freeform 9"/>
          <p:cNvSpPr/>
          <p:nvPr/>
        </p:nvSpPr>
        <p:spPr>
          <a:xfrm>
            <a:off x="3307080" y="2525604"/>
            <a:ext cx="3048000" cy="1257300"/>
          </a:xfrm>
          <a:custGeom>
            <a:avLst/>
            <a:gdLst>
              <a:gd name="connsiteX0" fmla="*/ 0 w 3048000"/>
              <a:gd name="connsiteY0" fmla="*/ 0 h 1257300"/>
              <a:gd name="connsiteX1" fmla="*/ 1539240 w 3048000"/>
              <a:gd name="connsiteY1" fmla="*/ 990600 h 1257300"/>
              <a:gd name="connsiteX2" fmla="*/ 3048000 w 3048000"/>
              <a:gd name="connsiteY2" fmla="*/ 1257300 h 1257300"/>
            </a:gdLst>
            <a:ahLst/>
            <a:cxnLst>
              <a:cxn ang="0">
                <a:pos x="connsiteX0" y="connsiteY0"/>
              </a:cxn>
              <a:cxn ang="0">
                <a:pos x="connsiteX1" y="connsiteY1"/>
              </a:cxn>
              <a:cxn ang="0">
                <a:pos x="connsiteX2" y="connsiteY2"/>
              </a:cxn>
            </a:cxnLst>
            <a:rect l="l" t="t" r="r" b="b"/>
            <a:pathLst>
              <a:path w="3048000" h="1257300">
                <a:moveTo>
                  <a:pt x="0" y="0"/>
                </a:moveTo>
                <a:cubicBezTo>
                  <a:pt x="515620" y="390525"/>
                  <a:pt x="1031240" y="781050"/>
                  <a:pt x="1539240" y="990600"/>
                </a:cubicBezTo>
                <a:cubicBezTo>
                  <a:pt x="2047240" y="1200150"/>
                  <a:pt x="2424430" y="1230630"/>
                  <a:pt x="3048000" y="1257300"/>
                </a:cubicBezTo>
              </a:path>
            </a:pathLst>
          </a:custGeom>
          <a:ln w="349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graphicFrame>
        <p:nvGraphicFramePr>
          <p:cNvPr id="33" name="Object 32"/>
          <p:cNvGraphicFramePr>
            <a:graphicFrameLocks noChangeAspect="1"/>
          </p:cNvGraphicFramePr>
          <p:nvPr>
            <p:extLst>
              <p:ext uri="{D42A27DB-BD31-4B8C-83A1-F6EECF244321}">
                <p14:modId xmlns:p14="http://schemas.microsoft.com/office/powerpoint/2010/main" val="705390017"/>
              </p:ext>
            </p:extLst>
          </p:nvPr>
        </p:nvGraphicFramePr>
        <p:xfrm>
          <a:off x="4105275" y="3227915"/>
          <a:ext cx="319088" cy="887413"/>
        </p:xfrm>
        <a:graphic>
          <a:graphicData uri="http://schemas.openxmlformats.org/presentationml/2006/ole">
            <mc:AlternateContent xmlns:mc="http://schemas.openxmlformats.org/markup-compatibility/2006">
              <mc:Choice xmlns:v="urn:schemas-microsoft-com:vml" Requires="v">
                <p:oleObj spid="_x0000_s21626" name="Equation" r:id="rId3" imgW="241200" imgH="723600" progId="Equation.DSMT4">
                  <p:embed/>
                </p:oleObj>
              </mc:Choice>
              <mc:Fallback>
                <p:oleObj name="Equation" r:id="rId3" imgW="241200" imgH="723600" progId="Equation.DSMT4">
                  <p:embed/>
                  <p:pic>
                    <p:nvPicPr>
                      <p:cNvPr id="33" name="Object 32"/>
                      <p:cNvPicPr>
                        <a:picLocks noChangeAspect="1" noChangeArrowheads="1"/>
                      </p:cNvPicPr>
                      <p:nvPr/>
                    </p:nvPicPr>
                    <p:blipFill>
                      <a:blip r:embed="rId4"/>
                      <a:srcRect/>
                      <a:stretch>
                        <a:fillRect/>
                      </a:stretch>
                    </p:blipFill>
                    <p:spPr bwMode="auto">
                      <a:xfrm>
                        <a:off x="4105275" y="3227915"/>
                        <a:ext cx="31908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2208372521"/>
              </p:ext>
            </p:extLst>
          </p:nvPr>
        </p:nvGraphicFramePr>
        <p:xfrm>
          <a:off x="6083633" y="2992448"/>
          <a:ext cx="252412" cy="327025"/>
        </p:xfrm>
        <a:graphic>
          <a:graphicData uri="http://schemas.openxmlformats.org/presentationml/2006/ole">
            <mc:AlternateContent xmlns:mc="http://schemas.openxmlformats.org/markup-compatibility/2006">
              <mc:Choice xmlns:v="urn:schemas-microsoft-com:vml" Requires="v">
                <p:oleObj spid="_x0000_s21627" name="Equation" r:id="rId5" imgW="190440" imgH="266400" progId="Equation.DSMT4">
                  <p:embed/>
                </p:oleObj>
              </mc:Choice>
              <mc:Fallback>
                <p:oleObj name="Equation" r:id="rId5" imgW="190440" imgH="266400" progId="Equation.DSMT4">
                  <p:embed/>
                  <p:pic>
                    <p:nvPicPr>
                      <p:cNvPr id="34" name="Object 33"/>
                      <p:cNvPicPr>
                        <a:picLocks noChangeAspect="1" noChangeArrowheads="1"/>
                      </p:cNvPicPr>
                      <p:nvPr/>
                    </p:nvPicPr>
                    <p:blipFill>
                      <a:blip r:embed="rId6"/>
                      <a:srcRect/>
                      <a:stretch>
                        <a:fillRect/>
                      </a:stretch>
                    </p:blipFill>
                    <p:spPr bwMode="auto">
                      <a:xfrm>
                        <a:off x="6083633" y="2992448"/>
                        <a:ext cx="252412"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35" name="Straight Connector 34"/>
          <p:cNvCxnSpPr/>
          <p:nvPr/>
        </p:nvCxnSpPr>
        <p:spPr>
          <a:xfrm flipH="1">
            <a:off x="7056120" y="3827768"/>
            <a:ext cx="813364" cy="882389"/>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5643812" y="2529309"/>
            <a:ext cx="813364" cy="882389"/>
          </a:xfrm>
          <a:prstGeom prst="line">
            <a:avLst/>
          </a:prstGeom>
          <a:ln w="25400"/>
        </p:spPr>
        <p:style>
          <a:lnRef idx="1">
            <a:schemeClr val="accent1"/>
          </a:lnRef>
          <a:fillRef idx="0">
            <a:schemeClr val="accent1"/>
          </a:fillRef>
          <a:effectRef idx="0">
            <a:schemeClr val="accent1"/>
          </a:effectRef>
          <a:fontRef idx="minor">
            <a:schemeClr val="tx1"/>
          </a:fontRef>
        </p:style>
      </p:cxnSp>
      <p:graphicFrame>
        <p:nvGraphicFramePr>
          <p:cNvPr id="46" name="Object 45"/>
          <p:cNvGraphicFramePr>
            <a:graphicFrameLocks noChangeAspect="1"/>
          </p:cNvGraphicFramePr>
          <p:nvPr>
            <p:extLst>
              <p:ext uri="{D42A27DB-BD31-4B8C-83A1-F6EECF244321}">
                <p14:modId xmlns:p14="http://schemas.microsoft.com/office/powerpoint/2010/main" val="3244814027"/>
              </p:ext>
            </p:extLst>
          </p:nvPr>
        </p:nvGraphicFramePr>
        <p:xfrm>
          <a:off x="6083633" y="4119790"/>
          <a:ext cx="252412" cy="327025"/>
        </p:xfrm>
        <a:graphic>
          <a:graphicData uri="http://schemas.openxmlformats.org/presentationml/2006/ole">
            <mc:AlternateContent xmlns:mc="http://schemas.openxmlformats.org/markup-compatibility/2006">
              <mc:Choice xmlns:v="urn:schemas-microsoft-com:vml" Requires="v">
                <p:oleObj spid="_x0000_s21628" name="Equation" r:id="rId7" imgW="190440" imgH="266400" progId="Equation.DSMT4">
                  <p:embed/>
                </p:oleObj>
              </mc:Choice>
              <mc:Fallback>
                <p:oleObj name="Equation" r:id="rId7" imgW="190440" imgH="266400" progId="Equation.DSMT4">
                  <p:embed/>
                  <p:pic>
                    <p:nvPicPr>
                      <p:cNvPr id="46" name="Object 45"/>
                      <p:cNvPicPr>
                        <a:picLocks noChangeAspect="1" noChangeArrowheads="1"/>
                      </p:cNvPicPr>
                      <p:nvPr/>
                    </p:nvPicPr>
                    <p:blipFill>
                      <a:blip r:embed="rId6"/>
                      <a:srcRect/>
                      <a:stretch>
                        <a:fillRect/>
                      </a:stretch>
                    </p:blipFill>
                    <p:spPr bwMode="auto">
                      <a:xfrm>
                        <a:off x="6083633" y="4119790"/>
                        <a:ext cx="252412"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6" name="Oval 144">
            <a:extLst>
              <a:ext uri="{FF2B5EF4-FFF2-40B4-BE49-F238E27FC236}">
                <a16:creationId xmlns:a16="http://schemas.microsoft.com/office/drawing/2014/main" id="{5FBE837C-83BA-4124-9052-ECECE9D1BE2C}"/>
              </a:ext>
            </a:extLst>
          </p:cNvPr>
          <p:cNvSpPr/>
          <p:nvPr/>
        </p:nvSpPr>
        <p:spPr>
          <a:xfrm>
            <a:off x="5557356" y="4987417"/>
            <a:ext cx="780632" cy="796534"/>
          </a:xfrm>
          <a:prstGeom prst="ellipse">
            <a:avLst/>
          </a:prstGeom>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US" sz="3200" b="1" i="1">
                <a:latin typeface="Times New Roman" pitchFamily="18" charset="0"/>
                <a:cs typeface="Times New Roman" pitchFamily="18" charset="0"/>
              </a:rPr>
              <a:t>M</a:t>
            </a:r>
            <a:endParaRPr lang="vi-VN" sz="3200" b="1" i="1" baseline="-25000" dirty="0">
              <a:latin typeface="Times New Roman" pitchFamily="18" charset="0"/>
              <a:cs typeface="Times New Roman" pitchFamily="18" charset="0"/>
            </a:endParaRPr>
          </a:p>
        </p:txBody>
      </p:sp>
      <p:graphicFrame>
        <p:nvGraphicFramePr>
          <p:cNvPr id="37" name="Object 146">
            <a:extLst>
              <a:ext uri="{FF2B5EF4-FFF2-40B4-BE49-F238E27FC236}">
                <a16:creationId xmlns:a16="http://schemas.microsoft.com/office/drawing/2014/main" id="{727D4ABA-DE24-4F76-A9A0-DD60253E4D29}"/>
              </a:ext>
            </a:extLst>
          </p:cNvPr>
          <p:cNvGraphicFramePr>
            <a:graphicFrameLocks noChangeAspect="1"/>
          </p:cNvGraphicFramePr>
          <p:nvPr>
            <p:extLst>
              <p:ext uri="{D42A27DB-BD31-4B8C-83A1-F6EECF244321}">
                <p14:modId xmlns:p14="http://schemas.microsoft.com/office/powerpoint/2010/main" val="1615883125"/>
              </p:ext>
            </p:extLst>
          </p:nvPr>
        </p:nvGraphicFramePr>
        <p:xfrm>
          <a:off x="6332539" y="5377390"/>
          <a:ext cx="403225" cy="461963"/>
        </p:xfrm>
        <a:graphic>
          <a:graphicData uri="http://schemas.openxmlformats.org/presentationml/2006/ole">
            <mc:AlternateContent xmlns:mc="http://schemas.openxmlformats.org/markup-compatibility/2006">
              <mc:Choice xmlns:v="urn:schemas-microsoft-com:vml" Requires="v">
                <p:oleObj spid="_x0000_s21629" name="Equation" r:id="rId8" imgW="253800" imgH="253800" progId="Equation.DSMT4">
                  <p:embed/>
                </p:oleObj>
              </mc:Choice>
              <mc:Fallback>
                <p:oleObj name="Equation" r:id="rId8" imgW="253800" imgH="253800" progId="Equation.DSMT4">
                  <p:embed/>
                  <p:pic>
                    <p:nvPicPr>
                      <p:cNvPr id="37" name="Object 146">
                        <a:extLst>
                          <a:ext uri="{FF2B5EF4-FFF2-40B4-BE49-F238E27FC236}">
                            <a16:creationId xmlns:a16="http://schemas.microsoft.com/office/drawing/2014/main" id="{727D4ABA-DE24-4F76-A9A0-DD60253E4D29}"/>
                          </a:ext>
                        </a:extLst>
                      </p:cNvPr>
                      <p:cNvPicPr>
                        <a:picLocks noChangeAspect="1" noChangeArrowheads="1"/>
                      </p:cNvPicPr>
                      <p:nvPr/>
                    </p:nvPicPr>
                    <p:blipFill>
                      <a:blip r:embed="rId9"/>
                      <a:srcRect/>
                      <a:stretch>
                        <a:fillRect/>
                      </a:stretch>
                    </p:blipFill>
                    <p:spPr bwMode="auto">
                      <a:xfrm>
                        <a:off x="6332539" y="5377390"/>
                        <a:ext cx="403225" cy="461963"/>
                      </a:xfrm>
                      <a:prstGeom prst="rect">
                        <a:avLst/>
                      </a:prstGeom>
                      <a:noFill/>
                      <a:ln>
                        <a:noFill/>
                      </a:ln>
                    </p:spPr>
                  </p:pic>
                </p:oleObj>
              </mc:Fallback>
            </mc:AlternateContent>
          </a:graphicData>
        </a:graphic>
      </p:graphicFrame>
      <p:pic>
        <p:nvPicPr>
          <p:cNvPr id="38" name="Picture 37">
            <a:extLst>
              <a:ext uri="{FF2B5EF4-FFF2-40B4-BE49-F238E27FC236}">
                <a16:creationId xmlns:a16="http://schemas.microsoft.com/office/drawing/2014/main" id="{670D8DB2-3839-45FC-A181-B1BA68B016C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11256"/>
            <a:ext cx="4252981" cy="914400"/>
          </a:xfrm>
          <a:prstGeom prst="rect">
            <a:avLst/>
          </a:prstGeom>
        </p:spPr>
      </p:pic>
    </p:spTree>
    <p:extLst>
      <p:ext uri="{BB962C8B-B14F-4D97-AF65-F5344CB8AC3E}">
        <p14:creationId xmlns:p14="http://schemas.microsoft.com/office/powerpoint/2010/main" val="1516736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4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11B00-4E9B-43AE-8DB3-7194A8836A5D}"/>
              </a:ext>
            </a:extLst>
          </p:cNvPr>
          <p:cNvSpPr>
            <a:spLocks noGrp="1"/>
          </p:cNvSpPr>
          <p:nvPr>
            <p:ph type="title"/>
          </p:nvPr>
        </p:nvSpPr>
        <p:spPr>
          <a:xfrm>
            <a:off x="838200" y="839257"/>
            <a:ext cx="10515600" cy="816561"/>
          </a:xfrm>
        </p:spPr>
        <p:txBody>
          <a:bodyPr>
            <a:normAutofit/>
          </a:bodyPr>
          <a:lstStyle/>
          <a:p>
            <a:r>
              <a:rPr lang="en-US" sz="2800" b="1" dirty="0">
                <a:latin typeface="Times New Roman" panose="02020603050405020304" pitchFamily="18" charset="0"/>
                <a:cs typeface="Times New Roman" panose="02020603050405020304" pitchFamily="18" charset="0"/>
              </a:rPr>
              <a:t>BÀI TẬP </a:t>
            </a:r>
            <a:r>
              <a:rPr lang="en-US" sz="2800" b="1">
                <a:latin typeface="Times New Roman" panose="02020603050405020304" pitchFamily="18" charset="0"/>
                <a:cs typeface="Times New Roman" panose="02020603050405020304" pitchFamily="18" charset="0"/>
              </a:rPr>
              <a:t>CHƯƠNG 2</a:t>
            </a:r>
            <a:endParaRPr lang="en-AU" sz="2800"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9EFE3236-8AC9-41EE-BC88-304DC4D7875E}"/>
              </a:ext>
            </a:extLst>
          </p:cNvPr>
          <p:cNvSpPr/>
          <p:nvPr/>
        </p:nvSpPr>
        <p:spPr>
          <a:xfrm>
            <a:off x="838200" y="1605119"/>
            <a:ext cx="6918882" cy="461665"/>
          </a:xfrm>
          <a:prstGeom prst="rect">
            <a:avLst/>
          </a:prstGeom>
        </p:spPr>
        <p:txBody>
          <a:bodyPr wrap="none">
            <a:spAutoFit/>
          </a:bodyPr>
          <a:lstStyle/>
          <a:p>
            <a:r>
              <a:rPr lang="es-ES" sz="2400" dirty="0" err="1">
                <a:latin typeface="Times New Roman" panose="02020603050405020304" pitchFamily="18" charset="0"/>
                <a:cs typeface="Times New Roman" panose="02020603050405020304" pitchFamily="18" charset="0"/>
              </a:rPr>
              <a:t>Vẽ</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biểu</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đồ</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nội</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lực</a:t>
            </a:r>
            <a:r>
              <a:rPr lang="es-ES" sz="2400" dirty="0">
                <a:latin typeface="Times New Roman" panose="02020603050405020304" pitchFamily="18" charset="0"/>
                <a:cs typeface="Times New Roman" panose="02020603050405020304" pitchFamily="18" charset="0"/>
              </a:rPr>
              <a:t> M, Q </a:t>
            </a:r>
            <a:r>
              <a:rPr lang="es-ES" sz="2400" dirty="0" err="1">
                <a:latin typeface="Times New Roman" panose="02020603050405020304" pitchFamily="18" charset="0"/>
                <a:cs typeface="Times New Roman" panose="02020603050405020304" pitchFamily="18" charset="0"/>
              </a:rPr>
              <a:t>của</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dầm</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chịu</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lực</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như</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hình</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vẽ</a:t>
            </a:r>
            <a:endParaRPr lang="es-ES" sz="2400" dirty="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57A81A44-C0C3-4B01-B851-FE136F84140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23559" y="2323246"/>
            <a:ext cx="9144882" cy="3877899"/>
          </a:xfrm>
          <a:prstGeom prst="rect">
            <a:avLst/>
          </a:prstGeom>
          <a:noFill/>
          <a:ln>
            <a:noFill/>
          </a:ln>
        </p:spPr>
      </p:pic>
      <p:pic>
        <p:nvPicPr>
          <p:cNvPr id="5" name="Picture 4">
            <a:extLst>
              <a:ext uri="{FF2B5EF4-FFF2-40B4-BE49-F238E27FC236}">
                <a16:creationId xmlns:a16="http://schemas.microsoft.com/office/drawing/2014/main" id="{5C9E6BC2-2AD2-483A-90FA-F2F3453A08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256"/>
            <a:ext cx="4252981" cy="914400"/>
          </a:xfrm>
          <a:prstGeom prst="rect">
            <a:avLst/>
          </a:prstGeom>
        </p:spPr>
      </p:pic>
    </p:spTree>
    <p:extLst>
      <p:ext uri="{BB962C8B-B14F-4D97-AF65-F5344CB8AC3E}">
        <p14:creationId xmlns:p14="http://schemas.microsoft.com/office/powerpoint/2010/main" val="3437458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5BD268F-20FE-469B-8243-92268EA6AEA4}"/>
              </a:ext>
            </a:extLst>
          </p:cNvPr>
          <p:cNvSpPr/>
          <p:nvPr/>
        </p:nvSpPr>
        <p:spPr>
          <a:xfrm>
            <a:off x="838201" y="1381661"/>
            <a:ext cx="10988040" cy="461665"/>
          </a:xfrm>
          <a:prstGeom prst="rect">
            <a:avLst/>
          </a:prstGeom>
        </p:spPr>
        <p:txBody>
          <a:bodyPr wrap="square">
            <a:spAutoFit/>
          </a:bodyPr>
          <a:lstStyle/>
          <a:p>
            <a:r>
              <a:rPr lang="en-US" sz="2400" b="1">
                <a:latin typeface="Times New Roman" panose="02020603050405020304" pitchFamily="18" charset="0"/>
                <a:ea typeface="Times New Roman" panose="02020603050405020304" pitchFamily="18" charset="0"/>
                <a:cs typeface="Times New Roman" panose="02020603050405020304" pitchFamily="18" charset="0"/>
              </a:rPr>
              <a:t>2.1.3. Khái niệm ứng suất</a:t>
            </a:r>
          </a:p>
        </p:txBody>
      </p:sp>
      <p:sp>
        <p:nvSpPr>
          <p:cNvPr id="11" name="Title 1">
            <a:extLst>
              <a:ext uri="{FF2B5EF4-FFF2-40B4-BE49-F238E27FC236}">
                <a16:creationId xmlns:a16="http://schemas.microsoft.com/office/drawing/2014/main" id="{2CF4D334-25EB-44EC-AF6B-A954D35D655A}"/>
              </a:ext>
            </a:extLst>
          </p:cNvPr>
          <p:cNvSpPr>
            <a:spLocks noGrp="1"/>
          </p:cNvSpPr>
          <p:nvPr>
            <p:ph type="title"/>
          </p:nvPr>
        </p:nvSpPr>
        <p:spPr>
          <a:xfrm>
            <a:off x="838200" y="697632"/>
            <a:ext cx="10515600" cy="732155"/>
          </a:xfrm>
        </p:spPr>
        <p:txBody>
          <a:bodyPr>
            <a:normAutofit/>
          </a:bodyPr>
          <a:lstStyle/>
          <a:p>
            <a:r>
              <a:rPr lang="en-US" sz="2400" b="1" dirty="0">
                <a:latin typeface="Times New Roman" panose="02020603050405020304" pitchFamily="18" charset="0"/>
                <a:cs typeface="Times New Roman" panose="02020603050405020304" pitchFamily="18" charset="0"/>
              </a:rPr>
              <a:t>2.1. </a:t>
            </a:r>
            <a:r>
              <a:rPr lang="en-US" sz="2400" b="1" dirty="0" err="1">
                <a:latin typeface="Times New Roman" panose="02020603050405020304" pitchFamily="18" charset="0"/>
                <a:cs typeface="Times New Roman" panose="02020603050405020304" pitchFamily="18" charset="0"/>
              </a:rPr>
              <a:t>Nội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lực</a:t>
            </a:r>
            <a:r>
              <a:rPr lang="en-US" sz="2400" b="1" dirty="0">
                <a:latin typeface="Times New Roman" panose="02020603050405020304" pitchFamily="18" charset="0"/>
                <a:cs typeface="Times New Roman" panose="02020603050405020304" pitchFamily="18" charset="0"/>
              </a:rPr>
              <a:t> – </a:t>
            </a:r>
            <a:r>
              <a:rPr lang="en-US" sz="2400" b="1" dirty="0" err="1">
                <a:latin typeface="Times New Roman" panose="02020603050405020304" pitchFamily="18" charset="0"/>
                <a:cs typeface="Times New Roman" panose="02020603050405020304" pitchFamily="18" charset="0"/>
              </a:rPr>
              <a:t>phương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cắt</a:t>
            </a:r>
            <a:endParaRPr lang="en-AU" sz="2400" b="1" dirty="0">
              <a:latin typeface="Times New Roman" panose="02020603050405020304" pitchFamily="18" charset="0"/>
              <a:cs typeface="Times New Roman" panose="02020603050405020304" pitchFamily="18" charset="0"/>
            </a:endParaRPr>
          </a:p>
        </p:txBody>
      </p:sp>
      <p:pic>
        <p:nvPicPr>
          <p:cNvPr id="49" name="Picture 4">
            <a:extLst>
              <a:ext uri="{FF2B5EF4-FFF2-40B4-BE49-F238E27FC236}">
                <a16:creationId xmlns:a16="http://schemas.microsoft.com/office/drawing/2014/main" id="{4AC66608-887A-4A13-BB78-9BA0F4F66C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4786" y="1831567"/>
            <a:ext cx="3426874" cy="2472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0" name="Group 49">
            <a:extLst>
              <a:ext uri="{FF2B5EF4-FFF2-40B4-BE49-F238E27FC236}">
                <a16:creationId xmlns:a16="http://schemas.microsoft.com/office/drawing/2014/main" id="{BEB88D37-1015-4321-A0F5-FDBD510CD448}"/>
              </a:ext>
            </a:extLst>
          </p:cNvPr>
          <p:cNvGrpSpPr/>
          <p:nvPr/>
        </p:nvGrpSpPr>
        <p:grpSpPr>
          <a:xfrm>
            <a:off x="4651859" y="2379490"/>
            <a:ext cx="1863478" cy="901946"/>
            <a:chOff x="2823059" y="2536763"/>
            <a:chExt cx="1863478" cy="901946"/>
          </a:xfrm>
        </p:grpSpPr>
        <p:cxnSp>
          <p:nvCxnSpPr>
            <p:cNvPr id="51" name="Straight Arrow Connector 50">
              <a:extLst>
                <a:ext uri="{FF2B5EF4-FFF2-40B4-BE49-F238E27FC236}">
                  <a16:creationId xmlns:a16="http://schemas.microsoft.com/office/drawing/2014/main" id="{961838DE-2E99-4ECB-B6BF-4D4FEE96F342}"/>
                </a:ext>
              </a:extLst>
            </p:cNvPr>
            <p:cNvCxnSpPr/>
            <p:nvPr/>
          </p:nvCxnSpPr>
          <p:spPr>
            <a:xfrm>
              <a:off x="2823059" y="3011068"/>
              <a:ext cx="588413" cy="427641"/>
            </a:xfrm>
            <a:prstGeom prst="straightConnector1">
              <a:avLst/>
            </a:prstGeom>
            <a:ln>
              <a:tailEnd type="stealth" w="lg" len="lg"/>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5920F935-A7ED-439D-A84D-DA78030B83AB}"/>
                </a:ext>
              </a:extLst>
            </p:cNvPr>
            <p:cNvCxnSpPr/>
            <p:nvPr/>
          </p:nvCxnSpPr>
          <p:spPr>
            <a:xfrm>
              <a:off x="2852328" y="2978522"/>
              <a:ext cx="677260" cy="240208"/>
            </a:xfrm>
            <a:prstGeom prst="straightConnector1">
              <a:avLst/>
            </a:prstGeom>
            <a:ln>
              <a:tailEnd type="stealth" w="lg" len="lg"/>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D3A906C9-EBCD-4A23-8DB3-C24BA238A55C}"/>
                </a:ext>
              </a:extLst>
            </p:cNvPr>
            <p:cNvCxnSpPr/>
            <p:nvPr/>
          </p:nvCxnSpPr>
          <p:spPr>
            <a:xfrm flipV="1">
              <a:off x="2823059" y="2536763"/>
              <a:ext cx="407365" cy="325893"/>
            </a:xfrm>
            <a:prstGeom prst="straightConnector1">
              <a:avLst/>
            </a:prstGeom>
            <a:ln>
              <a:tailEnd type="stealth" w="lg" len="lg"/>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22D34211-6AFC-40D0-BFE6-1A18851E4B30}"/>
                </a:ext>
              </a:extLst>
            </p:cNvPr>
            <p:cNvCxnSpPr/>
            <p:nvPr/>
          </p:nvCxnSpPr>
          <p:spPr>
            <a:xfrm flipV="1">
              <a:off x="2870995" y="2869359"/>
              <a:ext cx="782219" cy="54391"/>
            </a:xfrm>
            <a:prstGeom prst="straightConnector1">
              <a:avLst/>
            </a:prstGeom>
            <a:ln>
              <a:tailEnd type="stealth" w="lg" len="lg"/>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311395CE-A8AC-4594-A047-DC645F92B7F4}"/>
                </a:ext>
              </a:extLst>
            </p:cNvPr>
            <p:cNvCxnSpPr/>
            <p:nvPr/>
          </p:nvCxnSpPr>
          <p:spPr>
            <a:xfrm flipV="1">
              <a:off x="2852328" y="2741124"/>
              <a:ext cx="574197" cy="121532"/>
            </a:xfrm>
            <a:prstGeom prst="straightConnector1">
              <a:avLst/>
            </a:prstGeom>
            <a:ln>
              <a:tailEnd type="stealth" w="lg" len="lg"/>
            </a:ln>
          </p:spPr>
          <p:style>
            <a:lnRef idx="1">
              <a:schemeClr val="accent1"/>
            </a:lnRef>
            <a:fillRef idx="0">
              <a:schemeClr val="accent1"/>
            </a:fillRef>
            <a:effectRef idx="0">
              <a:schemeClr val="accent1"/>
            </a:effectRef>
            <a:fontRef idx="minor">
              <a:schemeClr val="tx1"/>
            </a:fontRef>
          </p:style>
        </p:cxnSp>
        <p:grpSp>
          <p:nvGrpSpPr>
            <p:cNvPr id="56" name="Group 55">
              <a:extLst>
                <a:ext uri="{FF2B5EF4-FFF2-40B4-BE49-F238E27FC236}">
                  <a16:creationId xmlns:a16="http://schemas.microsoft.com/office/drawing/2014/main" id="{05FD343F-8D00-4698-A6A5-79139973A60A}"/>
                </a:ext>
              </a:extLst>
            </p:cNvPr>
            <p:cNvGrpSpPr/>
            <p:nvPr/>
          </p:nvGrpSpPr>
          <p:grpSpPr>
            <a:xfrm>
              <a:off x="3579072" y="2626347"/>
              <a:ext cx="1107465" cy="707886"/>
              <a:chOff x="4227144" y="2824744"/>
              <a:chExt cx="1107465" cy="707886"/>
            </a:xfrm>
          </p:grpSpPr>
          <p:sp>
            <p:nvSpPr>
              <p:cNvPr id="57" name="TextBox 56">
                <a:extLst>
                  <a:ext uri="{FF2B5EF4-FFF2-40B4-BE49-F238E27FC236}">
                    <a16:creationId xmlns:a16="http://schemas.microsoft.com/office/drawing/2014/main" id="{EBFAF2A3-51CB-46BC-AC20-BF07621BF7E4}"/>
                  </a:ext>
                </a:extLst>
              </p:cNvPr>
              <p:cNvSpPr txBox="1"/>
              <p:nvPr/>
            </p:nvSpPr>
            <p:spPr>
              <a:xfrm>
                <a:off x="4227144" y="2824744"/>
                <a:ext cx="1107465" cy="707886"/>
              </a:xfrm>
              <a:prstGeom prst="rect">
                <a:avLst/>
              </a:prstGeom>
              <a:noFill/>
            </p:spPr>
            <p:txBody>
              <a:bodyPr wrap="square" rtlCol="0">
                <a:spAutoFit/>
              </a:bodyPr>
              <a:lstStyle/>
              <a:p>
                <a:r>
                  <a:rPr lang="vi-VN" sz="2000" dirty="0">
                    <a:latin typeface="Times New Roman" panose="02020603050405020304" pitchFamily="18" charset="0"/>
                    <a:cs typeface="Times New Roman" panose="02020603050405020304" pitchFamily="18" charset="0"/>
                  </a:rPr>
                  <a:t>Nội lực </a:t>
                </a:r>
              </a:p>
              <a:p>
                <a:r>
                  <a:rPr lang="vi-VN" sz="2000" dirty="0">
                    <a:latin typeface="Times New Roman" panose="02020603050405020304" pitchFamily="18" charset="0"/>
                    <a:cs typeface="Times New Roman" panose="02020603050405020304" pitchFamily="18" charset="0"/>
                  </a:rPr>
                  <a:t>trên </a:t>
                </a:r>
              </a:p>
            </p:txBody>
          </p:sp>
          <p:graphicFrame>
            <p:nvGraphicFramePr>
              <p:cNvPr id="58" name="Object 57">
                <a:extLst>
                  <a:ext uri="{FF2B5EF4-FFF2-40B4-BE49-F238E27FC236}">
                    <a16:creationId xmlns:a16="http://schemas.microsoft.com/office/drawing/2014/main" id="{C4AF7825-BCE1-429B-AEA6-4D658FA75EC5}"/>
                  </a:ext>
                </a:extLst>
              </p:cNvPr>
              <p:cNvGraphicFramePr>
                <a:graphicFrameLocks noChangeAspect="1"/>
              </p:cNvGraphicFramePr>
              <p:nvPr>
                <p:extLst>
                  <p:ext uri="{D42A27DB-BD31-4B8C-83A1-F6EECF244321}">
                    <p14:modId xmlns:p14="http://schemas.microsoft.com/office/powerpoint/2010/main" val="466472720"/>
                  </p:ext>
                </p:extLst>
              </p:nvPr>
            </p:nvGraphicFramePr>
            <p:xfrm>
              <a:off x="4781922" y="3187427"/>
              <a:ext cx="406400" cy="266700"/>
            </p:xfrm>
            <a:graphic>
              <a:graphicData uri="http://schemas.openxmlformats.org/presentationml/2006/ole">
                <mc:AlternateContent xmlns:mc="http://schemas.openxmlformats.org/markup-compatibility/2006">
                  <mc:Choice xmlns:v="urn:schemas-microsoft-com:vml" Requires="v">
                    <p:oleObj spid="_x0000_s3618" name="Equation" r:id="rId5" imgW="406080" imgH="266400" progId="Equation.DSMT4">
                      <p:embed/>
                    </p:oleObj>
                  </mc:Choice>
                  <mc:Fallback>
                    <p:oleObj name="Equation" r:id="rId5" imgW="406080" imgH="266400" progId="Equation.DSMT4">
                      <p:embed/>
                      <p:pic>
                        <p:nvPicPr>
                          <p:cNvPr id="13" name="Object 12"/>
                          <p:cNvPicPr/>
                          <p:nvPr/>
                        </p:nvPicPr>
                        <p:blipFill>
                          <a:blip r:embed="rId6"/>
                          <a:stretch>
                            <a:fillRect/>
                          </a:stretch>
                        </p:blipFill>
                        <p:spPr>
                          <a:xfrm>
                            <a:off x="4781922" y="3187427"/>
                            <a:ext cx="406400" cy="266700"/>
                          </a:xfrm>
                          <a:prstGeom prst="rect">
                            <a:avLst/>
                          </a:prstGeom>
                        </p:spPr>
                      </p:pic>
                    </p:oleObj>
                  </mc:Fallback>
                </mc:AlternateContent>
              </a:graphicData>
            </a:graphic>
          </p:graphicFrame>
        </p:grpSp>
      </p:grpSp>
      <p:grpSp>
        <p:nvGrpSpPr>
          <p:cNvPr id="59" name="Group 58">
            <a:extLst>
              <a:ext uri="{FF2B5EF4-FFF2-40B4-BE49-F238E27FC236}">
                <a16:creationId xmlns:a16="http://schemas.microsoft.com/office/drawing/2014/main" id="{40ADFD07-307B-4870-8B18-CCAF7EFFB2A9}"/>
              </a:ext>
            </a:extLst>
          </p:cNvPr>
          <p:cNvGrpSpPr/>
          <p:nvPr/>
        </p:nvGrpSpPr>
        <p:grpSpPr>
          <a:xfrm>
            <a:off x="3898900" y="2498382"/>
            <a:ext cx="845716" cy="442971"/>
            <a:chOff x="2070100" y="2655655"/>
            <a:chExt cx="845716" cy="442971"/>
          </a:xfrm>
        </p:grpSpPr>
        <p:sp>
          <p:nvSpPr>
            <p:cNvPr id="60" name="Oval 59">
              <a:extLst>
                <a:ext uri="{FF2B5EF4-FFF2-40B4-BE49-F238E27FC236}">
                  <a16:creationId xmlns:a16="http://schemas.microsoft.com/office/drawing/2014/main" id="{9A424223-0E48-4C7F-AC8B-1457DAD8D92B}"/>
                </a:ext>
              </a:extLst>
            </p:cNvPr>
            <p:cNvSpPr/>
            <p:nvPr/>
          </p:nvSpPr>
          <p:spPr>
            <a:xfrm>
              <a:off x="2771800" y="2790411"/>
              <a:ext cx="144016" cy="308215"/>
            </a:xfrm>
            <a:prstGeom prst="ellipse">
              <a:avLst/>
            </a:prstGeom>
            <a:noFill/>
            <a:ln w="15875">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graphicFrame>
          <p:nvGraphicFramePr>
            <p:cNvPr id="61" name="Object 60">
              <a:extLst>
                <a:ext uri="{FF2B5EF4-FFF2-40B4-BE49-F238E27FC236}">
                  <a16:creationId xmlns:a16="http://schemas.microsoft.com/office/drawing/2014/main" id="{03E64CB6-97D3-4C22-B1D7-041080C57C71}"/>
                </a:ext>
              </a:extLst>
            </p:cNvPr>
            <p:cNvGraphicFramePr>
              <a:graphicFrameLocks noChangeAspect="1"/>
            </p:cNvGraphicFramePr>
            <p:nvPr>
              <p:extLst>
                <p:ext uri="{D42A27DB-BD31-4B8C-83A1-F6EECF244321}">
                  <p14:modId xmlns:p14="http://schemas.microsoft.com/office/powerpoint/2010/main" val="709526642"/>
                </p:ext>
              </p:extLst>
            </p:nvPr>
          </p:nvGraphicFramePr>
          <p:xfrm>
            <a:off x="2070100" y="2655655"/>
            <a:ext cx="406400" cy="266700"/>
          </p:xfrm>
          <a:graphic>
            <a:graphicData uri="http://schemas.openxmlformats.org/presentationml/2006/ole">
              <mc:AlternateContent xmlns:mc="http://schemas.openxmlformats.org/markup-compatibility/2006">
                <mc:Choice xmlns:v="urn:schemas-microsoft-com:vml" Requires="v">
                  <p:oleObj spid="_x0000_s3619" name="Equation" r:id="rId7" imgW="406080" imgH="266400" progId="Equation.DSMT4">
                    <p:embed/>
                  </p:oleObj>
                </mc:Choice>
                <mc:Fallback>
                  <p:oleObj name="Equation" r:id="rId7" imgW="406080" imgH="266400" progId="Equation.DSMT4">
                    <p:embed/>
                    <p:pic>
                      <p:nvPicPr>
                        <p:cNvPr id="47" name="Object 46"/>
                        <p:cNvPicPr/>
                        <p:nvPr/>
                      </p:nvPicPr>
                      <p:blipFill>
                        <a:blip r:embed="rId8"/>
                        <a:stretch>
                          <a:fillRect/>
                        </a:stretch>
                      </p:blipFill>
                      <p:spPr>
                        <a:xfrm>
                          <a:off x="2070100" y="2655655"/>
                          <a:ext cx="406400" cy="266700"/>
                        </a:xfrm>
                        <a:prstGeom prst="rect">
                          <a:avLst/>
                        </a:prstGeom>
                      </p:spPr>
                    </p:pic>
                  </p:oleObj>
                </mc:Fallback>
              </mc:AlternateContent>
            </a:graphicData>
          </a:graphic>
        </p:graphicFrame>
        <p:cxnSp>
          <p:nvCxnSpPr>
            <p:cNvPr id="62" name="Straight Connector 61">
              <a:extLst>
                <a:ext uri="{FF2B5EF4-FFF2-40B4-BE49-F238E27FC236}">
                  <a16:creationId xmlns:a16="http://schemas.microsoft.com/office/drawing/2014/main" id="{5EF7970F-BB06-49A7-934F-3508913F10C3}"/>
                </a:ext>
              </a:extLst>
            </p:cNvPr>
            <p:cNvCxnSpPr>
              <a:endCxn id="61" idx="3"/>
            </p:cNvCxnSpPr>
            <p:nvPr/>
          </p:nvCxnSpPr>
          <p:spPr>
            <a:xfrm flipH="1" flipV="1">
              <a:off x="2496220" y="2788347"/>
              <a:ext cx="275580" cy="108207"/>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93B32178-49D0-45D5-AD83-7903A234A264}"/>
              </a:ext>
            </a:extLst>
          </p:cNvPr>
          <p:cNvGrpSpPr/>
          <p:nvPr/>
        </p:nvGrpSpPr>
        <p:grpSpPr>
          <a:xfrm>
            <a:off x="9360157" y="1868824"/>
            <a:ext cx="1595181" cy="1330895"/>
            <a:chOff x="7531357" y="2026097"/>
            <a:chExt cx="1595181" cy="1330895"/>
          </a:xfrm>
        </p:grpSpPr>
        <p:cxnSp>
          <p:nvCxnSpPr>
            <p:cNvPr id="64" name="Straight Arrow Connector 63">
              <a:extLst>
                <a:ext uri="{FF2B5EF4-FFF2-40B4-BE49-F238E27FC236}">
                  <a16:creationId xmlns:a16="http://schemas.microsoft.com/office/drawing/2014/main" id="{635E8780-DE23-4900-9A1C-1A661CA95EB6}"/>
                </a:ext>
              </a:extLst>
            </p:cNvPr>
            <p:cNvCxnSpPr/>
            <p:nvPr/>
          </p:nvCxnSpPr>
          <p:spPr>
            <a:xfrm flipV="1">
              <a:off x="7531357" y="2336523"/>
              <a:ext cx="782219" cy="502863"/>
            </a:xfrm>
            <a:prstGeom prst="straightConnector1">
              <a:avLst/>
            </a:prstGeom>
            <a:ln w="31750">
              <a:tailEnd type="stealth" w="lg" len="lg"/>
            </a:ln>
          </p:spPr>
          <p:style>
            <a:lnRef idx="1">
              <a:schemeClr val="accent1"/>
            </a:lnRef>
            <a:fillRef idx="0">
              <a:schemeClr val="accent1"/>
            </a:fillRef>
            <a:effectRef idx="0">
              <a:schemeClr val="accent1"/>
            </a:effectRef>
            <a:fontRef idx="minor">
              <a:schemeClr val="tx1"/>
            </a:fontRef>
          </p:style>
        </p:cxnSp>
        <p:grpSp>
          <p:nvGrpSpPr>
            <p:cNvPr id="65" name="Group 64">
              <a:extLst>
                <a:ext uri="{FF2B5EF4-FFF2-40B4-BE49-F238E27FC236}">
                  <a16:creationId xmlns:a16="http://schemas.microsoft.com/office/drawing/2014/main" id="{3DD7BF49-D692-4C04-A2BD-8CA96CDC9210}"/>
                </a:ext>
              </a:extLst>
            </p:cNvPr>
            <p:cNvGrpSpPr/>
            <p:nvPr/>
          </p:nvGrpSpPr>
          <p:grpSpPr>
            <a:xfrm>
              <a:off x="7789780" y="2026097"/>
              <a:ext cx="1336758" cy="1330895"/>
              <a:chOff x="3765133" y="2296502"/>
              <a:chExt cx="1336758" cy="1330895"/>
            </a:xfrm>
          </p:grpSpPr>
          <p:sp>
            <p:nvSpPr>
              <p:cNvPr id="66" name="TextBox 65">
                <a:extLst>
                  <a:ext uri="{FF2B5EF4-FFF2-40B4-BE49-F238E27FC236}">
                    <a16:creationId xmlns:a16="http://schemas.microsoft.com/office/drawing/2014/main" id="{FCA292A5-3E95-436F-916B-B766D2C8FBCA}"/>
                  </a:ext>
                </a:extLst>
              </p:cNvPr>
              <p:cNvSpPr txBox="1"/>
              <p:nvPr/>
            </p:nvSpPr>
            <p:spPr>
              <a:xfrm>
                <a:off x="3765133" y="2919511"/>
                <a:ext cx="1323489" cy="707886"/>
              </a:xfrm>
              <a:prstGeom prst="rect">
                <a:avLst/>
              </a:prstGeom>
              <a:noFill/>
            </p:spPr>
            <p:txBody>
              <a:bodyPr wrap="square" rtlCol="0">
                <a:spAutoFit/>
              </a:bodyPr>
              <a:lstStyle/>
              <a:p>
                <a:r>
                  <a:rPr lang="vi-VN" sz="2000" dirty="0">
                    <a:latin typeface="Times New Roman" panose="02020603050405020304" pitchFamily="18" charset="0"/>
                    <a:cs typeface="Times New Roman" panose="02020603050405020304" pitchFamily="18" charset="0"/>
                  </a:rPr>
                  <a:t>Hợp nội lực trên </a:t>
                </a:r>
              </a:p>
            </p:txBody>
          </p:sp>
          <p:graphicFrame>
            <p:nvGraphicFramePr>
              <p:cNvPr id="67" name="Object 66">
                <a:extLst>
                  <a:ext uri="{FF2B5EF4-FFF2-40B4-BE49-F238E27FC236}">
                    <a16:creationId xmlns:a16="http://schemas.microsoft.com/office/drawing/2014/main" id="{2BDFEAC8-1550-41E7-8907-5F9EA8F4A970}"/>
                  </a:ext>
                </a:extLst>
              </p:cNvPr>
              <p:cNvGraphicFramePr>
                <a:graphicFrameLocks noChangeAspect="1"/>
              </p:cNvGraphicFramePr>
              <p:nvPr>
                <p:extLst>
                  <p:ext uri="{D42A27DB-BD31-4B8C-83A1-F6EECF244321}">
                    <p14:modId xmlns:p14="http://schemas.microsoft.com/office/powerpoint/2010/main" val="2097144826"/>
                  </p:ext>
                </p:extLst>
              </p:nvPr>
            </p:nvGraphicFramePr>
            <p:xfrm>
              <a:off x="3844591" y="2296502"/>
              <a:ext cx="444500" cy="355600"/>
            </p:xfrm>
            <a:graphic>
              <a:graphicData uri="http://schemas.openxmlformats.org/presentationml/2006/ole">
                <mc:AlternateContent xmlns:mc="http://schemas.openxmlformats.org/markup-compatibility/2006">
                  <mc:Choice xmlns:v="urn:schemas-microsoft-com:vml" Requires="v">
                    <p:oleObj spid="_x0000_s3620" name="Equation" r:id="rId9" imgW="444240" imgH="355320" progId="Equation.DSMT4">
                      <p:embed/>
                    </p:oleObj>
                  </mc:Choice>
                  <mc:Fallback>
                    <p:oleObj name="Equation" r:id="rId9" imgW="444240" imgH="355320" progId="Equation.DSMT4">
                      <p:embed/>
                      <p:pic>
                        <p:nvPicPr>
                          <p:cNvPr id="77" name="Object 76"/>
                          <p:cNvPicPr/>
                          <p:nvPr/>
                        </p:nvPicPr>
                        <p:blipFill>
                          <a:blip r:embed="rId10"/>
                          <a:stretch>
                            <a:fillRect/>
                          </a:stretch>
                        </p:blipFill>
                        <p:spPr>
                          <a:xfrm>
                            <a:off x="3844591" y="2296502"/>
                            <a:ext cx="444500" cy="355600"/>
                          </a:xfrm>
                          <a:prstGeom prst="rect">
                            <a:avLst/>
                          </a:prstGeom>
                        </p:spPr>
                      </p:pic>
                    </p:oleObj>
                  </mc:Fallback>
                </mc:AlternateContent>
              </a:graphicData>
            </a:graphic>
          </p:graphicFrame>
          <p:graphicFrame>
            <p:nvGraphicFramePr>
              <p:cNvPr id="68" name="Object 67">
                <a:extLst>
                  <a:ext uri="{FF2B5EF4-FFF2-40B4-BE49-F238E27FC236}">
                    <a16:creationId xmlns:a16="http://schemas.microsoft.com/office/drawing/2014/main" id="{3E03658D-E50A-4412-B9AA-8AB19F5348A8}"/>
                  </a:ext>
                </a:extLst>
              </p:cNvPr>
              <p:cNvGraphicFramePr>
                <a:graphicFrameLocks noChangeAspect="1"/>
              </p:cNvGraphicFramePr>
              <p:nvPr>
                <p:extLst>
                  <p:ext uri="{D42A27DB-BD31-4B8C-83A1-F6EECF244321}">
                    <p14:modId xmlns:p14="http://schemas.microsoft.com/office/powerpoint/2010/main" val="1775171657"/>
                  </p:ext>
                </p:extLst>
              </p:nvPr>
            </p:nvGraphicFramePr>
            <p:xfrm>
              <a:off x="4695491" y="3267373"/>
              <a:ext cx="406400" cy="266700"/>
            </p:xfrm>
            <a:graphic>
              <a:graphicData uri="http://schemas.openxmlformats.org/presentationml/2006/ole">
                <mc:AlternateContent xmlns:mc="http://schemas.openxmlformats.org/markup-compatibility/2006">
                  <mc:Choice xmlns:v="urn:schemas-microsoft-com:vml" Requires="v">
                    <p:oleObj spid="_x0000_s3621" name="Equation" r:id="rId11" imgW="406080" imgH="266400" progId="Equation.DSMT4">
                      <p:embed/>
                    </p:oleObj>
                  </mc:Choice>
                  <mc:Fallback>
                    <p:oleObj name="Equation" r:id="rId11" imgW="406080" imgH="266400" progId="Equation.DSMT4">
                      <p:embed/>
                      <p:pic>
                        <p:nvPicPr>
                          <p:cNvPr id="78" name="Object 77"/>
                          <p:cNvPicPr/>
                          <p:nvPr/>
                        </p:nvPicPr>
                        <p:blipFill>
                          <a:blip r:embed="rId12"/>
                          <a:stretch>
                            <a:fillRect/>
                          </a:stretch>
                        </p:blipFill>
                        <p:spPr>
                          <a:xfrm>
                            <a:off x="4695491" y="3267373"/>
                            <a:ext cx="406400" cy="266700"/>
                          </a:xfrm>
                          <a:prstGeom prst="rect">
                            <a:avLst/>
                          </a:prstGeom>
                        </p:spPr>
                      </p:pic>
                    </p:oleObj>
                  </mc:Fallback>
                </mc:AlternateContent>
              </a:graphicData>
            </a:graphic>
          </p:graphicFrame>
        </p:grpSp>
      </p:grpSp>
      <p:grpSp>
        <p:nvGrpSpPr>
          <p:cNvPr id="69" name="Group 68">
            <a:extLst>
              <a:ext uri="{FF2B5EF4-FFF2-40B4-BE49-F238E27FC236}">
                <a16:creationId xmlns:a16="http://schemas.microsoft.com/office/drawing/2014/main" id="{3CAA96F2-6708-41E8-A99D-49EE90A19E94}"/>
              </a:ext>
            </a:extLst>
          </p:cNvPr>
          <p:cNvGrpSpPr/>
          <p:nvPr/>
        </p:nvGrpSpPr>
        <p:grpSpPr>
          <a:xfrm>
            <a:off x="6387505" y="1759559"/>
            <a:ext cx="3426874" cy="2472099"/>
            <a:chOff x="4558705" y="1916832"/>
            <a:chExt cx="3426874" cy="2472099"/>
          </a:xfrm>
        </p:grpSpPr>
        <p:pic>
          <p:nvPicPr>
            <p:cNvPr id="70" name="Picture 4">
              <a:extLst>
                <a:ext uri="{FF2B5EF4-FFF2-40B4-BE49-F238E27FC236}">
                  <a16:creationId xmlns:a16="http://schemas.microsoft.com/office/drawing/2014/main" id="{1B57C341-3623-4041-9DD3-6C4E8FDB3A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8705" y="1916832"/>
              <a:ext cx="3426874" cy="2472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 name="Oval 70">
              <a:extLst>
                <a:ext uri="{FF2B5EF4-FFF2-40B4-BE49-F238E27FC236}">
                  <a16:creationId xmlns:a16="http://schemas.microsoft.com/office/drawing/2014/main" id="{35455AC4-EDAA-4BF0-A06B-71D8935A0D04}"/>
                </a:ext>
              </a:extLst>
            </p:cNvPr>
            <p:cNvSpPr/>
            <p:nvPr/>
          </p:nvSpPr>
          <p:spPr>
            <a:xfrm>
              <a:off x="7444519" y="2718403"/>
              <a:ext cx="144016" cy="308215"/>
            </a:xfrm>
            <a:prstGeom prst="ellipse">
              <a:avLst/>
            </a:prstGeom>
            <a:noFill/>
            <a:ln w="15875">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graphicFrame>
          <p:nvGraphicFramePr>
            <p:cNvPr id="72" name="Object 71">
              <a:extLst>
                <a:ext uri="{FF2B5EF4-FFF2-40B4-BE49-F238E27FC236}">
                  <a16:creationId xmlns:a16="http://schemas.microsoft.com/office/drawing/2014/main" id="{CBF6BF9A-9F39-455E-B3A0-5AF4C3356F37}"/>
                </a:ext>
              </a:extLst>
            </p:cNvPr>
            <p:cNvGraphicFramePr>
              <a:graphicFrameLocks noChangeAspect="1"/>
            </p:cNvGraphicFramePr>
            <p:nvPr>
              <p:extLst>
                <p:ext uri="{D42A27DB-BD31-4B8C-83A1-F6EECF244321}">
                  <p14:modId xmlns:p14="http://schemas.microsoft.com/office/powerpoint/2010/main" val="498096410"/>
                </p:ext>
              </p:extLst>
            </p:nvPr>
          </p:nvGraphicFramePr>
          <p:xfrm>
            <a:off x="6743700" y="2582630"/>
            <a:ext cx="406400" cy="266700"/>
          </p:xfrm>
          <a:graphic>
            <a:graphicData uri="http://schemas.openxmlformats.org/presentationml/2006/ole">
              <mc:AlternateContent xmlns:mc="http://schemas.openxmlformats.org/markup-compatibility/2006">
                <mc:Choice xmlns:v="urn:schemas-microsoft-com:vml" Requires="v">
                  <p:oleObj spid="_x0000_s3622" name="Equation" r:id="rId13" imgW="406080" imgH="266400" progId="Equation.DSMT4">
                    <p:embed/>
                  </p:oleObj>
                </mc:Choice>
                <mc:Fallback>
                  <p:oleObj name="Equation" r:id="rId13" imgW="406080" imgH="266400" progId="Equation.DSMT4">
                    <p:embed/>
                    <p:pic>
                      <p:nvPicPr>
                        <p:cNvPr id="74" name="Object 73"/>
                        <p:cNvPicPr/>
                        <p:nvPr/>
                      </p:nvPicPr>
                      <p:blipFill>
                        <a:blip r:embed="rId14"/>
                        <a:stretch>
                          <a:fillRect/>
                        </a:stretch>
                      </p:blipFill>
                      <p:spPr>
                        <a:xfrm>
                          <a:off x="6743700" y="2582630"/>
                          <a:ext cx="406400" cy="266700"/>
                        </a:xfrm>
                        <a:prstGeom prst="rect">
                          <a:avLst/>
                        </a:prstGeom>
                      </p:spPr>
                    </p:pic>
                  </p:oleObj>
                </mc:Fallback>
              </mc:AlternateContent>
            </a:graphicData>
          </a:graphic>
        </p:graphicFrame>
        <p:cxnSp>
          <p:nvCxnSpPr>
            <p:cNvPr id="73" name="Straight Connector 72">
              <a:extLst>
                <a:ext uri="{FF2B5EF4-FFF2-40B4-BE49-F238E27FC236}">
                  <a16:creationId xmlns:a16="http://schemas.microsoft.com/office/drawing/2014/main" id="{CE000F7A-4DB9-4BB2-8AB0-672B1EF53043}"/>
                </a:ext>
              </a:extLst>
            </p:cNvPr>
            <p:cNvCxnSpPr>
              <a:endCxn id="72" idx="3"/>
            </p:cNvCxnSpPr>
            <p:nvPr/>
          </p:nvCxnSpPr>
          <p:spPr>
            <a:xfrm flipH="1" flipV="1">
              <a:off x="7168939" y="2716339"/>
              <a:ext cx="275580" cy="108207"/>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4" name="Group 73">
            <a:extLst>
              <a:ext uri="{FF2B5EF4-FFF2-40B4-BE49-F238E27FC236}">
                <a16:creationId xmlns:a16="http://schemas.microsoft.com/office/drawing/2014/main" id="{E25F7DBE-D1B4-4242-8401-F9E7D1350D07}"/>
              </a:ext>
            </a:extLst>
          </p:cNvPr>
          <p:cNvGrpSpPr/>
          <p:nvPr/>
        </p:nvGrpSpPr>
        <p:grpSpPr>
          <a:xfrm>
            <a:off x="6382740" y="4279839"/>
            <a:ext cx="4698580" cy="2472099"/>
            <a:chOff x="534058" y="2187237"/>
            <a:chExt cx="4698580" cy="2472099"/>
          </a:xfrm>
        </p:grpSpPr>
        <p:pic>
          <p:nvPicPr>
            <p:cNvPr id="75" name="Picture 4">
              <a:extLst>
                <a:ext uri="{FF2B5EF4-FFF2-40B4-BE49-F238E27FC236}">
                  <a16:creationId xmlns:a16="http://schemas.microsoft.com/office/drawing/2014/main" id="{4D38639E-9094-4E99-A495-2348EEB9E6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058" y="2187237"/>
              <a:ext cx="3426874" cy="2472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6" name="Straight Arrow Connector 75">
              <a:extLst>
                <a:ext uri="{FF2B5EF4-FFF2-40B4-BE49-F238E27FC236}">
                  <a16:creationId xmlns:a16="http://schemas.microsoft.com/office/drawing/2014/main" id="{2416E861-C722-43C0-85A8-FCF72639558C}"/>
                </a:ext>
              </a:extLst>
            </p:cNvPr>
            <p:cNvCxnSpPr/>
            <p:nvPr/>
          </p:nvCxnSpPr>
          <p:spPr>
            <a:xfrm flipV="1">
              <a:off x="3506710" y="2606928"/>
              <a:ext cx="782219" cy="502863"/>
            </a:xfrm>
            <a:prstGeom prst="straightConnector1">
              <a:avLst/>
            </a:prstGeom>
            <a:ln w="31750">
              <a:tailEnd type="stealth" w="lg" len="lg"/>
            </a:ln>
          </p:spPr>
          <p:style>
            <a:lnRef idx="1">
              <a:schemeClr val="accent1"/>
            </a:lnRef>
            <a:fillRef idx="0">
              <a:schemeClr val="accent1"/>
            </a:fillRef>
            <a:effectRef idx="0">
              <a:schemeClr val="accent1"/>
            </a:effectRef>
            <a:fontRef idx="minor">
              <a:schemeClr val="tx1"/>
            </a:fontRef>
          </p:style>
        </p:cxnSp>
        <p:sp>
          <p:nvSpPr>
            <p:cNvPr id="77" name="Oval 76">
              <a:extLst>
                <a:ext uri="{FF2B5EF4-FFF2-40B4-BE49-F238E27FC236}">
                  <a16:creationId xmlns:a16="http://schemas.microsoft.com/office/drawing/2014/main" id="{6EF1BEC6-F8BE-4F65-A358-45401553606E}"/>
                </a:ext>
              </a:extLst>
            </p:cNvPr>
            <p:cNvSpPr/>
            <p:nvPr/>
          </p:nvSpPr>
          <p:spPr>
            <a:xfrm>
              <a:off x="3419872" y="2988808"/>
              <a:ext cx="144016" cy="308215"/>
            </a:xfrm>
            <a:prstGeom prst="ellipse">
              <a:avLst/>
            </a:prstGeom>
            <a:noFill/>
            <a:ln w="15875">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grpSp>
          <p:nvGrpSpPr>
            <p:cNvPr id="78" name="Group 77">
              <a:extLst>
                <a:ext uri="{FF2B5EF4-FFF2-40B4-BE49-F238E27FC236}">
                  <a16:creationId xmlns:a16="http://schemas.microsoft.com/office/drawing/2014/main" id="{C1E11946-0943-4E90-95E3-EC853E5147FC}"/>
                </a:ext>
              </a:extLst>
            </p:cNvPr>
            <p:cNvGrpSpPr/>
            <p:nvPr/>
          </p:nvGrpSpPr>
          <p:grpSpPr>
            <a:xfrm>
              <a:off x="3869189" y="2187237"/>
              <a:ext cx="1363449" cy="1440160"/>
              <a:chOff x="3869189" y="2187237"/>
              <a:chExt cx="1363449" cy="1440160"/>
            </a:xfrm>
          </p:grpSpPr>
          <p:sp>
            <p:nvSpPr>
              <p:cNvPr id="81" name="TextBox 80">
                <a:extLst>
                  <a:ext uri="{FF2B5EF4-FFF2-40B4-BE49-F238E27FC236}">
                    <a16:creationId xmlns:a16="http://schemas.microsoft.com/office/drawing/2014/main" id="{E788ECB5-B277-411C-8300-E1182CB64F67}"/>
                  </a:ext>
                </a:extLst>
              </p:cNvPr>
              <p:cNvSpPr txBox="1"/>
              <p:nvPr/>
            </p:nvSpPr>
            <p:spPr>
              <a:xfrm>
                <a:off x="3909149" y="2919511"/>
                <a:ext cx="1323489" cy="707886"/>
              </a:xfrm>
              <a:prstGeom prst="rect">
                <a:avLst/>
              </a:prstGeom>
              <a:noFill/>
            </p:spPr>
            <p:txBody>
              <a:bodyPr wrap="square" rtlCol="0">
                <a:spAutoFit/>
              </a:bodyPr>
              <a:lstStyle/>
              <a:p>
                <a:r>
                  <a:rPr lang="vi-VN" sz="2000" dirty="0">
                    <a:latin typeface="Times New Roman" panose="02020603050405020304" pitchFamily="18" charset="0"/>
                    <a:cs typeface="Times New Roman" panose="02020603050405020304" pitchFamily="18" charset="0"/>
                  </a:rPr>
                  <a:t>Ứng suất TB tại K</a:t>
                </a:r>
              </a:p>
            </p:txBody>
          </p:sp>
          <p:graphicFrame>
            <p:nvGraphicFramePr>
              <p:cNvPr id="82" name="Object 81">
                <a:extLst>
                  <a:ext uri="{FF2B5EF4-FFF2-40B4-BE49-F238E27FC236}">
                    <a16:creationId xmlns:a16="http://schemas.microsoft.com/office/drawing/2014/main" id="{B72283F0-745E-4AF3-9E9A-A75BE01625A7}"/>
                  </a:ext>
                </a:extLst>
              </p:cNvPr>
              <p:cNvGraphicFramePr>
                <a:graphicFrameLocks noChangeAspect="1"/>
              </p:cNvGraphicFramePr>
              <p:nvPr>
                <p:extLst>
                  <p:ext uri="{D42A27DB-BD31-4B8C-83A1-F6EECF244321}">
                    <p14:modId xmlns:p14="http://schemas.microsoft.com/office/powerpoint/2010/main" val="940207450"/>
                  </p:ext>
                </p:extLst>
              </p:nvPr>
            </p:nvGraphicFramePr>
            <p:xfrm>
              <a:off x="3869189" y="2187237"/>
              <a:ext cx="355600" cy="444500"/>
            </p:xfrm>
            <a:graphic>
              <a:graphicData uri="http://schemas.openxmlformats.org/presentationml/2006/ole">
                <mc:AlternateContent xmlns:mc="http://schemas.openxmlformats.org/markup-compatibility/2006">
                  <mc:Choice xmlns:v="urn:schemas-microsoft-com:vml" Requires="v">
                    <p:oleObj spid="_x0000_s3623" name="Equation" r:id="rId15" imgW="355320" imgH="444240" progId="Equation.DSMT4">
                      <p:embed/>
                    </p:oleObj>
                  </mc:Choice>
                  <mc:Fallback>
                    <p:oleObj name="Equation" r:id="rId15" imgW="355320" imgH="444240" progId="Equation.DSMT4">
                      <p:embed/>
                      <p:pic>
                        <p:nvPicPr>
                          <p:cNvPr id="102" name="Object 101"/>
                          <p:cNvPicPr/>
                          <p:nvPr/>
                        </p:nvPicPr>
                        <p:blipFill>
                          <a:blip r:embed="rId16"/>
                          <a:stretch>
                            <a:fillRect/>
                          </a:stretch>
                        </p:blipFill>
                        <p:spPr>
                          <a:xfrm>
                            <a:off x="3869189" y="2187237"/>
                            <a:ext cx="355600" cy="444500"/>
                          </a:xfrm>
                          <a:prstGeom prst="rect">
                            <a:avLst/>
                          </a:prstGeom>
                        </p:spPr>
                      </p:pic>
                    </p:oleObj>
                  </mc:Fallback>
                </mc:AlternateContent>
              </a:graphicData>
            </a:graphic>
          </p:graphicFrame>
        </p:grpSp>
        <p:graphicFrame>
          <p:nvGraphicFramePr>
            <p:cNvPr id="79" name="Object 78">
              <a:extLst>
                <a:ext uri="{FF2B5EF4-FFF2-40B4-BE49-F238E27FC236}">
                  <a16:creationId xmlns:a16="http://schemas.microsoft.com/office/drawing/2014/main" id="{37103E75-55E6-40F3-8E4A-AA0B9163E1A3}"/>
                </a:ext>
              </a:extLst>
            </p:cNvPr>
            <p:cNvGraphicFramePr>
              <a:graphicFrameLocks noChangeAspect="1"/>
            </p:cNvGraphicFramePr>
            <p:nvPr>
              <p:extLst>
                <p:ext uri="{D42A27DB-BD31-4B8C-83A1-F6EECF244321}">
                  <p14:modId xmlns:p14="http://schemas.microsoft.com/office/powerpoint/2010/main" val="2700968044"/>
                </p:ext>
              </p:extLst>
            </p:nvPr>
          </p:nvGraphicFramePr>
          <p:xfrm>
            <a:off x="2719056" y="2853705"/>
            <a:ext cx="406400" cy="266700"/>
          </p:xfrm>
          <a:graphic>
            <a:graphicData uri="http://schemas.openxmlformats.org/presentationml/2006/ole">
              <mc:AlternateContent xmlns:mc="http://schemas.openxmlformats.org/markup-compatibility/2006">
                <mc:Choice xmlns:v="urn:schemas-microsoft-com:vml" Requires="v">
                  <p:oleObj spid="_x0000_s3624" name="Equation" r:id="rId17" imgW="406080" imgH="266400" progId="Equation.DSMT4">
                    <p:embed/>
                  </p:oleObj>
                </mc:Choice>
                <mc:Fallback>
                  <p:oleObj name="Equation" r:id="rId17" imgW="406080" imgH="266400" progId="Equation.DSMT4">
                    <p:embed/>
                    <p:pic>
                      <p:nvPicPr>
                        <p:cNvPr id="97" name="Object 96"/>
                        <p:cNvPicPr/>
                        <p:nvPr/>
                      </p:nvPicPr>
                      <p:blipFill>
                        <a:blip r:embed="rId18"/>
                        <a:stretch>
                          <a:fillRect/>
                        </a:stretch>
                      </p:blipFill>
                      <p:spPr>
                        <a:xfrm>
                          <a:off x="2719056" y="2853705"/>
                          <a:ext cx="406400" cy="266700"/>
                        </a:xfrm>
                        <a:prstGeom prst="rect">
                          <a:avLst/>
                        </a:prstGeom>
                      </p:spPr>
                    </p:pic>
                  </p:oleObj>
                </mc:Fallback>
              </mc:AlternateContent>
            </a:graphicData>
          </a:graphic>
        </p:graphicFrame>
        <p:cxnSp>
          <p:nvCxnSpPr>
            <p:cNvPr id="80" name="Straight Connector 79">
              <a:extLst>
                <a:ext uri="{FF2B5EF4-FFF2-40B4-BE49-F238E27FC236}">
                  <a16:creationId xmlns:a16="http://schemas.microsoft.com/office/drawing/2014/main" id="{393EFA8B-6A7B-41ED-85DD-2F283E8227E0}"/>
                </a:ext>
              </a:extLst>
            </p:cNvPr>
            <p:cNvCxnSpPr>
              <a:endCxn id="79" idx="3"/>
            </p:cNvCxnSpPr>
            <p:nvPr/>
          </p:nvCxnSpPr>
          <p:spPr>
            <a:xfrm flipH="1" flipV="1">
              <a:off x="3144292" y="2986744"/>
              <a:ext cx="275580" cy="108207"/>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B1FC0C80-60DE-40D1-A1A5-C85F796E3C20}"/>
              </a:ext>
            </a:extLst>
          </p:cNvPr>
          <p:cNvGrpSpPr/>
          <p:nvPr/>
        </p:nvGrpSpPr>
        <p:grpSpPr>
          <a:xfrm>
            <a:off x="1928813" y="4354170"/>
            <a:ext cx="4688011" cy="787400"/>
            <a:chOff x="172021" y="4742645"/>
            <a:chExt cx="4688011" cy="787400"/>
          </a:xfrm>
        </p:grpSpPr>
        <p:graphicFrame>
          <p:nvGraphicFramePr>
            <p:cNvPr id="84" name="Object 83">
              <a:extLst>
                <a:ext uri="{FF2B5EF4-FFF2-40B4-BE49-F238E27FC236}">
                  <a16:creationId xmlns:a16="http://schemas.microsoft.com/office/drawing/2014/main" id="{59602C6B-2D20-487F-8D30-E1B70ED3F594}"/>
                </a:ext>
              </a:extLst>
            </p:cNvPr>
            <p:cNvGraphicFramePr>
              <a:graphicFrameLocks noChangeAspect="1"/>
            </p:cNvGraphicFramePr>
            <p:nvPr>
              <p:extLst>
                <p:ext uri="{D42A27DB-BD31-4B8C-83A1-F6EECF244321}">
                  <p14:modId xmlns:p14="http://schemas.microsoft.com/office/powerpoint/2010/main" val="2219455859"/>
                </p:ext>
              </p:extLst>
            </p:nvPr>
          </p:nvGraphicFramePr>
          <p:xfrm>
            <a:off x="172021" y="4742645"/>
            <a:ext cx="1092200" cy="787400"/>
          </p:xfrm>
          <a:graphic>
            <a:graphicData uri="http://schemas.openxmlformats.org/presentationml/2006/ole">
              <mc:AlternateContent xmlns:mc="http://schemas.openxmlformats.org/markup-compatibility/2006">
                <mc:Choice xmlns:v="urn:schemas-microsoft-com:vml" Requires="v">
                  <p:oleObj spid="_x0000_s3625" name="Equation" r:id="rId19" imgW="1091880" imgH="787320" progId="Equation.DSMT4">
                    <p:embed/>
                  </p:oleObj>
                </mc:Choice>
                <mc:Fallback>
                  <p:oleObj name="Equation" r:id="rId19" imgW="1091880" imgH="787320" progId="Equation.DSMT4">
                    <p:embed/>
                    <p:pic>
                      <p:nvPicPr>
                        <p:cNvPr id="118" name="Object 117"/>
                        <p:cNvPicPr/>
                        <p:nvPr/>
                      </p:nvPicPr>
                      <p:blipFill>
                        <a:blip r:embed="rId20"/>
                        <a:stretch>
                          <a:fillRect/>
                        </a:stretch>
                      </p:blipFill>
                      <p:spPr>
                        <a:xfrm>
                          <a:off x="172021" y="4742645"/>
                          <a:ext cx="1092200" cy="787400"/>
                        </a:xfrm>
                        <a:prstGeom prst="rect">
                          <a:avLst/>
                        </a:prstGeom>
                      </p:spPr>
                    </p:pic>
                  </p:oleObj>
                </mc:Fallback>
              </mc:AlternateContent>
            </a:graphicData>
          </a:graphic>
        </p:graphicFrame>
        <p:sp>
          <p:nvSpPr>
            <p:cNvPr id="85" name="TextBox 84">
              <a:extLst>
                <a:ext uri="{FF2B5EF4-FFF2-40B4-BE49-F238E27FC236}">
                  <a16:creationId xmlns:a16="http://schemas.microsoft.com/office/drawing/2014/main" id="{46870E57-FB2E-492E-AFF8-DDE3EB29519A}"/>
                </a:ext>
              </a:extLst>
            </p:cNvPr>
            <p:cNvSpPr txBox="1"/>
            <p:nvPr/>
          </p:nvSpPr>
          <p:spPr>
            <a:xfrm>
              <a:off x="1200919" y="4926654"/>
              <a:ext cx="3659113" cy="461665"/>
            </a:xfrm>
            <a:prstGeom prst="rect">
              <a:avLst/>
            </a:prstGeom>
            <a:noFill/>
          </p:spPr>
          <p:txBody>
            <a:bodyPr wrap="square" rtlCol="0">
              <a:spAutoFit/>
            </a:bodyPr>
            <a:lstStyle/>
            <a:p>
              <a:r>
                <a:rPr lang="vi-VN" sz="2400" b="1" i="1" dirty="0">
                  <a:latin typeface="Times New Roman" panose="02020603050405020304" pitchFamily="18" charset="0"/>
                  <a:cs typeface="Times New Roman" panose="02020603050405020304" pitchFamily="18" charset="0"/>
                </a:rPr>
                <a:t>: ứng </a:t>
              </a:r>
              <a:r>
                <a:rPr lang="vi-VN" sz="2400" b="1" i="1">
                  <a:latin typeface="Times New Roman" panose="02020603050405020304" pitchFamily="18" charset="0"/>
                  <a:cs typeface="Times New Roman" panose="02020603050405020304" pitchFamily="18" charset="0"/>
                </a:rPr>
                <a:t>suất TB </a:t>
              </a:r>
              <a:r>
                <a:rPr lang="vi-VN" sz="2400" b="1" i="1" dirty="0">
                  <a:latin typeface="Times New Roman" panose="02020603050405020304" pitchFamily="18" charset="0"/>
                  <a:cs typeface="Times New Roman" panose="02020603050405020304" pitchFamily="18" charset="0"/>
                </a:rPr>
                <a:t>tại K</a:t>
              </a:r>
            </a:p>
          </p:txBody>
        </p:sp>
      </p:grpSp>
      <p:sp>
        <p:nvSpPr>
          <p:cNvPr id="86" name="Rectangle 85">
            <a:extLst>
              <a:ext uri="{FF2B5EF4-FFF2-40B4-BE49-F238E27FC236}">
                <a16:creationId xmlns:a16="http://schemas.microsoft.com/office/drawing/2014/main" id="{F88103DB-E61B-48CE-9E2E-A097A4647248}"/>
              </a:ext>
            </a:extLst>
          </p:cNvPr>
          <p:cNvSpPr/>
          <p:nvPr/>
        </p:nvSpPr>
        <p:spPr>
          <a:xfrm>
            <a:off x="1936305" y="5193936"/>
            <a:ext cx="3545710" cy="134857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vi-VN" sz="2400" dirty="0">
                <a:latin typeface="Times New Roman" panose="02020603050405020304" pitchFamily="18" charset="0"/>
                <a:cs typeface="Times New Roman" panose="02020603050405020304" pitchFamily="18" charset="0"/>
              </a:rPr>
              <a:t>Lượng thay đổi của lực liên kết trung bình trên một đơn vị diện tích </a:t>
            </a:r>
            <a:r>
              <a:rPr lang="vi-VN" sz="2400">
                <a:latin typeface="Times New Roman" panose="02020603050405020304" pitchFamily="18" charset="0"/>
                <a:cs typeface="Times New Roman" panose="02020603050405020304" pitchFamily="18" charset="0"/>
              </a:rPr>
              <a:t>thuộc </a:t>
            </a:r>
            <a:r>
              <a:rPr lang="vi-VN" sz="2400">
                <a:latin typeface="Times New Roman" panose="02020603050405020304" pitchFamily="18" charset="0"/>
                <a:cs typeface="Times New Roman" panose="02020603050405020304" pitchFamily="18" charset="0"/>
                <a:sym typeface="Symbol"/>
              </a:rPr>
              <a:t></a:t>
            </a:r>
            <a:r>
              <a:rPr lang="en-US" sz="2400">
                <a:latin typeface="Times New Roman" panose="02020603050405020304" pitchFamily="18" charset="0"/>
                <a:cs typeface="Times New Roman" panose="02020603050405020304" pitchFamily="18" charset="0"/>
                <a:sym typeface="Symbol"/>
              </a:rPr>
              <a:t>A</a:t>
            </a:r>
            <a:r>
              <a:rPr lang="vi-VN" sz="2400">
                <a:latin typeface="Times New Roman" panose="02020603050405020304" pitchFamily="18" charset="0"/>
                <a:cs typeface="Times New Roman" panose="02020603050405020304" pitchFamily="18" charset="0"/>
                <a:sym typeface="Symbol"/>
              </a:rPr>
              <a:t>.</a:t>
            </a:r>
            <a:endParaRPr lang="vi-VN" sz="2400" dirty="0">
              <a:latin typeface="Times New Roman" panose="02020603050405020304" pitchFamily="18" charset="0"/>
              <a:cs typeface="Times New Roman" panose="02020603050405020304" pitchFamily="18" charset="0"/>
            </a:endParaRPr>
          </a:p>
        </p:txBody>
      </p:sp>
      <p:pic>
        <p:nvPicPr>
          <p:cNvPr id="42" name="Picture 41">
            <a:extLst>
              <a:ext uri="{FF2B5EF4-FFF2-40B4-BE49-F238E27FC236}">
                <a16:creationId xmlns:a16="http://schemas.microsoft.com/office/drawing/2014/main" id="{ABEE9DEF-9FF1-459B-A675-A82813C8683E}"/>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11256"/>
            <a:ext cx="4252981" cy="914400"/>
          </a:xfrm>
          <a:prstGeom prst="rect">
            <a:avLst/>
          </a:prstGeom>
        </p:spPr>
      </p:pic>
    </p:spTree>
    <p:extLst>
      <p:ext uri="{BB962C8B-B14F-4D97-AF65-F5344CB8AC3E}">
        <p14:creationId xmlns:p14="http://schemas.microsoft.com/office/powerpoint/2010/main" val="3628531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down)">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barn(inVertical)">
                                      <p:cBhvr>
                                        <p:cTn id="12" dur="500"/>
                                        <p:tgtEl>
                                          <p:spTgt spid="5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circle(in)">
                                      <p:cBhvr>
                                        <p:cTn id="17" dur="2000"/>
                                        <p:tgtEl>
                                          <p:spTgt spid="5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9"/>
                                        </p:tgtEl>
                                        <p:attrNameLst>
                                          <p:attrName>style.visibility</p:attrName>
                                        </p:attrNameLst>
                                      </p:cBhvr>
                                      <p:to>
                                        <p:strVal val="visible"/>
                                      </p:to>
                                    </p:set>
                                    <p:animEffect transition="in" filter="wipe(down)">
                                      <p:cBhvr>
                                        <p:cTn id="22" dur="500"/>
                                        <p:tgtEl>
                                          <p:spTgt spid="6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wipe(left)">
                                      <p:cBhvr>
                                        <p:cTn id="27" dur="500"/>
                                        <p:tgtEl>
                                          <p:spTgt spid="6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barn(inVertical)">
                                      <p:cBhvr>
                                        <p:cTn id="32" dur="500"/>
                                        <p:tgtEl>
                                          <p:spTgt spid="8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74"/>
                                        </p:tgtEl>
                                        <p:attrNameLst>
                                          <p:attrName>style.visibility</p:attrName>
                                        </p:attrNameLst>
                                      </p:cBhvr>
                                      <p:to>
                                        <p:strVal val="visible"/>
                                      </p:to>
                                    </p:set>
                                    <p:animEffect transition="in" filter="wipe(left)">
                                      <p:cBhvr>
                                        <p:cTn id="37" dur="500"/>
                                        <p:tgtEl>
                                          <p:spTgt spid="74"/>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42" fill="hold" grpId="0" nodeType="click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barn(outHorizontal)">
                                      <p:cBhvr>
                                        <p:cTn id="42"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object 3">
            <a:extLst>
              <a:ext uri="{FF2B5EF4-FFF2-40B4-BE49-F238E27FC236}">
                <a16:creationId xmlns:a16="http://schemas.microsoft.com/office/drawing/2014/main" id="{9BBE7CC0-4E10-419B-B604-01E19E795C2B}"/>
              </a:ext>
            </a:extLst>
          </p:cNvPr>
          <p:cNvGrpSpPr/>
          <p:nvPr/>
        </p:nvGrpSpPr>
        <p:grpSpPr>
          <a:xfrm>
            <a:off x="1842384" y="188495"/>
            <a:ext cx="7638500" cy="6532980"/>
            <a:chOff x="1268937" y="4701614"/>
            <a:chExt cx="5012690" cy="4272280"/>
          </a:xfrm>
        </p:grpSpPr>
        <p:sp>
          <p:nvSpPr>
            <p:cNvPr id="6" name="object 4">
              <a:extLst>
                <a:ext uri="{FF2B5EF4-FFF2-40B4-BE49-F238E27FC236}">
                  <a16:creationId xmlns:a16="http://schemas.microsoft.com/office/drawing/2014/main" id="{5F756105-B177-4310-8517-F56525572ADE}"/>
                </a:ext>
              </a:extLst>
            </p:cNvPr>
            <p:cNvSpPr/>
            <p:nvPr/>
          </p:nvSpPr>
          <p:spPr>
            <a:xfrm>
              <a:off x="1268937" y="4701614"/>
              <a:ext cx="5012574" cy="4162353"/>
            </a:xfrm>
            <a:prstGeom prst="rect">
              <a:avLst/>
            </a:prstGeom>
            <a:blipFill>
              <a:blip r:embed="rId3" cstate="print"/>
              <a:stretch>
                <a:fillRect/>
              </a:stretch>
            </a:blipFill>
          </p:spPr>
          <p:txBody>
            <a:bodyPr wrap="square" lIns="0" tIns="0" rIns="0" bIns="0" rtlCol="0"/>
            <a:lstStyle/>
            <a:p>
              <a:endParaRPr/>
            </a:p>
          </p:txBody>
        </p:sp>
        <p:sp>
          <p:nvSpPr>
            <p:cNvPr id="7" name="object 5">
              <a:extLst>
                <a:ext uri="{FF2B5EF4-FFF2-40B4-BE49-F238E27FC236}">
                  <a16:creationId xmlns:a16="http://schemas.microsoft.com/office/drawing/2014/main" id="{18BF6547-BD8F-4BE9-9F14-F7E8D292F30B}"/>
                </a:ext>
              </a:extLst>
            </p:cNvPr>
            <p:cNvSpPr/>
            <p:nvPr/>
          </p:nvSpPr>
          <p:spPr>
            <a:xfrm>
              <a:off x="1839468" y="8516111"/>
              <a:ext cx="1626235" cy="457200"/>
            </a:xfrm>
            <a:custGeom>
              <a:avLst/>
              <a:gdLst/>
              <a:ahLst/>
              <a:cxnLst/>
              <a:rect l="l" t="t" r="r" b="b"/>
              <a:pathLst>
                <a:path w="1626235" h="457200">
                  <a:moveTo>
                    <a:pt x="1626108" y="0"/>
                  </a:moveTo>
                  <a:lnTo>
                    <a:pt x="0" y="0"/>
                  </a:lnTo>
                  <a:lnTo>
                    <a:pt x="0" y="457200"/>
                  </a:lnTo>
                  <a:lnTo>
                    <a:pt x="1626108" y="457200"/>
                  </a:lnTo>
                  <a:lnTo>
                    <a:pt x="1626108" y="0"/>
                  </a:lnTo>
                  <a:close/>
                </a:path>
              </a:pathLst>
            </a:custGeom>
            <a:solidFill>
              <a:srgbClr val="FFFFFF"/>
            </a:solidFill>
          </p:spPr>
          <p:txBody>
            <a:bodyPr wrap="square" lIns="0" tIns="0" rIns="0" bIns="0" rtlCol="0"/>
            <a:lstStyle/>
            <a:p>
              <a:endParaRPr/>
            </a:p>
          </p:txBody>
        </p:sp>
      </p:grpSp>
    </p:spTree>
    <p:extLst>
      <p:ext uri="{BB962C8B-B14F-4D97-AF65-F5344CB8AC3E}">
        <p14:creationId xmlns:p14="http://schemas.microsoft.com/office/powerpoint/2010/main" val="33710443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Content Placeholder 5" descr="A picture containing object, antenna&#10;&#10;Description automatically generated">
            <a:extLst>
              <a:ext uri="{FF2B5EF4-FFF2-40B4-BE49-F238E27FC236}">
                <a16:creationId xmlns:a16="http://schemas.microsoft.com/office/drawing/2014/main" id="{3D593BFA-0582-402D-81F9-6570580B6AD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3148"/>
          <a:stretch/>
        </p:blipFill>
        <p:spPr>
          <a:xfrm>
            <a:off x="507825" y="2602650"/>
            <a:ext cx="6373511" cy="2377313"/>
          </a:xfrm>
        </p:spPr>
      </p:pic>
      <p:sp>
        <p:nvSpPr>
          <p:cNvPr id="4" name="Slide Number Placeholder 3">
            <a:extLst>
              <a:ext uri="{FF2B5EF4-FFF2-40B4-BE49-F238E27FC236}">
                <a16:creationId xmlns:a16="http://schemas.microsoft.com/office/drawing/2014/main" id="{14100DE2-6C19-4269-A2E1-A9FF7CEE8309}"/>
              </a:ext>
            </a:extLst>
          </p:cNvPr>
          <p:cNvSpPr>
            <a:spLocks noGrp="1"/>
          </p:cNvSpPr>
          <p:nvPr>
            <p:ph type="sldNum" sz="quarter" idx="12"/>
          </p:nvPr>
        </p:nvSpPr>
        <p:spPr/>
        <p:txBody>
          <a:bodyPr/>
          <a:lstStyle/>
          <a:p>
            <a:fld id="{51845F5A-061D-4825-9AE9-D7794091C6CF}" type="slidenum">
              <a:rPr lang="en-US" smtClean="0"/>
              <a:t>51</a:t>
            </a:fld>
            <a:endParaRPr lang="en-US"/>
          </a:p>
        </p:txBody>
      </p:sp>
      <p:pic>
        <p:nvPicPr>
          <p:cNvPr id="8" name="Picture 7" descr="A close up of a logo&#10;&#10;Description automatically generated">
            <a:extLst>
              <a:ext uri="{FF2B5EF4-FFF2-40B4-BE49-F238E27FC236}">
                <a16:creationId xmlns:a16="http://schemas.microsoft.com/office/drawing/2014/main" id="{48252C78-CFBF-4284-BCA0-FA85E88156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4284" y="1466577"/>
            <a:ext cx="5017511" cy="5254898"/>
          </a:xfrm>
          <a:prstGeom prst="rect">
            <a:avLst/>
          </a:prstGeom>
        </p:spPr>
      </p:pic>
      <p:sp>
        <p:nvSpPr>
          <p:cNvPr id="9" name="Title 1">
            <a:extLst>
              <a:ext uri="{FF2B5EF4-FFF2-40B4-BE49-F238E27FC236}">
                <a16:creationId xmlns:a16="http://schemas.microsoft.com/office/drawing/2014/main" id="{634C16A9-E35A-427C-81F8-3930E79C59D3}"/>
              </a:ext>
            </a:extLst>
          </p:cNvPr>
          <p:cNvSpPr txBox="1">
            <a:spLocks/>
          </p:cNvSpPr>
          <p:nvPr/>
        </p:nvSpPr>
        <p:spPr>
          <a:xfrm>
            <a:off x="838200" y="7329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i="1" kern="1200">
                <a:solidFill>
                  <a:schemeClr val="tx1"/>
                </a:solidFill>
                <a:latin typeface="Arial" panose="020B0604020202020204" pitchFamily="34" charset="0"/>
                <a:ea typeface="+mj-ea"/>
                <a:cs typeface="Arial" panose="020B0604020202020204" pitchFamily="34" charset="0"/>
              </a:defRPr>
            </a:lvl1pPr>
          </a:lstStyle>
          <a:p>
            <a:r>
              <a:rPr lang="en-US" b="1" dirty="0"/>
              <a:t>BÀI TẬP </a:t>
            </a:r>
            <a:r>
              <a:rPr lang="en-US" b="1"/>
              <a:t>CHƯƠNG 2</a:t>
            </a:r>
            <a:endParaRPr lang="en-AU" dirty="0"/>
          </a:p>
        </p:txBody>
      </p:sp>
      <p:sp>
        <p:nvSpPr>
          <p:cNvPr id="10" name="Rectangle 9">
            <a:extLst>
              <a:ext uri="{FF2B5EF4-FFF2-40B4-BE49-F238E27FC236}">
                <a16:creationId xmlns:a16="http://schemas.microsoft.com/office/drawing/2014/main" id="{6C46847B-D42C-48B9-A087-1BAD6390580B}"/>
              </a:ext>
            </a:extLst>
          </p:cNvPr>
          <p:cNvSpPr/>
          <p:nvPr/>
        </p:nvSpPr>
        <p:spPr>
          <a:xfrm>
            <a:off x="707627" y="1054341"/>
            <a:ext cx="9417963" cy="553998"/>
          </a:xfrm>
          <a:prstGeom prst="rect">
            <a:avLst/>
          </a:prstGeom>
        </p:spPr>
        <p:txBody>
          <a:bodyPr wrap="none">
            <a:spAutoFit/>
          </a:bodyPr>
          <a:lstStyle/>
          <a:p>
            <a:r>
              <a:rPr lang="es-ES" sz="3000" dirty="0" err="1">
                <a:latin typeface="Arial" panose="020B0604020202020204" pitchFamily="34" charset="0"/>
                <a:cs typeface="Arial" panose="020B0604020202020204" pitchFamily="34" charset="0"/>
              </a:rPr>
              <a:t>Vẽ</a:t>
            </a:r>
            <a:r>
              <a:rPr lang="es-ES" sz="3000" dirty="0">
                <a:latin typeface="Arial" panose="020B0604020202020204" pitchFamily="34" charset="0"/>
                <a:cs typeface="Arial" panose="020B0604020202020204" pitchFamily="34" charset="0"/>
              </a:rPr>
              <a:t> </a:t>
            </a:r>
            <a:r>
              <a:rPr lang="es-ES" sz="3000" dirty="0" err="1">
                <a:latin typeface="Arial" panose="020B0604020202020204" pitchFamily="34" charset="0"/>
                <a:cs typeface="Arial" panose="020B0604020202020204" pitchFamily="34" charset="0"/>
              </a:rPr>
              <a:t>biểu</a:t>
            </a:r>
            <a:r>
              <a:rPr lang="es-ES" sz="3000" dirty="0">
                <a:latin typeface="Arial" panose="020B0604020202020204" pitchFamily="34" charset="0"/>
                <a:cs typeface="Arial" panose="020B0604020202020204" pitchFamily="34" charset="0"/>
              </a:rPr>
              <a:t> </a:t>
            </a:r>
            <a:r>
              <a:rPr lang="es-ES" sz="3000" dirty="0" err="1">
                <a:latin typeface="Arial" panose="020B0604020202020204" pitchFamily="34" charset="0"/>
                <a:cs typeface="Arial" panose="020B0604020202020204" pitchFamily="34" charset="0"/>
              </a:rPr>
              <a:t>đồ</a:t>
            </a:r>
            <a:r>
              <a:rPr lang="es-ES" sz="3000" dirty="0">
                <a:latin typeface="Arial" panose="020B0604020202020204" pitchFamily="34" charset="0"/>
                <a:cs typeface="Arial" panose="020B0604020202020204" pitchFamily="34" charset="0"/>
              </a:rPr>
              <a:t> </a:t>
            </a:r>
            <a:r>
              <a:rPr lang="es-ES" sz="3000" dirty="0" err="1">
                <a:latin typeface="Arial" panose="020B0604020202020204" pitchFamily="34" charset="0"/>
                <a:cs typeface="Arial" panose="020B0604020202020204" pitchFamily="34" charset="0"/>
              </a:rPr>
              <a:t>nội</a:t>
            </a:r>
            <a:r>
              <a:rPr lang="es-ES" sz="3000" dirty="0">
                <a:latin typeface="Arial" panose="020B0604020202020204" pitchFamily="34" charset="0"/>
                <a:cs typeface="Arial" panose="020B0604020202020204" pitchFamily="34" charset="0"/>
              </a:rPr>
              <a:t> </a:t>
            </a:r>
            <a:r>
              <a:rPr lang="es-ES" sz="3000" err="1">
                <a:latin typeface="Arial" panose="020B0604020202020204" pitchFamily="34" charset="0"/>
                <a:cs typeface="Arial" panose="020B0604020202020204" pitchFamily="34" charset="0"/>
              </a:rPr>
              <a:t>lực</a:t>
            </a:r>
            <a:r>
              <a:rPr lang="es-ES" sz="3000">
                <a:latin typeface="Arial" panose="020B0604020202020204" pitchFamily="34" charset="0"/>
                <a:cs typeface="Arial" panose="020B0604020202020204" pitchFamily="34" charset="0"/>
              </a:rPr>
              <a:t> M, Q </a:t>
            </a:r>
            <a:r>
              <a:rPr lang="es-ES" sz="3000" dirty="0" err="1">
                <a:latin typeface="Arial" panose="020B0604020202020204" pitchFamily="34" charset="0"/>
                <a:cs typeface="Arial" panose="020B0604020202020204" pitchFamily="34" charset="0"/>
              </a:rPr>
              <a:t>của</a:t>
            </a:r>
            <a:r>
              <a:rPr lang="es-ES" sz="3000" dirty="0">
                <a:latin typeface="Arial" panose="020B0604020202020204" pitchFamily="34" charset="0"/>
                <a:cs typeface="Arial" panose="020B0604020202020204" pitchFamily="34" charset="0"/>
              </a:rPr>
              <a:t> </a:t>
            </a:r>
            <a:r>
              <a:rPr lang="es-ES" sz="3000" dirty="0" err="1">
                <a:latin typeface="Arial" panose="020B0604020202020204" pitchFamily="34" charset="0"/>
                <a:cs typeface="Arial" panose="020B0604020202020204" pitchFamily="34" charset="0"/>
              </a:rPr>
              <a:t>dầm</a:t>
            </a:r>
            <a:r>
              <a:rPr lang="es-ES" sz="3000" dirty="0">
                <a:latin typeface="Arial" panose="020B0604020202020204" pitchFamily="34" charset="0"/>
                <a:cs typeface="Arial" panose="020B0604020202020204" pitchFamily="34" charset="0"/>
              </a:rPr>
              <a:t> </a:t>
            </a:r>
            <a:r>
              <a:rPr lang="es-ES" sz="3000" dirty="0" err="1">
                <a:latin typeface="Arial" panose="020B0604020202020204" pitchFamily="34" charset="0"/>
                <a:cs typeface="Arial" panose="020B0604020202020204" pitchFamily="34" charset="0"/>
              </a:rPr>
              <a:t>chịu</a:t>
            </a:r>
            <a:r>
              <a:rPr lang="es-ES" sz="3000" dirty="0">
                <a:latin typeface="Arial" panose="020B0604020202020204" pitchFamily="34" charset="0"/>
                <a:cs typeface="Arial" panose="020B0604020202020204" pitchFamily="34" charset="0"/>
              </a:rPr>
              <a:t> </a:t>
            </a:r>
            <a:r>
              <a:rPr lang="es-ES" sz="3000" dirty="0" err="1">
                <a:latin typeface="Arial" panose="020B0604020202020204" pitchFamily="34" charset="0"/>
                <a:cs typeface="Arial" panose="020B0604020202020204" pitchFamily="34" charset="0"/>
              </a:rPr>
              <a:t>lực</a:t>
            </a:r>
            <a:r>
              <a:rPr lang="es-ES" sz="3000" dirty="0">
                <a:latin typeface="Arial" panose="020B0604020202020204" pitchFamily="34" charset="0"/>
                <a:cs typeface="Arial" panose="020B0604020202020204" pitchFamily="34" charset="0"/>
              </a:rPr>
              <a:t> </a:t>
            </a:r>
            <a:r>
              <a:rPr lang="es-ES" sz="3000" dirty="0" err="1">
                <a:latin typeface="Arial" panose="020B0604020202020204" pitchFamily="34" charset="0"/>
                <a:cs typeface="Arial" panose="020B0604020202020204" pitchFamily="34" charset="0"/>
              </a:rPr>
              <a:t>như</a:t>
            </a:r>
            <a:r>
              <a:rPr lang="es-ES" sz="3000" dirty="0">
                <a:latin typeface="Arial" panose="020B0604020202020204" pitchFamily="34" charset="0"/>
                <a:cs typeface="Arial" panose="020B0604020202020204" pitchFamily="34" charset="0"/>
              </a:rPr>
              <a:t> </a:t>
            </a:r>
            <a:r>
              <a:rPr lang="es-ES" sz="3000" dirty="0" err="1">
                <a:latin typeface="Arial" panose="020B0604020202020204" pitchFamily="34" charset="0"/>
                <a:cs typeface="Arial" panose="020B0604020202020204" pitchFamily="34" charset="0"/>
              </a:rPr>
              <a:t>hình</a:t>
            </a:r>
            <a:r>
              <a:rPr lang="es-ES" sz="3000" dirty="0">
                <a:latin typeface="Arial" panose="020B0604020202020204" pitchFamily="34" charset="0"/>
                <a:cs typeface="Arial" panose="020B0604020202020204" pitchFamily="34" charset="0"/>
              </a:rPr>
              <a:t> </a:t>
            </a:r>
            <a:r>
              <a:rPr lang="es-ES" sz="3000" dirty="0" err="1">
                <a:latin typeface="Arial" panose="020B0604020202020204" pitchFamily="34" charset="0"/>
                <a:cs typeface="Arial" panose="020B0604020202020204" pitchFamily="34" charset="0"/>
              </a:rPr>
              <a:t>vẽ</a:t>
            </a:r>
            <a:endParaRPr lang="en-AU"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2397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5BD268F-20FE-469B-8243-92268EA6AEA4}"/>
              </a:ext>
            </a:extLst>
          </p:cNvPr>
          <p:cNvSpPr/>
          <p:nvPr/>
        </p:nvSpPr>
        <p:spPr>
          <a:xfrm>
            <a:off x="838201" y="1348409"/>
            <a:ext cx="10988040" cy="461665"/>
          </a:xfrm>
          <a:prstGeom prst="rect">
            <a:avLst/>
          </a:prstGeom>
        </p:spPr>
        <p:txBody>
          <a:bodyPr wrap="square">
            <a:spAutoFit/>
          </a:bodyPr>
          <a:lstStyle/>
          <a:p>
            <a:r>
              <a:rPr lang="en-US" sz="2400" b="1">
                <a:latin typeface="Times New Roman" panose="02020603050405020304" pitchFamily="18" charset="0"/>
                <a:ea typeface="Times New Roman" panose="02020603050405020304" pitchFamily="18" charset="0"/>
                <a:cs typeface="Times New Roman" panose="02020603050405020304" pitchFamily="18" charset="0"/>
              </a:rPr>
              <a:t>2.1.3. Khái niệm ứng suất</a:t>
            </a:r>
          </a:p>
        </p:txBody>
      </p:sp>
      <p:sp>
        <p:nvSpPr>
          <p:cNvPr id="11" name="Title 1">
            <a:extLst>
              <a:ext uri="{FF2B5EF4-FFF2-40B4-BE49-F238E27FC236}">
                <a16:creationId xmlns:a16="http://schemas.microsoft.com/office/drawing/2014/main" id="{2CF4D334-25EB-44EC-AF6B-A954D35D655A}"/>
              </a:ext>
            </a:extLst>
          </p:cNvPr>
          <p:cNvSpPr>
            <a:spLocks noGrp="1"/>
          </p:cNvSpPr>
          <p:nvPr>
            <p:ph type="title"/>
          </p:nvPr>
        </p:nvSpPr>
        <p:spPr>
          <a:xfrm>
            <a:off x="838200" y="780755"/>
            <a:ext cx="10515600" cy="732155"/>
          </a:xfrm>
        </p:spPr>
        <p:txBody>
          <a:bodyPr>
            <a:normAutofit/>
          </a:bodyPr>
          <a:lstStyle/>
          <a:p>
            <a:r>
              <a:rPr lang="en-US" sz="2400" b="1" dirty="0">
                <a:latin typeface="Times New Roman" panose="02020603050405020304" pitchFamily="18" charset="0"/>
                <a:cs typeface="Times New Roman" panose="02020603050405020304" pitchFamily="18" charset="0"/>
              </a:rPr>
              <a:t>2.1. </a:t>
            </a:r>
            <a:r>
              <a:rPr lang="en-US" sz="2400" b="1" dirty="0" err="1">
                <a:latin typeface="Times New Roman" panose="02020603050405020304" pitchFamily="18" charset="0"/>
                <a:cs typeface="Times New Roman" panose="02020603050405020304" pitchFamily="18" charset="0"/>
              </a:rPr>
              <a:t>Nội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lực</a:t>
            </a:r>
            <a:r>
              <a:rPr lang="en-US" sz="2400" b="1" dirty="0">
                <a:latin typeface="Times New Roman" panose="02020603050405020304" pitchFamily="18" charset="0"/>
                <a:cs typeface="Times New Roman" panose="02020603050405020304" pitchFamily="18" charset="0"/>
              </a:rPr>
              <a:t> – </a:t>
            </a:r>
            <a:r>
              <a:rPr lang="en-US" sz="2400" b="1" dirty="0" err="1">
                <a:latin typeface="Times New Roman" panose="02020603050405020304" pitchFamily="18" charset="0"/>
                <a:cs typeface="Times New Roman" panose="02020603050405020304" pitchFamily="18" charset="0"/>
              </a:rPr>
              <a:t>phương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cắt</a:t>
            </a:r>
            <a:endParaRPr lang="en-AU" sz="2400" b="1" dirty="0">
              <a:latin typeface="Times New Roman" panose="02020603050405020304" pitchFamily="18" charset="0"/>
              <a:cs typeface="Times New Roman" panose="02020603050405020304" pitchFamily="18" charset="0"/>
            </a:endParaRPr>
          </a:p>
        </p:txBody>
      </p:sp>
      <p:grpSp>
        <p:nvGrpSpPr>
          <p:cNvPr id="43" name="Group 42">
            <a:extLst>
              <a:ext uri="{FF2B5EF4-FFF2-40B4-BE49-F238E27FC236}">
                <a16:creationId xmlns:a16="http://schemas.microsoft.com/office/drawing/2014/main" id="{67A47598-9C4A-45B5-916E-62085EDF780A}"/>
              </a:ext>
            </a:extLst>
          </p:cNvPr>
          <p:cNvGrpSpPr/>
          <p:nvPr/>
        </p:nvGrpSpPr>
        <p:grpSpPr>
          <a:xfrm>
            <a:off x="1991637" y="1861795"/>
            <a:ext cx="4555820" cy="2472099"/>
            <a:chOff x="534058" y="2187237"/>
            <a:chExt cx="4555820" cy="2472099"/>
          </a:xfrm>
        </p:grpSpPr>
        <p:pic>
          <p:nvPicPr>
            <p:cNvPr id="44" name="Picture 4">
              <a:extLst>
                <a:ext uri="{FF2B5EF4-FFF2-40B4-BE49-F238E27FC236}">
                  <a16:creationId xmlns:a16="http://schemas.microsoft.com/office/drawing/2014/main" id="{728C2E26-B30A-4B74-AD2E-D999F97A64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058" y="2187237"/>
              <a:ext cx="3426874" cy="2472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5" name="Straight Arrow Connector 44">
              <a:extLst>
                <a:ext uri="{FF2B5EF4-FFF2-40B4-BE49-F238E27FC236}">
                  <a16:creationId xmlns:a16="http://schemas.microsoft.com/office/drawing/2014/main" id="{F21C5756-1FF8-473A-8759-DB5CA24405B2}"/>
                </a:ext>
              </a:extLst>
            </p:cNvPr>
            <p:cNvCxnSpPr/>
            <p:nvPr/>
          </p:nvCxnSpPr>
          <p:spPr>
            <a:xfrm flipV="1">
              <a:off x="3506710" y="2606928"/>
              <a:ext cx="782219" cy="502863"/>
            </a:xfrm>
            <a:prstGeom prst="straightConnector1">
              <a:avLst/>
            </a:prstGeom>
            <a:ln w="31750">
              <a:tailEnd type="stealth" w="lg" len="lg"/>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3FA307EF-A5B6-47ED-8ED4-064D2DE7F2DD}"/>
                </a:ext>
              </a:extLst>
            </p:cNvPr>
            <p:cNvGrpSpPr/>
            <p:nvPr/>
          </p:nvGrpSpPr>
          <p:grpSpPr>
            <a:xfrm>
              <a:off x="3766389" y="2193538"/>
              <a:ext cx="1323489" cy="1433859"/>
              <a:chOff x="3766389" y="2193538"/>
              <a:chExt cx="1323489" cy="1433859"/>
            </a:xfrm>
          </p:grpSpPr>
          <p:sp>
            <p:nvSpPr>
              <p:cNvPr id="47" name="TextBox 46">
                <a:extLst>
                  <a:ext uri="{FF2B5EF4-FFF2-40B4-BE49-F238E27FC236}">
                    <a16:creationId xmlns:a16="http://schemas.microsoft.com/office/drawing/2014/main" id="{6F3C5864-7D77-4E3B-92B2-9CE9669C04DE}"/>
                  </a:ext>
                </a:extLst>
              </p:cNvPr>
              <p:cNvSpPr txBox="1"/>
              <p:nvPr/>
            </p:nvSpPr>
            <p:spPr>
              <a:xfrm>
                <a:off x="3766389" y="2919511"/>
                <a:ext cx="1323489" cy="707886"/>
              </a:xfrm>
              <a:prstGeom prst="rect">
                <a:avLst/>
              </a:prstGeom>
              <a:noFill/>
            </p:spPr>
            <p:txBody>
              <a:bodyPr wrap="square" rtlCol="0">
                <a:spAutoFit/>
              </a:bodyPr>
              <a:lstStyle/>
              <a:p>
                <a:r>
                  <a:rPr lang="vi-VN" sz="2000" dirty="0">
                    <a:latin typeface="Times New Roman" panose="02020603050405020304" pitchFamily="18" charset="0"/>
                    <a:cs typeface="Times New Roman" panose="02020603050405020304" pitchFamily="18" charset="0"/>
                  </a:rPr>
                  <a:t>Ứng suất thực tại K</a:t>
                </a:r>
              </a:p>
            </p:txBody>
          </p:sp>
          <p:graphicFrame>
            <p:nvGraphicFramePr>
              <p:cNvPr id="48" name="Object 47">
                <a:extLst>
                  <a:ext uri="{FF2B5EF4-FFF2-40B4-BE49-F238E27FC236}">
                    <a16:creationId xmlns:a16="http://schemas.microsoft.com/office/drawing/2014/main" id="{3382846E-EA90-44AC-ABA4-C694F87A4B70}"/>
                  </a:ext>
                </a:extLst>
              </p:cNvPr>
              <p:cNvGraphicFramePr>
                <a:graphicFrameLocks noChangeAspect="1"/>
              </p:cNvGraphicFramePr>
              <p:nvPr>
                <p:extLst>
                  <p:ext uri="{D42A27DB-BD31-4B8C-83A1-F6EECF244321}">
                    <p14:modId xmlns:p14="http://schemas.microsoft.com/office/powerpoint/2010/main" val="3346890904"/>
                  </p:ext>
                </p:extLst>
              </p:nvPr>
            </p:nvGraphicFramePr>
            <p:xfrm>
              <a:off x="3926809" y="2193538"/>
              <a:ext cx="241300" cy="431800"/>
            </p:xfrm>
            <a:graphic>
              <a:graphicData uri="http://schemas.openxmlformats.org/presentationml/2006/ole">
                <mc:AlternateContent xmlns:mc="http://schemas.openxmlformats.org/markup-compatibility/2006">
                  <mc:Choice xmlns:v="urn:schemas-microsoft-com:vml" Requires="v">
                    <p:oleObj spid="_x0000_s4700" name="Equation" r:id="rId5" imgW="241200" imgH="431640" progId="Equation.DSMT4">
                      <p:embed/>
                    </p:oleObj>
                  </mc:Choice>
                  <mc:Fallback>
                    <p:oleObj name="Equation" r:id="rId5" imgW="241200" imgH="431640" progId="Equation.DSMT4">
                      <p:embed/>
                      <p:pic>
                        <p:nvPicPr>
                          <p:cNvPr id="116" name="Object 115"/>
                          <p:cNvPicPr/>
                          <p:nvPr/>
                        </p:nvPicPr>
                        <p:blipFill>
                          <a:blip r:embed="rId6"/>
                          <a:stretch>
                            <a:fillRect/>
                          </a:stretch>
                        </p:blipFill>
                        <p:spPr>
                          <a:xfrm>
                            <a:off x="3926809" y="2193538"/>
                            <a:ext cx="241300" cy="431800"/>
                          </a:xfrm>
                          <a:prstGeom prst="rect">
                            <a:avLst/>
                          </a:prstGeom>
                        </p:spPr>
                      </p:pic>
                    </p:oleObj>
                  </mc:Fallback>
                </mc:AlternateContent>
              </a:graphicData>
            </a:graphic>
          </p:graphicFrame>
        </p:grpSp>
      </p:grpSp>
      <p:sp>
        <p:nvSpPr>
          <p:cNvPr id="87" name="Rectangle 86">
            <a:extLst>
              <a:ext uri="{FF2B5EF4-FFF2-40B4-BE49-F238E27FC236}">
                <a16:creationId xmlns:a16="http://schemas.microsoft.com/office/drawing/2014/main" id="{70AED856-19C9-4633-AD6C-304238CCC449}"/>
              </a:ext>
            </a:extLst>
          </p:cNvPr>
          <p:cNvSpPr/>
          <p:nvPr/>
        </p:nvSpPr>
        <p:spPr>
          <a:xfrm>
            <a:off x="2082961" y="5283507"/>
            <a:ext cx="4102202" cy="91657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vi-VN" sz="2400" dirty="0">
                <a:latin typeface="Times New Roman" pitchFamily="18" charset="0"/>
                <a:cs typeface="Times New Roman" pitchFamily="18" charset="0"/>
              </a:rPr>
              <a:t>Lượng thay đổi của lực liên kết tại chính </a:t>
            </a:r>
            <a:r>
              <a:rPr lang="vi-VN" sz="2400">
                <a:latin typeface="Times New Roman" pitchFamily="18" charset="0"/>
                <a:cs typeface="Times New Roman" pitchFamily="18" charset="0"/>
              </a:rPr>
              <a:t>điểm K</a:t>
            </a:r>
            <a:r>
              <a:rPr lang="en-US" sz="2400">
                <a:latin typeface="Times New Roman" pitchFamily="18" charset="0"/>
                <a:cs typeface="Times New Roman" pitchFamily="18" charset="0"/>
              </a:rPr>
              <a:t> xét trên mcn</a:t>
            </a:r>
            <a:endParaRPr lang="vi-VN" sz="2400" dirty="0">
              <a:latin typeface="Times New Roman" pitchFamily="18" charset="0"/>
              <a:cs typeface="Times New Roman" pitchFamily="18" charset="0"/>
            </a:endParaRPr>
          </a:p>
        </p:txBody>
      </p:sp>
      <p:sp>
        <p:nvSpPr>
          <p:cNvPr id="88" name="Rounded Rectangle 4">
            <a:extLst>
              <a:ext uri="{FF2B5EF4-FFF2-40B4-BE49-F238E27FC236}">
                <a16:creationId xmlns:a16="http://schemas.microsoft.com/office/drawing/2014/main" id="{4F8330D1-8571-49DE-88B9-3EC46E8717D9}"/>
              </a:ext>
            </a:extLst>
          </p:cNvPr>
          <p:cNvSpPr/>
          <p:nvPr/>
        </p:nvSpPr>
        <p:spPr>
          <a:xfrm>
            <a:off x="6756388" y="814616"/>
            <a:ext cx="4499432" cy="3168352"/>
          </a:xfrm>
          <a:prstGeom prst="roundRect">
            <a:avLst>
              <a:gd name="adj" fmla="val 80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b="1" i="1" dirty="0">
                <a:latin typeface="Times New Roman" panose="02020603050405020304" pitchFamily="18" charset="0"/>
                <a:cs typeface="Times New Roman" panose="02020603050405020304" pitchFamily="18" charset="0"/>
                <a:sym typeface="Wingdings"/>
              </a:rPr>
              <a:t></a:t>
            </a:r>
            <a:r>
              <a:rPr lang="vi-VN" sz="2400" b="1" i="1" dirty="0">
                <a:latin typeface="Times New Roman" panose="02020603050405020304" pitchFamily="18" charset="0"/>
                <a:cs typeface="Times New Roman" panose="02020603050405020304" pitchFamily="18" charset="0"/>
              </a:rPr>
              <a:t> Ứng suất là một đại lượng cơ học đặc trưng cho mức độ chịu đựng của vật liệu tại một điểm, khi ứng suất đạt đến một giới hạn nào đó thì vật liệu bị phá hoại. Vì vậy việc xác định ứng suất là cơ sở đánh </a:t>
            </a:r>
            <a:r>
              <a:rPr lang="vi-VN" sz="2400" b="1" i="1">
                <a:latin typeface="Times New Roman" panose="02020603050405020304" pitchFamily="18" charset="0"/>
                <a:cs typeface="Times New Roman" panose="02020603050405020304" pitchFamily="18" charset="0"/>
              </a:rPr>
              <a:t>giá mức </a:t>
            </a:r>
            <a:r>
              <a:rPr lang="vi-VN" sz="2400" b="1" i="1" dirty="0">
                <a:latin typeface="Times New Roman" panose="02020603050405020304" pitchFamily="18" charset="0"/>
                <a:cs typeface="Times New Roman" panose="02020603050405020304" pitchFamily="18" charset="0"/>
              </a:rPr>
              <a:t>độ an toàn của vật liệu.</a:t>
            </a:r>
            <a:endParaRPr lang="vi-VN" sz="2400" dirty="0">
              <a:latin typeface="Times New Roman" panose="02020603050405020304" pitchFamily="18" charset="0"/>
              <a:cs typeface="Times New Roman" panose="02020603050405020304" pitchFamily="18" charset="0"/>
            </a:endParaRPr>
          </a:p>
        </p:txBody>
      </p:sp>
      <p:grpSp>
        <p:nvGrpSpPr>
          <p:cNvPr id="89" name="Group 88">
            <a:extLst>
              <a:ext uri="{FF2B5EF4-FFF2-40B4-BE49-F238E27FC236}">
                <a16:creationId xmlns:a16="http://schemas.microsoft.com/office/drawing/2014/main" id="{2DEB2757-7650-4125-BC7D-D74E1B777D6F}"/>
              </a:ext>
            </a:extLst>
          </p:cNvPr>
          <p:cNvGrpSpPr/>
          <p:nvPr/>
        </p:nvGrpSpPr>
        <p:grpSpPr>
          <a:xfrm>
            <a:off x="6624948" y="5284080"/>
            <a:ext cx="4355416" cy="620757"/>
            <a:chOff x="4718152" y="4365104"/>
            <a:chExt cx="4355416" cy="620757"/>
          </a:xfrm>
        </p:grpSpPr>
        <p:grpSp>
          <p:nvGrpSpPr>
            <p:cNvPr id="90" name="Group 89">
              <a:extLst>
                <a:ext uri="{FF2B5EF4-FFF2-40B4-BE49-F238E27FC236}">
                  <a16:creationId xmlns:a16="http://schemas.microsoft.com/office/drawing/2014/main" id="{72B9FD35-253B-446E-BCBF-998B3B72A5D3}"/>
                </a:ext>
              </a:extLst>
            </p:cNvPr>
            <p:cNvGrpSpPr/>
            <p:nvPr/>
          </p:nvGrpSpPr>
          <p:grpSpPr>
            <a:xfrm>
              <a:off x="5001716" y="4397907"/>
              <a:ext cx="3818756" cy="227914"/>
              <a:chOff x="5001716" y="4397907"/>
              <a:chExt cx="3818756" cy="227914"/>
            </a:xfrm>
          </p:grpSpPr>
          <p:cxnSp>
            <p:nvCxnSpPr>
              <p:cNvPr id="94" name="Straight Arrow Connector 93">
                <a:extLst>
                  <a:ext uri="{FF2B5EF4-FFF2-40B4-BE49-F238E27FC236}">
                    <a16:creationId xmlns:a16="http://schemas.microsoft.com/office/drawing/2014/main" id="{CC755353-364D-4982-AF16-BD451C59DD2D}"/>
                  </a:ext>
                </a:extLst>
              </p:cNvPr>
              <p:cNvCxnSpPr/>
              <p:nvPr/>
            </p:nvCxnSpPr>
            <p:spPr>
              <a:xfrm>
                <a:off x="5004048" y="4509120"/>
                <a:ext cx="3816424" cy="0"/>
              </a:xfrm>
              <a:prstGeom prst="straightConnector1">
                <a:avLst/>
              </a:prstGeom>
              <a:ln w="19050">
                <a:tailEnd type="stealth" w="lg" len="lg"/>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7E3D5348-5FFD-4316-8221-F56FBAC99BC7}"/>
                  </a:ext>
                </a:extLst>
              </p:cNvPr>
              <p:cNvCxnSpPr/>
              <p:nvPr/>
            </p:nvCxnSpPr>
            <p:spPr>
              <a:xfrm>
                <a:off x="7884368" y="4397907"/>
                <a:ext cx="0" cy="227914"/>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E6CF27A3-4DC5-4BE8-8139-0BD119A192B1}"/>
                  </a:ext>
                </a:extLst>
              </p:cNvPr>
              <p:cNvCxnSpPr/>
              <p:nvPr/>
            </p:nvCxnSpPr>
            <p:spPr>
              <a:xfrm>
                <a:off x="5001716" y="4397907"/>
                <a:ext cx="0" cy="227914"/>
              </a:xfrm>
              <a:prstGeom prst="line">
                <a:avLst/>
              </a:prstGeom>
            </p:spPr>
            <p:style>
              <a:lnRef idx="1">
                <a:schemeClr val="accent1"/>
              </a:lnRef>
              <a:fillRef idx="0">
                <a:schemeClr val="accent1"/>
              </a:fillRef>
              <a:effectRef idx="0">
                <a:schemeClr val="accent1"/>
              </a:effectRef>
              <a:fontRef idx="minor">
                <a:schemeClr val="tx1"/>
              </a:fontRef>
            </p:style>
          </p:cxnSp>
        </p:grpSp>
        <p:graphicFrame>
          <p:nvGraphicFramePr>
            <p:cNvPr id="91" name="Object 90">
              <a:extLst>
                <a:ext uri="{FF2B5EF4-FFF2-40B4-BE49-F238E27FC236}">
                  <a16:creationId xmlns:a16="http://schemas.microsoft.com/office/drawing/2014/main" id="{5E337EC5-6CDA-4A55-A27E-19218E95BCC4}"/>
                </a:ext>
              </a:extLst>
            </p:cNvPr>
            <p:cNvGraphicFramePr>
              <a:graphicFrameLocks noChangeAspect="1"/>
            </p:cNvGraphicFramePr>
            <p:nvPr>
              <p:extLst>
                <p:ext uri="{D42A27DB-BD31-4B8C-83A1-F6EECF244321}">
                  <p14:modId xmlns:p14="http://schemas.microsoft.com/office/powerpoint/2010/main" val="79987612"/>
                </p:ext>
              </p:extLst>
            </p:nvPr>
          </p:nvGraphicFramePr>
          <p:xfrm>
            <a:off x="7739063" y="4604861"/>
            <a:ext cx="292100" cy="381000"/>
          </p:xfrm>
          <a:graphic>
            <a:graphicData uri="http://schemas.openxmlformats.org/presentationml/2006/ole">
              <mc:AlternateContent xmlns:mc="http://schemas.openxmlformats.org/markup-compatibility/2006">
                <mc:Choice xmlns:v="urn:schemas-microsoft-com:vml" Requires="v">
                  <p:oleObj spid="_x0000_s4701" name="Equation" r:id="rId7" imgW="291960" imgH="380880" progId="Equation.DSMT4">
                    <p:embed/>
                  </p:oleObj>
                </mc:Choice>
                <mc:Fallback>
                  <p:oleObj name="Equation" r:id="rId7" imgW="291960" imgH="380880" progId="Equation.DSMT4">
                    <p:embed/>
                    <p:pic>
                      <p:nvPicPr>
                        <p:cNvPr id="59" name="Object 58"/>
                        <p:cNvPicPr/>
                        <p:nvPr/>
                      </p:nvPicPr>
                      <p:blipFill>
                        <a:blip r:embed="rId8"/>
                        <a:stretch>
                          <a:fillRect/>
                        </a:stretch>
                      </p:blipFill>
                      <p:spPr>
                        <a:xfrm>
                          <a:off x="7739063" y="4604861"/>
                          <a:ext cx="292100" cy="381000"/>
                        </a:xfrm>
                        <a:prstGeom prst="rect">
                          <a:avLst/>
                        </a:prstGeom>
                      </p:spPr>
                    </p:pic>
                  </p:oleObj>
                </mc:Fallback>
              </mc:AlternateContent>
            </a:graphicData>
          </a:graphic>
        </p:graphicFrame>
        <p:graphicFrame>
          <p:nvGraphicFramePr>
            <p:cNvPr id="92" name="Object 91">
              <a:extLst>
                <a:ext uri="{FF2B5EF4-FFF2-40B4-BE49-F238E27FC236}">
                  <a16:creationId xmlns:a16="http://schemas.microsoft.com/office/drawing/2014/main" id="{EFE90121-A966-42BA-AFD8-3FA64057567A}"/>
                </a:ext>
              </a:extLst>
            </p:cNvPr>
            <p:cNvGraphicFramePr>
              <a:graphicFrameLocks noChangeAspect="1"/>
            </p:cNvGraphicFramePr>
            <p:nvPr>
              <p:extLst>
                <p:ext uri="{D42A27DB-BD31-4B8C-83A1-F6EECF244321}">
                  <p14:modId xmlns:p14="http://schemas.microsoft.com/office/powerpoint/2010/main" val="1849500874"/>
                </p:ext>
              </p:extLst>
            </p:nvPr>
          </p:nvGraphicFramePr>
          <p:xfrm>
            <a:off x="8832268" y="4365104"/>
            <a:ext cx="241300" cy="266700"/>
          </p:xfrm>
          <a:graphic>
            <a:graphicData uri="http://schemas.openxmlformats.org/presentationml/2006/ole">
              <mc:AlternateContent xmlns:mc="http://schemas.openxmlformats.org/markup-compatibility/2006">
                <mc:Choice xmlns:v="urn:schemas-microsoft-com:vml" Requires="v">
                  <p:oleObj spid="_x0000_s4702" name="Equation" r:id="rId9" imgW="241200" imgH="266400" progId="Equation.DSMT4">
                    <p:embed/>
                  </p:oleObj>
                </mc:Choice>
                <mc:Fallback>
                  <p:oleObj name="Equation" r:id="rId9" imgW="241200" imgH="266400" progId="Equation.DSMT4">
                    <p:embed/>
                    <p:pic>
                      <p:nvPicPr>
                        <p:cNvPr id="60" name="Object 59"/>
                        <p:cNvPicPr/>
                        <p:nvPr/>
                      </p:nvPicPr>
                      <p:blipFill>
                        <a:blip r:embed="rId10"/>
                        <a:stretch>
                          <a:fillRect/>
                        </a:stretch>
                      </p:blipFill>
                      <p:spPr>
                        <a:xfrm>
                          <a:off x="8832268" y="4365104"/>
                          <a:ext cx="241300" cy="266700"/>
                        </a:xfrm>
                        <a:prstGeom prst="rect">
                          <a:avLst/>
                        </a:prstGeom>
                      </p:spPr>
                    </p:pic>
                  </p:oleObj>
                </mc:Fallback>
              </mc:AlternateContent>
            </a:graphicData>
          </a:graphic>
        </p:graphicFrame>
        <p:graphicFrame>
          <p:nvGraphicFramePr>
            <p:cNvPr id="93" name="Object 92">
              <a:extLst>
                <a:ext uri="{FF2B5EF4-FFF2-40B4-BE49-F238E27FC236}">
                  <a16:creationId xmlns:a16="http://schemas.microsoft.com/office/drawing/2014/main" id="{4EF0CE1F-5668-45AB-9ACB-EC1B909FB066}"/>
                </a:ext>
              </a:extLst>
            </p:cNvPr>
            <p:cNvGraphicFramePr>
              <a:graphicFrameLocks noChangeAspect="1"/>
            </p:cNvGraphicFramePr>
            <p:nvPr>
              <p:extLst>
                <p:ext uri="{D42A27DB-BD31-4B8C-83A1-F6EECF244321}">
                  <p14:modId xmlns:p14="http://schemas.microsoft.com/office/powerpoint/2010/main" val="3943649552"/>
                </p:ext>
              </p:extLst>
            </p:nvPr>
          </p:nvGraphicFramePr>
          <p:xfrm>
            <a:off x="4718152" y="4372164"/>
            <a:ext cx="190500" cy="279400"/>
          </p:xfrm>
          <a:graphic>
            <a:graphicData uri="http://schemas.openxmlformats.org/presentationml/2006/ole">
              <mc:AlternateContent xmlns:mc="http://schemas.openxmlformats.org/markup-compatibility/2006">
                <mc:Choice xmlns:v="urn:schemas-microsoft-com:vml" Requires="v">
                  <p:oleObj spid="_x0000_s4703" name="Equation" r:id="rId11" imgW="190440" imgH="279360" progId="Equation.DSMT4">
                    <p:embed/>
                  </p:oleObj>
                </mc:Choice>
                <mc:Fallback>
                  <p:oleObj name="Equation" r:id="rId11" imgW="190440" imgH="279360" progId="Equation.DSMT4">
                    <p:embed/>
                    <p:pic>
                      <p:nvPicPr>
                        <p:cNvPr id="62" name="Object 61"/>
                        <p:cNvPicPr/>
                        <p:nvPr/>
                      </p:nvPicPr>
                      <p:blipFill>
                        <a:blip r:embed="rId12"/>
                        <a:stretch>
                          <a:fillRect/>
                        </a:stretch>
                      </p:blipFill>
                      <p:spPr>
                        <a:xfrm>
                          <a:off x="4718152" y="4372164"/>
                          <a:ext cx="190500" cy="279400"/>
                        </a:xfrm>
                        <a:prstGeom prst="rect">
                          <a:avLst/>
                        </a:prstGeom>
                      </p:spPr>
                    </p:pic>
                  </p:oleObj>
                </mc:Fallback>
              </mc:AlternateContent>
            </a:graphicData>
          </a:graphic>
        </p:graphicFrame>
      </p:grpSp>
      <p:grpSp>
        <p:nvGrpSpPr>
          <p:cNvPr id="97" name="Group 96">
            <a:extLst>
              <a:ext uri="{FF2B5EF4-FFF2-40B4-BE49-F238E27FC236}">
                <a16:creationId xmlns:a16="http://schemas.microsoft.com/office/drawing/2014/main" id="{B2E4C49A-94CF-449E-ABAF-B6F212185511}"/>
              </a:ext>
            </a:extLst>
          </p:cNvPr>
          <p:cNvGrpSpPr/>
          <p:nvPr/>
        </p:nvGrpSpPr>
        <p:grpSpPr>
          <a:xfrm>
            <a:off x="7562204" y="5616845"/>
            <a:ext cx="1563260" cy="360000"/>
            <a:chOff x="5652120" y="4077072"/>
            <a:chExt cx="1563260" cy="360000"/>
          </a:xfrm>
        </p:grpSpPr>
        <p:sp>
          <p:nvSpPr>
            <p:cNvPr id="98" name="Oval 97">
              <a:extLst>
                <a:ext uri="{FF2B5EF4-FFF2-40B4-BE49-F238E27FC236}">
                  <a16:creationId xmlns:a16="http://schemas.microsoft.com/office/drawing/2014/main" id="{5E3991E1-3178-4814-A0BD-157D2A1B6198}"/>
                </a:ext>
              </a:extLst>
            </p:cNvPr>
            <p:cNvSpPr/>
            <p:nvPr/>
          </p:nvSpPr>
          <p:spPr>
            <a:xfrm>
              <a:off x="5652120" y="4077072"/>
              <a:ext cx="360040" cy="3600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vi-VN"/>
            </a:p>
          </p:txBody>
        </p:sp>
        <p:sp>
          <p:nvSpPr>
            <p:cNvPr id="99" name="Oval 98">
              <a:extLst>
                <a:ext uri="{FF2B5EF4-FFF2-40B4-BE49-F238E27FC236}">
                  <a16:creationId xmlns:a16="http://schemas.microsoft.com/office/drawing/2014/main" id="{76E7203C-C463-4E98-B8F8-F10A61F3468E}"/>
                </a:ext>
              </a:extLst>
            </p:cNvPr>
            <p:cNvSpPr/>
            <p:nvPr/>
          </p:nvSpPr>
          <p:spPr>
            <a:xfrm>
              <a:off x="6855340" y="4077072"/>
              <a:ext cx="360040" cy="3600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vi-VN"/>
            </a:p>
          </p:txBody>
        </p:sp>
        <p:sp>
          <p:nvSpPr>
            <p:cNvPr id="100" name="Rectangle 99">
              <a:extLst>
                <a:ext uri="{FF2B5EF4-FFF2-40B4-BE49-F238E27FC236}">
                  <a16:creationId xmlns:a16="http://schemas.microsoft.com/office/drawing/2014/main" id="{9C01A169-D974-4A89-A46C-9D9EACDF80D1}"/>
                </a:ext>
              </a:extLst>
            </p:cNvPr>
            <p:cNvSpPr/>
            <p:nvPr/>
          </p:nvSpPr>
          <p:spPr>
            <a:xfrm>
              <a:off x="5832140" y="4226592"/>
              <a:ext cx="1203220" cy="50832"/>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vi-VN"/>
            </a:p>
          </p:txBody>
        </p:sp>
      </p:grpSp>
      <p:grpSp>
        <p:nvGrpSpPr>
          <p:cNvPr id="101" name="Group 100">
            <a:extLst>
              <a:ext uri="{FF2B5EF4-FFF2-40B4-BE49-F238E27FC236}">
                <a16:creationId xmlns:a16="http://schemas.microsoft.com/office/drawing/2014/main" id="{4AFE202B-AD88-4DE9-BA60-0F958B551408}"/>
              </a:ext>
            </a:extLst>
          </p:cNvPr>
          <p:cNvGrpSpPr/>
          <p:nvPr/>
        </p:nvGrpSpPr>
        <p:grpSpPr>
          <a:xfrm>
            <a:off x="8625016" y="4233061"/>
            <a:ext cx="1923300" cy="360000"/>
            <a:chOff x="5652120" y="4077072"/>
            <a:chExt cx="1923300" cy="360000"/>
          </a:xfrm>
        </p:grpSpPr>
        <p:sp>
          <p:nvSpPr>
            <p:cNvPr id="102" name="Oval 101">
              <a:extLst>
                <a:ext uri="{FF2B5EF4-FFF2-40B4-BE49-F238E27FC236}">
                  <a16:creationId xmlns:a16="http://schemas.microsoft.com/office/drawing/2014/main" id="{C48461CA-C3D0-40DC-AC78-37896D45032D}"/>
                </a:ext>
              </a:extLst>
            </p:cNvPr>
            <p:cNvSpPr/>
            <p:nvPr/>
          </p:nvSpPr>
          <p:spPr>
            <a:xfrm>
              <a:off x="5652120" y="4077072"/>
              <a:ext cx="360040" cy="3600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vi-VN"/>
            </a:p>
          </p:txBody>
        </p:sp>
        <p:sp>
          <p:nvSpPr>
            <p:cNvPr id="103" name="Oval 102">
              <a:extLst>
                <a:ext uri="{FF2B5EF4-FFF2-40B4-BE49-F238E27FC236}">
                  <a16:creationId xmlns:a16="http://schemas.microsoft.com/office/drawing/2014/main" id="{96C2DA76-7D16-47DC-B4CF-34BF78DF9F8B}"/>
                </a:ext>
              </a:extLst>
            </p:cNvPr>
            <p:cNvSpPr/>
            <p:nvPr/>
          </p:nvSpPr>
          <p:spPr>
            <a:xfrm>
              <a:off x="7215380" y="4077072"/>
              <a:ext cx="360040" cy="3600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vi-VN"/>
            </a:p>
          </p:txBody>
        </p:sp>
        <p:sp>
          <p:nvSpPr>
            <p:cNvPr id="104" name="Rectangle 103">
              <a:extLst>
                <a:ext uri="{FF2B5EF4-FFF2-40B4-BE49-F238E27FC236}">
                  <a16:creationId xmlns:a16="http://schemas.microsoft.com/office/drawing/2014/main" id="{71D6A28B-6A45-4A8E-95DF-CCC639F39267}"/>
                </a:ext>
              </a:extLst>
            </p:cNvPr>
            <p:cNvSpPr/>
            <p:nvPr/>
          </p:nvSpPr>
          <p:spPr>
            <a:xfrm>
              <a:off x="5832140" y="4226592"/>
              <a:ext cx="1563260" cy="4571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vi-VN"/>
            </a:p>
          </p:txBody>
        </p:sp>
      </p:grpSp>
      <p:sp>
        <p:nvSpPr>
          <p:cNvPr id="105" name="Explosion 1 18">
            <a:extLst>
              <a:ext uri="{FF2B5EF4-FFF2-40B4-BE49-F238E27FC236}">
                <a16:creationId xmlns:a16="http://schemas.microsoft.com/office/drawing/2014/main" id="{529B3CAA-E690-420B-830E-98983283E7AF}"/>
              </a:ext>
            </a:extLst>
          </p:cNvPr>
          <p:cNvSpPr/>
          <p:nvPr/>
        </p:nvSpPr>
        <p:spPr>
          <a:xfrm>
            <a:off x="8971412" y="3958132"/>
            <a:ext cx="1216864" cy="866585"/>
          </a:xfrm>
          <a:prstGeom prst="irregularSeal1">
            <a:avLst/>
          </a:prstGeom>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vi-VN" b="1" i="1">
                <a:latin typeface="Times New Roman" panose="02020603050405020304" pitchFamily="18" charset="0"/>
                <a:cs typeface="Times New Roman" panose="02020603050405020304" pitchFamily="18" charset="0"/>
              </a:rPr>
              <a:t>Phá hoại</a:t>
            </a:r>
            <a:endParaRPr lang="vi-VN" b="1" i="1" dirty="0">
              <a:latin typeface="Times New Roman" panose="02020603050405020304" pitchFamily="18" charset="0"/>
              <a:cs typeface="Times New Roman" panose="02020603050405020304" pitchFamily="18" charset="0"/>
            </a:endParaRPr>
          </a:p>
        </p:txBody>
      </p:sp>
      <p:cxnSp>
        <p:nvCxnSpPr>
          <p:cNvPr id="106" name="Straight Arrow Connector 105">
            <a:extLst>
              <a:ext uri="{FF2B5EF4-FFF2-40B4-BE49-F238E27FC236}">
                <a16:creationId xmlns:a16="http://schemas.microsoft.com/office/drawing/2014/main" id="{6CCBCE26-A603-4EDB-93F8-DEC5C406214D}"/>
              </a:ext>
            </a:extLst>
          </p:cNvPr>
          <p:cNvCxnSpPr/>
          <p:nvPr/>
        </p:nvCxnSpPr>
        <p:spPr>
          <a:xfrm flipV="1">
            <a:off x="9801965" y="4680701"/>
            <a:ext cx="0" cy="5424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7" name="Oval 106">
            <a:extLst>
              <a:ext uri="{FF2B5EF4-FFF2-40B4-BE49-F238E27FC236}">
                <a16:creationId xmlns:a16="http://schemas.microsoft.com/office/drawing/2014/main" id="{D7055419-16B1-42C1-8257-4435B63EA135}"/>
              </a:ext>
            </a:extLst>
          </p:cNvPr>
          <p:cNvSpPr/>
          <p:nvPr/>
        </p:nvSpPr>
        <p:spPr>
          <a:xfrm>
            <a:off x="6546917" y="5802531"/>
            <a:ext cx="97160" cy="9716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vi-VN"/>
          </a:p>
        </p:txBody>
      </p:sp>
      <p:sp>
        <p:nvSpPr>
          <p:cNvPr id="108" name="Oval 107">
            <a:extLst>
              <a:ext uri="{FF2B5EF4-FFF2-40B4-BE49-F238E27FC236}">
                <a16:creationId xmlns:a16="http://schemas.microsoft.com/office/drawing/2014/main" id="{6C37AC6F-BD54-4CE5-B12B-C441338AD3E9}"/>
              </a:ext>
            </a:extLst>
          </p:cNvPr>
          <p:cNvSpPr/>
          <p:nvPr/>
        </p:nvSpPr>
        <p:spPr>
          <a:xfrm>
            <a:off x="6750905" y="5807880"/>
            <a:ext cx="97160" cy="9716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vi-VN"/>
          </a:p>
        </p:txBody>
      </p:sp>
      <p:grpSp>
        <p:nvGrpSpPr>
          <p:cNvPr id="109" name="Group 108">
            <a:extLst>
              <a:ext uri="{FF2B5EF4-FFF2-40B4-BE49-F238E27FC236}">
                <a16:creationId xmlns:a16="http://schemas.microsoft.com/office/drawing/2014/main" id="{73FACC9B-7091-49F6-BEE7-B29FB1D5F2BC}"/>
              </a:ext>
            </a:extLst>
          </p:cNvPr>
          <p:cNvGrpSpPr/>
          <p:nvPr/>
        </p:nvGrpSpPr>
        <p:grpSpPr>
          <a:xfrm>
            <a:off x="6431284" y="6243769"/>
            <a:ext cx="3719920" cy="381148"/>
            <a:chOff x="4524488" y="6072188"/>
            <a:chExt cx="3719920" cy="381148"/>
          </a:xfrm>
        </p:grpSpPr>
        <p:sp>
          <p:nvSpPr>
            <p:cNvPr id="110" name="Oval 109">
              <a:extLst>
                <a:ext uri="{FF2B5EF4-FFF2-40B4-BE49-F238E27FC236}">
                  <a16:creationId xmlns:a16="http://schemas.microsoft.com/office/drawing/2014/main" id="{5799385D-8089-40D0-A8E2-2A991C6F0C9F}"/>
                </a:ext>
              </a:extLst>
            </p:cNvPr>
            <p:cNvSpPr/>
            <p:nvPr/>
          </p:nvSpPr>
          <p:spPr>
            <a:xfrm>
              <a:off x="5652120" y="6093336"/>
              <a:ext cx="360040" cy="3600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vi-VN"/>
            </a:p>
          </p:txBody>
        </p:sp>
        <p:sp>
          <p:nvSpPr>
            <p:cNvPr id="111" name="Oval 110">
              <a:extLst>
                <a:ext uri="{FF2B5EF4-FFF2-40B4-BE49-F238E27FC236}">
                  <a16:creationId xmlns:a16="http://schemas.microsoft.com/office/drawing/2014/main" id="{DCFB3408-CD30-4314-9AF6-80482CD26AE6}"/>
                </a:ext>
              </a:extLst>
            </p:cNvPr>
            <p:cNvSpPr/>
            <p:nvPr/>
          </p:nvSpPr>
          <p:spPr>
            <a:xfrm>
              <a:off x="6855340" y="6093336"/>
              <a:ext cx="360040" cy="3600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vi-VN"/>
            </a:p>
          </p:txBody>
        </p:sp>
        <p:sp>
          <p:nvSpPr>
            <p:cNvPr id="112" name="Rectangle 111">
              <a:extLst>
                <a:ext uri="{FF2B5EF4-FFF2-40B4-BE49-F238E27FC236}">
                  <a16:creationId xmlns:a16="http://schemas.microsoft.com/office/drawing/2014/main" id="{4ED88E4D-B5F8-41E8-A4AE-F8A660E23B2E}"/>
                </a:ext>
              </a:extLst>
            </p:cNvPr>
            <p:cNvSpPr/>
            <p:nvPr/>
          </p:nvSpPr>
          <p:spPr>
            <a:xfrm>
              <a:off x="5832140" y="6242856"/>
              <a:ext cx="1203220" cy="50832"/>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vi-VN"/>
            </a:p>
          </p:txBody>
        </p:sp>
        <p:sp>
          <p:nvSpPr>
            <p:cNvPr id="113" name="Right Arrow 9">
              <a:extLst>
                <a:ext uri="{FF2B5EF4-FFF2-40B4-BE49-F238E27FC236}">
                  <a16:creationId xmlns:a16="http://schemas.microsoft.com/office/drawing/2014/main" id="{2A34C5FC-627B-46AE-9B16-46084D31C4E1}"/>
                </a:ext>
              </a:extLst>
            </p:cNvPr>
            <p:cNvSpPr/>
            <p:nvPr/>
          </p:nvSpPr>
          <p:spPr>
            <a:xfrm>
              <a:off x="7215380" y="6217524"/>
              <a:ext cx="164932" cy="93943"/>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vi-VN"/>
            </a:p>
          </p:txBody>
        </p:sp>
        <p:sp>
          <p:nvSpPr>
            <p:cNvPr id="114" name="Right Arrow 36">
              <a:extLst>
                <a:ext uri="{FF2B5EF4-FFF2-40B4-BE49-F238E27FC236}">
                  <a16:creationId xmlns:a16="http://schemas.microsoft.com/office/drawing/2014/main" id="{7A76BF27-5BE9-4339-B2DC-E9ABE719ADF2}"/>
                </a:ext>
              </a:extLst>
            </p:cNvPr>
            <p:cNvSpPr/>
            <p:nvPr/>
          </p:nvSpPr>
          <p:spPr>
            <a:xfrm flipH="1">
              <a:off x="5436096" y="6223874"/>
              <a:ext cx="163066" cy="103469"/>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vi-VN"/>
            </a:p>
          </p:txBody>
        </p:sp>
        <p:sp>
          <p:nvSpPr>
            <p:cNvPr id="115" name="Rectangle 114">
              <a:extLst>
                <a:ext uri="{FF2B5EF4-FFF2-40B4-BE49-F238E27FC236}">
                  <a16:creationId xmlns:a16="http://schemas.microsoft.com/office/drawing/2014/main" id="{63521C01-3C7D-42B6-BA74-E0088D18D97A}"/>
                </a:ext>
              </a:extLst>
            </p:cNvPr>
            <p:cNvSpPr/>
            <p:nvPr/>
          </p:nvSpPr>
          <p:spPr>
            <a:xfrm>
              <a:off x="6170465" y="6093336"/>
              <a:ext cx="504056" cy="3481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6" name="Right Arrow 43">
              <a:extLst>
                <a:ext uri="{FF2B5EF4-FFF2-40B4-BE49-F238E27FC236}">
                  <a16:creationId xmlns:a16="http://schemas.microsoft.com/office/drawing/2014/main" id="{57F7BA66-424D-4F80-8025-CDFB46085019}"/>
                </a:ext>
              </a:extLst>
            </p:cNvPr>
            <p:cNvSpPr/>
            <p:nvPr/>
          </p:nvSpPr>
          <p:spPr>
            <a:xfrm>
              <a:off x="6170465" y="6223874"/>
              <a:ext cx="164932" cy="93943"/>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vi-VN"/>
            </a:p>
          </p:txBody>
        </p:sp>
        <p:sp>
          <p:nvSpPr>
            <p:cNvPr id="117" name="Right Arrow 44">
              <a:extLst>
                <a:ext uri="{FF2B5EF4-FFF2-40B4-BE49-F238E27FC236}">
                  <a16:creationId xmlns:a16="http://schemas.microsoft.com/office/drawing/2014/main" id="{FBCDBC0E-16BE-433B-A3E8-18A4FF8A8BC1}"/>
                </a:ext>
              </a:extLst>
            </p:cNvPr>
            <p:cNvSpPr/>
            <p:nvPr/>
          </p:nvSpPr>
          <p:spPr>
            <a:xfrm flipH="1">
              <a:off x="6498234" y="6217524"/>
              <a:ext cx="163066" cy="103469"/>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vi-VN"/>
            </a:p>
          </p:txBody>
        </p:sp>
        <p:graphicFrame>
          <p:nvGraphicFramePr>
            <p:cNvPr id="118" name="Object 117">
              <a:extLst>
                <a:ext uri="{FF2B5EF4-FFF2-40B4-BE49-F238E27FC236}">
                  <a16:creationId xmlns:a16="http://schemas.microsoft.com/office/drawing/2014/main" id="{68F2984C-CF4B-4428-87CA-89DAB246FB72}"/>
                </a:ext>
              </a:extLst>
            </p:cNvPr>
            <p:cNvGraphicFramePr>
              <a:graphicFrameLocks noChangeAspect="1"/>
            </p:cNvGraphicFramePr>
            <p:nvPr>
              <p:extLst>
                <p:ext uri="{D42A27DB-BD31-4B8C-83A1-F6EECF244321}">
                  <p14:modId xmlns:p14="http://schemas.microsoft.com/office/powerpoint/2010/main" val="3051434931"/>
                </p:ext>
              </p:extLst>
            </p:nvPr>
          </p:nvGraphicFramePr>
          <p:xfrm>
            <a:off x="7444308" y="6072336"/>
            <a:ext cx="800100" cy="381000"/>
          </p:xfrm>
          <a:graphic>
            <a:graphicData uri="http://schemas.openxmlformats.org/presentationml/2006/ole">
              <mc:AlternateContent xmlns:mc="http://schemas.openxmlformats.org/markup-compatibility/2006">
                <mc:Choice xmlns:v="urn:schemas-microsoft-com:vml" Requires="v">
                  <p:oleObj spid="_x0000_s4704" name="Equation" r:id="rId13" imgW="799920" imgH="380880" progId="Equation.DSMT4">
                    <p:embed/>
                  </p:oleObj>
                </mc:Choice>
                <mc:Fallback>
                  <p:oleObj name="Equation" r:id="rId13" imgW="799920" imgH="380880" progId="Equation.DSMT4">
                    <p:embed/>
                    <p:pic>
                      <p:nvPicPr>
                        <p:cNvPr id="72" name="Object 71"/>
                        <p:cNvPicPr/>
                        <p:nvPr/>
                      </p:nvPicPr>
                      <p:blipFill>
                        <a:blip r:embed="rId14"/>
                        <a:stretch>
                          <a:fillRect/>
                        </a:stretch>
                      </p:blipFill>
                      <p:spPr>
                        <a:xfrm>
                          <a:off x="7444308" y="6072336"/>
                          <a:ext cx="800100" cy="381000"/>
                        </a:xfrm>
                        <a:prstGeom prst="rect">
                          <a:avLst/>
                        </a:prstGeom>
                      </p:spPr>
                    </p:pic>
                  </p:oleObj>
                </mc:Fallback>
              </mc:AlternateContent>
            </a:graphicData>
          </a:graphic>
        </p:graphicFrame>
        <p:graphicFrame>
          <p:nvGraphicFramePr>
            <p:cNvPr id="119" name="Object 118">
              <a:extLst>
                <a:ext uri="{FF2B5EF4-FFF2-40B4-BE49-F238E27FC236}">
                  <a16:creationId xmlns:a16="http://schemas.microsoft.com/office/drawing/2014/main" id="{28A70498-F8AD-4BC2-9313-1AD6E855BF5C}"/>
                </a:ext>
              </a:extLst>
            </p:cNvPr>
            <p:cNvGraphicFramePr>
              <a:graphicFrameLocks noChangeAspect="1"/>
            </p:cNvGraphicFramePr>
            <p:nvPr>
              <p:extLst>
                <p:ext uri="{D42A27DB-BD31-4B8C-83A1-F6EECF244321}">
                  <p14:modId xmlns:p14="http://schemas.microsoft.com/office/powerpoint/2010/main" val="3030163680"/>
                </p:ext>
              </p:extLst>
            </p:nvPr>
          </p:nvGraphicFramePr>
          <p:xfrm>
            <a:off x="4524488" y="6072188"/>
            <a:ext cx="825500" cy="381000"/>
          </p:xfrm>
          <a:graphic>
            <a:graphicData uri="http://schemas.openxmlformats.org/presentationml/2006/ole">
              <mc:AlternateContent xmlns:mc="http://schemas.openxmlformats.org/markup-compatibility/2006">
                <mc:Choice xmlns:v="urn:schemas-microsoft-com:vml" Requires="v">
                  <p:oleObj spid="_x0000_s4705" name="Equation" r:id="rId15" imgW="825480" imgH="380880" progId="Equation.DSMT4">
                    <p:embed/>
                  </p:oleObj>
                </mc:Choice>
                <mc:Fallback>
                  <p:oleObj name="Equation" r:id="rId15" imgW="825480" imgH="380880" progId="Equation.DSMT4">
                    <p:embed/>
                    <p:pic>
                      <p:nvPicPr>
                        <p:cNvPr id="73" name="Object 72"/>
                        <p:cNvPicPr/>
                        <p:nvPr/>
                      </p:nvPicPr>
                      <p:blipFill>
                        <a:blip r:embed="rId16"/>
                        <a:stretch>
                          <a:fillRect/>
                        </a:stretch>
                      </p:blipFill>
                      <p:spPr>
                        <a:xfrm>
                          <a:off x="4524488" y="6072188"/>
                          <a:ext cx="825500" cy="381000"/>
                        </a:xfrm>
                        <a:prstGeom prst="rect">
                          <a:avLst/>
                        </a:prstGeom>
                      </p:spPr>
                    </p:pic>
                  </p:oleObj>
                </mc:Fallback>
              </mc:AlternateContent>
            </a:graphicData>
          </a:graphic>
        </p:graphicFrame>
      </p:grpSp>
      <p:sp>
        <p:nvSpPr>
          <p:cNvPr id="120" name="Right Arrow 75">
            <a:extLst>
              <a:ext uri="{FF2B5EF4-FFF2-40B4-BE49-F238E27FC236}">
                <a16:creationId xmlns:a16="http://schemas.microsoft.com/office/drawing/2014/main" id="{224D98DE-ED9C-4396-B5C8-97B76B3E2392}"/>
              </a:ext>
            </a:extLst>
          </p:cNvPr>
          <p:cNvSpPr/>
          <p:nvPr/>
        </p:nvSpPr>
        <p:spPr>
          <a:xfrm flipH="1">
            <a:off x="8100044" y="4363531"/>
            <a:ext cx="512513" cy="113557"/>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vi-VN"/>
          </a:p>
        </p:txBody>
      </p:sp>
      <p:sp>
        <p:nvSpPr>
          <p:cNvPr id="121" name="Right Arrow 76">
            <a:extLst>
              <a:ext uri="{FF2B5EF4-FFF2-40B4-BE49-F238E27FC236}">
                <a16:creationId xmlns:a16="http://schemas.microsoft.com/office/drawing/2014/main" id="{0D79789D-E902-4004-A1F4-AB9E963B11B9}"/>
              </a:ext>
            </a:extLst>
          </p:cNvPr>
          <p:cNvSpPr/>
          <p:nvPr/>
        </p:nvSpPr>
        <p:spPr>
          <a:xfrm>
            <a:off x="10583252" y="4349793"/>
            <a:ext cx="525374" cy="116407"/>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vi-VN"/>
          </a:p>
        </p:txBody>
      </p:sp>
      <p:graphicFrame>
        <p:nvGraphicFramePr>
          <p:cNvPr id="122" name="Object 121">
            <a:extLst>
              <a:ext uri="{FF2B5EF4-FFF2-40B4-BE49-F238E27FC236}">
                <a16:creationId xmlns:a16="http://schemas.microsoft.com/office/drawing/2014/main" id="{4E726ADA-6A14-462A-BEDC-D5E6642FF2B8}"/>
              </a:ext>
            </a:extLst>
          </p:cNvPr>
          <p:cNvGraphicFramePr>
            <a:graphicFrameLocks noChangeAspect="1"/>
          </p:cNvGraphicFramePr>
          <p:nvPr>
            <p:extLst>
              <p:ext uri="{D42A27DB-BD31-4B8C-83A1-F6EECF244321}">
                <p14:modId xmlns:p14="http://schemas.microsoft.com/office/powerpoint/2010/main" val="218591442"/>
              </p:ext>
            </p:extLst>
          </p:nvPr>
        </p:nvGraphicFramePr>
        <p:xfrm>
          <a:off x="10403232" y="4527615"/>
          <a:ext cx="800100" cy="381000"/>
        </p:xfrm>
        <a:graphic>
          <a:graphicData uri="http://schemas.openxmlformats.org/presentationml/2006/ole">
            <mc:AlternateContent xmlns:mc="http://schemas.openxmlformats.org/markup-compatibility/2006">
              <mc:Choice xmlns:v="urn:schemas-microsoft-com:vml" Requires="v">
                <p:oleObj spid="_x0000_s4706" name="Equation" r:id="rId17" imgW="799920" imgH="380880" progId="Equation.DSMT4">
                  <p:embed/>
                </p:oleObj>
              </mc:Choice>
              <mc:Fallback>
                <p:oleObj name="Equation" r:id="rId17" imgW="799920" imgH="380880" progId="Equation.DSMT4">
                  <p:embed/>
                  <p:pic>
                    <p:nvPicPr>
                      <p:cNvPr id="78" name="Object 77"/>
                      <p:cNvPicPr/>
                      <p:nvPr/>
                    </p:nvPicPr>
                    <p:blipFill>
                      <a:blip r:embed="rId18"/>
                      <a:stretch>
                        <a:fillRect/>
                      </a:stretch>
                    </p:blipFill>
                    <p:spPr>
                      <a:xfrm>
                        <a:off x="10403232" y="4527615"/>
                        <a:ext cx="800100" cy="381000"/>
                      </a:xfrm>
                      <a:prstGeom prst="rect">
                        <a:avLst/>
                      </a:prstGeom>
                    </p:spPr>
                  </p:pic>
                </p:oleObj>
              </mc:Fallback>
            </mc:AlternateContent>
          </a:graphicData>
        </a:graphic>
      </p:graphicFrame>
      <p:graphicFrame>
        <p:nvGraphicFramePr>
          <p:cNvPr id="123" name="Object 122">
            <a:extLst>
              <a:ext uri="{FF2B5EF4-FFF2-40B4-BE49-F238E27FC236}">
                <a16:creationId xmlns:a16="http://schemas.microsoft.com/office/drawing/2014/main" id="{651AC6FB-8DE1-4986-BE07-059576267B09}"/>
              </a:ext>
            </a:extLst>
          </p:cNvPr>
          <p:cNvGraphicFramePr>
            <a:graphicFrameLocks noChangeAspect="1"/>
          </p:cNvGraphicFramePr>
          <p:nvPr>
            <p:extLst>
              <p:ext uri="{D42A27DB-BD31-4B8C-83A1-F6EECF244321}">
                <p14:modId xmlns:p14="http://schemas.microsoft.com/office/powerpoint/2010/main" val="3989900129"/>
              </p:ext>
            </p:extLst>
          </p:nvPr>
        </p:nvGraphicFramePr>
        <p:xfrm>
          <a:off x="8028036" y="4527615"/>
          <a:ext cx="800100" cy="381000"/>
        </p:xfrm>
        <a:graphic>
          <a:graphicData uri="http://schemas.openxmlformats.org/presentationml/2006/ole">
            <mc:AlternateContent xmlns:mc="http://schemas.openxmlformats.org/markup-compatibility/2006">
              <mc:Choice xmlns:v="urn:schemas-microsoft-com:vml" Requires="v">
                <p:oleObj spid="_x0000_s4707" name="Equation" r:id="rId19" imgW="799920" imgH="380880" progId="Equation.DSMT4">
                  <p:embed/>
                </p:oleObj>
              </mc:Choice>
              <mc:Fallback>
                <p:oleObj name="Equation" r:id="rId19" imgW="799920" imgH="380880" progId="Equation.DSMT4">
                  <p:embed/>
                  <p:pic>
                    <p:nvPicPr>
                      <p:cNvPr id="79" name="Object 78"/>
                      <p:cNvPicPr/>
                      <p:nvPr/>
                    </p:nvPicPr>
                    <p:blipFill>
                      <a:blip r:embed="rId20"/>
                      <a:stretch>
                        <a:fillRect/>
                      </a:stretch>
                    </p:blipFill>
                    <p:spPr>
                      <a:xfrm>
                        <a:off x="8028036" y="4527615"/>
                        <a:ext cx="800100" cy="381000"/>
                      </a:xfrm>
                      <a:prstGeom prst="rect">
                        <a:avLst/>
                      </a:prstGeom>
                    </p:spPr>
                  </p:pic>
                </p:oleObj>
              </mc:Fallback>
            </mc:AlternateContent>
          </a:graphicData>
        </a:graphic>
      </p:graphicFrame>
      <p:sp>
        <p:nvSpPr>
          <p:cNvPr id="124" name="Oval 123">
            <a:extLst>
              <a:ext uri="{FF2B5EF4-FFF2-40B4-BE49-F238E27FC236}">
                <a16:creationId xmlns:a16="http://schemas.microsoft.com/office/drawing/2014/main" id="{008D0A69-51A7-435A-8E76-75F332128AAF}"/>
              </a:ext>
            </a:extLst>
          </p:cNvPr>
          <p:cNvSpPr/>
          <p:nvPr/>
        </p:nvSpPr>
        <p:spPr>
          <a:xfrm>
            <a:off x="7307956" y="5385231"/>
            <a:ext cx="97160" cy="9716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vi-VN"/>
          </a:p>
        </p:txBody>
      </p:sp>
      <p:sp>
        <p:nvSpPr>
          <p:cNvPr id="125" name="Oval 124">
            <a:extLst>
              <a:ext uri="{FF2B5EF4-FFF2-40B4-BE49-F238E27FC236}">
                <a16:creationId xmlns:a16="http://schemas.microsoft.com/office/drawing/2014/main" id="{E315CC3E-ECF8-4605-B4A8-CE8EA1DA0C2B}"/>
              </a:ext>
            </a:extLst>
          </p:cNvPr>
          <p:cNvSpPr/>
          <p:nvPr/>
        </p:nvSpPr>
        <p:spPr>
          <a:xfrm>
            <a:off x="7511404" y="5381344"/>
            <a:ext cx="97160" cy="9716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vi-VN"/>
          </a:p>
        </p:txBody>
      </p:sp>
      <p:sp>
        <p:nvSpPr>
          <p:cNvPr id="126" name="Oval 125">
            <a:extLst>
              <a:ext uri="{FF2B5EF4-FFF2-40B4-BE49-F238E27FC236}">
                <a16:creationId xmlns:a16="http://schemas.microsoft.com/office/drawing/2014/main" id="{D3675AB2-5C2D-431E-8522-8E2D60BB47AF}"/>
              </a:ext>
            </a:extLst>
          </p:cNvPr>
          <p:cNvSpPr/>
          <p:nvPr/>
        </p:nvSpPr>
        <p:spPr>
          <a:xfrm>
            <a:off x="7948857" y="5381344"/>
            <a:ext cx="97160" cy="9716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vi-VN"/>
          </a:p>
        </p:txBody>
      </p:sp>
      <p:sp>
        <p:nvSpPr>
          <p:cNvPr id="127" name="Oval 126">
            <a:extLst>
              <a:ext uri="{FF2B5EF4-FFF2-40B4-BE49-F238E27FC236}">
                <a16:creationId xmlns:a16="http://schemas.microsoft.com/office/drawing/2014/main" id="{DA1AF206-2478-4AC6-9707-AA7C0E7EDAA5}"/>
              </a:ext>
            </a:extLst>
          </p:cNvPr>
          <p:cNvSpPr/>
          <p:nvPr/>
        </p:nvSpPr>
        <p:spPr>
          <a:xfrm>
            <a:off x="8200885" y="5381344"/>
            <a:ext cx="97160" cy="9716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vi-VN"/>
          </a:p>
        </p:txBody>
      </p:sp>
      <p:sp>
        <p:nvSpPr>
          <p:cNvPr id="128" name="Oval 127">
            <a:extLst>
              <a:ext uri="{FF2B5EF4-FFF2-40B4-BE49-F238E27FC236}">
                <a16:creationId xmlns:a16="http://schemas.microsoft.com/office/drawing/2014/main" id="{7B6B96AE-A79D-4022-91CB-A8C10DF73825}"/>
              </a:ext>
            </a:extLst>
          </p:cNvPr>
          <p:cNvSpPr/>
          <p:nvPr/>
        </p:nvSpPr>
        <p:spPr>
          <a:xfrm>
            <a:off x="8452913" y="5381344"/>
            <a:ext cx="97160" cy="9716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vi-VN"/>
          </a:p>
        </p:txBody>
      </p:sp>
      <p:sp>
        <p:nvSpPr>
          <p:cNvPr id="129" name="Oval 128">
            <a:extLst>
              <a:ext uri="{FF2B5EF4-FFF2-40B4-BE49-F238E27FC236}">
                <a16:creationId xmlns:a16="http://schemas.microsoft.com/office/drawing/2014/main" id="{FE636A65-E84B-44EF-A68F-F0D4E972E008}"/>
              </a:ext>
            </a:extLst>
          </p:cNvPr>
          <p:cNvSpPr/>
          <p:nvPr/>
        </p:nvSpPr>
        <p:spPr>
          <a:xfrm>
            <a:off x="8690652" y="5381344"/>
            <a:ext cx="97160" cy="9716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vi-VN"/>
          </a:p>
        </p:txBody>
      </p:sp>
      <p:sp>
        <p:nvSpPr>
          <p:cNvPr id="130" name="Oval 129">
            <a:extLst>
              <a:ext uri="{FF2B5EF4-FFF2-40B4-BE49-F238E27FC236}">
                <a16:creationId xmlns:a16="http://schemas.microsoft.com/office/drawing/2014/main" id="{8A0927D0-9D95-486E-A109-1F887FF7E807}"/>
              </a:ext>
            </a:extLst>
          </p:cNvPr>
          <p:cNvSpPr/>
          <p:nvPr/>
        </p:nvSpPr>
        <p:spPr>
          <a:xfrm>
            <a:off x="8891588" y="5381344"/>
            <a:ext cx="97160" cy="9716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vi-VN"/>
          </a:p>
        </p:txBody>
      </p:sp>
      <p:sp>
        <p:nvSpPr>
          <p:cNvPr id="131" name="Oval 130">
            <a:extLst>
              <a:ext uri="{FF2B5EF4-FFF2-40B4-BE49-F238E27FC236}">
                <a16:creationId xmlns:a16="http://schemas.microsoft.com/office/drawing/2014/main" id="{6EAFA144-739A-4A49-A0E2-15CFBBDAF5C2}"/>
              </a:ext>
            </a:extLst>
          </p:cNvPr>
          <p:cNvSpPr/>
          <p:nvPr/>
        </p:nvSpPr>
        <p:spPr>
          <a:xfrm>
            <a:off x="9120188" y="5381344"/>
            <a:ext cx="97160" cy="9716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vi-VN"/>
          </a:p>
        </p:txBody>
      </p:sp>
      <p:sp>
        <p:nvSpPr>
          <p:cNvPr id="132" name="Oval 131">
            <a:extLst>
              <a:ext uri="{FF2B5EF4-FFF2-40B4-BE49-F238E27FC236}">
                <a16:creationId xmlns:a16="http://schemas.microsoft.com/office/drawing/2014/main" id="{03BE6EF7-DD31-46E1-997C-4CC612129D9D}"/>
              </a:ext>
            </a:extLst>
          </p:cNvPr>
          <p:cNvSpPr/>
          <p:nvPr/>
        </p:nvSpPr>
        <p:spPr>
          <a:xfrm>
            <a:off x="9338941" y="5381344"/>
            <a:ext cx="97160" cy="9716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vi-VN"/>
          </a:p>
        </p:txBody>
      </p:sp>
      <p:sp>
        <p:nvSpPr>
          <p:cNvPr id="133" name="Oval 132">
            <a:extLst>
              <a:ext uri="{FF2B5EF4-FFF2-40B4-BE49-F238E27FC236}">
                <a16:creationId xmlns:a16="http://schemas.microsoft.com/office/drawing/2014/main" id="{97C47983-2723-4C38-A94F-03967595A660}"/>
              </a:ext>
            </a:extLst>
          </p:cNvPr>
          <p:cNvSpPr/>
          <p:nvPr/>
        </p:nvSpPr>
        <p:spPr>
          <a:xfrm>
            <a:off x="9545032" y="5377921"/>
            <a:ext cx="97160" cy="9716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vi-VN"/>
          </a:p>
        </p:txBody>
      </p:sp>
      <p:sp>
        <p:nvSpPr>
          <p:cNvPr id="134" name="Oval 133">
            <a:extLst>
              <a:ext uri="{FF2B5EF4-FFF2-40B4-BE49-F238E27FC236}">
                <a16:creationId xmlns:a16="http://schemas.microsoft.com/office/drawing/2014/main" id="{F2BFCE1F-8F2B-432D-BFE4-6E60054BF6D4}"/>
              </a:ext>
            </a:extLst>
          </p:cNvPr>
          <p:cNvSpPr/>
          <p:nvPr/>
        </p:nvSpPr>
        <p:spPr>
          <a:xfrm>
            <a:off x="9740359" y="5375629"/>
            <a:ext cx="97160" cy="9716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vi-VN"/>
          </a:p>
        </p:txBody>
      </p:sp>
      <p:sp>
        <p:nvSpPr>
          <p:cNvPr id="135" name="Oval 134">
            <a:extLst>
              <a:ext uri="{FF2B5EF4-FFF2-40B4-BE49-F238E27FC236}">
                <a16:creationId xmlns:a16="http://schemas.microsoft.com/office/drawing/2014/main" id="{D0EBE396-F5AD-4014-90CB-01A5DA3274F7}"/>
              </a:ext>
            </a:extLst>
          </p:cNvPr>
          <p:cNvSpPr/>
          <p:nvPr/>
        </p:nvSpPr>
        <p:spPr>
          <a:xfrm>
            <a:off x="7717016" y="5378169"/>
            <a:ext cx="97160" cy="9716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vi-VN"/>
          </a:p>
        </p:txBody>
      </p:sp>
      <p:grpSp>
        <p:nvGrpSpPr>
          <p:cNvPr id="137" name="Group 136">
            <a:extLst>
              <a:ext uri="{FF2B5EF4-FFF2-40B4-BE49-F238E27FC236}">
                <a16:creationId xmlns:a16="http://schemas.microsoft.com/office/drawing/2014/main" id="{3A24684E-29D7-4E6E-AEE8-31B68AFEE96C}"/>
              </a:ext>
            </a:extLst>
          </p:cNvPr>
          <p:cNvGrpSpPr/>
          <p:nvPr/>
        </p:nvGrpSpPr>
        <p:grpSpPr>
          <a:xfrm>
            <a:off x="2024100" y="4347026"/>
            <a:ext cx="4267859" cy="787400"/>
            <a:chOff x="12816" y="4742193"/>
            <a:chExt cx="4031336" cy="787400"/>
          </a:xfrm>
        </p:grpSpPr>
        <p:graphicFrame>
          <p:nvGraphicFramePr>
            <p:cNvPr id="139" name="Object 138">
              <a:extLst>
                <a:ext uri="{FF2B5EF4-FFF2-40B4-BE49-F238E27FC236}">
                  <a16:creationId xmlns:a16="http://schemas.microsoft.com/office/drawing/2014/main" id="{1FFD035D-26A1-4C61-A78F-75FC789BC08C}"/>
                </a:ext>
              </a:extLst>
            </p:cNvPr>
            <p:cNvGraphicFramePr>
              <a:graphicFrameLocks noChangeAspect="1"/>
            </p:cNvGraphicFramePr>
            <p:nvPr>
              <p:extLst>
                <p:ext uri="{D42A27DB-BD31-4B8C-83A1-F6EECF244321}">
                  <p14:modId xmlns:p14="http://schemas.microsoft.com/office/powerpoint/2010/main" val="3455746182"/>
                </p:ext>
              </p:extLst>
            </p:nvPr>
          </p:nvGraphicFramePr>
          <p:xfrm>
            <a:off x="12816" y="4742193"/>
            <a:ext cx="1409550" cy="787400"/>
          </p:xfrm>
          <a:graphic>
            <a:graphicData uri="http://schemas.openxmlformats.org/presentationml/2006/ole">
              <mc:AlternateContent xmlns:mc="http://schemas.openxmlformats.org/markup-compatibility/2006">
                <mc:Choice xmlns:v="urn:schemas-microsoft-com:vml" Requires="v">
                  <p:oleObj spid="_x0000_s4708" name="Equation" r:id="rId21" imgW="1409400" imgH="787320" progId="Equation.DSMT4">
                    <p:embed/>
                  </p:oleObj>
                </mc:Choice>
                <mc:Fallback>
                  <p:oleObj name="Equation" r:id="rId21" imgW="1409400" imgH="787320" progId="Equation.DSMT4">
                    <p:embed/>
                    <p:pic>
                      <p:nvPicPr>
                        <p:cNvPr id="55" name="Object 54"/>
                        <p:cNvPicPr/>
                        <p:nvPr/>
                      </p:nvPicPr>
                      <p:blipFill>
                        <a:blip r:embed="rId22"/>
                        <a:stretch>
                          <a:fillRect/>
                        </a:stretch>
                      </p:blipFill>
                      <p:spPr>
                        <a:xfrm>
                          <a:off x="12816" y="4742193"/>
                          <a:ext cx="1409550" cy="787400"/>
                        </a:xfrm>
                        <a:prstGeom prst="rect">
                          <a:avLst/>
                        </a:prstGeom>
                      </p:spPr>
                    </p:pic>
                  </p:oleObj>
                </mc:Fallback>
              </mc:AlternateContent>
            </a:graphicData>
          </a:graphic>
        </p:graphicFrame>
        <p:sp>
          <p:nvSpPr>
            <p:cNvPr id="140" name="TextBox 139">
              <a:extLst>
                <a:ext uri="{FF2B5EF4-FFF2-40B4-BE49-F238E27FC236}">
                  <a16:creationId xmlns:a16="http://schemas.microsoft.com/office/drawing/2014/main" id="{ED77BB07-0BCE-4EFA-BDB7-A26BCBB229A3}"/>
                </a:ext>
              </a:extLst>
            </p:cNvPr>
            <p:cNvSpPr txBox="1"/>
            <p:nvPr/>
          </p:nvSpPr>
          <p:spPr>
            <a:xfrm>
              <a:off x="1349304" y="4926654"/>
              <a:ext cx="2694848" cy="461665"/>
            </a:xfrm>
            <a:prstGeom prst="rect">
              <a:avLst/>
            </a:prstGeom>
            <a:noFill/>
          </p:spPr>
          <p:txBody>
            <a:bodyPr wrap="square" rtlCol="0">
              <a:spAutoFit/>
            </a:bodyPr>
            <a:lstStyle/>
            <a:p>
              <a:r>
                <a:rPr lang="vi-VN" sz="2400" b="1" i="1" dirty="0">
                  <a:latin typeface="Times New Roman" panose="02020603050405020304" pitchFamily="18" charset="0"/>
                  <a:cs typeface="Times New Roman" panose="02020603050405020304" pitchFamily="18" charset="0"/>
                </a:rPr>
                <a:t>: ứng suất thực tại K</a:t>
              </a:r>
            </a:p>
          </p:txBody>
        </p:sp>
      </p:grpSp>
      <p:pic>
        <p:nvPicPr>
          <p:cNvPr id="62" name="Picture 61">
            <a:extLst>
              <a:ext uri="{FF2B5EF4-FFF2-40B4-BE49-F238E27FC236}">
                <a16:creationId xmlns:a16="http://schemas.microsoft.com/office/drawing/2014/main" id="{2A438825-71CE-4245-B9C9-A62C19CE61F8}"/>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0" y="11256"/>
            <a:ext cx="4252981" cy="914400"/>
          </a:xfrm>
          <a:prstGeom prst="rect">
            <a:avLst/>
          </a:prstGeom>
        </p:spPr>
      </p:pic>
    </p:spTree>
    <p:extLst>
      <p:ext uri="{BB962C8B-B14F-4D97-AF65-F5344CB8AC3E}">
        <p14:creationId xmlns:p14="http://schemas.microsoft.com/office/powerpoint/2010/main" val="418439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down)">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7"/>
                                        </p:tgtEl>
                                        <p:attrNameLst>
                                          <p:attrName>style.visibility</p:attrName>
                                        </p:attrNameLst>
                                      </p:cBhvr>
                                      <p:to>
                                        <p:strVal val="visible"/>
                                      </p:to>
                                    </p:set>
                                    <p:animEffect transition="in" filter="fade">
                                      <p:cBhvr>
                                        <p:cTn id="12" dur="500"/>
                                        <p:tgtEl>
                                          <p:spTgt spid="13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circle(in)">
                                      <p:cBhvr>
                                        <p:cTn id="17" dur="2000"/>
                                        <p:tgtEl>
                                          <p:spTgt spid="8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8"/>
                                        </p:tgtEl>
                                        <p:attrNameLst>
                                          <p:attrName>style.visibility</p:attrName>
                                        </p:attrNameLst>
                                      </p:cBhvr>
                                      <p:to>
                                        <p:strVal val="visible"/>
                                      </p:to>
                                    </p:set>
                                    <p:animEffect transition="in" filter="circle(in)">
                                      <p:cBhvr>
                                        <p:cTn id="22" dur="2000"/>
                                        <p:tgtEl>
                                          <p:spTgt spid="8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barn(inVertical)">
                                      <p:cBhvr>
                                        <p:cTn id="27" dur="500"/>
                                        <p:tgtEl>
                                          <p:spTgt spid="8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7"/>
                                        </p:tgtEl>
                                        <p:attrNameLst>
                                          <p:attrName>style.visibility</p:attrName>
                                        </p:attrNameLst>
                                      </p:cBhvr>
                                      <p:to>
                                        <p:strVal val="visible"/>
                                      </p:to>
                                    </p:set>
                                    <p:animEffect transition="in" filter="wipe(down)">
                                      <p:cBhvr>
                                        <p:cTn id="32" dur="500"/>
                                        <p:tgtEl>
                                          <p:spTgt spid="107"/>
                                        </p:tgtEl>
                                      </p:cBhvr>
                                    </p:animEffect>
                                  </p:childTnLst>
                                </p:cTn>
                              </p:par>
                              <p:par>
                                <p:cTn id="33" presetID="22" presetClass="entr" presetSubtype="4" fill="hold"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wipe(down)">
                                      <p:cBhvr>
                                        <p:cTn id="35" dur="500"/>
                                        <p:tgtEl>
                                          <p:spTgt spid="97"/>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97"/>
                                        </p:tgtEl>
                                        <p:attrNameLst>
                                          <p:attrName>style.visibility</p:attrName>
                                        </p:attrNameLst>
                                      </p:cBhvr>
                                      <p:to>
                                        <p:strVal val="visible"/>
                                      </p:to>
                                    </p:set>
                                    <p:animEffect transition="in" filter="barn(inVertical)">
                                      <p:cBhvr>
                                        <p:cTn id="40" dur="500"/>
                                        <p:tgtEl>
                                          <p:spTgt spid="97"/>
                                        </p:tgtEl>
                                      </p:cBhvr>
                                    </p:animEffect>
                                  </p:childTnLst>
                                </p:cTn>
                              </p:par>
                              <p:par>
                                <p:cTn id="41" presetID="16" presetClass="entr" presetSubtype="21" fill="hold" nodeType="withEffect">
                                  <p:stCondLst>
                                    <p:cond delay="0"/>
                                  </p:stCondLst>
                                  <p:childTnLst>
                                    <p:set>
                                      <p:cBhvr>
                                        <p:cTn id="42" dur="1" fill="hold">
                                          <p:stCondLst>
                                            <p:cond delay="0"/>
                                          </p:stCondLst>
                                        </p:cTn>
                                        <p:tgtEl>
                                          <p:spTgt spid="109"/>
                                        </p:tgtEl>
                                        <p:attrNameLst>
                                          <p:attrName>style.visibility</p:attrName>
                                        </p:attrNameLst>
                                      </p:cBhvr>
                                      <p:to>
                                        <p:strVal val="visible"/>
                                      </p:to>
                                    </p:set>
                                    <p:animEffect transition="in" filter="barn(inVertical)">
                                      <p:cBhvr>
                                        <p:cTn id="43" dur="500"/>
                                        <p:tgtEl>
                                          <p:spTgt spid="109"/>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108"/>
                                        </p:tgtEl>
                                        <p:attrNameLst>
                                          <p:attrName>style.visibility</p:attrName>
                                        </p:attrNameLst>
                                      </p:cBhvr>
                                      <p:to>
                                        <p:strVal val="visible"/>
                                      </p:to>
                                    </p:set>
                                    <p:animEffect transition="in" filter="barn(inVertical)">
                                      <p:cBhvr>
                                        <p:cTn id="46" dur="500"/>
                                        <p:tgtEl>
                                          <p:spTgt spid="108"/>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97"/>
                                        </p:tgtEl>
                                        <p:attrNameLst>
                                          <p:attrName>style.visibility</p:attrName>
                                        </p:attrNameLst>
                                      </p:cBhvr>
                                      <p:to>
                                        <p:strVal val="visible"/>
                                      </p:to>
                                    </p:set>
                                    <p:animEffect transition="in" filter="barn(inVertical)">
                                      <p:cBhvr>
                                        <p:cTn id="51" dur="500"/>
                                        <p:tgtEl>
                                          <p:spTgt spid="97"/>
                                        </p:tgtEl>
                                      </p:cBhvr>
                                    </p:animEffect>
                                  </p:childTnLst>
                                </p:cTn>
                              </p:par>
                              <p:par>
                                <p:cTn id="52" presetID="16" presetClass="entr" presetSubtype="21" fill="hold" nodeType="withEffect">
                                  <p:stCondLst>
                                    <p:cond delay="0"/>
                                  </p:stCondLst>
                                  <p:childTnLst>
                                    <p:set>
                                      <p:cBhvr>
                                        <p:cTn id="53" dur="1" fill="hold">
                                          <p:stCondLst>
                                            <p:cond delay="0"/>
                                          </p:stCondLst>
                                        </p:cTn>
                                        <p:tgtEl>
                                          <p:spTgt spid="109"/>
                                        </p:tgtEl>
                                        <p:attrNameLst>
                                          <p:attrName>style.visibility</p:attrName>
                                        </p:attrNameLst>
                                      </p:cBhvr>
                                      <p:to>
                                        <p:strVal val="visible"/>
                                      </p:to>
                                    </p:set>
                                    <p:animEffect transition="in" filter="barn(inVertical)">
                                      <p:cBhvr>
                                        <p:cTn id="54" dur="500"/>
                                        <p:tgtEl>
                                          <p:spTgt spid="109"/>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124"/>
                                        </p:tgtEl>
                                        <p:attrNameLst>
                                          <p:attrName>style.visibility</p:attrName>
                                        </p:attrNameLst>
                                      </p:cBhvr>
                                      <p:to>
                                        <p:strVal val="visible"/>
                                      </p:to>
                                    </p:set>
                                    <p:animEffect transition="in" filter="barn(inVertical)">
                                      <p:cBhvr>
                                        <p:cTn id="57" dur="500"/>
                                        <p:tgtEl>
                                          <p:spTgt spid="124"/>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97"/>
                                        </p:tgtEl>
                                        <p:attrNameLst>
                                          <p:attrName>style.visibility</p:attrName>
                                        </p:attrNameLst>
                                      </p:cBhvr>
                                      <p:to>
                                        <p:strVal val="visible"/>
                                      </p:to>
                                    </p:set>
                                    <p:animEffect transition="in" filter="barn(inVertical)">
                                      <p:cBhvr>
                                        <p:cTn id="62" dur="500"/>
                                        <p:tgtEl>
                                          <p:spTgt spid="97"/>
                                        </p:tgtEl>
                                      </p:cBhvr>
                                    </p:animEffect>
                                  </p:childTnLst>
                                </p:cTn>
                              </p:par>
                              <p:par>
                                <p:cTn id="63" presetID="16" presetClass="entr" presetSubtype="21" fill="hold" nodeType="with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barn(inVertical)">
                                      <p:cBhvr>
                                        <p:cTn id="65" dur="500"/>
                                        <p:tgtEl>
                                          <p:spTgt spid="109"/>
                                        </p:tgtEl>
                                      </p:cBhvr>
                                    </p:animEffect>
                                  </p:childTnLst>
                                </p:cTn>
                              </p:par>
                              <p:par>
                                <p:cTn id="66" presetID="16" presetClass="entr" presetSubtype="21" fill="hold" grpId="0" nodeType="withEffect">
                                  <p:stCondLst>
                                    <p:cond delay="0"/>
                                  </p:stCondLst>
                                  <p:childTnLst>
                                    <p:set>
                                      <p:cBhvr>
                                        <p:cTn id="67" dur="1" fill="hold">
                                          <p:stCondLst>
                                            <p:cond delay="0"/>
                                          </p:stCondLst>
                                        </p:cTn>
                                        <p:tgtEl>
                                          <p:spTgt spid="125"/>
                                        </p:tgtEl>
                                        <p:attrNameLst>
                                          <p:attrName>style.visibility</p:attrName>
                                        </p:attrNameLst>
                                      </p:cBhvr>
                                      <p:to>
                                        <p:strVal val="visible"/>
                                      </p:to>
                                    </p:set>
                                    <p:animEffect transition="in" filter="barn(inVertical)">
                                      <p:cBhvr>
                                        <p:cTn id="68" dur="500"/>
                                        <p:tgtEl>
                                          <p:spTgt spid="125"/>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nodeType="clickEffect">
                                  <p:stCondLst>
                                    <p:cond delay="0"/>
                                  </p:stCondLst>
                                  <p:childTnLst>
                                    <p:set>
                                      <p:cBhvr>
                                        <p:cTn id="72" dur="1" fill="hold">
                                          <p:stCondLst>
                                            <p:cond delay="0"/>
                                          </p:stCondLst>
                                        </p:cTn>
                                        <p:tgtEl>
                                          <p:spTgt spid="97"/>
                                        </p:tgtEl>
                                        <p:attrNameLst>
                                          <p:attrName>style.visibility</p:attrName>
                                        </p:attrNameLst>
                                      </p:cBhvr>
                                      <p:to>
                                        <p:strVal val="visible"/>
                                      </p:to>
                                    </p:set>
                                    <p:animEffect transition="in" filter="barn(inVertical)">
                                      <p:cBhvr>
                                        <p:cTn id="73" dur="500"/>
                                        <p:tgtEl>
                                          <p:spTgt spid="97"/>
                                        </p:tgtEl>
                                      </p:cBhvr>
                                    </p:animEffect>
                                  </p:childTnLst>
                                </p:cTn>
                              </p:par>
                              <p:par>
                                <p:cTn id="74" presetID="16" presetClass="entr" presetSubtype="21" fill="hold" nodeType="withEffect">
                                  <p:stCondLst>
                                    <p:cond delay="0"/>
                                  </p:stCondLst>
                                  <p:childTnLst>
                                    <p:set>
                                      <p:cBhvr>
                                        <p:cTn id="75" dur="1" fill="hold">
                                          <p:stCondLst>
                                            <p:cond delay="0"/>
                                          </p:stCondLst>
                                        </p:cTn>
                                        <p:tgtEl>
                                          <p:spTgt spid="109"/>
                                        </p:tgtEl>
                                        <p:attrNameLst>
                                          <p:attrName>style.visibility</p:attrName>
                                        </p:attrNameLst>
                                      </p:cBhvr>
                                      <p:to>
                                        <p:strVal val="visible"/>
                                      </p:to>
                                    </p:set>
                                    <p:animEffect transition="in" filter="barn(inVertical)">
                                      <p:cBhvr>
                                        <p:cTn id="76" dur="500"/>
                                        <p:tgtEl>
                                          <p:spTgt spid="109"/>
                                        </p:tgtEl>
                                      </p:cBhvr>
                                    </p:animEffect>
                                  </p:childTnLst>
                                </p:cTn>
                              </p:par>
                              <p:par>
                                <p:cTn id="77" presetID="16" presetClass="entr" presetSubtype="21" fill="hold" grpId="0" nodeType="withEffect">
                                  <p:stCondLst>
                                    <p:cond delay="0"/>
                                  </p:stCondLst>
                                  <p:childTnLst>
                                    <p:set>
                                      <p:cBhvr>
                                        <p:cTn id="78" dur="1" fill="hold">
                                          <p:stCondLst>
                                            <p:cond delay="0"/>
                                          </p:stCondLst>
                                        </p:cTn>
                                        <p:tgtEl>
                                          <p:spTgt spid="135"/>
                                        </p:tgtEl>
                                        <p:attrNameLst>
                                          <p:attrName>style.visibility</p:attrName>
                                        </p:attrNameLst>
                                      </p:cBhvr>
                                      <p:to>
                                        <p:strVal val="visible"/>
                                      </p:to>
                                    </p:set>
                                    <p:animEffect transition="in" filter="barn(inVertical)">
                                      <p:cBhvr>
                                        <p:cTn id="79" dur="500"/>
                                        <p:tgtEl>
                                          <p:spTgt spid="135"/>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nodeType="clickEffect">
                                  <p:stCondLst>
                                    <p:cond delay="0"/>
                                  </p:stCondLst>
                                  <p:childTnLst>
                                    <p:set>
                                      <p:cBhvr>
                                        <p:cTn id="83" dur="1" fill="hold">
                                          <p:stCondLst>
                                            <p:cond delay="0"/>
                                          </p:stCondLst>
                                        </p:cTn>
                                        <p:tgtEl>
                                          <p:spTgt spid="97"/>
                                        </p:tgtEl>
                                        <p:attrNameLst>
                                          <p:attrName>style.visibility</p:attrName>
                                        </p:attrNameLst>
                                      </p:cBhvr>
                                      <p:to>
                                        <p:strVal val="visible"/>
                                      </p:to>
                                    </p:set>
                                    <p:animEffect transition="in" filter="barn(inVertical)">
                                      <p:cBhvr>
                                        <p:cTn id="84" dur="500"/>
                                        <p:tgtEl>
                                          <p:spTgt spid="97"/>
                                        </p:tgtEl>
                                      </p:cBhvr>
                                    </p:animEffect>
                                  </p:childTnLst>
                                </p:cTn>
                              </p:par>
                              <p:par>
                                <p:cTn id="85" presetID="16" presetClass="entr" presetSubtype="21" fill="hold" nodeType="withEffect">
                                  <p:stCondLst>
                                    <p:cond delay="0"/>
                                  </p:stCondLst>
                                  <p:childTnLst>
                                    <p:set>
                                      <p:cBhvr>
                                        <p:cTn id="86" dur="1" fill="hold">
                                          <p:stCondLst>
                                            <p:cond delay="0"/>
                                          </p:stCondLst>
                                        </p:cTn>
                                        <p:tgtEl>
                                          <p:spTgt spid="109"/>
                                        </p:tgtEl>
                                        <p:attrNameLst>
                                          <p:attrName>style.visibility</p:attrName>
                                        </p:attrNameLst>
                                      </p:cBhvr>
                                      <p:to>
                                        <p:strVal val="visible"/>
                                      </p:to>
                                    </p:set>
                                    <p:animEffect transition="in" filter="barn(inVertical)">
                                      <p:cBhvr>
                                        <p:cTn id="87" dur="500"/>
                                        <p:tgtEl>
                                          <p:spTgt spid="109"/>
                                        </p:tgtEl>
                                      </p:cBhvr>
                                    </p:animEffect>
                                  </p:childTnLst>
                                </p:cTn>
                              </p:par>
                              <p:par>
                                <p:cTn id="88" presetID="16" presetClass="entr" presetSubtype="21" fill="hold" grpId="0" nodeType="withEffect">
                                  <p:stCondLst>
                                    <p:cond delay="0"/>
                                  </p:stCondLst>
                                  <p:childTnLst>
                                    <p:set>
                                      <p:cBhvr>
                                        <p:cTn id="89" dur="1" fill="hold">
                                          <p:stCondLst>
                                            <p:cond delay="0"/>
                                          </p:stCondLst>
                                        </p:cTn>
                                        <p:tgtEl>
                                          <p:spTgt spid="126"/>
                                        </p:tgtEl>
                                        <p:attrNameLst>
                                          <p:attrName>style.visibility</p:attrName>
                                        </p:attrNameLst>
                                      </p:cBhvr>
                                      <p:to>
                                        <p:strVal val="visible"/>
                                      </p:to>
                                    </p:set>
                                    <p:animEffect transition="in" filter="barn(inVertical)">
                                      <p:cBhvr>
                                        <p:cTn id="90" dur="500"/>
                                        <p:tgtEl>
                                          <p:spTgt spid="126"/>
                                        </p:tgtEl>
                                      </p:cBhvr>
                                    </p:animEffect>
                                  </p:childTnLst>
                                </p:cTn>
                              </p:par>
                            </p:childTnLst>
                          </p:cTn>
                        </p:par>
                      </p:childTnLst>
                    </p:cTn>
                  </p:par>
                  <p:par>
                    <p:cTn id="91" fill="hold">
                      <p:stCondLst>
                        <p:cond delay="indefinite"/>
                      </p:stCondLst>
                      <p:childTnLst>
                        <p:par>
                          <p:cTn id="92" fill="hold">
                            <p:stCondLst>
                              <p:cond delay="0"/>
                            </p:stCondLst>
                            <p:childTnLst>
                              <p:par>
                                <p:cTn id="93" presetID="16" presetClass="entr" presetSubtype="21" fill="hold" nodeType="click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barn(inVertical)">
                                      <p:cBhvr>
                                        <p:cTn id="95" dur="500"/>
                                        <p:tgtEl>
                                          <p:spTgt spid="97"/>
                                        </p:tgtEl>
                                      </p:cBhvr>
                                    </p:animEffect>
                                  </p:childTnLst>
                                </p:cTn>
                              </p:par>
                              <p:par>
                                <p:cTn id="96" presetID="16" presetClass="entr" presetSubtype="21" fill="hold" nodeType="withEffect">
                                  <p:stCondLst>
                                    <p:cond delay="0"/>
                                  </p:stCondLst>
                                  <p:childTnLst>
                                    <p:set>
                                      <p:cBhvr>
                                        <p:cTn id="97" dur="1" fill="hold">
                                          <p:stCondLst>
                                            <p:cond delay="0"/>
                                          </p:stCondLst>
                                        </p:cTn>
                                        <p:tgtEl>
                                          <p:spTgt spid="109"/>
                                        </p:tgtEl>
                                        <p:attrNameLst>
                                          <p:attrName>style.visibility</p:attrName>
                                        </p:attrNameLst>
                                      </p:cBhvr>
                                      <p:to>
                                        <p:strVal val="visible"/>
                                      </p:to>
                                    </p:set>
                                    <p:animEffect transition="in" filter="barn(inVertical)">
                                      <p:cBhvr>
                                        <p:cTn id="98" dur="500"/>
                                        <p:tgtEl>
                                          <p:spTgt spid="109"/>
                                        </p:tgtEl>
                                      </p:cBhvr>
                                    </p:animEffect>
                                  </p:childTnLst>
                                </p:cTn>
                              </p:par>
                              <p:par>
                                <p:cTn id="99" presetID="16" presetClass="entr" presetSubtype="21" fill="hold" grpId="0" nodeType="withEffect">
                                  <p:stCondLst>
                                    <p:cond delay="0"/>
                                  </p:stCondLst>
                                  <p:childTnLst>
                                    <p:set>
                                      <p:cBhvr>
                                        <p:cTn id="100" dur="1" fill="hold">
                                          <p:stCondLst>
                                            <p:cond delay="0"/>
                                          </p:stCondLst>
                                        </p:cTn>
                                        <p:tgtEl>
                                          <p:spTgt spid="127"/>
                                        </p:tgtEl>
                                        <p:attrNameLst>
                                          <p:attrName>style.visibility</p:attrName>
                                        </p:attrNameLst>
                                      </p:cBhvr>
                                      <p:to>
                                        <p:strVal val="visible"/>
                                      </p:to>
                                    </p:set>
                                    <p:animEffect transition="in" filter="barn(inVertical)">
                                      <p:cBhvr>
                                        <p:cTn id="101" dur="500"/>
                                        <p:tgtEl>
                                          <p:spTgt spid="127"/>
                                        </p:tgtEl>
                                      </p:cBhvr>
                                    </p:animEffect>
                                  </p:childTnLst>
                                </p:cTn>
                              </p:par>
                            </p:childTnLst>
                          </p:cTn>
                        </p:par>
                      </p:childTnLst>
                    </p:cTn>
                  </p:par>
                  <p:par>
                    <p:cTn id="102" fill="hold">
                      <p:stCondLst>
                        <p:cond delay="indefinite"/>
                      </p:stCondLst>
                      <p:childTnLst>
                        <p:par>
                          <p:cTn id="103" fill="hold">
                            <p:stCondLst>
                              <p:cond delay="0"/>
                            </p:stCondLst>
                            <p:childTnLst>
                              <p:par>
                                <p:cTn id="104" presetID="16" presetClass="entr" presetSubtype="21" fill="hold" nodeType="clickEffect">
                                  <p:stCondLst>
                                    <p:cond delay="0"/>
                                  </p:stCondLst>
                                  <p:childTnLst>
                                    <p:set>
                                      <p:cBhvr>
                                        <p:cTn id="105" dur="1" fill="hold">
                                          <p:stCondLst>
                                            <p:cond delay="0"/>
                                          </p:stCondLst>
                                        </p:cTn>
                                        <p:tgtEl>
                                          <p:spTgt spid="97"/>
                                        </p:tgtEl>
                                        <p:attrNameLst>
                                          <p:attrName>style.visibility</p:attrName>
                                        </p:attrNameLst>
                                      </p:cBhvr>
                                      <p:to>
                                        <p:strVal val="visible"/>
                                      </p:to>
                                    </p:set>
                                    <p:animEffect transition="in" filter="barn(inVertical)">
                                      <p:cBhvr>
                                        <p:cTn id="106" dur="500"/>
                                        <p:tgtEl>
                                          <p:spTgt spid="97"/>
                                        </p:tgtEl>
                                      </p:cBhvr>
                                    </p:animEffect>
                                  </p:childTnLst>
                                </p:cTn>
                              </p:par>
                              <p:par>
                                <p:cTn id="107" presetID="16" presetClass="entr" presetSubtype="21" fill="hold" nodeType="withEffect">
                                  <p:stCondLst>
                                    <p:cond delay="0"/>
                                  </p:stCondLst>
                                  <p:childTnLst>
                                    <p:set>
                                      <p:cBhvr>
                                        <p:cTn id="108" dur="1" fill="hold">
                                          <p:stCondLst>
                                            <p:cond delay="0"/>
                                          </p:stCondLst>
                                        </p:cTn>
                                        <p:tgtEl>
                                          <p:spTgt spid="109"/>
                                        </p:tgtEl>
                                        <p:attrNameLst>
                                          <p:attrName>style.visibility</p:attrName>
                                        </p:attrNameLst>
                                      </p:cBhvr>
                                      <p:to>
                                        <p:strVal val="visible"/>
                                      </p:to>
                                    </p:set>
                                    <p:animEffect transition="in" filter="barn(inVertical)">
                                      <p:cBhvr>
                                        <p:cTn id="109" dur="500"/>
                                        <p:tgtEl>
                                          <p:spTgt spid="109"/>
                                        </p:tgtEl>
                                      </p:cBhvr>
                                    </p:animEffect>
                                  </p:childTnLst>
                                </p:cTn>
                              </p:par>
                              <p:par>
                                <p:cTn id="110" presetID="16" presetClass="entr" presetSubtype="21" fill="hold" grpId="0" nodeType="withEffect">
                                  <p:stCondLst>
                                    <p:cond delay="0"/>
                                  </p:stCondLst>
                                  <p:childTnLst>
                                    <p:set>
                                      <p:cBhvr>
                                        <p:cTn id="111" dur="1" fill="hold">
                                          <p:stCondLst>
                                            <p:cond delay="0"/>
                                          </p:stCondLst>
                                        </p:cTn>
                                        <p:tgtEl>
                                          <p:spTgt spid="128"/>
                                        </p:tgtEl>
                                        <p:attrNameLst>
                                          <p:attrName>style.visibility</p:attrName>
                                        </p:attrNameLst>
                                      </p:cBhvr>
                                      <p:to>
                                        <p:strVal val="visible"/>
                                      </p:to>
                                    </p:set>
                                    <p:animEffect transition="in" filter="barn(inVertical)">
                                      <p:cBhvr>
                                        <p:cTn id="112" dur="500"/>
                                        <p:tgtEl>
                                          <p:spTgt spid="128"/>
                                        </p:tgtEl>
                                      </p:cBhvr>
                                    </p:animEffect>
                                  </p:childTnLst>
                                </p:cTn>
                              </p:par>
                            </p:childTnLst>
                          </p:cTn>
                        </p:par>
                      </p:childTnLst>
                    </p:cTn>
                  </p:par>
                  <p:par>
                    <p:cTn id="113" fill="hold">
                      <p:stCondLst>
                        <p:cond delay="indefinite"/>
                      </p:stCondLst>
                      <p:childTnLst>
                        <p:par>
                          <p:cTn id="114" fill="hold">
                            <p:stCondLst>
                              <p:cond delay="0"/>
                            </p:stCondLst>
                            <p:childTnLst>
                              <p:par>
                                <p:cTn id="115" presetID="16" presetClass="entr" presetSubtype="21" fill="hold" nodeType="click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barn(inVertical)">
                                      <p:cBhvr>
                                        <p:cTn id="117" dur="500"/>
                                        <p:tgtEl>
                                          <p:spTgt spid="97"/>
                                        </p:tgtEl>
                                      </p:cBhvr>
                                    </p:animEffect>
                                  </p:childTnLst>
                                </p:cTn>
                              </p:par>
                              <p:par>
                                <p:cTn id="118" presetID="16" presetClass="entr" presetSubtype="21" fill="hold" nodeType="withEffect">
                                  <p:stCondLst>
                                    <p:cond delay="0"/>
                                  </p:stCondLst>
                                  <p:childTnLst>
                                    <p:set>
                                      <p:cBhvr>
                                        <p:cTn id="119" dur="1" fill="hold">
                                          <p:stCondLst>
                                            <p:cond delay="0"/>
                                          </p:stCondLst>
                                        </p:cTn>
                                        <p:tgtEl>
                                          <p:spTgt spid="109"/>
                                        </p:tgtEl>
                                        <p:attrNameLst>
                                          <p:attrName>style.visibility</p:attrName>
                                        </p:attrNameLst>
                                      </p:cBhvr>
                                      <p:to>
                                        <p:strVal val="visible"/>
                                      </p:to>
                                    </p:set>
                                    <p:animEffect transition="in" filter="barn(inVertical)">
                                      <p:cBhvr>
                                        <p:cTn id="120" dur="500"/>
                                        <p:tgtEl>
                                          <p:spTgt spid="109"/>
                                        </p:tgtEl>
                                      </p:cBhvr>
                                    </p:animEffect>
                                  </p:childTnLst>
                                </p:cTn>
                              </p:par>
                              <p:par>
                                <p:cTn id="121" presetID="16" presetClass="entr" presetSubtype="21" fill="hold" grpId="0" nodeType="with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barn(inVertical)">
                                      <p:cBhvr>
                                        <p:cTn id="123" dur="500"/>
                                        <p:tgtEl>
                                          <p:spTgt spid="129"/>
                                        </p:tgtEl>
                                      </p:cBhvr>
                                    </p:animEffect>
                                  </p:childTnLst>
                                </p:cTn>
                              </p:par>
                            </p:childTnLst>
                          </p:cTn>
                        </p:par>
                      </p:childTnLst>
                    </p:cTn>
                  </p:par>
                  <p:par>
                    <p:cTn id="124" fill="hold">
                      <p:stCondLst>
                        <p:cond delay="indefinite"/>
                      </p:stCondLst>
                      <p:childTnLst>
                        <p:par>
                          <p:cTn id="125" fill="hold">
                            <p:stCondLst>
                              <p:cond delay="0"/>
                            </p:stCondLst>
                            <p:childTnLst>
                              <p:par>
                                <p:cTn id="126" presetID="16" presetClass="entr" presetSubtype="21" fill="hold" nodeType="clickEffect">
                                  <p:stCondLst>
                                    <p:cond delay="0"/>
                                  </p:stCondLst>
                                  <p:childTnLst>
                                    <p:set>
                                      <p:cBhvr>
                                        <p:cTn id="127" dur="1" fill="hold">
                                          <p:stCondLst>
                                            <p:cond delay="0"/>
                                          </p:stCondLst>
                                        </p:cTn>
                                        <p:tgtEl>
                                          <p:spTgt spid="97"/>
                                        </p:tgtEl>
                                        <p:attrNameLst>
                                          <p:attrName>style.visibility</p:attrName>
                                        </p:attrNameLst>
                                      </p:cBhvr>
                                      <p:to>
                                        <p:strVal val="visible"/>
                                      </p:to>
                                    </p:set>
                                    <p:animEffect transition="in" filter="barn(inVertical)">
                                      <p:cBhvr>
                                        <p:cTn id="128" dur="500"/>
                                        <p:tgtEl>
                                          <p:spTgt spid="97"/>
                                        </p:tgtEl>
                                      </p:cBhvr>
                                    </p:animEffect>
                                  </p:childTnLst>
                                </p:cTn>
                              </p:par>
                              <p:par>
                                <p:cTn id="129" presetID="16" presetClass="entr" presetSubtype="21" fill="hold" nodeType="withEffect">
                                  <p:stCondLst>
                                    <p:cond delay="0"/>
                                  </p:stCondLst>
                                  <p:childTnLst>
                                    <p:set>
                                      <p:cBhvr>
                                        <p:cTn id="130" dur="1" fill="hold">
                                          <p:stCondLst>
                                            <p:cond delay="0"/>
                                          </p:stCondLst>
                                        </p:cTn>
                                        <p:tgtEl>
                                          <p:spTgt spid="109"/>
                                        </p:tgtEl>
                                        <p:attrNameLst>
                                          <p:attrName>style.visibility</p:attrName>
                                        </p:attrNameLst>
                                      </p:cBhvr>
                                      <p:to>
                                        <p:strVal val="visible"/>
                                      </p:to>
                                    </p:set>
                                    <p:animEffect transition="in" filter="barn(inVertical)">
                                      <p:cBhvr>
                                        <p:cTn id="131" dur="500"/>
                                        <p:tgtEl>
                                          <p:spTgt spid="109"/>
                                        </p:tgtEl>
                                      </p:cBhvr>
                                    </p:animEffect>
                                  </p:childTnLst>
                                </p:cTn>
                              </p:par>
                              <p:par>
                                <p:cTn id="132" presetID="16" presetClass="entr" presetSubtype="21" fill="hold" grpId="1" nodeType="withEffect">
                                  <p:stCondLst>
                                    <p:cond delay="0"/>
                                  </p:stCondLst>
                                  <p:childTnLst>
                                    <p:set>
                                      <p:cBhvr>
                                        <p:cTn id="133" dur="1" fill="hold">
                                          <p:stCondLst>
                                            <p:cond delay="0"/>
                                          </p:stCondLst>
                                        </p:cTn>
                                        <p:tgtEl>
                                          <p:spTgt spid="130"/>
                                        </p:tgtEl>
                                        <p:attrNameLst>
                                          <p:attrName>style.visibility</p:attrName>
                                        </p:attrNameLst>
                                      </p:cBhvr>
                                      <p:to>
                                        <p:strVal val="visible"/>
                                      </p:to>
                                    </p:set>
                                    <p:animEffect transition="in" filter="barn(inVertical)">
                                      <p:cBhvr>
                                        <p:cTn id="134" dur="500"/>
                                        <p:tgtEl>
                                          <p:spTgt spid="130"/>
                                        </p:tgtEl>
                                      </p:cBhvr>
                                    </p:animEffect>
                                  </p:childTnLst>
                                </p:cTn>
                              </p:par>
                            </p:childTnLst>
                          </p:cTn>
                        </p:par>
                      </p:childTnLst>
                    </p:cTn>
                  </p:par>
                  <p:par>
                    <p:cTn id="135" fill="hold">
                      <p:stCondLst>
                        <p:cond delay="indefinite"/>
                      </p:stCondLst>
                      <p:childTnLst>
                        <p:par>
                          <p:cTn id="136" fill="hold">
                            <p:stCondLst>
                              <p:cond delay="0"/>
                            </p:stCondLst>
                            <p:childTnLst>
                              <p:par>
                                <p:cTn id="137" presetID="16" presetClass="entr" presetSubtype="21" fill="hold" nodeType="clickEffect">
                                  <p:stCondLst>
                                    <p:cond delay="0"/>
                                  </p:stCondLst>
                                  <p:childTnLst>
                                    <p:set>
                                      <p:cBhvr>
                                        <p:cTn id="138" dur="1" fill="hold">
                                          <p:stCondLst>
                                            <p:cond delay="0"/>
                                          </p:stCondLst>
                                        </p:cTn>
                                        <p:tgtEl>
                                          <p:spTgt spid="97"/>
                                        </p:tgtEl>
                                        <p:attrNameLst>
                                          <p:attrName>style.visibility</p:attrName>
                                        </p:attrNameLst>
                                      </p:cBhvr>
                                      <p:to>
                                        <p:strVal val="visible"/>
                                      </p:to>
                                    </p:set>
                                    <p:animEffect transition="in" filter="barn(inVertical)">
                                      <p:cBhvr>
                                        <p:cTn id="139" dur="500"/>
                                        <p:tgtEl>
                                          <p:spTgt spid="97"/>
                                        </p:tgtEl>
                                      </p:cBhvr>
                                    </p:animEffect>
                                  </p:childTnLst>
                                </p:cTn>
                              </p:par>
                              <p:par>
                                <p:cTn id="140" presetID="16" presetClass="entr" presetSubtype="21" fill="hold" nodeType="withEffect">
                                  <p:stCondLst>
                                    <p:cond delay="0"/>
                                  </p:stCondLst>
                                  <p:childTnLst>
                                    <p:set>
                                      <p:cBhvr>
                                        <p:cTn id="141" dur="1" fill="hold">
                                          <p:stCondLst>
                                            <p:cond delay="0"/>
                                          </p:stCondLst>
                                        </p:cTn>
                                        <p:tgtEl>
                                          <p:spTgt spid="109"/>
                                        </p:tgtEl>
                                        <p:attrNameLst>
                                          <p:attrName>style.visibility</p:attrName>
                                        </p:attrNameLst>
                                      </p:cBhvr>
                                      <p:to>
                                        <p:strVal val="visible"/>
                                      </p:to>
                                    </p:set>
                                    <p:animEffect transition="in" filter="barn(inVertical)">
                                      <p:cBhvr>
                                        <p:cTn id="142" dur="500"/>
                                        <p:tgtEl>
                                          <p:spTgt spid="109"/>
                                        </p:tgtEl>
                                      </p:cBhvr>
                                    </p:animEffect>
                                  </p:childTnLst>
                                </p:cTn>
                              </p:par>
                              <p:par>
                                <p:cTn id="143" presetID="16" presetClass="entr" presetSubtype="21" fill="hold" grpId="0" nodeType="withEffect">
                                  <p:stCondLst>
                                    <p:cond delay="0"/>
                                  </p:stCondLst>
                                  <p:childTnLst>
                                    <p:set>
                                      <p:cBhvr>
                                        <p:cTn id="144" dur="1" fill="hold">
                                          <p:stCondLst>
                                            <p:cond delay="0"/>
                                          </p:stCondLst>
                                        </p:cTn>
                                        <p:tgtEl>
                                          <p:spTgt spid="130"/>
                                        </p:tgtEl>
                                        <p:attrNameLst>
                                          <p:attrName>style.visibility</p:attrName>
                                        </p:attrNameLst>
                                      </p:cBhvr>
                                      <p:to>
                                        <p:strVal val="visible"/>
                                      </p:to>
                                    </p:set>
                                    <p:animEffect transition="in" filter="barn(inVertical)">
                                      <p:cBhvr>
                                        <p:cTn id="145" dur="500"/>
                                        <p:tgtEl>
                                          <p:spTgt spid="130"/>
                                        </p:tgtEl>
                                      </p:cBhvr>
                                    </p:animEffect>
                                  </p:childTnLst>
                                </p:cTn>
                              </p:par>
                            </p:childTnLst>
                          </p:cTn>
                        </p:par>
                      </p:childTnLst>
                    </p:cTn>
                  </p:par>
                  <p:par>
                    <p:cTn id="146" fill="hold">
                      <p:stCondLst>
                        <p:cond delay="indefinite"/>
                      </p:stCondLst>
                      <p:childTnLst>
                        <p:par>
                          <p:cTn id="147" fill="hold">
                            <p:stCondLst>
                              <p:cond delay="0"/>
                            </p:stCondLst>
                            <p:childTnLst>
                              <p:par>
                                <p:cTn id="148" presetID="16" presetClass="entr" presetSubtype="21" fill="hold" nodeType="clickEffect">
                                  <p:stCondLst>
                                    <p:cond delay="0"/>
                                  </p:stCondLst>
                                  <p:childTnLst>
                                    <p:set>
                                      <p:cBhvr>
                                        <p:cTn id="149" dur="1" fill="hold">
                                          <p:stCondLst>
                                            <p:cond delay="0"/>
                                          </p:stCondLst>
                                        </p:cTn>
                                        <p:tgtEl>
                                          <p:spTgt spid="97"/>
                                        </p:tgtEl>
                                        <p:attrNameLst>
                                          <p:attrName>style.visibility</p:attrName>
                                        </p:attrNameLst>
                                      </p:cBhvr>
                                      <p:to>
                                        <p:strVal val="visible"/>
                                      </p:to>
                                    </p:set>
                                    <p:animEffect transition="in" filter="barn(inVertical)">
                                      <p:cBhvr>
                                        <p:cTn id="150" dur="500"/>
                                        <p:tgtEl>
                                          <p:spTgt spid="97"/>
                                        </p:tgtEl>
                                      </p:cBhvr>
                                    </p:animEffect>
                                  </p:childTnLst>
                                </p:cTn>
                              </p:par>
                              <p:par>
                                <p:cTn id="151" presetID="16" presetClass="entr" presetSubtype="21" fill="hold" nodeType="withEffect">
                                  <p:stCondLst>
                                    <p:cond delay="0"/>
                                  </p:stCondLst>
                                  <p:childTnLst>
                                    <p:set>
                                      <p:cBhvr>
                                        <p:cTn id="152" dur="1" fill="hold">
                                          <p:stCondLst>
                                            <p:cond delay="0"/>
                                          </p:stCondLst>
                                        </p:cTn>
                                        <p:tgtEl>
                                          <p:spTgt spid="109"/>
                                        </p:tgtEl>
                                        <p:attrNameLst>
                                          <p:attrName>style.visibility</p:attrName>
                                        </p:attrNameLst>
                                      </p:cBhvr>
                                      <p:to>
                                        <p:strVal val="visible"/>
                                      </p:to>
                                    </p:set>
                                    <p:animEffect transition="in" filter="barn(inVertical)">
                                      <p:cBhvr>
                                        <p:cTn id="153" dur="500"/>
                                        <p:tgtEl>
                                          <p:spTgt spid="109"/>
                                        </p:tgtEl>
                                      </p:cBhvr>
                                    </p:animEffect>
                                  </p:childTnLst>
                                </p:cTn>
                              </p:par>
                              <p:par>
                                <p:cTn id="154" presetID="16" presetClass="entr" presetSubtype="21" fill="hold" grpId="0" nodeType="withEffect">
                                  <p:stCondLst>
                                    <p:cond delay="0"/>
                                  </p:stCondLst>
                                  <p:childTnLst>
                                    <p:set>
                                      <p:cBhvr>
                                        <p:cTn id="155" dur="1" fill="hold">
                                          <p:stCondLst>
                                            <p:cond delay="0"/>
                                          </p:stCondLst>
                                        </p:cTn>
                                        <p:tgtEl>
                                          <p:spTgt spid="131"/>
                                        </p:tgtEl>
                                        <p:attrNameLst>
                                          <p:attrName>style.visibility</p:attrName>
                                        </p:attrNameLst>
                                      </p:cBhvr>
                                      <p:to>
                                        <p:strVal val="visible"/>
                                      </p:to>
                                    </p:set>
                                    <p:animEffect transition="in" filter="barn(inVertical)">
                                      <p:cBhvr>
                                        <p:cTn id="156" dur="500"/>
                                        <p:tgtEl>
                                          <p:spTgt spid="131"/>
                                        </p:tgtEl>
                                      </p:cBhvr>
                                    </p:animEffect>
                                  </p:childTnLst>
                                </p:cTn>
                              </p:par>
                            </p:childTnLst>
                          </p:cTn>
                        </p:par>
                      </p:childTnLst>
                    </p:cTn>
                  </p:par>
                  <p:par>
                    <p:cTn id="157" fill="hold">
                      <p:stCondLst>
                        <p:cond delay="indefinite"/>
                      </p:stCondLst>
                      <p:childTnLst>
                        <p:par>
                          <p:cTn id="158" fill="hold">
                            <p:stCondLst>
                              <p:cond delay="0"/>
                            </p:stCondLst>
                            <p:childTnLst>
                              <p:par>
                                <p:cTn id="159" presetID="16" presetClass="entr" presetSubtype="21" fill="hold" nodeType="clickEffect">
                                  <p:stCondLst>
                                    <p:cond delay="0"/>
                                  </p:stCondLst>
                                  <p:childTnLst>
                                    <p:set>
                                      <p:cBhvr>
                                        <p:cTn id="160" dur="1" fill="hold">
                                          <p:stCondLst>
                                            <p:cond delay="0"/>
                                          </p:stCondLst>
                                        </p:cTn>
                                        <p:tgtEl>
                                          <p:spTgt spid="97"/>
                                        </p:tgtEl>
                                        <p:attrNameLst>
                                          <p:attrName>style.visibility</p:attrName>
                                        </p:attrNameLst>
                                      </p:cBhvr>
                                      <p:to>
                                        <p:strVal val="visible"/>
                                      </p:to>
                                    </p:set>
                                    <p:animEffect transition="in" filter="barn(inVertical)">
                                      <p:cBhvr>
                                        <p:cTn id="161" dur="500"/>
                                        <p:tgtEl>
                                          <p:spTgt spid="97"/>
                                        </p:tgtEl>
                                      </p:cBhvr>
                                    </p:animEffect>
                                  </p:childTnLst>
                                </p:cTn>
                              </p:par>
                              <p:par>
                                <p:cTn id="162" presetID="16" presetClass="entr" presetSubtype="21" fill="hold" nodeType="withEffect">
                                  <p:stCondLst>
                                    <p:cond delay="0"/>
                                  </p:stCondLst>
                                  <p:childTnLst>
                                    <p:set>
                                      <p:cBhvr>
                                        <p:cTn id="163" dur="1" fill="hold">
                                          <p:stCondLst>
                                            <p:cond delay="0"/>
                                          </p:stCondLst>
                                        </p:cTn>
                                        <p:tgtEl>
                                          <p:spTgt spid="109"/>
                                        </p:tgtEl>
                                        <p:attrNameLst>
                                          <p:attrName>style.visibility</p:attrName>
                                        </p:attrNameLst>
                                      </p:cBhvr>
                                      <p:to>
                                        <p:strVal val="visible"/>
                                      </p:to>
                                    </p:set>
                                    <p:animEffect transition="in" filter="barn(inVertical)">
                                      <p:cBhvr>
                                        <p:cTn id="164" dur="500"/>
                                        <p:tgtEl>
                                          <p:spTgt spid="109"/>
                                        </p:tgtEl>
                                      </p:cBhvr>
                                    </p:animEffect>
                                  </p:childTnLst>
                                </p:cTn>
                              </p:par>
                              <p:par>
                                <p:cTn id="165" presetID="16" presetClass="entr" presetSubtype="21" fill="hold" grpId="0" nodeType="withEffect">
                                  <p:stCondLst>
                                    <p:cond delay="0"/>
                                  </p:stCondLst>
                                  <p:childTnLst>
                                    <p:set>
                                      <p:cBhvr>
                                        <p:cTn id="166" dur="1" fill="hold">
                                          <p:stCondLst>
                                            <p:cond delay="0"/>
                                          </p:stCondLst>
                                        </p:cTn>
                                        <p:tgtEl>
                                          <p:spTgt spid="132"/>
                                        </p:tgtEl>
                                        <p:attrNameLst>
                                          <p:attrName>style.visibility</p:attrName>
                                        </p:attrNameLst>
                                      </p:cBhvr>
                                      <p:to>
                                        <p:strVal val="visible"/>
                                      </p:to>
                                    </p:set>
                                    <p:animEffect transition="in" filter="barn(inVertical)">
                                      <p:cBhvr>
                                        <p:cTn id="167" dur="500"/>
                                        <p:tgtEl>
                                          <p:spTgt spid="132"/>
                                        </p:tgtEl>
                                      </p:cBhvr>
                                    </p:animEffect>
                                  </p:childTnLst>
                                </p:cTn>
                              </p:par>
                            </p:childTnLst>
                          </p:cTn>
                        </p:par>
                      </p:childTnLst>
                    </p:cTn>
                  </p:par>
                  <p:par>
                    <p:cTn id="168" fill="hold">
                      <p:stCondLst>
                        <p:cond delay="indefinite"/>
                      </p:stCondLst>
                      <p:childTnLst>
                        <p:par>
                          <p:cTn id="169" fill="hold">
                            <p:stCondLst>
                              <p:cond delay="0"/>
                            </p:stCondLst>
                            <p:childTnLst>
                              <p:par>
                                <p:cTn id="170" presetID="16" presetClass="entr" presetSubtype="21" fill="hold" nodeType="clickEffect">
                                  <p:stCondLst>
                                    <p:cond delay="0"/>
                                  </p:stCondLst>
                                  <p:childTnLst>
                                    <p:set>
                                      <p:cBhvr>
                                        <p:cTn id="171" dur="1" fill="hold">
                                          <p:stCondLst>
                                            <p:cond delay="0"/>
                                          </p:stCondLst>
                                        </p:cTn>
                                        <p:tgtEl>
                                          <p:spTgt spid="97"/>
                                        </p:tgtEl>
                                        <p:attrNameLst>
                                          <p:attrName>style.visibility</p:attrName>
                                        </p:attrNameLst>
                                      </p:cBhvr>
                                      <p:to>
                                        <p:strVal val="visible"/>
                                      </p:to>
                                    </p:set>
                                    <p:animEffect transition="in" filter="barn(inVertical)">
                                      <p:cBhvr>
                                        <p:cTn id="172" dur="500"/>
                                        <p:tgtEl>
                                          <p:spTgt spid="97"/>
                                        </p:tgtEl>
                                      </p:cBhvr>
                                    </p:animEffect>
                                  </p:childTnLst>
                                </p:cTn>
                              </p:par>
                              <p:par>
                                <p:cTn id="173" presetID="16" presetClass="entr" presetSubtype="21" fill="hold" nodeType="withEffect">
                                  <p:stCondLst>
                                    <p:cond delay="0"/>
                                  </p:stCondLst>
                                  <p:childTnLst>
                                    <p:set>
                                      <p:cBhvr>
                                        <p:cTn id="174" dur="1" fill="hold">
                                          <p:stCondLst>
                                            <p:cond delay="0"/>
                                          </p:stCondLst>
                                        </p:cTn>
                                        <p:tgtEl>
                                          <p:spTgt spid="109"/>
                                        </p:tgtEl>
                                        <p:attrNameLst>
                                          <p:attrName>style.visibility</p:attrName>
                                        </p:attrNameLst>
                                      </p:cBhvr>
                                      <p:to>
                                        <p:strVal val="visible"/>
                                      </p:to>
                                    </p:set>
                                    <p:animEffect transition="in" filter="barn(inVertical)">
                                      <p:cBhvr>
                                        <p:cTn id="175" dur="500"/>
                                        <p:tgtEl>
                                          <p:spTgt spid="109"/>
                                        </p:tgtEl>
                                      </p:cBhvr>
                                    </p:animEffect>
                                  </p:childTnLst>
                                </p:cTn>
                              </p:par>
                              <p:par>
                                <p:cTn id="176" presetID="16" presetClass="entr" presetSubtype="21" fill="hold" grpId="0" nodeType="withEffect">
                                  <p:stCondLst>
                                    <p:cond delay="0"/>
                                  </p:stCondLst>
                                  <p:childTnLst>
                                    <p:set>
                                      <p:cBhvr>
                                        <p:cTn id="177" dur="1" fill="hold">
                                          <p:stCondLst>
                                            <p:cond delay="0"/>
                                          </p:stCondLst>
                                        </p:cTn>
                                        <p:tgtEl>
                                          <p:spTgt spid="133"/>
                                        </p:tgtEl>
                                        <p:attrNameLst>
                                          <p:attrName>style.visibility</p:attrName>
                                        </p:attrNameLst>
                                      </p:cBhvr>
                                      <p:to>
                                        <p:strVal val="visible"/>
                                      </p:to>
                                    </p:set>
                                    <p:animEffect transition="in" filter="barn(inVertical)">
                                      <p:cBhvr>
                                        <p:cTn id="178" dur="500"/>
                                        <p:tgtEl>
                                          <p:spTgt spid="133"/>
                                        </p:tgtEl>
                                      </p:cBhvr>
                                    </p:animEffect>
                                  </p:childTnLst>
                                </p:cTn>
                              </p:par>
                            </p:childTnLst>
                          </p:cTn>
                        </p:par>
                      </p:childTnLst>
                    </p:cTn>
                  </p:par>
                  <p:par>
                    <p:cTn id="179" fill="hold">
                      <p:stCondLst>
                        <p:cond delay="indefinite"/>
                      </p:stCondLst>
                      <p:childTnLst>
                        <p:par>
                          <p:cTn id="180" fill="hold">
                            <p:stCondLst>
                              <p:cond delay="0"/>
                            </p:stCondLst>
                            <p:childTnLst>
                              <p:par>
                                <p:cTn id="181" presetID="22" presetClass="entr" presetSubtype="4" fill="hold" grpId="0" nodeType="clickEffect">
                                  <p:stCondLst>
                                    <p:cond delay="0"/>
                                  </p:stCondLst>
                                  <p:childTnLst>
                                    <p:set>
                                      <p:cBhvr>
                                        <p:cTn id="182" dur="1" fill="hold">
                                          <p:stCondLst>
                                            <p:cond delay="0"/>
                                          </p:stCondLst>
                                        </p:cTn>
                                        <p:tgtEl>
                                          <p:spTgt spid="134"/>
                                        </p:tgtEl>
                                        <p:attrNameLst>
                                          <p:attrName>style.visibility</p:attrName>
                                        </p:attrNameLst>
                                      </p:cBhvr>
                                      <p:to>
                                        <p:strVal val="visible"/>
                                      </p:to>
                                    </p:set>
                                    <p:animEffect transition="in" filter="wipe(down)">
                                      <p:cBhvr>
                                        <p:cTn id="183" dur="500"/>
                                        <p:tgtEl>
                                          <p:spTgt spid="134"/>
                                        </p:tgtEl>
                                      </p:cBhvr>
                                    </p:animEffect>
                                  </p:childTnLst>
                                </p:cTn>
                              </p:par>
                              <p:par>
                                <p:cTn id="184" presetID="22" presetClass="entr" presetSubtype="4" fill="hold" nodeType="withEffect">
                                  <p:stCondLst>
                                    <p:cond delay="0"/>
                                  </p:stCondLst>
                                  <p:childTnLst>
                                    <p:set>
                                      <p:cBhvr>
                                        <p:cTn id="185" dur="1" fill="hold">
                                          <p:stCondLst>
                                            <p:cond delay="0"/>
                                          </p:stCondLst>
                                        </p:cTn>
                                        <p:tgtEl>
                                          <p:spTgt spid="101"/>
                                        </p:tgtEl>
                                        <p:attrNameLst>
                                          <p:attrName>style.visibility</p:attrName>
                                        </p:attrNameLst>
                                      </p:cBhvr>
                                      <p:to>
                                        <p:strVal val="visible"/>
                                      </p:to>
                                    </p:set>
                                    <p:animEffect transition="in" filter="wipe(down)">
                                      <p:cBhvr>
                                        <p:cTn id="186" dur="500"/>
                                        <p:tgtEl>
                                          <p:spTgt spid="101"/>
                                        </p:tgtEl>
                                      </p:cBhvr>
                                    </p:animEffect>
                                  </p:childTnLst>
                                </p:cTn>
                              </p:par>
                              <p:par>
                                <p:cTn id="187" presetID="22" presetClass="entr" presetSubtype="4" fill="hold" grpId="0" nodeType="withEffect">
                                  <p:stCondLst>
                                    <p:cond delay="0"/>
                                  </p:stCondLst>
                                  <p:childTnLst>
                                    <p:set>
                                      <p:cBhvr>
                                        <p:cTn id="188" dur="1" fill="hold">
                                          <p:stCondLst>
                                            <p:cond delay="0"/>
                                          </p:stCondLst>
                                        </p:cTn>
                                        <p:tgtEl>
                                          <p:spTgt spid="121"/>
                                        </p:tgtEl>
                                        <p:attrNameLst>
                                          <p:attrName>style.visibility</p:attrName>
                                        </p:attrNameLst>
                                      </p:cBhvr>
                                      <p:to>
                                        <p:strVal val="visible"/>
                                      </p:to>
                                    </p:set>
                                    <p:animEffect transition="in" filter="wipe(down)">
                                      <p:cBhvr>
                                        <p:cTn id="189" dur="500"/>
                                        <p:tgtEl>
                                          <p:spTgt spid="121"/>
                                        </p:tgtEl>
                                      </p:cBhvr>
                                    </p:animEffect>
                                  </p:childTnLst>
                                </p:cTn>
                              </p:par>
                              <p:par>
                                <p:cTn id="190" presetID="22" presetClass="entr" presetSubtype="4" fill="hold" grpId="0" nodeType="withEffect">
                                  <p:stCondLst>
                                    <p:cond delay="0"/>
                                  </p:stCondLst>
                                  <p:childTnLst>
                                    <p:set>
                                      <p:cBhvr>
                                        <p:cTn id="191" dur="1" fill="hold">
                                          <p:stCondLst>
                                            <p:cond delay="0"/>
                                          </p:stCondLst>
                                        </p:cTn>
                                        <p:tgtEl>
                                          <p:spTgt spid="120"/>
                                        </p:tgtEl>
                                        <p:attrNameLst>
                                          <p:attrName>style.visibility</p:attrName>
                                        </p:attrNameLst>
                                      </p:cBhvr>
                                      <p:to>
                                        <p:strVal val="visible"/>
                                      </p:to>
                                    </p:set>
                                    <p:animEffect transition="in" filter="wipe(down)">
                                      <p:cBhvr>
                                        <p:cTn id="192" dur="500"/>
                                        <p:tgtEl>
                                          <p:spTgt spid="120"/>
                                        </p:tgtEl>
                                      </p:cBhvr>
                                    </p:animEffect>
                                  </p:childTnLst>
                                </p:cTn>
                              </p:par>
                              <p:par>
                                <p:cTn id="193" presetID="22" presetClass="entr" presetSubtype="4" fill="hold" nodeType="withEffect">
                                  <p:stCondLst>
                                    <p:cond delay="0"/>
                                  </p:stCondLst>
                                  <p:childTnLst>
                                    <p:set>
                                      <p:cBhvr>
                                        <p:cTn id="194" dur="1" fill="hold">
                                          <p:stCondLst>
                                            <p:cond delay="0"/>
                                          </p:stCondLst>
                                        </p:cTn>
                                        <p:tgtEl>
                                          <p:spTgt spid="123"/>
                                        </p:tgtEl>
                                        <p:attrNameLst>
                                          <p:attrName>style.visibility</p:attrName>
                                        </p:attrNameLst>
                                      </p:cBhvr>
                                      <p:to>
                                        <p:strVal val="visible"/>
                                      </p:to>
                                    </p:set>
                                    <p:animEffect transition="in" filter="wipe(down)">
                                      <p:cBhvr>
                                        <p:cTn id="195" dur="500"/>
                                        <p:tgtEl>
                                          <p:spTgt spid="123"/>
                                        </p:tgtEl>
                                      </p:cBhvr>
                                    </p:animEffect>
                                  </p:childTnLst>
                                </p:cTn>
                              </p:par>
                              <p:par>
                                <p:cTn id="196" presetID="22" presetClass="entr" presetSubtype="4" fill="hold" nodeType="withEffect">
                                  <p:stCondLst>
                                    <p:cond delay="0"/>
                                  </p:stCondLst>
                                  <p:childTnLst>
                                    <p:set>
                                      <p:cBhvr>
                                        <p:cTn id="197" dur="1" fill="hold">
                                          <p:stCondLst>
                                            <p:cond delay="0"/>
                                          </p:stCondLst>
                                        </p:cTn>
                                        <p:tgtEl>
                                          <p:spTgt spid="122"/>
                                        </p:tgtEl>
                                        <p:attrNameLst>
                                          <p:attrName>style.visibility</p:attrName>
                                        </p:attrNameLst>
                                      </p:cBhvr>
                                      <p:to>
                                        <p:strVal val="visible"/>
                                      </p:to>
                                    </p:set>
                                    <p:animEffect transition="in" filter="wipe(down)">
                                      <p:cBhvr>
                                        <p:cTn id="198" dur="500"/>
                                        <p:tgtEl>
                                          <p:spTgt spid="122"/>
                                        </p:tgtEl>
                                      </p:cBhvr>
                                    </p:animEffect>
                                  </p:childTnLst>
                                </p:cTn>
                              </p:par>
                            </p:childTnLst>
                          </p:cTn>
                        </p:par>
                      </p:childTnLst>
                    </p:cTn>
                  </p:par>
                  <p:par>
                    <p:cTn id="199" fill="hold">
                      <p:stCondLst>
                        <p:cond delay="indefinite"/>
                      </p:stCondLst>
                      <p:childTnLst>
                        <p:par>
                          <p:cTn id="200" fill="hold">
                            <p:stCondLst>
                              <p:cond delay="0"/>
                            </p:stCondLst>
                            <p:childTnLst>
                              <p:par>
                                <p:cTn id="201" presetID="22" presetClass="entr" presetSubtype="4" fill="hold" nodeType="click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wipe(down)">
                                      <p:cBhvr>
                                        <p:cTn id="203" dur="500"/>
                                        <p:tgtEl>
                                          <p:spTgt spid="106"/>
                                        </p:tgtEl>
                                      </p:cBhvr>
                                    </p:animEffect>
                                  </p:childTnLst>
                                </p:cTn>
                              </p:par>
                            </p:childTnLst>
                          </p:cTn>
                        </p:par>
                      </p:childTnLst>
                    </p:cTn>
                  </p:par>
                  <p:par>
                    <p:cTn id="204" fill="hold">
                      <p:stCondLst>
                        <p:cond delay="indefinite"/>
                      </p:stCondLst>
                      <p:childTnLst>
                        <p:par>
                          <p:cTn id="205" fill="hold">
                            <p:stCondLst>
                              <p:cond delay="0"/>
                            </p:stCondLst>
                            <p:childTnLst>
                              <p:par>
                                <p:cTn id="206" presetID="53" presetClass="entr" presetSubtype="16" fill="hold" grpId="0" nodeType="clickEffect">
                                  <p:stCondLst>
                                    <p:cond delay="0"/>
                                  </p:stCondLst>
                                  <p:childTnLst>
                                    <p:set>
                                      <p:cBhvr>
                                        <p:cTn id="207" dur="1" fill="hold">
                                          <p:stCondLst>
                                            <p:cond delay="0"/>
                                          </p:stCondLst>
                                        </p:cTn>
                                        <p:tgtEl>
                                          <p:spTgt spid="105"/>
                                        </p:tgtEl>
                                        <p:attrNameLst>
                                          <p:attrName>style.visibility</p:attrName>
                                        </p:attrNameLst>
                                      </p:cBhvr>
                                      <p:to>
                                        <p:strVal val="visible"/>
                                      </p:to>
                                    </p:set>
                                    <p:anim calcmode="lin" valueType="num">
                                      <p:cBhvr>
                                        <p:cTn id="208" dur="500" fill="hold"/>
                                        <p:tgtEl>
                                          <p:spTgt spid="105"/>
                                        </p:tgtEl>
                                        <p:attrNameLst>
                                          <p:attrName>ppt_w</p:attrName>
                                        </p:attrNameLst>
                                      </p:cBhvr>
                                      <p:tavLst>
                                        <p:tav tm="0">
                                          <p:val>
                                            <p:fltVal val="0"/>
                                          </p:val>
                                        </p:tav>
                                        <p:tav tm="100000">
                                          <p:val>
                                            <p:strVal val="#ppt_w"/>
                                          </p:val>
                                        </p:tav>
                                      </p:tavLst>
                                    </p:anim>
                                    <p:anim calcmode="lin" valueType="num">
                                      <p:cBhvr>
                                        <p:cTn id="209" dur="500" fill="hold"/>
                                        <p:tgtEl>
                                          <p:spTgt spid="105"/>
                                        </p:tgtEl>
                                        <p:attrNameLst>
                                          <p:attrName>ppt_h</p:attrName>
                                        </p:attrNameLst>
                                      </p:cBhvr>
                                      <p:tavLst>
                                        <p:tav tm="0">
                                          <p:val>
                                            <p:fltVal val="0"/>
                                          </p:val>
                                        </p:tav>
                                        <p:tav tm="100000">
                                          <p:val>
                                            <p:strVal val="#ppt_h"/>
                                          </p:val>
                                        </p:tav>
                                      </p:tavLst>
                                    </p:anim>
                                    <p:animEffect transition="in" filter="fade">
                                      <p:cBhvr>
                                        <p:cTn id="210"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88" grpId="0" animBg="1"/>
      <p:bldP spid="105" grpId="0" animBg="1"/>
      <p:bldP spid="107" grpId="0" animBg="1"/>
      <p:bldP spid="108" grpId="0" animBg="1"/>
      <p:bldP spid="120" grpId="0" animBg="1"/>
      <p:bldP spid="121" grpId="0" animBg="1"/>
      <p:bldP spid="124" grpId="0" animBg="1"/>
      <p:bldP spid="125" grpId="0" animBg="1"/>
      <p:bldP spid="126" grpId="0" animBg="1"/>
      <p:bldP spid="127" grpId="0" animBg="1"/>
      <p:bldP spid="128" grpId="0" animBg="1"/>
      <p:bldP spid="129" grpId="0" animBg="1"/>
      <p:bldP spid="130" grpId="0" animBg="1"/>
      <p:bldP spid="130" grpId="1" animBg="1"/>
      <p:bldP spid="131" grpId="0" animBg="1"/>
      <p:bldP spid="132" grpId="0" animBg="1"/>
      <p:bldP spid="133" grpId="0" animBg="1"/>
      <p:bldP spid="134" grpId="0" animBg="1"/>
      <p:bldP spid="135"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09362D-FFA6-4B85-9BA9-96AFA511C5A6}"/>
              </a:ext>
            </a:extLst>
          </p:cNvPr>
          <p:cNvSpPr>
            <a:spLocks noGrp="1"/>
          </p:cNvSpPr>
          <p:nvPr>
            <p:ph idx="1"/>
          </p:nvPr>
        </p:nvSpPr>
        <p:spPr>
          <a:xfrm>
            <a:off x="838200" y="1839299"/>
            <a:ext cx="10792326" cy="1872917"/>
          </a:xfrm>
        </p:spPr>
        <p:txBody>
          <a:bodyPr>
            <a:normAutofit/>
          </a:bodyPr>
          <a:lstStyle/>
          <a:p>
            <a:r>
              <a:rPr lang="en-US" sz="2400">
                <a:latin typeface="Times New Roman" panose="02020603050405020304" pitchFamily="18" charset="0"/>
                <a:cs typeface="Times New Roman" panose="02020603050405020304" pitchFamily="18" charset="0"/>
              </a:rPr>
              <a:t>Thứ </a:t>
            </a:r>
            <a:r>
              <a:rPr lang="en-US" sz="2400" dirty="0" err="1">
                <a:latin typeface="Times New Roman" panose="02020603050405020304" pitchFamily="18" charset="0"/>
                <a:cs typeface="Times New Roman" panose="02020603050405020304" pitchFamily="18" charset="0"/>
              </a:rPr>
              <a:t>nguyên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lực</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chiều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dài</a:t>
            </a:r>
            <a:r>
              <a:rPr lang="en-US" sz="2400" dirty="0">
                <a:latin typeface="Times New Roman" panose="02020603050405020304" pitchFamily="18" charset="0"/>
                <a:cs typeface="Times New Roman" panose="02020603050405020304" pitchFamily="18" charset="0"/>
              </a:rPr>
              <a:t>)</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kN</a:t>
            </a:r>
            <a:r>
              <a:rPr lang="en-US" sz="2400">
                <a:latin typeface="Times New Roman" panose="02020603050405020304" pitchFamily="18" charset="0"/>
                <a:cs typeface="Times New Roman" panose="02020603050405020304" pitchFamily="18" charset="0"/>
              </a:rPr>
              <a:t>/m</a:t>
            </a:r>
            <a:r>
              <a:rPr lang="en-US" sz="2400" baseline="30000">
                <a:latin typeface="Times New Roman" panose="02020603050405020304" pitchFamily="18" charset="0"/>
                <a:cs typeface="Times New Roman" panose="02020603050405020304" pitchFamily="18" charset="0"/>
              </a:rPr>
              <a:t>2</a:t>
            </a:r>
            <a:r>
              <a:rPr lang="en-US" sz="2400">
                <a:latin typeface="Times New Roman" panose="02020603050405020304" pitchFamily="18" charset="0"/>
                <a:cs typeface="Times New Roman" panose="02020603050405020304" pitchFamily="18" charset="0"/>
              </a:rPr>
              <a:t>, N/cm</a:t>
            </a:r>
            <a:r>
              <a:rPr lang="en-US" sz="2400" baseline="30000">
                <a:latin typeface="Times New Roman" panose="02020603050405020304" pitchFamily="18" charset="0"/>
                <a:cs typeface="Times New Roman" panose="02020603050405020304" pitchFamily="18" charset="0"/>
              </a:rPr>
              <a:t>2</a:t>
            </a:r>
            <a:r>
              <a:rPr lang="en-US" sz="2400">
                <a:latin typeface="Times New Roman" panose="02020603050405020304" pitchFamily="18" charset="0"/>
                <a:cs typeface="Times New Roman" panose="02020603050405020304" pitchFamily="18" charset="0"/>
              </a:rPr>
              <a:t> </a:t>
            </a:r>
            <a:endParaRPr lang="en-AU"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Thường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suất</a:t>
            </a:r>
            <a:r>
              <a:rPr lang="en-US" sz="2400" dirty="0">
                <a:latin typeface="Times New Roman" panose="02020603050405020304" pitchFamily="18" charset="0"/>
                <a:cs typeface="Times New Roman" panose="02020603050405020304" pitchFamily="18" charset="0"/>
              </a:rPr>
              <a:t> ra 2 </a:t>
            </a:r>
            <a:r>
              <a:rPr lang="en-US" sz="2400" err="1">
                <a:latin typeface="Times New Roman" panose="02020603050405020304" pitchFamily="18" charset="0"/>
                <a:cs typeface="Times New Roman" panose="02020603050405020304" pitchFamily="18" charset="0"/>
              </a:rPr>
              <a:t>thành</a:t>
            </a:r>
            <a:r>
              <a:rPr lang="en-US" sz="2400">
                <a:latin typeface="Times New Roman" panose="02020603050405020304" pitchFamily="18" charset="0"/>
                <a:cs typeface="Times New Roman" panose="02020603050405020304" pitchFamily="18" charset="0"/>
              </a:rPr>
              <a:t> phần:</a:t>
            </a:r>
          </a:p>
          <a:p>
            <a:pPr marL="0" indent="0" defTabSz="282575">
              <a:spcBef>
                <a:spcPts val="250"/>
              </a:spcBef>
              <a:buNone/>
            </a:pPr>
            <a:r>
              <a:rPr lang="vi-VN" sz="2400" spc="-5">
                <a:latin typeface="Times New Roman" panose="02020603050405020304" pitchFamily="18" charset="0"/>
                <a:cs typeface="Times New Roman" panose="02020603050405020304" pitchFamily="18" charset="0"/>
              </a:rPr>
              <a:t>-</a:t>
            </a:r>
            <a:r>
              <a:rPr lang="en-US" sz="2400" spc="-5">
                <a:latin typeface="Times New Roman" panose="02020603050405020304" pitchFamily="18" charset="0"/>
                <a:cs typeface="Times New Roman" panose="02020603050405020304" pitchFamily="18" charset="0"/>
              </a:rPr>
              <a:t> </a:t>
            </a:r>
            <a:r>
              <a:rPr lang="vi-VN" sz="2400" spc="-5">
                <a:latin typeface="Times New Roman" panose="02020603050405020304" pitchFamily="18" charset="0"/>
                <a:cs typeface="Times New Roman" panose="02020603050405020304" pitchFamily="18" charset="0"/>
              </a:rPr>
              <a:t>Thành </a:t>
            </a:r>
            <a:r>
              <a:rPr lang="vi-VN" sz="2400">
                <a:latin typeface="Times New Roman" panose="02020603050405020304" pitchFamily="18" charset="0"/>
                <a:cs typeface="Times New Roman" panose="02020603050405020304" pitchFamily="18" charset="0"/>
              </a:rPr>
              <a:t>phần vuông góc </a:t>
            </a:r>
            <a:r>
              <a:rPr lang="vi-VN" sz="2400" spc="-5">
                <a:latin typeface="Times New Roman" panose="02020603050405020304" pitchFamily="18" charset="0"/>
                <a:cs typeface="Times New Roman" panose="02020603050405020304" pitchFamily="18" charset="0"/>
              </a:rPr>
              <a:t>với </a:t>
            </a:r>
            <a:r>
              <a:rPr lang="vi-VN" sz="2400" spc="-10">
                <a:latin typeface="Times New Roman" panose="02020603050405020304" pitchFamily="18" charset="0"/>
                <a:cs typeface="Times New Roman" panose="02020603050405020304" pitchFamily="18" charset="0"/>
              </a:rPr>
              <a:t>mặt </a:t>
            </a:r>
            <a:r>
              <a:rPr lang="vi-VN" sz="2400">
                <a:latin typeface="Times New Roman" panose="02020603050405020304" pitchFamily="18" charset="0"/>
                <a:cs typeface="Times New Roman" panose="02020603050405020304" pitchFamily="18" charset="0"/>
              </a:rPr>
              <a:t>cắt </a:t>
            </a:r>
            <a:r>
              <a:rPr lang="vi-VN" sz="2400" spc="-5">
                <a:latin typeface="Times New Roman" panose="02020603050405020304" pitchFamily="18" charset="0"/>
                <a:cs typeface="Times New Roman" panose="02020603050405020304" pitchFamily="18" charset="0"/>
              </a:rPr>
              <a:t>gọi là ứng </a:t>
            </a:r>
            <a:r>
              <a:rPr lang="vi-VN" sz="2400" spc="-10">
                <a:latin typeface="Times New Roman" panose="02020603050405020304" pitchFamily="18" charset="0"/>
                <a:cs typeface="Times New Roman" panose="02020603050405020304" pitchFamily="18" charset="0"/>
              </a:rPr>
              <a:t>suất </a:t>
            </a:r>
            <a:r>
              <a:rPr lang="vi-VN" sz="2400" spc="-5">
                <a:latin typeface="Times New Roman" panose="02020603050405020304" pitchFamily="18" charset="0"/>
                <a:cs typeface="Times New Roman" panose="02020603050405020304" pitchFamily="18" charset="0"/>
              </a:rPr>
              <a:t>pháp</a:t>
            </a:r>
            <a:r>
              <a:rPr lang="en-US" sz="2400" spc="-5">
                <a:latin typeface="Times New Roman" panose="02020603050405020304" pitchFamily="18" charset="0"/>
                <a:cs typeface="Times New Roman" panose="02020603050405020304" pitchFamily="18" charset="0"/>
              </a:rPr>
              <a:t>,</a:t>
            </a:r>
            <a:r>
              <a:rPr lang="vi-VN" sz="2400" spc="-5">
                <a:latin typeface="Times New Roman" panose="02020603050405020304" pitchFamily="18" charset="0"/>
                <a:cs typeface="Times New Roman" panose="02020603050405020304" pitchFamily="18" charset="0"/>
              </a:rPr>
              <a:t> ký </a:t>
            </a:r>
            <a:r>
              <a:rPr lang="vi-VN" sz="2400">
                <a:latin typeface="Times New Roman" panose="02020603050405020304" pitchFamily="18" charset="0"/>
                <a:cs typeface="Times New Roman" panose="02020603050405020304" pitchFamily="18" charset="0"/>
              </a:rPr>
              <a:t>hiệu</a:t>
            </a:r>
            <a:r>
              <a:rPr lang="en-US" sz="2400">
                <a:latin typeface="Times New Roman" panose="02020603050405020304" pitchFamily="18" charset="0"/>
                <a:cs typeface="Times New Roman" panose="02020603050405020304" pitchFamily="18" charset="0"/>
              </a:rPr>
              <a:t> </a:t>
            </a:r>
            <a:r>
              <a:rPr lang="el-GR" sz="2400">
                <a:latin typeface="Times New Roman" panose="02020603050405020304" pitchFamily="18" charset="0"/>
                <a:cs typeface="Times New Roman" panose="02020603050405020304" pitchFamily="18" charset="0"/>
              </a:rPr>
              <a:t>σ</a:t>
            </a:r>
            <a:r>
              <a:rPr lang="vi-VN" sz="2400" spc="-5">
                <a:latin typeface="Times New Roman" panose="02020603050405020304" pitchFamily="18" charset="0"/>
                <a:cs typeface="Times New Roman" panose="02020603050405020304" pitchFamily="18" charset="0"/>
              </a:rPr>
              <a:t>.</a:t>
            </a:r>
            <a:endParaRPr lang="en-US" sz="2400">
              <a:latin typeface="Times New Roman" panose="02020603050405020304" pitchFamily="18" charset="0"/>
              <a:cs typeface="Times New Roman" panose="02020603050405020304" pitchFamily="18" charset="0"/>
            </a:endParaRPr>
          </a:p>
          <a:p>
            <a:pPr marL="0" indent="0" defTabSz="282575">
              <a:spcBef>
                <a:spcPts val="250"/>
              </a:spcBef>
              <a:buNone/>
            </a:pPr>
            <a:r>
              <a:rPr lang="en-US" sz="2400" spc="-5">
                <a:latin typeface="Times New Roman" panose="02020603050405020304" pitchFamily="18" charset="0"/>
                <a:cs typeface="Times New Roman" panose="02020603050405020304" pitchFamily="18" charset="0"/>
              </a:rPr>
              <a:t>- </a:t>
            </a:r>
            <a:r>
              <a:rPr lang="vi-VN" sz="2400" spc="-5">
                <a:latin typeface="Times New Roman" panose="02020603050405020304" pitchFamily="18" charset="0"/>
                <a:cs typeface="Times New Roman" panose="02020603050405020304" pitchFamily="18" charset="0"/>
              </a:rPr>
              <a:t>Thành </a:t>
            </a:r>
            <a:r>
              <a:rPr lang="vi-VN" sz="2400">
                <a:latin typeface="Times New Roman" panose="02020603050405020304" pitchFamily="18" charset="0"/>
                <a:cs typeface="Times New Roman" panose="02020603050405020304" pitchFamily="18" charset="0"/>
              </a:rPr>
              <a:t>phần nằm trong </a:t>
            </a:r>
            <a:r>
              <a:rPr lang="vi-VN" sz="2400" spc="-10">
                <a:latin typeface="Times New Roman" panose="02020603050405020304" pitchFamily="18" charset="0"/>
                <a:cs typeface="Times New Roman" panose="02020603050405020304" pitchFamily="18" charset="0"/>
              </a:rPr>
              <a:t>mặt </a:t>
            </a:r>
            <a:r>
              <a:rPr lang="vi-VN" sz="2400" spc="-5">
                <a:latin typeface="Times New Roman" panose="02020603050405020304" pitchFamily="18" charset="0"/>
                <a:cs typeface="Times New Roman" panose="02020603050405020304" pitchFamily="18" charset="0"/>
              </a:rPr>
              <a:t>cắt </a:t>
            </a:r>
            <a:r>
              <a:rPr lang="vi-VN" sz="2400">
                <a:latin typeface="Times New Roman" panose="02020603050405020304" pitchFamily="18" charset="0"/>
                <a:cs typeface="Times New Roman" panose="02020603050405020304" pitchFamily="18" charset="0"/>
              </a:rPr>
              <a:t>gọi </a:t>
            </a:r>
            <a:r>
              <a:rPr lang="vi-VN" sz="2400" spc="-5">
                <a:latin typeface="Times New Roman" panose="02020603050405020304" pitchFamily="18" charset="0"/>
                <a:cs typeface="Times New Roman" panose="02020603050405020304" pitchFamily="18" charset="0"/>
              </a:rPr>
              <a:t>là ứng suất tiếp</a:t>
            </a:r>
            <a:r>
              <a:rPr lang="en-US" sz="2400" spc="-5">
                <a:latin typeface="Times New Roman" panose="02020603050405020304" pitchFamily="18" charset="0"/>
                <a:cs typeface="Times New Roman" panose="02020603050405020304" pitchFamily="18" charset="0"/>
              </a:rPr>
              <a:t>,</a:t>
            </a:r>
            <a:r>
              <a:rPr lang="vi-VN" sz="2400" spc="-5">
                <a:latin typeface="Times New Roman" panose="02020603050405020304" pitchFamily="18" charset="0"/>
                <a:cs typeface="Times New Roman" panose="02020603050405020304" pitchFamily="18" charset="0"/>
              </a:rPr>
              <a:t> ký hiệu </a:t>
            </a:r>
            <a:r>
              <a:rPr lang="el-GR" sz="2400" spc="-5">
                <a:latin typeface="Times New Roman" panose="02020603050405020304" pitchFamily="18" charset="0"/>
                <a:cs typeface="Times New Roman" panose="02020603050405020304" pitchFamily="18" charset="0"/>
              </a:rPr>
              <a:t>τ</a:t>
            </a:r>
            <a:r>
              <a:rPr lang="vi-VN" sz="2400" spc="-5">
                <a:latin typeface="Times New Roman" panose="02020603050405020304" pitchFamily="18" charset="0"/>
                <a:cs typeface="Times New Roman" panose="02020603050405020304" pitchFamily="18" charset="0"/>
              </a:rPr>
              <a:t>.</a:t>
            </a:r>
            <a:endParaRPr lang="vi-VN" sz="2400">
              <a:latin typeface="Times New Roman" panose="02020603050405020304" pitchFamily="18" charset="0"/>
              <a:cs typeface="Times New Roman" panose="02020603050405020304" pitchFamily="18" charset="0"/>
            </a:endParaRPr>
          </a:p>
          <a:p>
            <a:pPr marL="0" indent="0">
              <a:buNone/>
            </a:pPr>
            <a:endParaRPr lang="en-US" sz="2400">
              <a:latin typeface="Times New Roman" panose="02020603050405020304" pitchFamily="18" charset="0"/>
              <a:cs typeface="Times New Roman" panose="02020603050405020304" pitchFamily="18" charset="0"/>
            </a:endParaRPr>
          </a:p>
          <a:p>
            <a:endParaRPr lang="en-AU" sz="2400" dirty="0">
              <a:latin typeface="Times New Roman" panose="02020603050405020304" pitchFamily="18" charset="0"/>
              <a:cs typeface="Times New Roman" panose="02020603050405020304" pitchFamily="18" charset="0"/>
            </a:endParaRPr>
          </a:p>
        </p:txBody>
      </p:sp>
      <p:sp>
        <p:nvSpPr>
          <p:cNvPr id="31" name="Rectangle 21">
            <a:extLst>
              <a:ext uri="{FF2B5EF4-FFF2-40B4-BE49-F238E27FC236}">
                <a16:creationId xmlns:a16="http://schemas.microsoft.com/office/drawing/2014/main" id="{2C214BAA-015B-4619-B249-0E68813F162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graphicFrame>
        <p:nvGraphicFramePr>
          <p:cNvPr id="6" name="Object 5">
            <a:extLst>
              <a:ext uri="{FF2B5EF4-FFF2-40B4-BE49-F238E27FC236}">
                <a16:creationId xmlns:a16="http://schemas.microsoft.com/office/drawing/2014/main" id="{44A07E70-1BE7-40A7-85AC-1014A1B1C105}"/>
              </a:ext>
            </a:extLst>
          </p:cNvPr>
          <p:cNvGraphicFramePr>
            <a:graphicFrameLocks noChangeAspect="1"/>
          </p:cNvGraphicFramePr>
          <p:nvPr>
            <p:extLst>
              <p:ext uri="{D42A27DB-BD31-4B8C-83A1-F6EECF244321}">
                <p14:modId xmlns:p14="http://schemas.microsoft.com/office/powerpoint/2010/main" val="2443925469"/>
              </p:ext>
            </p:extLst>
          </p:nvPr>
        </p:nvGraphicFramePr>
        <p:xfrm>
          <a:off x="1120003" y="5160187"/>
          <a:ext cx="2533650" cy="782451"/>
        </p:xfrm>
        <a:graphic>
          <a:graphicData uri="http://schemas.openxmlformats.org/presentationml/2006/ole">
            <mc:AlternateContent xmlns:mc="http://schemas.openxmlformats.org/markup-compatibility/2006">
              <mc:Choice xmlns:v="urn:schemas-microsoft-com:vml" Requires="v">
                <p:oleObj spid="_x0000_s1317" r:id="rId4" imgW="863225" imgH="266584" progId="Equation.DSMT4">
                  <p:embed/>
                </p:oleObj>
              </mc:Choice>
              <mc:Fallback>
                <p:oleObj r:id="rId4" imgW="863225" imgH="266584"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0003" y="5160187"/>
                        <a:ext cx="2533650" cy="782451"/>
                      </a:xfrm>
                      <a:prstGeom prst="rect">
                        <a:avLst/>
                      </a:prstGeom>
                      <a:noFill/>
                    </p:spPr>
                  </p:pic>
                </p:oleObj>
              </mc:Fallback>
            </mc:AlternateContent>
          </a:graphicData>
        </a:graphic>
      </p:graphicFrame>
      <p:sp>
        <p:nvSpPr>
          <p:cNvPr id="12" name="Rectangle 11">
            <a:extLst>
              <a:ext uri="{FF2B5EF4-FFF2-40B4-BE49-F238E27FC236}">
                <a16:creationId xmlns:a16="http://schemas.microsoft.com/office/drawing/2014/main" id="{E05CEB6A-ED74-4BA1-95A3-718C297CEA0D}"/>
              </a:ext>
            </a:extLst>
          </p:cNvPr>
          <p:cNvSpPr/>
          <p:nvPr/>
        </p:nvSpPr>
        <p:spPr>
          <a:xfrm>
            <a:off x="838201" y="1298529"/>
            <a:ext cx="10988040" cy="461665"/>
          </a:xfrm>
          <a:prstGeom prst="rect">
            <a:avLst/>
          </a:prstGeom>
        </p:spPr>
        <p:txBody>
          <a:bodyPr wrap="square">
            <a:spAutoFit/>
          </a:bodyPr>
          <a:lstStyle/>
          <a:p>
            <a:r>
              <a:rPr lang="en-US" sz="2400" b="1">
                <a:latin typeface="Times New Roman" panose="02020603050405020304" pitchFamily="18" charset="0"/>
                <a:ea typeface="Times New Roman" panose="02020603050405020304" pitchFamily="18" charset="0"/>
                <a:cs typeface="Times New Roman" panose="02020603050405020304" pitchFamily="18" charset="0"/>
              </a:rPr>
              <a:t>2.1.3. Khái niệm ứng suất</a:t>
            </a:r>
          </a:p>
        </p:txBody>
      </p:sp>
      <p:sp>
        <p:nvSpPr>
          <p:cNvPr id="13" name="Title 1">
            <a:extLst>
              <a:ext uri="{FF2B5EF4-FFF2-40B4-BE49-F238E27FC236}">
                <a16:creationId xmlns:a16="http://schemas.microsoft.com/office/drawing/2014/main" id="{304DCB71-6AAB-4B16-86F6-3F3DFEA118C6}"/>
              </a:ext>
            </a:extLst>
          </p:cNvPr>
          <p:cNvSpPr>
            <a:spLocks noGrp="1"/>
          </p:cNvSpPr>
          <p:nvPr>
            <p:ph type="title"/>
          </p:nvPr>
        </p:nvSpPr>
        <p:spPr>
          <a:xfrm>
            <a:off x="838200" y="714250"/>
            <a:ext cx="10515600" cy="732155"/>
          </a:xfrm>
        </p:spPr>
        <p:txBody>
          <a:bodyPr>
            <a:normAutofit/>
          </a:bodyPr>
          <a:lstStyle/>
          <a:p>
            <a:r>
              <a:rPr lang="en-US" sz="2400" b="1" dirty="0">
                <a:latin typeface="Times New Roman" panose="02020603050405020304" pitchFamily="18" charset="0"/>
                <a:cs typeface="Times New Roman" panose="02020603050405020304" pitchFamily="18" charset="0"/>
              </a:rPr>
              <a:t>2.1. </a:t>
            </a:r>
            <a:r>
              <a:rPr lang="en-US" sz="2400" b="1" dirty="0" err="1">
                <a:latin typeface="Times New Roman" panose="02020603050405020304" pitchFamily="18" charset="0"/>
                <a:cs typeface="Times New Roman" panose="02020603050405020304" pitchFamily="18" charset="0"/>
              </a:rPr>
              <a:t>Nội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lực</a:t>
            </a:r>
            <a:r>
              <a:rPr lang="en-US" sz="2400" b="1" dirty="0">
                <a:latin typeface="Times New Roman" panose="02020603050405020304" pitchFamily="18" charset="0"/>
                <a:cs typeface="Times New Roman" panose="02020603050405020304" pitchFamily="18" charset="0"/>
              </a:rPr>
              <a:t> – </a:t>
            </a:r>
            <a:r>
              <a:rPr lang="en-US" sz="2400" b="1" dirty="0" err="1">
                <a:latin typeface="Times New Roman" panose="02020603050405020304" pitchFamily="18" charset="0"/>
                <a:cs typeface="Times New Roman" panose="02020603050405020304" pitchFamily="18" charset="0"/>
              </a:rPr>
              <a:t>phương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cắt</a:t>
            </a:r>
            <a:endParaRPr lang="en-AU" sz="2400" b="1" dirty="0">
              <a:latin typeface="Times New Roman" panose="02020603050405020304" pitchFamily="18" charset="0"/>
              <a:cs typeface="Times New Roman" panose="02020603050405020304" pitchFamily="18" charset="0"/>
            </a:endParaRPr>
          </a:p>
        </p:txBody>
      </p:sp>
      <p:grpSp>
        <p:nvGrpSpPr>
          <p:cNvPr id="14" name="Group 13">
            <a:extLst>
              <a:ext uri="{FF2B5EF4-FFF2-40B4-BE49-F238E27FC236}">
                <a16:creationId xmlns:a16="http://schemas.microsoft.com/office/drawing/2014/main" id="{40BAB7B6-5B8C-4237-AC34-72EFC4120D3D}"/>
              </a:ext>
            </a:extLst>
          </p:cNvPr>
          <p:cNvGrpSpPr/>
          <p:nvPr/>
        </p:nvGrpSpPr>
        <p:grpSpPr>
          <a:xfrm>
            <a:off x="6988977" y="4315835"/>
            <a:ext cx="1248404" cy="1045951"/>
            <a:chOff x="3506710" y="2063841"/>
            <a:chExt cx="1248404" cy="1045951"/>
          </a:xfrm>
        </p:grpSpPr>
        <p:cxnSp>
          <p:nvCxnSpPr>
            <p:cNvPr id="15" name="Straight Arrow Connector 14">
              <a:extLst>
                <a:ext uri="{FF2B5EF4-FFF2-40B4-BE49-F238E27FC236}">
                  <a16:creationId xmlns:a16="http://schemas.microsoft.com/office/drawing/2014/main" id="{33ED3AC8-7A38-425D-9D61-8F5069E413D0}"/>
                </a:ext>
              </a:extLst>
            </p:cNvPr>
            <p:cNvCxnSpPr/>
            <p:nvPr/>
          </p:nvCxnSpPr>
          <p:spPr>
            <a:xfrm flipV="1">
              <a:off x="3506710" y="2462357"/>
              <a:ext cx="1007104" cy="647435"/>
            </a:xfrm>
            <a:prstGeom prst="straightConnector1">
              <a:avLst/>
            </a:prstGeom>
            <a:ln w="31750">
              <a:tailEnd type="stealth" w="lg" len="lg"/>
            </a:ln>
          </p:spPr>
          <p:style>
            <a:lnRef idx="1">
              <a:schemeClr val="accent1"/>
            </a:lnRef>
            <a:fillRef idx="0">
              <a:schemeClr val="accent1"/>
            </a:fillRef>
            <a:effectRef idx="0">
              <a:schemeClr val="accent1"/>
            </a:effectRef>
            <a:fontRef idx="minor">
              <a:schemeClr val="tx1"/>
            </a:fontRef>
          </p:style>
        </p:cxnSp>
        <p:graphicFrame>
          <p:nvGraphicFramePr>
            <p:cNvPr id="16" name="Object 15">
              <a:extLst>
                <a:ext uri="{FF2B5EF4-FFF2-40B4-BE49-F238E27FC236}">
                  <a16:creationId xmlns:a16="http://schemas.microsoft.com/office/drawing/2014/main" id="{C2F17503-B838-4E2D-AD38-7FEE56EA8591}"/>
                </a:ext>
              </a:extLst>
            </p:cNvPr>
            <p:cNvGraphicFramePr>
              <a:graphicFrameLocks noChangeAspect="1"/>
            </p:cNvGraphicFramePr>
            <p:nvPr>
              <p:extLst>
                <p:ext uri="{D42A27DB-BD31-4B8C-83A1-F6EECF244321}">
                  <p14:modId xmlns:p14="http://schemas.microsoft.com/office/powerpoint/2010/main" val="757283257"/>
                </p:ext>
              </p:extLst>
            </p:nvPr>
          </p:nvGraphicFramePr>
          <p:xfrm>
            <a:off x="4513814" y="2063841"/>
            <a:ext cx="241300" cy="431800"/>
          </p:xfrm>
          <a:graphic>
            <a:graphicData uri="http://schemas.openxmlformats.org/presentationml/2006/ole">
              <mc:AlternateContent xmlns:mc="http://schemas.openxmlformats.org/markup-compatibility/2006">
                <mc:Choice xmlns:v="urn:schemas-microsoft-com:vml" Requires="v">
                  <p:oleObj spid="_x0000_s1318" name="Equation" r:id="rId6" imgW="241200" imgH="431640" progId="Equation.DSMT4">
                    <p:embed/>
                  </p:oleObj>
                </mc:Choice>
                <mc:Fallback>
                  <p:oleObj name="Equation" r:id="rId6" imgW="241200" imgH="431640" progId="Equation.DSMT4">
                    <p:embed/>
                    <p:pic>
                      <p:nvPicPr>
                        <p:cNvPr id="116" name="Object 115"/>
                        <p:cNvPicPr/>
                        <p:nvPr/>
                      </p:nvPicPr>
                      <p:blipFill>
                        <a:blip r:embed="rId7"/>
                        <a:stretch>
                          <a:fillRect/>
                        </a:stretch>
                      </p:blipFill>
                      <p:spPr>
                        <a:xfrm>
                          <a:off x="4513814" y="2063841"/>
                          <a:ext cx="241300" cy="431800"/>
                        </a:xfrm>
                        <a:prstGeom prst="rect">
                          <a:avLst/>
                        </a:prstGeom>
                      </p:spPr>
                    </p:pic>
                  </p:oleObj>
                </mc:Fallback>
              </mc:AlternateContent>
            </a:graphicData>
          </a:graphic>
        </p:graphicFrame>
      </p:grpSp>
      <p:grpSp>
        <p:nvGrpSpPr>
          <p:cNvPr id="17" name="Group 16">
            <a:extLst>
              <a:ext uri="{FF2B5EF4-FFF2-40B4-BE49-F238E27FC236}">
                <a16:creationId xmlns:a16="http://schemas.microsoft.com/office/drawing/2014/main" id="{FC7C6CBC-55F6-4EA4-84E1-D204259B922C}"/>
              </a:ext>
            </a:extLst>
          </p:cNvPr>
          <p:cNvGrpSpPr/>
          <p:nvPr/>
        </p:nvGrpSpPr>
        <p:grpSpPr>
          <a:xfrm>
            <a:off x="4080822" y="4463931"/>
            <a:ext cx="3245979" cy="2375391"/>
            <a:chOff x="1589359" y="4437985"/>
            <a:chExt cx="3245979" cy="2375391"/>
          </a:xfrm>
        </p:grpSpPr>
        <p:grpSp>
          <p:nvGrpSpPr>
            <p:cNvPr id="18" name="Group 17">
              <a:extLst>
                <a:ext uri="{FF2B5EF4-FFF2-40B4-BE49-F238E27FC236}">
                  <a16:creationId xmlns:a16="http://schemas.microsoft.com/office/drawing/2014/main" id="{71424DC1-0C8F-42ED-912E-E13BBCA03836}"/>
                </a:ext>
              </a:extLst>
            </p:cNvPr>
            <p:cNvGrpSpPr/>
            <p:nvPr/>
          </p:nvGrpSpPr>
          <p:grpSpPr>
            <a:xfrm>
              <a:off x="4163875" y="5002210"/>
              <a:ext cx="671463" cy="1249472"/>
              <a:chOff x="4163875" y="5002210"/>
              <a:chExt cx="671463" cy="1249472"/>
            </a:xfrm>
          </p:grpSpPr>
          <p:sp>
            <p:nvSpPr>
              <p:cNvPr id="40" name="Arc 39">
                <a:extLst>
                  <a:ext uri="{FF2B5EF4-FFF2-40B4-BE49-F238E27FC236}">
                    <a16:creationId xmlns:a16="http://schemas.microsoft.com/office/drawing/2014/main" id="{496073BC-CA18-46AD-9503-B0CB8F9FD298}"/>
                  </a:ext>
                </a:extLst>
              </p:cNvPr>
              <p:cNvSpPr/>
              <p:nvPr/>
            </p:nvSpPr>
            <p:spPr>
              <a:xfrm>
                <a:off x="4164645" y="5002210"/>
                <a:ext cx="670693" cy="1249472"/>
              </a:xfrm>
              <a:prstGeom prst="arc">
                <a:avLst>
                  <a:gd name="adj1" fmla="val 16200000"/>
                  <a:gd name="adj2" fmla="val 5377624"/>
                </a:avLst>
              </a:prstGeom>
              <a:ln w="19050">
                <a:solidFill>
                  <a:srgbClr val="92D05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41" name="Arc 40">
                <a:extLst>
                  <a:ext uri="{FF2B5EF4-FFF2-40B4-BE49-F238E27FC236}">
                    <a16:creationId xmlns:a16="http://schemas.microsoft.com/office/drawing/2014/main" id="{A5F6C4D6-149F-4C77-8DE8-399871FFD13B}"/>
                  </a:ext>
                </a:extLst>
              </p:cNvPr>
              <p:cNvSpPr/>
              <p:nvPr/>
            </p:nvSpPr>
            <p:spPr>
              <a:xfrm rot="10800000">
                <a:off x="4163875" y="5002210"/>
                <a:ext cx="670693" cy="1249472"/>
              </a:xfrm>
              <a:prstGeom prst="arc">
                <a:avLst>
                  <a:gd name="adj1" fmla="val 16200000"/>
                  <a:gd name="adj2" fmla="val 5377624"/>
                </a:avLst>
              </a:prstGeom>
              <a:ln w="19050">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grpSp>
        <p:grpSp>
          <p:nvGrpSpPr>
            <p:cNvPr id="19" name="Group 18">
              <a:extLst>
                <a:ext uri="{FF2B5EF4-FFF2-40B4-BE49-F238E27FC236}">
                  <a16:creationId xmlns:a16="http://schemas.microsoft.com/office/drawing/2014/main" id="{97523CB8-42FB-47D9-8CB4-CAF58CD84F7D}"/>
                </a:ext>
              </a:extLst>
            </p:cNvPr>
            <p:cNvGrpSpPr/>
            <p:nvPr/>
          </p:nvGrpSpPr>
          <p:grpSpPr>
            <a:xfrm>
              <a:off x="1589359" y="4437985"/>
              <a:ext cx="2957241" cy="2375391"/>
              <a:chOff x="1589359" y="2349753"/>
              <a:chExt cx="2957241" cy="2375391"/>
            </a:xfrm>
          </p:grpSpPr>
          <p:cxnSp>
            <p:nvCxnSpPr>
              <p:cNvPr id="21" name="Straight Connector 20">
                <a:extLst>
                  <a:ext uri="{FF2B5EF4-FFF2-40B4-BE49-F238E27FC236}">
                    <a16:creationId xmlns:a16="http://schemas.microsoft.com/office/drawing/2014/main" id="{6A3643FC-D97B-4593-BE54-0F54AADBAA95}"/>
                  </a:ext>
                </a:extLst>
              </p:cNvPr>
              <p:cNvCxnSpPr/>
              <p:nvPr/>
            </p:nvCxnSpPr>
            <p:spPr>
              <a:xfrm>
                <a:off x="2862583" y="3538711"/>
                <a:ext cx="1633217" cy="0"/>
              </a:xfrm>
              <a:prstGeom prst="line">
                <a:avLst/>
              </a:prstGeom>
              <a:ln w="19050">
                <a:solidFill>
                  <a:srgbClr val="FF0000"/>
                </a:solidFill>
                <a:prstDash val="dashDot"/>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4F16AB0F-972F-43E2-B519-25D19D48D6C5}"/>
                  </a:ext>
                </a:extLst>
              </p:cNvPr>
              <p:cNvGrpSpPr/>
              <p:nvPr/>
            </p:nvGrpSpPr>
            <p:grpSpPr>
              <a:xfrm>
                <a:off x="1589359" y="2349753"/>
                <a:ext cx="2957241" cy="2375391"/>
                <a:chOff x="1589359" y="2349753"/>
                <a:chExt cx="2957241" cy="2375391"/>
              </a:xfrm>
            </p:grpSpPr>
            <p:cxnSp>
              <p:nvCxnSpPr>
                <p:cNvPr id="23" name="Straight Connector 22">
                  <a:extLst>
                    <a:ext uri="{FF2B5EF4-FFF2-40B4-BE49-F238E27FC236}">
                      <a16:creationId xmlns:a16="http://schemas.microsoft.com/office/drawing/2014/main" id="{D431E300-E969-4588-97F4-53CC4A892C20}"/>
                    </a:ext>
                  </a:extLst>
                </p:cNvPr>
                <p:cNvCxnSpPr/>
                <p:nvPr/>
              </p:nvCxnSpPr>
              <p:spPr>
                <a:xfrm>
                  <a:off x="2816453" y="2907843"/>
                  <a:ext cx="1730147"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Arc 23">
                  <a:extLst>
                    <a:ext uri="{FF2B5EF4-FFF2-40B4-BE49-F238E27FC236}">
                      <a16:creationId xmlns:a16="http://schemas.microsoft.com/office/drawing/2014/main" id="{B4DBBCA9-83CE-4658-B8EC-847CD2737C1A}"/>
                    </a:ext>
                  </a:extLst>
                </p:cNvPr>
                <p:cNvSpPr/>
                <p:nvPr/>
              </p:nvSpPr>
              <p:spPr>
                <a:xfrm>
                  <a:off x="2527236" y="2913978"/>
                  <a:ext cx="670693" cy="1249472"/>
                </a:xfrm>
                <a:prstGeom prst="arc">
                  <a:avLst>
                    <a:gd name="adj1" fmla="val 16200000"/>
                    <a:gd name="adj2" fmla="val 5377624"/>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25" name="Arc 24">
                  <a:extLst>
                    <a:ext uri="{FF2B5EF4-FFF2-40B4-BE49-F238E27FC236}">
                      <a16:creationId xmlns:a16="http://schemas.microsoft.com/office/drawing/2014/main" id="{1890EC06-ED33-4B67-B9BF-9907532684BE}"/>
                    </a:ext>
                  </a:extLst>
                </p:cNvPr>
                <p:cNvSpPr/>
                <p:nvPr/>
              </p:nvSpPr>
              <p:spPr>
                <a:xfrm rot="10800000">
                  <a:off x="2481108" y="2913978"/>
                  <a:ext cx="670693" cy="1249472"/>
                </a:xfrm>
                <a:prstGeom prst="arc">
                  <a:avLst>
                    <a:gd name="adj1" fmla="val 16200000"/>
                    <a:gd name="adj2" fmla="val 5377624"/>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cxnSp>
              <p:nvCxnSpPr>
                <p:cNvPr id="26" name="Straight Connector 25">
                  <a:extLst>
                    <a:ext uri="{FF2B5EF4-FFF2-40B4-BE49-F238E27FC236}">
                      <a16:creationId xmlns:a16="http://schemas.microsoft.com/office/drawing/2014/main" id="{2FAC5F96-4AA4-46FF-80E5-65653A9D0416}"/>
                    </a:ext>
                  </a:extLst>
                </p:cNvPr>
                <p:cNvCxnSpPr/>
                <p:nvPr/>
              </p:nvCxnSpPr>
              <p:spPr>
                <a:xfrm>
                  <a:off x="2859315" y="4172520"/>
                  <a:ext cx="1661885"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977978E0-45E1-4677-A687-8448EE6DB32A}"/>
                    </a:ext>
                  </a:extLst>
                </p:cNvPr>
                <p:cNvGrpSpPr/>
                <p:nvPr/>
              </p:nvGrpSpPr>
              <p:grpSpPr>
                <a:xfrm>
                  <a:off x="4114552" y="3090965"/>
                  <a:ext cx="421444" cy="461665"/>
                  <a:chOff x="4114552" y="4941168"/>
                  <a:chExt cx="421444" cy="461665"/>
                </a:xfrm>
              </p:grpSpPr>
              <p:sp>
                <p:nvSpPr>
                  <p:cNvPr id="38" name="TextBox 37">
                    <a:extLst>
                      <a:ext uri="{FF2B5EF4-FFF2-40B4-BE49-F238E27FC236}">
                        <a16:creationId xmlns:a16="http://schemas.microsoft.com/office/drawing/2014/main" id="{2D110B85-AA57-4023-BBFB-E90B3A9AB039}"/>
                      </a:ext>
                    </a:extLst>
                  </p:cNvPr>
                  <p:cNvSpPr txBox="1"/>
                  <p:nvPr/>
                </p:nvSpPr>
                <p:spPr>
                  <a:xfrm>
                    <a:off x="4114552" y="4941168"/>
                    <a:ext cx="360040" cy="461665"/>
                  </a:xfrm>
                  <a:prstGeom prst="rect">
                    <a:avLst/>
                  </a:prstGeom>
                  <a:noFill/>
                </p:spPr>
                <p:txBody>
                  <a:bodyPr wrap="square" rtlCol="0">
                    <a:spAutoFit/>
                  </a:bodyPr>
                  <a:lstStyle/>
                  <a:p>
                    <a:r>
                      <a:rPr lang="vi-VN" sz="2400" b="1" i="1" dirty="0">
                        <a:latin typeface="Times New Roman" panose="02020603050405020304" pitchFamily="18" charset="0"/>
                        <a:cs typeface="Times New Roman" panose="02020603050405020304" pitchFamily="18" charset="0"/>
                      </a:rPr>
                      <a:t>K</a:t>
                    </a:r>
                  </a:p>
                </p:txBody>
              </p:sp>
              <p:sp>
                <p:nvSpPr>
                  <p:cNvPr id="39" name="Flowchart: Connector 38">
                    <a:extLst>
                      <a:ext uri="{FF2B5EF4-FFF2-40B4-BE49-F238E27FC236}">
                        <a16:creationId xmlns:a16="http://schemas.microsoft.com/office/drawing/2014/main" id="{FDD77D8B-35F2-4E50-9189-29E54F1FAF61}"/>
                      </a:ext>
                    </a:extLst>
                  </p:cNvPr>
                  <p:cNvSpPr/>
                  <p:nvPr/>
                </p:nvSpPr>
                <p:spPr>
                  <a:xfrm>
                    <a:off x="4463988" y="5063988"/>
                    <a:ext cx="72008" cy="72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vi-VN"/>
                  </a:p>
                </p:txBody>
              </p:sp>
            </p:grpSp>
            <p:grpSp>
              <p:nvGrpSpPr>
                <p:cNvPr id="28" name="Group 27">
                  <a:extLst>
                    <a:ext uri="{FF2B5EF4-FFF2-40B4-BE49-F238E27FC236}">
                      <a16:creationId xmlns:a16="http://schemas.microsoft.com/office/drawing/2014/main" id="{C38BA17C-029E-4505-ABBF-0DDEDA1D4002}"/>
                    </a:ext>
                  </a:extLst>
                </p:cNvPr>
                <p:cNvGrpSpPr/>
                <p:nvPr/>
              </p:nvGrpSpPr>
              <p:grpSpPr>
                <a:xfrm>
                  <a:off x="1589359" y="3369349"/>
                  <a:ext cx="891748" cy="461665"/>
                  <a:chOff x="1635488" y="5652839"/>
                  <a:chExt cx="891748" cy="461665"/>
                </a:xfrm>
              </p:grpSpPr>
              <p:cxnSp>
                <p:nvCxnSpPr>
                  <p:cNvPr id="36" name="Straight Arrow Connector 35">
                    <a:extLst>
                      <a:ext uri="{FF2B5EF4-FFF2-40B4-BE49-F238E27FC236}">
                        <a16:creationId xmlns:a16="http://schemas.microsoft.com/office/drawing/2014/main" id="{12360FF1-4A7B-4CDA-9E51-4B6508A49723}"/>
                      </a:ext>
                    </a:extLst>
                  </p:cNvPr>
                  <p:cNvCxnSpPr>
                    <a:stCxn id="37" idx="0"/>
                  </p:cNvCxnSpPr>
                  <p:nvPr/>
                </p:nvCxnSpPr>
                <p:spPr>
                  <a:xfrm>
                    <a:off x="1905518" y="5652839"/>
                    <a:ext cx="621718" cy="135773"/>
                  </a:xfrm>
                  <a:prstGeom prst="straightConnector1">
                    <a:avLst/>
                  </a:prstGeom>
                  <a:ln w="38100">
                    <a:solidFill>
                      <a:srgbClr val="FF0000"/>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37" name="Text Box 66">
                    <a:extLst>
                      <a:ext uri="{FF2B5EF4-FFF2-40B4-BE49-F238E27FC236}">
                        <a16:creationId xmlns:a16="http://schemas.microsoft.com/office/drawing/2014/main" id="{B67DD74C-813F-4FC0-8CFD-00A423D13297}"/>
                      </a:ext>
                    </a:extLst>
                  </p:cNvPr>
                  <p:cNvSpPr txBox="1">
                    <a:spLocks noChangeArrowheads="1"/>
                  </p:cNvSpPr>
                  <p:nvPr/>
                </p:nvSpPr>
                <p:spPr bwMode="auto">
                  <a:xfrm>
                    <a:off x="1635488" y="5652839"/>
                    <a:ext cx="5400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dirty="0">
                        <a:solidFill>
                          <a:srgbClr val="FF0000"/>
                        </a:solidFill>
                        <a:latin typeface="Times New Roman" pitchFamily="18" charset="0"/>
                      </a:rPr>
                      <a:t>P</a:t>
                    </a:r>
                    <a:r>
                      <a:rPr lang="en-US" sz="2400" b="1" i="1" baseline="-25000" dirty="0">
                        <a:solidFill>
                          <a:srgbClr val="FF0000"/>
                        </a:solidFill>
                        <a:latin typeface="Times New Roman" pitchFamily="18" charset="0"/>
                      </a:rPr>
                      <a:t>2</a:t>
                    </a:r>
                    <a:endParaRPr lang="en-US" sz="2400" b="1" i="1" baseline="-25000" dirty="0">
                      <a:solidFill>
                        <a:srgbClr val="FF0000"/>
                      </a:solidFill>
                      <a:latin typeface="Times New Roman" pitchFamily="18" charset="0"/>
                      <a:sym typeface="Symbol" pitchFamily="18" charset="2"/>
                    </a:endParaRPr>
                  </a:p>
                </p:txBody>
              </p:sp>
            </p:grpSp>
            <p:grpSp>
              <p:nvGrpSpPr>
                <p:cNvPr id="29" name="Group 28">
                  <a:extLst>
                    <a:ext uri="{FF2B5EF4-FFF2-40B4-BE49-F238E27FC236}">
                      <a16:creationId xmlns:a16="http://schemas.microsoft.com/office/drawing/2014/main" id="{4C742B60-A03C-4C91-863F-D3591A06E8CE}"/>
                    </a:ext>
                  </a:extLst>
                </p:cNvPr>
                <p:cNvGrpSpPr/>
                <p:nvPr/>
              </p:nvGrpSpPr>
              <p:grpSpPr>
                <a:xfrm>
                  <a:off x="2706429" y="2349753"/>
                  <a:ext cx="766178" cy="564222"/>
                  <a:chOff x="1861606" y="5382666"/>
                  <a:chExt cx="766178" cy="564222"/>
                </a:xfrm>
              </p:grpSpPr>
              <p:cxnSp>
                <p:nvCxnSpPr>
                  <p:cNvPr id="34" name="Straight Arrow Connector 33">
                    <a:extLst>
                      <a:ext uri="{FF2B5EF4-FFF2-40B4-BE49-F238E27FC236}">
                        <a16:creationId xmlns:a16="http://schemas.microsoft.com/office/drawing/2014/main" id="{9BC0AA2E-EAE6-4835-9C21-0EF9BBA56C38}"/>
                      </a:ext>
                    </a:extLst>
                  </p:cNvPr>
                  <p:cNvCxnSpPr/>
                  <p:nvPr/>
                </p:nvCxnSpPr>
                <p:spPr>
                  <a:xfrm>
                    <a:off x="2175548" y="5414810"/>
                    <a:ext cx="452236" cy="532078"/>
                  </a:xfrm>
                  <a:prstGeom prst="straightConnector1">
                    <a:avLst/>
                  </a:prstGeom>
                  <a:ln w="38100">
                    <a:solidFill>
                      <a:srgbClr val="FF0000"/>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35" name="Text Box 66">
                    <a:extLst>
                      <a:ext uri="{FF2B5EF4-FFF2-40B4-BE49-F238E27FC236}">
                        <a16:creationId xmlns:a16="http://schemas.microsoft.com/office/drawing/2014/main" id="{F888E95C-F2BA-4646-9D38-EA80053DE7A5}"/>
                      </a:ext>
                    </a:extLst>
                  </p:cNvPr>
                  <p:cNvSpPr txBox="1">
                    <a:spLocks noChangeArrowheads="1"/>
                  </p:cNvSpPr>
                  <p:nvPr/>
                </p:nvSpPr>
                <p:spPr bwMode="auto">
                  <a:xfrm>
                    <a:off x="1861606" y="5382666"/>
                    <a:ext cx="5400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dirty="0">
                        <a:solidFill>
                          <a:srgbClr val="FF0000"/>
                        </a:solidFill>
                        <a:latin typeface="Times New Roman" pitchFamily="18" charset="0"/>
                      </a:rPr>
                      <a:t>P</a:t>
                    </a:r>
                    <a:r>
                      <a:rPr lang="en-US" sz="2400" b="1" i="1" baseline="-25000" dirty="0">
                        <a:solidFill>
                          <a:srgbClr val="FF0000"/>
                        </a:solidFill>
                        <a:latin typeface="Times New Roman" pitchFamily="18" charset="0"/>
                      </a:rPr>
                      <a:t>3</a:t>
                    </a:r>
                    <a:endParaRPr lang="en-US" sz="2400" b="1" i="1" baseline="-25000" dirty="0">
                      <a:solidFill>
                        <a:srgbClr val="FF0000"/>
                      </a:solidFill>
                      <a:latin typeface="Times New Roman" pitchFamily="18" charset="0"/>
                      <a:sym typeface="Symbol" pitchFamily="18" charset="2"/>
                    </a:endParaRPr>
                  </a:p>
                </p:txBody>
              </p:sp>
            </p:grpSp>
            <p:grpSp>
              <p:nvGrpSpPr>
                <p:cNvPr id="30" name="Group 29">
                  <a:extLst>
                    <a:ext uri="{FF2B5EF4-FFF2-40B4-BE49-F238E27FC236}">
                      <a16:creationId xmlns:a16="http://schemas.microsoft.com/office/drawing/2014/main" id="{961839D3-6DB4-4752-884F-B3528E01EA2A}"/>
                    </a:ext>
                  </a:extLst>
                </p:cNvPr>
                <p:cNvGrpSpPr/>
                <p:nvPr/>
              </p:nvGrpSpPr>
              <p:grpSpPr>
                <a:xfrm>
                  <a:off x="2669210" y="4169520"/>
                  <a:ext cx="714161" cy="555624"/>
                  <a:chOff x="1543388" y="5609680"/>
                  <a:chExt cx="714161" cy="555624"/>
                </a:xfrm>
              </p:grpSpPr>
              <p:cxnSp>
                <p:nvCxnSpPr>
                  <p:cNvPr id="32" name="Straight Arrow Connector 31">
                    <a:extLst>
                      <a:ext uri="{FF2B5EF4-FFF2-40B4-BE49-F238E27FC236}">
                        <a16:creationId xmlns:a16="http://schemas.microsoft.com/office/drawing/2014/main" id="{B3EC1F48-6AE9-4D30-AC38-000852581C11}"/>
                      </a:ext>
                    </a:extLst>
                  </p:cNvPr>
                  <p:cNvCxnSpPr/>
                  <p:nvPr/>
                </p:nvCxnSpPr>
                <p:spPr>
                  <a:xfrm flipV="1">
                    <a:off x="1907704" y="5609680"/>
                    <a:ext cx="349845" cy="555624"/>
                  </a:xfrm>
                  <a:prstGeom prst="straightConnector1">
                    <a:avLst/>
                  </a:prstGeom>
                  <a:ln w="38100">
                    <a:solidFill>
                      <a:srgbClr val="FF0000"/>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33" name="Text Box 66">
                    <a:extLst>
                      <a:ext uri="{FF2B5EF4-FFF2-40B4-BE49-F238E27FC236}">
                        <a16:creationId xmlns:a16="http://schemas.microsoft.com/office/drawing/2014/main" id="{28AF925E-1989-4909-916B-7705548653A5}"/>
                      </a:ext>
                    </a:extLst>
                  </p:cNvPr>
                  <p:cNvSpPr txBox="1">
                    <a:spLocks noChangeArrowheads="1"/>
                  </p:cNvSpPr>
                  <p:nvPr/>
                </p:nvSpPr>
                <p:spPr bwMode="auto">
                  <a:xfrm>
                    <a:off x="1543388" y="5652839"/>
                    <a:ext cx="5400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dirty="0">
                        <a:solidFill>
                          <a:srgbClr val="FF0000"/>
                        </a:solidFill>
                        <a:latin typeface="Times New Roman" pitchFamily="18" charset="0"/>
                      </a:rPr>
                      <a:t>P</a:t>
                    </a:r>
                    <a:r>
                      <a:rPr lang="en-US" sz="2400" b="1" i="1" baseline="-25000" dirty="0">
                        <a:solidFill>
                          <a:srgbClr val="FF0000"/>
                        </a:solidFill>
                        <a:latin typeface="Times New Roman" pitchFamily="18" charset="0"/>
                      </a:rPr>
                      <a:t>1</a:t>
                    </a:r>
                    <a:endParaRPr lang="en-US" sz="2400" b="1" i="1" baseline="-25000" dirty="0">
                      <a:solidFill>
                        <a:srgbClr val="FF0000"/>
                      </a:solidFill>
                      <a:latin typeface="Times New Roman" pitchFamily="18" charset="0"/>
                      <a:sym typeface="Symbol" pitchFamily="18" charset="2"/>
                    </a:endParaRPr>
                  </a:p>
                </p:txBody>
              </p:sp>
            </p:grpSp>
          </p:grpSp>
        </p:grpSp>
        <p:sp>
          <p:nvSpPr>
            <p:cNvPr id="20" name="TextBox 19">
              <a:extLst>
                <a:ext uri="{FF2B5EF4-FFF2-40B4-BE49-F238E27FC236}">
                  <a16:creationId xmlns:a16="http://schemas.microsoft.com/office/drawing/2014/main" id="{EE834026-F96C-4A18-9AE6-03AAC88D65FA}"/>
                </a:ext>
              </a:extLst>
            </p:cNvPr>
            <p:cNvSpPr txBox="1"/>
            <p:nvPr/>
          </p:nvSpPr>
          <p:spPr>
            <a:xfrm>
              <a:off x="3246489" y="5661248"/>
              <a:ext cx="703727" cy="461665"/>
            </a:xfrm>
            <a:prstGeom prst="rect">
              <a:avLst/>
            </a:prstGeom>
            <a:noFill/>
          </p:spPr>
          <p:txBody>
            <a:bodyPr wrap="square" rtlCol="0">
              <a:spAutoFit/>
            </a:bodyPr>
            <a:lstStyle/>
            <a:p>
              <a:r>
                <a:rPr lang="vi-VN" sz="2400" b="1" i="1" dirty="0">
                  <a:solidFill>
                    <a:srgbClr val="00B0F0"/>
                  </a:solidFill>
                  <a:latin typeface="Times New Roman" panose="02020603050405020304" pitchFamily="18" charset="0"/>
                  <a:cs typeface="Times New Roman" panose="02020603050405020304" pitchFamily="18" charset="0"/>
                </a:rPr>
                <a:t>(T)</a:t>
              </a:r>
              <a:endParaRPr lang="vi-VN" b="1" i="1" dirty="0">
                <a:solidFill>
                  <a:srgbClr val="00B0F0"/>
                </a:solidFill>
                <a:latin typeface="Times New Roman" panose="02020603050405020304" pitchFamily="18" charset="0"/>
                <a:cs typeface="Times New Roman" panose="02020603050405020304" pitchFamily="18" charset="0"/>
              </a:endParaRPr>
            </a:p>
          </p:txBody>
        </p:sp>
      </p:grpSp>
      <p:grpSp>
        <p:nvGrpSpPr>
          <p:cNvPr id="42" name="Group 41">
            <a:extLst>
              <a:ext uri="{FF2B5EF4-FFF2-40B4-BE49-F238E27FC236}">
                <a16:creationId xmlns:a16="http://schemas.microsoft.com/office/drawing/2014/main" id="{99FB248F-235F-4DE4-A1B9-3E5AB38537BA}"/>
              </a:ext>
            </a:extLst>
          </p:cNvPr>
          <p:cNvGrpSpPr/>
          <p:nvPr/>
        </p:nvGrpSpPr>
        <p:grpSpPr>
          <a:xfrm>
            <a:off x="6980900" y="5116243"/>
            <a:ext cx="5119637" cy="461665"/>
            <a:chOff x="3052763" y="3165133"/>
            <a:chExt cx="5119637" cy="461665"/>
          </a:xfrm>
        </p:grpSpPr>
        <p:cxnSp>
          <p:nvCxnSpPr>
            <p:cNvPr id="43" name="Straight Connector 42">
              <a:extLst>
                <a:ext uri="{FF2B5EF4-FFF2-40B4-BE49-F238E27FC236}">
                  <a16:creationId xmlns:a16="http://schemas.microsoft.com/office/drawing/2014/main" id="{9A867DD1-DFF9-4CF6-9825-6DE90853A9D8}"/>
                </a:ext>
              </a:extLst>
            </p:cNvPr>
            <p:cNvCxnSpPr/>
            <p:nvPr/>
          </p:nvCxnSpPr>
          <p:spPr>
            <a:xfrm>
              <a:off x="3052763" y="3429000"/>
              <a:ext cx="1663253"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C318B705-6192-4C14-9042-F755080889EF}"/>
                </a:ext>
              </a:extLst>
            </p:cNvPr>
            <p:cNvSpPr txBox="1"/>
            <p:nvPr/>
          </p:nvSpPr>
          <p:spPr>
            <a:xfrm>
              <a:off x="4716016" y="3165133"/>
              <a:ext cx="3456384" cy="461665"/>
            </a:xfrm>
            <a:prstGeom prst="rect">
              <a:avLst/>
            </a:prstGeom>
            <a:noFill/>
          </p:spPr>
          <p:txBody>
            <a:bodyPr wrap="square" rtlCol="0">
              <a:spAutoFit/>
            </a:bodyPr>
            <a:lstStyle/>
            <a:p>
              <a:r>
                <a:rPr lang="vi-VN" sz="2400" b="1" i="1" dirty="0">
                  <a:latin typeface="Times New Roman" panose="02020603050405020304" pitchFamily="18" charset="0"/>
                  <a:cs typeface="Times New Roman" panose="02020603050405020304" pitchFamily="18" charset="0"/>
                </a:rPr>
                <a:t>Phương trục thanh</a:t>
              </a:r>
            </a:p>
          </p:txBody>
        </p:sp>
      </p:grpSp>
      <p:grpSp>
        <p:nvGrpSpPr>
          <p:cNvPr id="45" name="Group 44">
            <a:extLst>
              <a:ext uri="{FF2B5EF4-FFF2-40B4-BE49-F238E27FC236}">
                <a16:creationId xmlns:a16="http://schemas.microsoft.com/office/drawing/2014/main" id="{EF657901-DACC-4172-9570-2462BBFBA0F3}"/>
              </a:ext>
            </a:extLst>
          </p:cNvPr>
          <p:cNvGrpSpPr/>
          <p:nvPr/>
        </p:nvGrpSpPr>
        <p:grpSpPr>
          <a:xfrm>
            <a:off x="6977289" y="3651918"/>
            <a:ext cx="3984800" cy="1726284"/>
            <a:chOff x="3049152" y="1700808"/>
            <a:chExt cx="3984800" cy="1726284"/>
          </a:xfrm>
        </p:grpSpPr>
        <p:cxnSp>
          <p:nvCxnSpPr>
            <p:cNvPr id="46" name="Straight Connector 45">
              <a:extLst>
                <a:ext uri="{FF2B5EF4-FFF2-40B4-BE49-F238E27FC236}">
                  <a16:creationId xmlns:a16="http://schemas.microsoft.com/office/drawing/2014/main" id="{8793860A-C018-4D01-A19F-A885FB00AC80}"/>
                </a:ext>
              </a:extLst>
            </p:cNvPr>
            <p:cNvCxnSpPr/>
            <p:nvPr/>
          </p:nvCxnSpPr>
          <p:spPr>
            <a:xfrm flipH="1">
              <a:off x="3049152" y="1772816"/>
              <a:ext cx="545184" cy="1654276"/>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ABCE2FF-4BE6-4D7C-BF30-BFE8F3F7F15E}"/>
                </a:ext>
              </a:extLst>
            </p:cNvPr>
            <p:cNvSpPr txBox="1"/>
            <p:nvPr/>
          </p:nvSpPr>
          <p:spPr>
            <a:xfrm>
              <a:off x="3577568" y="1700808"/>
              <a:ext cx="3456384" cy="461665"/>
            </a:xfrm>
            <a:prstGeom prst="rect">
              <a:avLst/>
            </a:prstGeom>
            <a:noFill/>
          </p:spPr>
          <p:txBody>
            <a:bodyPr wrap="square" rtlCol="0">
              <a:spAutoFit/>
            </a:bodyPr>
            <a:lstStyle/>
            <a:p>
              <a:r>
                <a:rPr lang="vi-VN" sz="2400" b="1" i="1" dirty="0">
                  <a:latin typeface="Times New Roman" panose="02020603050405020304" pitchFamily="18" charset="0"/>
                  <a:cs typeface="Times New Roman" panose="02020603050405020304" pitchFamily="18" charset="0"/>
                </a:rPr>
                <a:t>thuộc mcn</a:t>
              </a:r>
            </a:p>
          </p:txBody>
        </p:sp>
      </p:grpSp>
      <p:cxnSp>
        <p:nvCxnSpPr>
          <p:cNvPr id="48" name="Straight Connector 47">
            <a:extLst>
              <a:ext uri="{FF2B5EF4-FFF2-40B4-BE49-F238E27FC236}">
                <a16:creationId xmlns:a16="http://schemas.microsoft.com/office/drawing/2014/main" id="{6159E53E-9BCF-4686-8BBC-FB4EF778B162}"/>
              </a:ext>
            </a:extLst>
          </p:cNvPr>
          <p:cNvCxnSpPr/>
          <p:nvPr/>
        </p:nvCxnSpPr>
        <p:spPr>
          <a:xfrm flipH="1">
            <a:off x="7753970" y="4714351"/>
            <a:ext cx="218778" cy="663851"/>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AAB0C54C-0BCB-4D07-9AB1-C179790EEF30}"/>
              </a:ext>
            </a:extLst>
          </p:cNvPr>
          <p:cNvCxnSpPr/>
          <p:nvPr/>
        </p:nvCxnSpPr>
        <p:spPr>
          <a:xfrm>
            <a:off x="7189497" y="4714351"/>
            <a:ext cx="806584"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50" name="Group 49">
            <a:extLst>
              <a:ext uri="{FF2B5EF4-FFF2-40B4-BE49-F238E27FC236}">
                <a16:creationId xmlns:a16="http://schemas.microsoft.com/office/drawing/2014/main" id="{7A96244B-1E52-43BB-AB62-EA496032D54B}"/>
              </a:ext>
            </a:extLst>
          </p:cNvPr>
          <p:cNvGrpSpPr/>
          <p:nvPr/>
        </p:nvGrpSpPr>
        <p:grpSpPr>
          <a:xfrm>
            <a:off x="6979452" y="5378554"/>
            <a:ext cx="780910" cy="457169"/>
            <a:chOff x="3051315" y="3427444"/>
            <a:chExt cx="780910" cy="457169"/>
          </a:xfrm>
        </p:grpSpPr>
        <p:cxnSp>
          <p:nvCxnSpPr>
            <p:cNvPr id="51" name="Straight Arrow Connector 50">
              <a:extLst>
                <a:ext uri="{FF2B5EF4-FFF2-40B4-BE49-F238E27FC236}">
                  <a16:creationId xmlns:a16="http://schemas.microsoft.com/office/drawing/2014/main" id="{D741B498-7479-4F47-BF69-A15727BA0472}"/>
                </a:ext>
              </a:extLst>
            </p:cNvPr>
            <p:cNvCxnSpPr/>
            <p:nvPr/>
          </p:nvCxnSpPr>
          <p:spPr>
            <a:xfrm flipV="1">
              <a:off x="3051315" y="3427444"/>
              <a:ext cx="780910" cy="1"/>
            </a:xfrm>
            <a:prstGeom prst="straightConnector1">
              <a:avLst/>
            </a:prstGeom>
            <a:ln w="31750">
              <a:solidFill>
                <a:srgbClr val="C00000"/>
              </a:solidFill>
              <a:prstDash val="dash"/>
              <a:tailEnd type="stealth" w="lg" len="lg"/>
            </a:ln>
          </p:spPr>
          <p:style>
            <a:lnRef idx="1">
              <a:schemeClr val="accent1"/>
            </a:lnRef>
            <a:fillRef idx="0">
              <a:schemeClr val="accent1"/>
            </a:fillRef>
            <a:effectRef idx="0">
              <a:schemeClr val="accent1"/>
            </a:effectRef>
            <a:fontRef idx="minor">
              <a:schemeClr val="tx1"/>
            </a:fontRef>
          </p:style>
        </p:cxnSp>
        <p:graphicFrame>
          <p:nvGraphicFramePr>
            <p:cNvPr id="52" name="Object 51">
              <a:extLst>
                <a:ext uri="{FF2B5EF4-FFF2-40B4-BE49-F238E27FC236}">
                  <a16:creationId xmlns:a16="http://schemas.microsoft.com/office/drawing/2014/main" id="{2539447C-4110-4018-B603-23D485FA49F0}"/>
                </a:ext>
              </a:extLst>
            </p:cNvPr>
            <p:cNvGraphicFramePr>
              <a:graphicFrameLocks noChangeAspect="1"/>
            </p:cNvGraphicFramePr>
            <p:nvPr>
              <p:extLst>
                <p:ext uri="{D42A27DB-BD31-4B8C-83A1-F6EECF244321}">
                  <p14:modId xmlns:p14="http://schemas.microsoft.com/office/powerpoint/2010/main" val="3742037155"/>
                </p:ext>
              </p:extLst>
            </p:nvPr>
          </p:nvGraphicFramePr>
          <p:xfrm>
            <a:off x="3578225" y="3516313"/>
            <a:ext cx="241300" cy="368300"/>
          </p:xfrm>
          <a:graphic>
            <a:graphicData uri="http://schemas.openxmlformats.org/presentationml/2006/ole">
              <mc:AlternateContent xmlns:mc="http://schemas.openxmlformats.org/markup-compatibility/2006">
                <mc:Choice xmlns:v="urn:schemas-microsoft-com:vml" Requires="v">
                  <p:oleObj spid="_x0000_s1319" name="Equation" r:id="rId8" imgW="241200" imgH="368280" progId="Equation.DSMT4">
                    <p:embed/>
                  </p:oleObj>
                </mc:Choice>
                <mc:Fallback>
                  <p:oleObj name="Equation" r:id="rId8" imgW="241200" imgH="368280" progId="Equation.DSMT4">
                    <p:embed/>
                    <p:pic>
                      <p:nvPicPr>
                        <p:cNvPr id="142" name="Object 141"/>
                        <p:cNvPicPr/>
                        <p:nvPr/>
                      </p:nvPicPr>
                      <p:blipFill>
                        <a:blip r:embed="rId9"/>
                        <a:stretch>
                          <a:fillRect/>
                        </a:stretch>
                      </p:blipFill>
                      <p:spPr>
                        <a:xfrm>
                          <a:off x="3578225" y="3516313"/>
                          <a:ext cx="241300" cy="368300"/>
                        </a:xfrm>
                        <a:prstGeom prst="rect">
                          <a:avLst/>
                        </a:prstGeom>
                      </p:spPr>
                    </p:pic>
                  </p:oleObj>
                </mc:Fallback>
              </mc:AlternateContent>
            </a:graphicData>
          </a:graphic>
        </p:graphicFrame>
      </p:grpSp>
      <p:grpSp>
        <p:nvGrpSpPr>
          <p:cNvPr id="53" name="Group 52">
            <a:extLst>
              <a:ext uri="{FF2B5EF4-FFF2-40B4-BE49-F238E27FC236}">
                <a16:creationId xmlns:a16="http://schemas.microsoft.com/office/drawing/2014/main" id="{C1CCF41F-9002-41B7-A771-B8A30FD2C1C2}"/>
              </a:ext>
            </a:extLst>
          </p:cNvPr>
          <p:cNvGrpSpPr/>
          <p:nvPr/>
        </p:nvGrpSpPr>
        <p:grpSpPr>
          <a:xfrm>
            <a:off x="6860250" y="4510160"/>
            <a:ext cx="335505" cy="856328"/>
            <a:chOff x="2932113" y="2559050"/>
            <a:chExt cx="335505" cy="856328"/>
          </a:xfrm>
        </p:grpSpPr>
        <p:cxnSp>
          <p:nvCxnSpPr>
            <p:cNvPr id="54" name="Straight Arrow Connector 53">
              <a:extLst>
                <a:ext uri="{FF2B5EF4-FFF2-40B4-BE49-F238E27FC236}">
                  <a16:creationId xmlns:a16="http://schemas.microsoft.com/office/drawing/2014/main" id="{26E9028A-383D-472D-AC2B-BF70BE3B214E}"/>
                </a:ext>
              </a:extLst>
            </p:cNvPr>
            <p:cNvCxnSpPr/>
            <p:nvPr/>
          </p:nvCxnSpPr>
          <p:spPr>
            <a:xfrm flipV="1">
              <a:off x="3051175" y="2752726"/>
              <a:ext cx="216443" cy="662652"/>
            </a:xfrm>
            <a:prstGeom prst="straightConnector1">
              <a:avLst/>
            </a:prstGeom>
            <a:ln w="31750">
              <a:solidFill>
                <a:srgbClr val="1209C7"/>
              </a:solidFill>
              <a:prstDash val="dash"/>
              <a:tailEnd type="stealth" w="lg" len="lg"/>
            </a:ln>
          </p:spPr>
          <p:style>
            <a:lnRef idx="1">
              <a:schemeClr val="accent1"/>
            </a:lnRef>
            <a:fillRef idx="0">
              <a:schemeClr val="accent1"/>
            </a:fillRef>
            <a:effectRef idx="0">
              <a:schemeClr val="accent1"/>
            </a:effectRef>
            <a:fontRef idx="minor">
              <a:schemeClr val="tx1"/>
            </a:fontRef>
          </p:style>
        </p:cxnSp>
        <p:graphicFrame>
          <p:nvGraphicFramePr>
            <p:cNvPr id="55" name="Object 54">
              <a:extLst>
                <a:ext uri="{FF2B5EF4-FFF2-40B4-BE49-F238E27FC236}">
                  <a16:creationId xmlns:a16="http://schemas.microsoft.com/office/drawing/2014/main" id="{C8373FE4-A555-4E1F-B995-0DE292D932F9}"/>
                </a:ext>
              </a:extLst>
            </p:cNvPr>
            <p:cNvGraphicFramePr>
              <a:graphicFrameLocks noChangeAspect="1"/>
            </p:cNvGraphicFramePr>
            <p:nvPr>
              <p:extLst>
                <p:ext uri="{D42A27DB-BD31-4B8C-83A1-F6EECF244321}">
                  <p14:modId xmlns:p14="http://schemas.microsoft.com/office/powerpoint/2010/main" val="3908522622"/>
                </p:ext>
              </p:extLst>
            </p:nvPr>
          </p:nvGraphicFramePr>
          <p:xfrm>
            <a:off x="2932113" y="2559050"/>
            <a:ext cx="190500" cy="368300"/>
          </p:xfrm>
          <a:graphic>
            <a:graphicData uri="http://schemas.openxmlformats.org/presentationml/2006/ole">
              <mc:AlternateContent xmlns:mc="http://schemas.openxmlformats.org/markup-compatibility/2006">
                <mc:Choice xmlns:v="urn:schemas-microsoft-com:vml" Requires="v">
                  <p:oleObj spid="_x0000_s1320" name="Equation" r:id="rId10" imgW="190440" imgH="368280" progId="Equation.DSMT4">
                    <p:embed/>
                  </p:oleObj>
                </mc:Choice>
                <mc:Fallback>
                  <p:oleObj name="Equation" r:id="rId10" imgW="190440" imgH="368280" progId="Equation.DSMT4">
                    <p:embed/>
                    <p:pic>
                      <p:nvPicPr>
                        <p:cNvPr id="75" name="Object 74"/>
                        <p:cNvPicPr>
                          <a:picLocks noChangeAspect="1" noChangeArrowheads="1"/>
                        </p:cNvPicPr>
                        <p:nvPr/>
                      </p:nvPicPr>
                      <p:blipFill>
                        <a:blip r:embed="rId11"/>
                        <a:srcRect/>
                        <a:stretch>
                          <a:fillRect/>
                        </a:stretch>
                      </p:blipFill>
                      <p:spPr bwMode="auto">
                        <a:xfrm>
                          <a:off x="2932113" y="2559050"/>
                          <a:ext cx="190500" cy="368300"/>
                        </a:xfrm>
                        <a:prstGeom prst="rect">
                          <a:avLst/>
                        </a:prstGeom>
                        <a:noFill/>
                        <a:ln>
                          <a:noFill/>
                        </a:ln>
                      </p:spPr>
                    </p:pic>
                  </p:oleObj>
                </mc:Fallback>
              </mc:AlternateContent>
            </a:graphicData>
          </a:graphic>
        </p:graphicFrame>
      </p:grpSp>
      <p:pic>
        <p:nvPicPr>
          <p:cNvPr id="56" name="Picture 55">
            <a:extLst>
              <a:ext uri="{FF2B5EF4-FFF2-40B4-BE49-F238E27FC236}">
                <a16:creationId xmlns:a16="http://schemas.microsoft.com/office/drawing/2014/main" id="{F4A77660-61B4-4F44-8E70-3F032C25416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11256"/>
            <a:ext cx="4252981" cy="914400"/>
          </a:xfrm>
          <a:prstGeom prst="rect">
            <a:avLst/>
          </a:prstGeom>
        </p:spPr>
      </p:pic>
    </p:spTree>
    <p:extLst>
      <p:ext uri="{BB962C8B-B14F-4D97-AF65-F5344CB8AC3E}">
        <p14:creationId xmlns:p14="http://schemas.microsoft.com/office/powerpoint/2010/main" val="1517385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wipe(down)">
                                      <p:cBhvr>
                                        <p:cTn id="12" dur="5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wipe(up)">
                                      <p:cBhvr>
                                        <p:cTn id="17" dur="500"/>
                                        <p:tgtEl>
                                          <p:spTgt spid="4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wipe(right)">
                                      <p:cBhvr>
                                        <p:cTn id="22" dur="500"/>
                                        <p:tgtEl>
                                          <p:spTgt spid="4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wipe(down)">
                                      <p:cBhvr>
                                        <p:cTn id="27" dur="500"/>
                                        <p:tgtEl>
                                          <p:spTgt spid="50"/>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circle(in)">
                                      <p:cBhvr>
                                        <p:cTn id="32" dur="2000"/>
                                        <p:tgtEl>
                                          <p:spTgt spid="5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 name="Rectangle 21">
            <a:extLst>
              <a:ext uri="{FF2B5EF4-FFF2-40B4-BE49-F238E27FC236}">
                <a16:creationId xmlns:a16="http://schemas.microsoft.com/office/drawing/2014/main" id="{2C214BAA-015B-4619-B249-0E68813F162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12" name="Rectangle 11">
            <a:extLst>
              <a:ext uri="{FF2B5EF4-FFF2-40B4-BE49-F238E27FC236}">
                <a16:creationId xmlns:a16="http://schemas.microsoft.com/office/drawing/2014/main" id="{E05CEB6A-ED74-4BA1-95A3-718C297CEA0D}"/>
              </a:ext>
            </a:extLst>
          </p:cNvPr>
          <p:cNvSpPr/>
          <p:nvPr/>
        </p:nvSpPr>
        <p:spPr>
          <a:xfrm>
            <a:off x="838200" y="1184475"/>
            <a:ext cx="10988040" cy="461665"/>
          </a:xfrm>
          <a:prstGeom prst="rect">
            <a:avLst/>
          </a:prstGeom>
        </p:spPr>
        <p:txBody>
          <a:bodyPr wrap="square">
            <a:spAutoFit/>
          </a:bodyPr>
          <a:lstStyle/>
          <a:p>
            <a:r>
              <a:rPr lang="en-US" sz="2400" b="1">
                <a:latin typeface="Times New Roman" panose="02020603050405020304" pitchFamily="18" charset="0"/>
                <a:ea typeface="Times New Roman" panose="02020603050405020304" pitchFamily="18" charset="0"/>
                <a:cs typeface="Times New Roman" panose="02020603050405020304" pitchFamily="18" charset="0"/>
              </a:rPr>
              <a:t>2.1.3. Khái niệm ứng suất</a:t>
            </a:r>
          </a:p>
        </p:txBody>
      </p:sp>
      <p:sp>
        <p:nvSpPr>
          <p:cNvPr id="13" name="Title 1">
            <a:extLst>
              <a:ext uri="{FF2B5EF4-FFF2-40B4-BE49-F238E27FC236}">
                <a16:creationId xmlns:a16="http://schemas.microsoft.com/office/drawing/2014/main" id="{304DCB71-6AAB-4B16-86F6-3F3DFEA118C6}"/>
              </a:ext>
            </a:extLst>
          </p:cNvPr>
          <p:cNvSpPr>
            <a:spLocks noGrp="1"/>
          </p:cNvSpPr>
          <p:nvPr>
            <p:ph type="title"/>
          </p:nvPr>
        </p:nvSpPr>
        <p:spPr>
          <a:xfrm>
            <a:off x="838200" y="581252"/>
            <a:ext cx="10515600" cy="732155"/>
          </a:xfrm>
        </p:spPr>
        <p:txBody>
          <a:bodyPr>
            <a:normAutofit/>
          </a:bodyPr>
          <a:lstStyle/>
          <a:p>
            <a:r>
              <a:rPr lang="en-US" sz="2400" b="1" dirty="0">
                <a:latin typeface="Times New Roman" panose="02020603050405020304" pitchFamily="18" charset="0"/>
                <a:cs typeface="Times New Roman" panose="02020603050405020304" pitchFamily="18" charset="0"/>
              </a:rPr>
              <a:t>2.1. </a:t>
            </a:r>
            <a:r>
              <a:rPr lang="en-US" sz="2400" b="1" dirty="0" err="1">
                <a:latin typeface="Times New Roman" panose="02020603050405020304" pitchFamily="18" charset="0"/>
                <a:cs typeface="Times New Roman" panose="02020603050405020304" pitchFamily="18" charset="0"/>
              </a:rPr>
              <a:t>Nội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lực</a:t>
            </a:r>
            <a:r>
              <a:rPr lang="en-US" sz="2400" b="1" dirty="0">
                <a:latin typeface="Times New Roman" panose="02020603050405020304" pitchFamily="18" charset="0"/>
                <a:cs typeface="Times New Roman" panose="02020603050405020304" pitchFamily="18" charset="0"/>
              </a:rPr>
              <a:t> – </a:t>
            </a:r>
            <a:r>
              <a:rPr lang="en-US" sz="2400" b="1" dirty="0" err="1">
                <a:latin typeface="Times New Roman" panose="02020603050405020304" pitchFamily="18" charset="0"/>
                <a:cs typeface="Times New Roman" panose="02020603050405020304" pitchFamily="18" charset="0"/>
              </a:rPr>
              <a:t>phương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cắt</a:t>
            </a:r>
            <a:endParaRPr lang="en-AU" sz="2400" b="1" dirty="0">
              <a:latin typeface="Times New Roman" panose="02020603050405020304" pitchFamily="18" charset="0"/>
              <a:cs typeface="Times New Roman" panose="02020603050405020304" pitchFamily="18" charset="0"/>
            </a:endParaRPr>
          </a:p>
        </p:txBody>
      </p:sp>
      <p:grpSp>
        <p:nvGrpSpPr>
          <p:cNvPr id="56" name="Group 55">
            <a:extLst>
              <a:ext uri="{FF2B5EF4-FFF2-40B4-BE49-F238E27FC236}">
                <a16:creationId xmlns:a16="http://schemas.microsoft.com/office/drawing/2014/main" id="{BBB27B8A-F084-445E-A437-B2EE2C76515F}"/>
              </a:ext>
            </a:extLst>
          </p:cNvPr>
          <p:cNvGrpSpPr/>
          <p:nvPr/>
        </p:nvGrpSpPr>
        <p:grpSpPr>
          <a:xfrm>
            <a:off x="2860982" y="2330103"/>
            <a:ext cx="991180" cy="411318"/>
            <a:chOff x="3051315" y="3016127"/>
            <a:chExt cx="991180" cy="411318"/>
          </a:xfrm>
        </p:grpSpPr>
        <p:cxnSp>
          <p:nvCxnSpPr>
            <p:cNvPr id="57" name="Straight Arrow Connector 56">
              <a:extLst>
                <a:ext uri="{FF2B5EF4-FFF2-40B4-BE49-F238E27FC236}">
                  <a16:creationId xmlns:a16="http://schemas.microsoft.com/office/drawing/2014/main" id="{CDFC5D94-5D6C-46FA-8D31-C33D442E5694}"/>
                </a:ext>
              </a:extLst>
            </p:cNvPr>
            <p:cNvCxnSpPr/>
            <p:nvPr/>
          </p:nvCxnSpPr>
          <p:spPr>
            <a:xfrm flipV="1">
              <a:off x="3051315" y="3427444"/>
              <a:ext cx="780910" cy="1"/>
            </a:xfrm>
            <a:prstGeom prst="straightConnector1">
              <a:avLst/>
            </a:prstGeom>
            <a:ln w="31750">
              <a:solidFill>
                <a:srgbClr val="C00000"/>
              </a:solidFill>
              <a:prstDash val="solid"/>
              <a:tailEnd type="stealth" w="lg" len="lg"/>
            </a:ln>
          </p:spPr>
          <p:style>
            <a:lnRef idx="1">
              <a:schemeClr val="accent1"/>
            </a:lnRef>
            <a:fillRef idx="0">
              <a:schemeClr val="accent1"/>
            </a:fillRef>
            <a:effectRef idx="0">
              <a:schemeClr val="accent1"/>
            </a:effectRef>
            <a:fontRef idx="minor">
              <a:schemeClr val="tx1"/>
            </a:fontRef>
          </p:style>
        </p:cxnSp>
        <p:graphicFrame>
          <p:nvGraphicFramePr>
            <p:cNvPr id="58" name="Object 57">
              <a:extLst>
                <a:ext uri="{FF2B5EF4-FFF2-40B4-BE49-F238E27FC236}">
                  <a16:creationId xmlns:a16="http://schemas.microsoft.com/office/drawing/2014/main" id="{EF3CB5A0-7853-4623-9E41-092B2FD083F5}"/>
                </a:ext>
              </a:extLst>
            </p:cNvPr>
            <p:cNvGraphicFramePr>
              <a:graphicFrameLocks noChangeAspect="1"/>
            </p:cNvGraphicFramePr>
            <p:nvPr>
              <p:extLst>
                <p:ext uri="{D42A27DB-BD31-4B8C-83A1-F6EECF244321}">
                  <p14:modId xmlns:p14="http://schemas.microsoft.com/office/powerpoint/2010/main" val="2012934441"/>
                </p:ext>
              </p:extLst>
            </p:nvPr>
          </p:nvGraphicFramePr>
          <p:xfrm>
            <a:off x="3356695" y="3016127"/>
            <a:ext cx="685800" cy="279400"/>
          </p:xfrm>
          <a:graphic>
            <a:graphicData uri="http://schemas.openxmlformats.org/presentationml/2006/ole">
              <mc:AlternateContent xmlns:mc="http://schemas.openxmlformats.org/markup-compatibility/2006">
                <mc:Choice xmlns:v="urn:schemas-microsoft-com:vml" Requires="v">
                  <p:oleObj spid="_x0000_s5971" name="Equation" r:id="rId4" imgW="685800" imgH="279360" progId="Equation.DSMT4">
                    <p:embed/>
                  </p:oleObj>
                </mc:Choice>
                <mc:Fallback>
                  <p:oleObj name="Equation" r:id="rId4" imgW="685800" imgH="279360" progId="Equation.DSMT4">
                    <p:embed/>
                    <p:pic>
                      <p:nvPicPr>
                        <p:cNvPr id="69" name="Object 68"/>
                        <p:cNvPicPr/>
                        <p:nvPr/>
                      </p:nvPicPr>
                      <p:blipFill>
                        <a:blip r:embed="rId5"/>
                        <a:stretch>
                          <a:fillRect/>
                        </a:stretch>
                      </p:blipFill>
                      <p:spPr>
                        <a:xfrm>
                          <a:off x="3356695" y="3016127"/>
                          <a:ext cx="685800" cy="279400"/>
                        </a:xfrm>
                        <a:prstGeom prst="rect">
                          <a:avLst/>
                        </a:prstGeom>
                      </p:spPr>
                    </p:pic>
                  </p:oleObj>
                </mc:Fallback>
              </mc:AlternateContent>
            </a:graphicData>
          </a:graphic>
        </p:graphicFrame>
      </p:grpSp>
      <p:grpSp>
        <p:nvGrpSpPr>
          <p:cNvPr id="59" name="Group 58">
            <a:extLst>
              <a:ext uri="{FF2B5EF4-FFF2-40B4-BE49-F238E27FC236}">
                <a16:creationId xmlns:a16="http://schemas.microsoft.com/office/drawing/2014/main" id="{CA702718-6A0D-496F-ADDF-78A9A7DA6710}"/>
              </a:ext>
            </a:extLst>
          </p:cNvPr>
          <p:cNvGrpSpPr/>
          <p:nvPr/>
        </p:nvGrpSpPr>
        <p:grpSpPr>
          <a:xfrm>
            <a:off x="2857260" y="2729354"/>
            <a:ext cx="745034" cy="872336"/>
            <a:chOff x="3051175" y="3415378"/>
            <a:chExt cx="745034" cy="872336"/>
          </a:xfrm>
        </p:grpSpPr>
        <p:cxnSp>
          <p:nvCxnSpPr>
            <p:cNvPr id="60" name="Straight Arrow Connector 59">
              <a:extLst>
                <a:ext uri="{FF2B5EF4-FFF2-40B4-BE49-F238E27FC236}">
                  <a16:creationId xmlns:a16="http://schemas.microsoft.com/office/drawing/2014/main" id="{848EE295-04E5-41C2-BBC6-C4E7F9145457}"/>
                </a:ext>
              </a:extLst>
            </p:cNvPr>
            <p:cNvCxnSpPr/>
            <p:nvPr/>
          </p:nvCxnSpPr>
          <p:spPr>
            <a:xfrm>
              <a:off x="3051175" y="3415378"/>
              <a:ext cx="140" cy="829275"/>
            </a:xfrm>
            <a:prstGeom prst="straightConnector1">
              <a:avLst/>
            </a:prstGeom>
            <a:ln w="31750">
              <a:solidFill>
                <a:srgbClr val="1209C7"/>
              </a:solidFill>
              <a:prstDash val="solid"/>
              <a:tailEnd type="stealth" w="lg" len="lg"/>
            </a:ln>
          </p:spPr>
          <p:style>
            <a:lnRef idx="1">
              <a:schemeClr val="accent1"/>
            </a:lnRef>
            <a:fillRef idx="0">
              <a:schemeClr val="accent1"/>
            </a:fillRef>
            <a:effectRef idx="0">
              <a:schemeClr val="accent1"/>
            </a:effectRef>
            <a:fontRef idx="minor">
              <a:schemeClr val="tx1"/>
            </a:fontRef>
          </p:style>
        </p:cxnSp>
        <p:graphicFrame>
          <p:nvGraphicFramePr>
            <p:cNvPr id="61" name="Object 60">
              <a:extLst>
                <a:ext uri="{FF2B5EF4-FFF2-40B4-BE49-F238E27FC236}">
                  <a16:creationId xmlns:a16="http://schemas.microsoft.com/office/drawing/2014/main" id="{10511428-0739-41DF-9348-DE7646CD9EAC}"/>
                </a:ext>
              </a:extLst>
            </p:cNvPr>
            <p:cNvGraphicFramePr>
              <a:graphicFrameLocks noChangeAspect="1"/>
            </p:cNvGraphicFramePr>
            <p:nvPr>
              <p:extLst>
                <p:ext uri="{D42A27DB-BD31-4B8C-83A1-F6EECF244321}">
                  <p14:modId xmlns:p14="http://schemas.microsoft.com/office/powerpoint/2010/main" val="3056623535"/>
                </p:ext>
              </p:extLst>
            </p:nvPr>
          </p:nvGraphicFramePr>
          <p:xfrm>
            <a:off x="3148509" y="4008314"/>
            <a:ext cx="647700" cy="279400"/>
          </p:xfrm>
          <a:graphic>
            <a:graphicData uri="http://schemas.openxmlformats.org/presentationml/2006/ole">
              <mc:AlternateContent xmlns:mc="http://schemas.openxmlformats.org/markup-compatibility/2006">
                <mc:Choice xmlns:v="urn:schemas-microsoft-com:vml" Requires="v">
                  <p:oleObj spid="_x0000_s5972" name="Equation" r:id="rId6" imgW="647640" imgH="279360" progId="Equation.DSMT4">
                    <p:embed/>
                  </p:oleObj>
                </mc:Choice>
                <mc:Fallback>
                  <p:oleObj name="Equation" r:id="rId6" imgW="647640" imgH="279360" progId="Equation.DSMT4">
                    <p:embed/>
                    <p:pic>
                      <p:nvPicPr>
                        <p:cNvPr id="72" name="Object 71"/>
                        <p:cNvPicPr>
                          <a:picLocks noChangeAspect="1" noChangeArrowheads="1"/>
                        </p:cNvPicPr>
                        <p:nvPr/>
                      </p:nvPicPr>
                      <p:blipFill>
                        <a:blip r:embed="rId7"/>
                        <a:srcRect/>
                        <a:stretch>
                          <a:fillRect/>
                        </a:stretch>
                      </p:blipFill>
                      <p:spPr bwMode="auto">
                        <a:xfrm>
                          <a:off x="3148509" y="4008314"/>
                          <a:ext cx="647700" cy="279400"/>
                        </a:xfrm>
                        <a:prstGeom prst="rect">
                          <a:avLst/>
                        </a:prstGeom>
                        <a:noFill/>
                        <a:ln>
                          <a:noFill/>
                        </a:ln>
                      </p:spPr>
                    </p:pic>
                  </p:oleObj>
                </mc:Fallback>
              </mc:AlternateContent>
            </a:graphicData>
          </a:graphic>
        </p:graphicFrame>
      </p:grpSp>
      <p:grpSp>
        <p:nvGrpSpPr>
          <p:cNvPr id="62" name="Group 61">
            <a:extLst>
              <a:ext uri="{FF2B5EF4-FFF2-40B4-BE49-F238E27FC236}">
                <a16:creationId xmlns:a16="http://schemas.microsoft.com/office/drawing/2014/main" id="{B3DC7C50-20A1-4828-9DFB-8B751DA21A1B}"/>
              </a:ext>
            </a:extLst>
          </p:cNvPr>
          <p:cNvGrpSpPr/>
          <p:nvPr/>
        </p:nvGrpSpPr>
        <p:grpSpPr>
          <a:xfrm>
            <a:off x="2165714" y="2066192"/>
            <a:ext cx="605433" cy="1395398"/>
            <a:chOff x="529419" y="2276872"/>
            <a:chExt cx="605433" cy="1395398"/>
          </a:xfrm>
        </p:grpSpPr>
        <p:grpSp>
          <p:nvGrpSpPr>
            <p:cNvPr id="63" name="Group 62">
              <a:extLst>
                <a:ext uri="{FF2B5EF4-FFF2-40B4-BE49-F238E27FC236}">
                  <a16:creationId xmlns:a16="http://schemas.microsoft.com/office/drawing/2014/main" id="{88EAF8B1-FAFC-4D15-AFB8-A94FC54C05A4}"/>
                </a:ext>
              </a:extLst>
            </p:cNvPr>
            <p:cNvGrpSpPr/>
            <p:nvPr/>
          </p:nvGrpSpPr>
          <p:grpSpPr>
            <a:xfrm>
              <a:off x="529419" y="2276872"/>
              <a:ext cx="605433" cy="1395398"/>
              <a:chOff x="4857287" y="1730425"/>
              <a:chExt cx="421045" cy="970422"/>
            </a:xfrm>
          </p:grpSpPr>
          <p:sp>
            <p:nvSpPr>
              <p:cNvPr id="65" name="Line 47">
                <a:extLst>
                  <a:ext uri="{FF2B5EF4-FFF2-40B4-BE49-F238E27FC236}">
                    <a16:creationId xmlns:a16="http://schemas.microsoft.com/office/drawing/2014/main" id="{9DF2B869-B279-4B19-B018-43CD84F458FE}"/>
                  </a:ext>
                </a:extLst>
              </p:cNvPr>
              <p:cNvSpPr>
                <a:spLocks noChangeShapeType="1"/>
              </p:cNvSpPr>
              <p:nvPr/>
            </p:nvSpPr>
            <p:spPr bwMode="auto">
              <a:xfrm rot="5400000">
                <a:off x="4793121" y="2215636"/>
                <a:ext cx="970421"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latin typeface="Times New Roman" pitchFamily="18" charset="0"/>
                  <a:cs typeface="Times New Roman" pitchFamily="18" charset="0"/>
                </a:endParaRPr>
              </a:p>
            </p:txBody>
          </p:sp>
          <p:sp>
            <p:nvSpPr>
              <p:cNvPr id="66" name="Rectangle 48" descr="Dark downward diagonal">
                <a:extLst>
                  <a:ext uri="{FF2B5EF4-FFF2-40B4-BE49-F238E27FC236}">
                    <a16:creationId xmlns:a16="http://schemas.microsoft.com/office/drawing/2014/main" id="{C14E98F6-66D1-403E-A295-BE9CA1FBCCEF}"/>
                  </a:ext>
                </a:extLst>
              </p:cNvPr>
              <p:cNvSpPr>
                <a:spLocks noChangeArrowheads="1"/>
              </p:cNvSpPr>
              <p:nvPr/>
            </p:nvSpPr>
            <p:spPr bwMode="auto">
              <a:xfrm rot="5400000">
                <a:off x="4574405" y="2014619"/>
                <a:ext cx="969110" cy="403346"/>
              </a:xfrm>
              <a:prstGeom prst="rect">
                <a:avLst/>
              </a:prstGeom>
              <a:pattFill prst="pct50">
                <a:fgClr>
                  <a:srgbClr val="FFC000"/>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2000" dirty="0">
                  <a:latin typeface="Times New Roman" pitchFamily="18" charset="0"/>
                  <a:cs typeface="Times New Roman" pitchFamily="18" charset="0"/>
                </a:endParaRPr>
              </a:p>
            </p:txBody>
          </p:sp>
        </p:grpSp>
        <p:pic>
          <p:nvPicPr>
            <p:cNvPr id="64" name="Picture 7">
              <a:extLst>
                <a:ext uri="{FF2B5EF4-FFF2-40B4-BE49-F238E27FC236}">
                  <a16:creationId xmlns:a16="http://schemas.microsoft.com/office/drawing/2014/main" id="{0EB13803-E6A3-4610-A402-D8DFD223F83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6200000">
              <a:off x="424122" y="2866343"/>
              <a:ext cx="790575"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7" name="Group 66">
            <a:extLst>
              <a:ext uri="{FF2B5EF4-FFF2-40B4-BE49-F238E27FC236}">
                <a16:creationId xmlns:a16="http://schemas.microsoft.com/office/drawing/2014/main" id="{97AAC176-3ECC-4360-B3CC-019913B1BE2D}"/>
              </a:ext>
            </a:extLst>
          </p:cNvPr>
          <p:cNvGrpSpPr/>
          <p:nvPr/>
        </p:nvGrpSpPr>
        <p:grpSpPr>
          <a:xfrm>
            <a:off x="8531339" y="4208210"/>
            <a:ext cx="874675" cy="373504"/>
            <a:chOff x="2824712" y="3427445"/>
            <a:chExt cx="874675" cy="373504"/>
          </a:xfrm>
        </p:grpSpPr>
        <p:cxnSp>
          <p:nvCxnSpPr>
            <p:cNvPr id="68" name="Straight Arrow Connector 67">
              <a:extLst>
                <a:ext uri="{FF2B5EF4-FFF2-40B4-BE49-F238E27FC236}">
                  <a16:creationId xmlns:a16="http://schemas.microsoft.com/office/drawing/2014/main" id="{1F508946-752B-4F7E-9A2D-D06D5F0FA569}"/>
                </a:ext>
              </a:extLst>
            </p:cNvPr>
            <p:cNvCxnSpPr/>
            <p:nvPr/>
          </p:nvCxnSpPr>
          <p:spPr>
            <a:xfrm flipH="1" flipV="1">
              <a:off x="2824712" y="3427445"/>
              <a:ext cx="874675" cy="1"/>
            </a:xfrm>
            <a:prstGeom prst="straightConnector1">
              <a:avLst/>
            </a:prstGeom>
            <a:ln w="31750">
              <a:solidFill>
                <a:srgbClr val="C00000"/>
              </a:solidFill>
              <a:prstDash val="solid"/>
              <a:tailEnd type="stealth" w="lg" len="lg"/>
            </a:ln>
          </p:spPr>
          <p:style>
            <a:lnRef idx="1">
              <a:schemeClr val="accent1"/>
            </a:lnRef>
            <a:fillRef idx="0">
              <a:schemeClr val="accent1"/>
            </a:fillRef>
            <a:effectRef idx="0">
              <a:schemeClr val="accent1"/>
            </a:effectRef>
            <a:fontRef idx="minor">
              <a:schemeClr val="tx1"/>
            </a:fontRef>
          </p:style>
        </p:cxnSp>
        <p:graphicFrame>
          <p:nvGraphicFramePr>
            <p:cNvPr id="69" name="Object 68">
              <a:extLst>
                <a:ext uri="{FF2B5EF4-FFF2-40B4-BE49-F238E27FC236}">
                  <a16:creationId xmlns:a16="http://schemas.microsoft.com/office/drawing/2014/main" id="{CA1DFD64-225A-4CD7-9676-BDD26BE9A1AE}"/>
                </a:ext>
              </a:extLst>
            </p:cNvPr>
            <p:cNvGraphicFramePr>
              <a:graphicFrameLocks noChangeAspect="1"/>
            </p:cNvGraphicFramePr>
            <p:nvPr>
              <p:extLst>
                <p:ext uri="{D42A27DB-BD31-4B8C-83A1-F6EECF244321}">
                  <p14:modId xmlns:p14="http://schemas.microsoft.com/office/powerpoint/2010/main" val="647350204"/>
                </p:ext>
              </p:extLst>
            </p:nvPr>
          </p:nvGraphicFramePr>
          <p:xfrm>
            <a:off x="2919149" y="3521549"/>
            <a:ext cx="685800" cy="279400"/>
          </p:xfrm>
          <a:graphic>
            <a:graphicData uri="http://schemas.openxmlformats.org/presentationml/2006/ole">
              <mc:AlternateContent xmlns:mc="http://schemas.openxmlformats.org/markup-compatibility/2006">
                <mc:Choice xmlns:v="urn:schemas-microsoft-com:vml" Requires="v">
                  <p:oleObj spid="_x0000_s5973" name="Equation" r:id="rId9" imgW="685800" imgH="279360" progId="Equation.DSMT4">
                    <p:embed/>
                  </p:oleObj>
                </mc:Choice>
                <mc:Fallback>
                  <p:oleObj name="Equation" r:id="rId9" imgW="685800" imgH="279360" progId="Equation.DSMT4">
                    <p:embed/>
                    <p:pic>
                      <p:nvPicPr>
                        <p:cNvPr id="82" name="Object 81"/>
                        <p:cNvPicPr/>
                        <p:nvPr/>
                      </p:nvPicPr>
                      <p:blipFill>
                        <a:blip r:embed="rId10"/>
                        <a:stretch>
                          <a:fillRect/>
                        </a:stretch>
                      </p:blipFill>
                      <p:spPr>
                        <a:xfrm>
                          <a:off x="2919149" y="3521549"/>
                          <a:ext cx="685800" cy="279400"/>
                        </a:xfrm>
                        <a:prstGeom prst="rect">
                          <a:avLst/>
                        </a:prstGeom>
                      </p:spPr>
                    </p:pic>
                  </p:oleObj>
                </mc:Fallback>
              </mc:AlternateContent>
            </a:graphicData>
          </a:graphic>
        </p:graphicFrame>
      </p:grpSp>
      <p:grpSp>
        <p:nvGrpSpPr>
          <p:cNvPr id="70" name="Group 69">
            <a:extLst>
              <a:ext uri="{FF2B5EF4-FFF2-40B4-BE49-F238E27FC236}">
                <a16:creationId xmlns:a16="http://schemas.microsoft.com/office/drawing/2014/main" id="{EA087D95-35F7-4AE4-B6A4-3EEAE0BA57B4}"/>
              </a:ext>
            </a:extLst>
          </p:cNvPr>
          <p:cNvGrpSpPr/>
          <p:nvPr/>
        </p:nvGrpSpPr>
        <p:grpSpPr>
          <a:xfrm>
            <a:off x="8644826" y="3297152"/>
            <a:ext cx="782135" cy="907074"/>
            <a:chOff x="2269040" y="2842118"/>
            <a:chExt cx="782135" cy="907074"/>
          </a:xfrm>
        </p:grpSpPr>
        <p:cxnSp>
          <p:nvCxnSpPr>
            <p:cNvPr id="71" name="Straight Arrow Connector 70">
              <a:extLst>
                <a:ext uri="{FF2B5EF4-FFF2-40B4-BE49-F238E27FC236}">
                  <a16:creationId xmlns:a16="http://schemas.microsoft.com/office/drawing/2014/main" id="{E13CFD51-3777-479A-8243-1124A755A8E2}"/>
                </a:ext>
              </a:extLst>
            </p:cNvPr>
            <p:cNvCxnSpPr/>
            <p:nvPr/>
          </p:nvCxnSpPr>
          <p:spPr>
            <a:xfrm flipV="1">
              <a:off x="3051175" y="2981818"/>
              <a:ext cx="0" cy="767374"/>
            </a:xfrm>
            <a:prstGeom prst="straightConnector1">
              <a:avLst/>
            </a:prstGeom>
            <a:ln w="31750">
              <a:solidFill>
                <a:srgbClr val="1209C7"/>
              </a:solidFill>
              <a:prstDash val="solid"/>
              <a:tailEnd type="stealth" w="lg" len="lg"/>
            </a:ln>
          </p:spPr>
          <p:style>
            <a:lnRef idx="1">
              <a:schemeClr val="accent1"/>
            </a:lnRef>
            <a:fillRef idx="0">
              <a:schemeClr val="accent1"/>
            </a:fillRef>
            <a:effectRef idx="0">
              <a:schemeClr val="accent1"/>
            </a:effectRef>
            <a:fontRef idx="minor">
              <a:schemeClr val="tx1"/>
            </a:fontRef>
          </p:style>
        </p:cxnSp>
        <p:graphicFrame>
          <p:nvGraphicFramePr>
            <p:cNvPr id="72" name="Object 71">
              <a:extLst>
                <a:ext uri="{FF2B5EF4-FFF2-40B4-BE49-F238E27FC236}">
                  <a16:creationId xmlns:a16="http://schemas.microsoft.com/office/drawing/2014/main" id="{9795F3C6-CBBE-46BC-9D92-584DA3EE151B}"/>
                </a:ext>
              </a:extLst>
            </p:cNvPr>
            <p:cNvGraphicFramePr>
              <a:graphicFrameLocks noChangeAspect="1"/>
            </p:cNvGraphicFramePr>
            <p:nvPr>
              <p:extLst>
                <p:ext uri="{D42A27DB-BD31-4B8C-83A1-F6EECF244321}">
                  <p14:modId xmlns:p14="http://schemas.microsoft.com/office/powerpoint/2010/main" val="339042994"/>
                </p:ext>
              </p:extLst>
            </p:nvPr>
          </p:nvGraphicFramePr>
          <p:xfrm>
            <a:off x="2269040" y="2842118"/>
            <a:ext cx="647700" cy="279400"/>
          </p:xfrm>
          <a:graphic>
            <a:graphicData uri="http://schemas.openxmlformats.org/presentationml/2006/ole">
              <mc:AlternateContent xmlns:mc="http://schemas.openxmlformats.org/markup-compatibility/2006">
                <mc:Choice xmlns:v="urn:schemas-microsoft-com:vml" Requires="v">
                  <p:oleObj spid="_x0000_s5974" name="Equation" r:id="rId11" imgW="647640" imgH="279360" progId="Equation.DSMT4">
                    <p:embed/>
                  </p:oleObj>
                </mc:Choice>
                <mc:Fallback>
                  <p:oleObj name="Equation" r:id="rId11" imgW="647640" imgH="279360" progId="Equation.DSMT4">
                    <p:embed/>
                    <p:pic>
                      <p:nvPicPr>
                        <p:cNvPr id="85" name="Object 84"/>
                        <p:cNvPicPr>
                          <a:picLocks noChangeAspect="1" noChangeArrowheads="1"/>
                        </p:cNvPicPr>
                        <p:nvPr/>
                      </p:nvPicPr>
                      <p:blipFill>
                        <a:blip r:embed="rId12"/>
                        <a:srcRect/>
                        <a:stretch>
                          <a:fillRect/>
                        </a:stretch>
                      </p:blipFill>
                      <p:spPr bwMode="auto">
                        <a:xfrm>
                          <a:off x="2269040" y="2842118"/>
                          <a:ext cx="647700" cy="279400"/>
                        </a:xfrm>
                        <a:prstGeom prst="rect">
                          <a:avLst/>
                        </a:prstGeom>
                        <a:noFill/>
                        <a:ln>
                          <a:noFill/>
                        </a:ln>
                      </p:spPr>
                    </p:pic>
                  </p:oleObj>
                </mc:Fallback>
              </mc:AlternateContent>
            </a:graphicData>
          </a:graphic>
        </p:graphicFrame>
      </p:grpSp>
      <p:grpSp>
        <p:nvGrpSpPr>
          <p:cNvPr id="73" name="Group 72">
            <a:extLst>
              <a:ext uri="{FF2B5EF4-FFF2-40B4-BE49-F238E27FC236}">
                <a16:creationId xmlns:a16="http://schemas.microsoft.com/office/drawing/2014/main" id="{98EC467D-8749-4231-9DE3-2F484511196E}"/>
              </a:ext>
            </a:extLst>
          </p:cNvPr>
          <p:cNvGrpSpPr/>
          <p:nvPr/>
        </p:nvGrpSpPr>
        <p:grpSpPr>
          <a:xfrm>
            <a:off x="9550030" y="3508860"/>
            <a:ext cx="762721" cy="1395398"/>
            <a:chOff x="7913735" y="3719540"/>
            <a:chExt cx="762721" cy="1395398"/>
          </a:xfrm>
        </p:grpSpPr>
        <p:grpSp>
          <p:nvGrpSpPr>
            <p:cNvPr id="74" name="Group 73">
              <a:extLst>
                <a:ext uri="{FF2B5EF4-FFF2-40B4-BE49-F238E27FC236}">
                  <a16:creationId xmlns:a16="http://schemas.microsoft.com/office/drawing/2014/main" id="{8758D6CB-179D-414F-BDDB-92B8571B9135}"/>
                </a:ext>
              </a:extLst>
            </p:cNvPr>
            <p:cNvGrpSpPr/>
            <p:nvPr/>
          </p:nvGrpSpPr>
          <p:grpSpPr>
            <a:xfrm flipH="1">
              <a:off x="7913735" y="3719540"/>
              <a:ext cx="762721" cy="1395398"/>
              <a:chOff x="4857287" y="1730425"/>
              <a:chExt cx="421045" cy="970422"/>
            </a:xfrm>
          </p:grpSpPr>
          <p:sp>
            <p:nvSpPr>
              <p:cNvPr id="76" name="Line 47">
                <a:extLst>
                  <a:ext uri="{FF2B5EF4-FFF2-40B4-BE49-F238E27FC236}">
                    <a16:creationId xmlns:a16="http://schemas.microsoft.com/office/drawing/2014/main" id="{7654F1EF-26FB-4212-9361-7A9EDA7BE79F}"/>
                  </a:ext>
                </a:extLst>
              </p:cNvPr>
              <p:cNvSpPr>
                <a:spLocks noChangeShapeType="1"/>
              </p:cNvSpPr>
              <p:nvPr/>
            </p:nvSpPr>
            <p:spPr bwMode="auto">
              <a:xfrm rot="5400000">
                <a:off x="4793121" y="2215636"/>
                <a:ext cx="970421"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latin typeface="Times New Roman" pitchFamily="18" charset="0"/>
                  <a:cs typeface="Times New Roman" pitchFamily="18" charset="0"/>
                </a:endParaRPr>
              </a:p>
            </p:txBody>
          </p:sp>
          <p:sp>
            <p:nvSpPr>
              <p:cNvPr id="77" name="Rectangle 48" descr="Dark downward diagonal">
                <a:extLst>
                  <a:ext uri="{FF2B5EF4-FFF2-40B4-BE49-F238E27FC236}">
                    <a16:creationId xmlns:a16="http://schemas.microsoft.com/office/drawing/2014/main" id="{26BC4E6F-47DC-479A-B6E5-4AD70442159A}"/>
                  </a:ext>
                </a:extLst>
              </p:cNvPr>
              <p:cNvSpPr>
                <a:spLocks noChangeArrowheads="1"/>
              </p:cNvSpPr>
              <p:nvPr/>
            </p:nvSpPr>
            <p:spPr bwMode="auto">
              <a:xfrm rot="5400000">
                <a:off x="4574405" y="2014619"/>
                <a:ext cx="969110" cy="403346"/>
              </a:xfrm>
              <a:prstGeom prst="rect">
                <a:avLst/>
              </a:prstGeom>
              <a:pattFill prst="pct50">
                <a:fgClr>
                  <a:srgbClr val="FFC000"/>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2000" dirty="0">
                  <a:latin typeface="Times New Roman" pitchFamily="18" charset="0"/>
                  <a:cs typeface="Times New Roman" pitchFamily="18" charset="0"/>
                </a:endParaRPr>
              </a:p>
            </p:txBody>
          </p:sp>
        </p:grpSp>
        <p:pic>
          <p:nvPicPr>
            <p:cNvPr id="75" name="Picture 7">
              <a:extLst>
                <a:ext uri="{FF2B5EF4-FFF2-40B4-BE49-F238E27FC236}">
                  <a16:creationId xmlns:a16="http://schemas.microsoft.com/office/drawing/2014/main" id="{0DEF3653-7D62-4F21-B4F5-95AE63D690E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6200000">
              <a:off x="7915838" y="4290275"/>
              <a:ext cx="790575"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8" name="Group 77">
            <a:extLst>
              <a:ext uri="{FF2B5EF4-FFF2-40B4-BE49-F238E27FC236}">
                <a16:creationId xmlns:a16="http://schemas.microsoft.com/office/drawing/2014/main" id="{51C653DF-65B1-40B9-BFFF-425770014568}"/>
              </a:ext>
            </a:extLst>
          </p:cNvPr>
          <p:cNvGrpSpPr/>
          <p:nvPr/>
        </p:nvGrpSpPr>
        <p:grpSpPr>
          <a:xfrm>
            <a:off x="2860842" y="2410097"/>
            <a:ext cx="3256036" cy="613544"/>
            <a:chOff x="1594718" y="3101503"/>
            <a:chExt cx="3256036" cy="613544"/>
          </a:xfrm>
        </p:grpSpPr>
        <p:cxnSp>
          <p:nvCxnSpPr>
            <p:cNvPr id="79" name="Straight Arrow Connector 78">
              <a:extLst>
                <a:ext uri="{FF2B5EF4-FFF2-40B4-BE49-F238E27FC236}">
                  <a16:creationId xmlns:a16="http://schemas.microsoft.com/office/drawing/2014/main" id="{208CD390-5A0B-4DDB-8362-41E4E0E38DAC}"/>
                </a:ext>
              </a:extLst>
            </p:cNvPr>
            <p:cNvCxnSpPr/>
            <p:nvPr/>
          </p:nvCxnSpPr>
          <p:spPr>
            <a:xfrm>
              <a:off x="1594718" y="3440057"/>
              <a:ext cx="254523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80" name="Object 79">
              <a:extLst>
                <a:ext uri="{FF2B5EF4-FFF2-40B4-BE49-F238E27FC236}">
                  <a16:creationId xmlns:a16="http://schemas.microsoft.com/office/drawing/2014/main" id="{15BB9337-F577-4721-A300-8B5D436B2A66}"/>
                </a:ext>
              </a:extLst>
            </p:cNvPr>
            <p:cNvGraphicFramePr>
              <a:graphicFrameLocks noChangeAspect="1"/>
            </p:cNvGraphicFramePr>
            <p:nvPr>
              <p:extLst>
                <p:ext uri="{D42A27DB-BD31-4B8C-83A1-F6EECF244321}">
                  <p14:modId xmlns:p14="http://schemas.microsoft.com/office/powerpoint/2010/main" val="2070684819"/>
                </p:ext>
              </p:extLst>
            </p:nvPr>
          </p:nvGraphicFramePr>
          <p:xfrm>
            <a:off x="3877444" y="3511847"/>
            <a:ext cx="190500" cy="203200"/>
          </p:xfrm>
          <a:graphic>
            <a:graphicData uri="http://schemas.openxmlformats.org/presentationml/2006/ole">
              <mc:AlternateContent xmlns:mc="http://schemas.openxmlformats.org/markup-compatibility/2006">
                <mc:Choice xmlns:v="urn:schemas-microsoft-com:vml" Requires="v">
                  <p:oleObj spid="_x0000_s5975" name="Equation" r:id="rId13" imgW="190440" imgH="203040" progId="Equation.DSMT4">
                    <p:embed/>
                  </p:oleObj>
                </mc:Choice>
                <mc:Fallback>
                  <p:oleObj name="Equation" r:id="rId13" imgW="190440" imgH="203040" progId="Equation.DSMT4">
                    <p:embed/>
                    <p:pic>
                      <p:nvPicPr>
                        <p:cNvPr id="99" name="Object 98"/>
                        <p:cNvPicPr/>
                        <p:nvPr/>
                      </p:nvPicPr>
                      <p:blipFill>
                        <a:blip r:embed="rId14"/>
                        <a:stretch>
                          <a:fillRect/>
                        </a:stretch>
                      </p:blipFill>
                      <p:spPr>
                        <a:xfrm>
                          <a:off x="3877444" y="3511847"/>
                          <a:ext cx="190500" cy="203200"/>
                        </a:xfrm>
                        <a:prstGeom prst="rect">
                          <a:avLst/>
                        </a:prstGeom>
                      </p:spPr>
                    </p:pic>
                  </p:oleObj>
                </mc:Fallback>
              </mc:AlternateContent>
            </a:graphicData>
          </a:graphic>
        </p:graphicFrame>
        <p:sp>
          <p:nvSpPr>
            <p:cNvPr id="81" name="TextBox 80">
              <a:extLst>
                <a:ext uri="{FF2B5EF4-FFF2-40B4-BE49-F238E27FC236}">
                  <a16:creationId xmlns:a16="http://schemas.microsoft.com/office/drawing/2014/main" id="{D42FBF7D-73C2-4528-B7E3-76DD2D9ED28A}"/>
                </a:ext>
              </a:extLst>
            </p:cNvPr>
            <p:cNvSpPr txBox="1"/>
            <p:nvPr/>
          </p:nvSpPr>
          <p:spPr>
            <a:xfrm>
              <a:off x="2834530" y="3101503"/>
              <a:ext cx="2016224" cy="369332"/>
            </a:xfrm>
            <a:prstGeom prst="rect">
              <a:avLst/>
            </a:prstGeom>
            <a:noFill/>
          </p:spPr>
          <p:txBody>
            <a:bodyPr wrap="square" rtlCol="0">
              <a:spAutoFit/>
            </a:bodyPr>
            <a:lstStyle/>
            <a:p>
              <a:r>
                <a:rPr lang="vi-VN" b="1" i="1" dirty="0">
                  <a:latin typeface="Times New Roman" pitchFamily="18" charset="0"/>
                  <a:cs typeface="Times New Roman" pitchFamily="18" charset="0"/>
                </a:rPr>
                <a:t>Pháp tuyến ngoài</a:t>
              </a:r>
            </a:p>
          </p:txBody>
        </p:sp>
      </p:grpSp>
      <p:grpSp>
        <p:nvGrpSpPr>
          <p:cNvPr id="82" name="Group 81">
            <a:extLst>
              <a:ext uri="{FF2B5EF4-FFF2-40B4-BE49-F238E27FC236}">
                <a16:creationId xmlns:a16="http://schemas.microsoft.com/office/drawing/2014/main" id="{75074923-84D1-4B1A-93CF-21BD041BB8BA}"/>
              </a:ext>
            </a:extLst>
          </p:cNvPr>
          <p:cNvGrpSpPr/>
          <p:nvPr/>
        </p:nvGrpSpPr>
        <p:grpSpPr>
          <a:xfrm>
            <a:off x="2542474" y="2733827"/>
            <a:ext cx="2218063" cy="2190626"/>
            <a:chOff x="1276350" y="3425233"/>
            <a:chExt cx="2218063" cy="2190626"/>
          </a:xfrm>
        </p:grpSpPr>
        <p:cxnSp>
          <p:nvCxnSpPr>
            <p:cNvPr id="83" name="Straight Arrow Connector 82">
              <a:extLst>
                <a:ext uri="{FF2B5EF4-FFF2-40B4-BE49-F238E27FC236}">
                  <a16:creationId xmlns:a16="http://schemas.microsoft.com/office/drawing/2014/main" id="{CBC9F863-FA32-448C-AC3B-1CAB378E388B}"/>
                </a:ext>
              </a:extLst>
            </p:cNvPr>
            <p:cNvCxnSpPr/>
            <p:nvPr/>
          </p:nvCxnSpPr>
          <p:spPr>
            <a:xfrm>
              <a:off x="1594718" y="3425233"/>
              <a:ext cx="140" cy="20199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84" name="Object 83">
              <a:extLst>
                <a:ext uri="{FF2B5EF4-FFF2-40B4-BE49-F238E27FC236}">
                  <a16:creationId xmlns:a16="http://schemas.microsoft.com/office/drawing/2014/main" id="{5D96A0A5-A875-4738-8A87-2E0EDB19B13A}"/>
                </a:ext>
              </a:extLst>
            </p:cNvPr>
            <p:cNvGraphicFramePr>
              <a:graphicFrameLocks noChangeAspect="1"/>
            </p:cNvGraphicFramePr>
            <p:nvPr>
              <p:extLst>
                <p:ext uri="{D42A27DB-BD31-4B8C-83A1-F6EECF244321}">
                  <p14:modId xmlns:p14="http://schemas.microsoft.com/office/powerpoint/2010/main" val="3890966808"/>
                </p:ext>
              </p:extLst>
            </p:nvPr>
          </p:nvGraphicFramePr>
          <p:xfrm>
            <a:off x="1276350" y="5119688"/>
            <a:ext cx="266700" cy="279400"/>
          </p:xfrm>
          <a:graphic>
            <a:graphicData uri="http://schemas.openxmlformats.org/presentationml/2006/ole">
              <mc:AlternateContent xmlns:mc="http://schemas.openxmlformats.org/markup-compatibility/2006">
                <mc:Choice xmlns:v="urn:schemas-microsoft-com:vml" Requires="v">
                  <p:oleObj spid="_x0000_s5976" name="Equation" r:id="rId15" imgW="266400" imgH="279360" progId="Equation.DSMT4">
                    <p:embed/>
                  </p:oleObj>
                </mc:Choice>
                <mc:Fallback>
                  <p:oleObj name="Equation" r:id="rId15" imgW="266400" imgH="279360" progId="Equation.DSMT4">
                    <p:embed/>
                    <p:pic>
                      <p:nvPicPr>
                        <p:cNvPr id="18" name="Object 17"/>
                        <p:cNvPicPr>
                          <a:picLocks noChangeAspect="1" noChangeArrowheads="1"/>
                        </p:cNvPicPr>
                        <p:nvPr/>
                      </p:nvPicPr>
                      <p:blipFill>
                        <a:blip r:embed="rId16"/>
                        <a:srcRect/>
                        <a:stretch>
                          <a:fillRect/>
                        </a:stretch>
                      </p:blipFill>
                      <p:spPr bwMode="auto">
                        <a:xfrm>
                          <a:off x="1276350" y="5119688"/>
                          <a:ext cx="2667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5" name="TextBox 84">
              <a:extLst>
                <a:ext uri="{FF2B5EF4-FFF2-40B4-BE49-F238E27FC236}">
                  <a16:creationId xmlns:a16="http://schemas.microsoft.com/office/drawing/2014/main" id="{FC6521C0-4E2F-4D58-9880-041DBF5832E6}"/>
                </a:ext>
              </a:extLst>
            </p:cNvPr>
            <p:cNvSpPr txBox="1"/>
            <p:nvPr/>
          </p:nvSpPr>
          <p:spPr>
            <a:xfrm>
              <a:off x="1478189" y="4969528"/>
              <a:ext cx="2016224" cy="646331"/>
            </a:xfrm>
            <a:prstGeom prst="rect">
              <a:avLst/>
            </a:prstGeom>
            <a:noFill/>
          </p:spPr>
          <p:txBody>
            <a:bodyPr wrap="square" rtlCol="0">
              <a:spAutoFit/>
            </a:bodyPr>
            <a:lstStyle/>
            <a:p>
              <a:pPr algn="ctr"/>
              <a:r>
                <a:rPr lang="vi-VN" b="1" i="1" dirty="0">
                  <a:latin typeface="Times New Roman" pitchFamily="18" charset="0"/>
                  <a:cs typeface="Times New Roman" pitchFamily="18" charset="0"/>
                </a:rPr>
                <a:t>Pháp tuyến ngoài </a:t>
              </a:r>
            </a:p>
            <a:p>
              <a:pPr algn="ctr"/>
              <a:r>
                <a:rPr lang="vi-VN" b="1" i="1" dirty="0">
                  <a:latin typeface="Times New Roman" pitchFamily="18" charset="0"/>
                  <a:cs typeface="Times New Roman" pitchFamily="18" charset="0"/>
                </a:rPr>
                <a:t>sau khi xoay</a:t>
              </a:r>
            </a:p>
          </p:txBody>
        </p:sp>
      </p:grpSp>
      <p:grpSp>
        <p:nvGrpSpPr>
          <p:cNvPr id="86" name="Group 85">
            <a:extLst>
              <a:ext uri="{FF2B5EF4-FFF2-40B4-BE49-F238E27FC236}">
                <a16:creationId xmlns:a16="http://schemas.microsoft.com/office/drawing/2014/main" id="{D50EB762-46D6-4F7F-B79C-FA9398194BE5}"/>
              </a:ext>
            </a:extLst>
          </p:cNvPr>
          <p:cNvGrpSpPr/>
          <p:nvPr/>
        </p:nvGrpSpPr>
        <p:grpSpPr>
          <a:xfrm>
            <a:off x="1383759" y="1418120"/>
            <a:ext cx="2958940" cy="2673792"/>
            <a:chOff x="117635" y="2109469"/>
            <a:chExt cx="2958940" cy="2673792"/>
          </a:xfrm>
        </p:grpSpPr>
        <p:sp>
          <p:nvSpPr>
            <p:cNvPr id="87" name="Arc 86">
              <a:extLst>
                <a:ext uri="{FF2B5EF4-FFF2-40B4-BE49-F238E27FC236}">
                  <a16:creationId xmlns:a16="http://schemas.microsoft.com/office/drawing/2014/main" id="{46892C0C-3DD7-4A27-9EEC-3D3BA2968EFD}"/>
                </a:ext>
              </a:extLst>
            </p:cNvPr>
            <p:cNvSpPr/>
            <p:nvPr/>
          </p:nvSpPr>
          <p:spPr>
            <a:xfrm>
              <a:off x="117635" y="2109469"/>
              <a:ext cx="2942198" cy="2673792"/>
            </a:xfrm>
            <a:prstGeom prst="arc">
              <a:avLst>
                <a:gd name="adj1" fmla="val 21591488"/>
                <a:gd name="adj2" fmla="val 5390406"/>
              </a:avLst>
            </a:prstGeom>
            <a:ln w="15875">
              <a:headEnd type="oval" w="lg" len="lg"/>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2000">
                <a:latin typeface="Times New Roman" pitchFamily="18" charset="0"/>
                <a:cs typeface="Times New Roman" pitchFamily="18" charset="0"/>
              </a:endParaRPr>
            </a:p>
          </p:txBody>
        </p:sp>
        <p:graphicFrame>
          <p:nvGraphicFramePr>
            <p:cNvPr id="88" name="Object 87">
              <a:extLst>
                <a:ext uri="{FF2B5EF4-FFF2-40B4-BE49-F238E27FC236}">
                  <a16:creationId xmlns:a16="http://schemas.microsoft.com/office/drawing/2014/main" id="{966EC9A9-DAA5-44BC-BA0A-5B814521C31C}"/>
                </a:ext>
              </a:extLst>
            </p:cNvPr>
            <p:cNvGraphicFramePr>
              <a:graphicFrameLocks noChangeAspect="1"/>
            </p:cNvGraphicFramePr>
            <p:nvPr>
              <p:extLst>
                <p:ext uri="{D42A27DB-BD31-4B8C-83A1-F6EECF244321}">
                  <p14:modId xmlns:p14="http://schemas.microsoft.com/office/powerpoint/2010/main" val="2519491434"/>
                </p:ext>
              </p:extLst>
            </p:nvPr>
          </p:nvGraphicFramePr>
          <p:xfrm>
            <a:off x="2657475" y="4302125"/>
            <a:ext cx="419100" cy="317500"/>
          </p:xfrm>
          <a:graphic>
            <a:graphicData uri="http://schemas.openxmlformats.org/presentationml/2006/ole">
              <mc:AlternateContent xmlns:mc="http://schemas.openxmlformats.org/markup-compatibility/2006">
                <mc:Choice xmlns:v="urn:schemas-microsoft-com:vml" Requires="v">
                  <p:oleObj spid="_x0000_s5977" name="Equation" r:id="rId17" imgW="419040" imgH="317160" progId="Equation.DSMT4">
                    <p:embed/>
                  </p:oleObj>
                </mc:Choice>
                <mc:Fallback>
                  <p:oleObj name="Equation" r:id="rId17" imgW="419040" imgH="317160" progId="Equation.DSMT4">
                    <p:embed/>
                    <p:pic>
                      <p:nvPicPr>
                        <p:cNvPr id="104" name="Object 103"/>
                        <p:cNvPicPr/>
                        <p:nvPr/>
                      </p:nvPicPr>
                      <p:blipFill>
                        <a:blip r:embed="rId18"/>
                        <a:stretch>
                          <a:fillRect/>
                        </a:stretch>
                      </p:blipFill>
                      <p:spPr>
                        <a:xfrm>
                          <a:off x="2657475" y="4302125"/>
                          <a:ext cx="419100" cy="317500"/>
                        </a:xfrm>
                        <a:prstGeom prst="rect">
                          <a:avLst/>
                        </a:prstGeom>
                      </p:spPr>
                    </p:pic>
                  </p:oleObj>
                </mc:Fallback>
              </mc:AlternateContent>
            </a:graphicData>
          </a:graphic>
        </p:graphicFrame>
      </p:grpSp>
      <p:grpSp>
        <p:nvGrpSpPr>
          <p:cNvPr id="89" name="Group 88">
            <a:extLst>
              <a:ext uri="{FF2B5EF4-FFF2-40B4-BE49-F238E27FC236}">
                <a16:creationId xmlns:a16="http://schemas.microsoft.com/office/drawing/2014/main" id="{D0C17F0B-A0BD-4C2E-BD42-153687691A63}"/>
              </a:ext>
            </a:extLst>
          </p:cNvPr>
          <p:cNvGrpSpPr/>
          <p:nvPr/>
        </p:nvGrpSpPr>
        <p:grpSpPr>
          <a:xfrm>
            <a:off x="7929497" y="2855062"/>
            <a:ext cx="2959318" cy="2673792"/>
            <a:chOff x="1206290" y="3778492"/>
            <a:chExt cx="2959318" cy="2673792"/>
          </a:xfrm>
        </p:grpSpPr>
        <p:sp>
          <p:nvSpPr>
            <p:cNvPr id="90" name="Arc 89">
              <a:extLst>
                <a:ext uri="{FF2B5EF4-FFF2-40B4-BE49-F238E27FC236}">
                  <a16:creationId xmlns:a16="http://schemas.microsoft.com/office/drawing/2014/main" id="{010A71AB-40E5-40A2-8C6B-C3721A991D62}"/>
                </a:ext>
              </a:extLst>
            </p:cNvPr>
            <p:cNvSpPr/>
            <p:nvPr/>
          </p:nvSpPr>
          <p:spPr>
            <a:xfrm>
              <a:off x="1223410" y="3778492"/>
              <a:ext cx="2942198" cy="2673792"/>
            </a:xfrm>
            <a:prstGeom prst="arc">
              <a:avLst>
                <a:gd name="adj1" fmla="val 10808377"/>
                <a:gd name="adj2" fmla="val 16240390"/>
              </a:avLst>
            </a:prstGeom>
            <a:ln w="15875">
              <a:headEnd type="oval" w="lg" len="lg"/>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graphicFrame>
          <p:nvGraphicFramePr>
            <p:cNvPr id="91" name="Object 90">
              <a:extLst>
                <a:ext uri="{FF2B5EF4-FFF2-40B4-BE49-F238E27FC236}">
                  <a16:creationId xmlns:a16="http://schemas.microsoft.com/office/drawing/2014/main" id="{3FCEB01E-A784-4356-B4E6-1446F3FA58AC}"/>
                </a:ext>
              </a:extLst>
            </p:cNvPr>
            <p:cNvGraphicFramePr>
              <a:graphicFrameLocks noChangeAspect="1"/>
            </p:cNvGraphicFramePr>
            <p:nvPr>
              <p:extLst>
                <p:ext uri="{D42A27DB-BD31-4B8C-83A1-F6EECF244321}">
                  <p14:modId xmlns:p14="http://schemas.microsoft.com/office/powerpoint/2010/main" val="2180623114"/>
                </p:ext>
              </p:extLst>
            </p:nvPr>
          </p:nvGraphicFramePr>
          <p:xfrm>
            <a:off x="1206290" y="3817768"/>
            <a:ext cx="419100" cy="317500"/>
          </p:xfrm>
          <a:graphic>
            <a:graphicData uri="http://schemas.openxmlformats.org/presentationml/2006/ole">
              <mc:AlternateContent xmlns:mc="http://schemas.openxmlformats.org/markup-compatibility/2006">
                <mc:Choice xmlns:v="urn:schemas-microsoft-com:vml" Requires="v">
                  <p:oleObj spid="_x0000_s5978" name="Equation" r:id="rId19" imgW="419040" imgH="317160" progId="Equation.DSMT4">
                    <p:embed/>
                  </p:oleObj>
                </mc:Choice>
                <mc:Fallback>
                  <p:oleObj name="Equation" r:id="rId19" imgW="419040" imgH="317160" progId="Equation.DSMT4">
                    <p:embed/>
                    <p:pic>
                      <p:nvPicPr>
                        <p:cNvPr id="110" name="Object 109"/>
                        <p:cNvPicPr/>
                        <p:nvPr/>
                      </p:nvPicPr>
                      <p:blipFill>
                        <a:blip r:embed="rId20"/>
                        <a:stretch>
                          <a:fillRect/>
                        </a:stretch>
                      </p:blipFill>
                      <p:spPr>
                        <a:xfrm>
                          <a:off x="1206290" y="3817768"/>
                          <a:ext cx="419100" cy="317500"/>
                        </a:xfrm>
                        <a:prstGeom prst="rect">
                          <a:avLst/>
                        </a:prstGeom>
                      </p:spPr>
                    </p:pic>
                  </p:oleObj>
                </mc:Fallback>
              </mc:AlternateContent>
            </a:graphicData>
          </a:graphic>
        </p:graphicFrame>
      </p:grpSp>
      <p:grpSp>
        <p:nvGrpSpPr>
          <p:cNvPr id="92" name="Group 91">
            <a:extLst>
              <a:ext uri="{FF2B5EF4-FFF2-40B4-BE49-F238E27FC236}">
                <a16:creationId xmlns:a16="http://schemas.microsoft.com/office/drawing/2014/main" id="{C3E29900-BD81-440F-ABA4-5143BC617F44}"/>
              </a:ext>
            </a:extLst>
          </p:cNvPr>
          <p:cNvGrpSpPr/>
          <p:nvPr/>
        </p:nvGrpSpPr>
        <p:grpSpPr>
          <a:xfrm>
            <a:off x="7469502" y="1706152"/>
            <a:ext cx="2326343" cy="2521080"/>
            <a:chOff x="-362601" y="2399845"/>
            <a:chExt cx="2326343" cy="2521080"/>
          </a:xfrm>
        </p:grpSpPr>
        <p:cxnSp>
          <p:nvCxnSpPr>
            <p:cNvPr id="93" name="Straight Arrow Connector 92">
              <a:extLst>
                <a:ext uri="{FF2B5EF4-FFF2-40B4-BE49-F238E27FC236}">
                  <a16:creationId xmlns:a16="http://schemas.microsoft.com/office/drawing/2014/main" id="{E108C860-518D-4B2F-B4FE-4D475AEEC3A9}"/>
                </a:ext>
              </a:extLst>
            </p:cNvPr>
            <p:cNvCxnSpPr/>
            <p:nvPr/>
          </p:nvCxnSpPr>
          <p:spPr>
            <a:xfrm flipV="1">
              <a:off x="1594718" y="2516415"/>
              <a:ext cx="0" cy="24045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94" name="Object 93">
              <a:extLst>
                <a:ext uri="{FF2B5EF4-FFF2-40B4-BE49-F238E27FC236}">
                  <a16:creationId xmlns:a16="http://schemas.microsoft.com/office/drawing/2014/main" id="{92701ACA-E716-43BA-ADD6-6A349A78BB44}"/>
                </a:ext>
              </a:extLst>
            </p:cNvPr>
            <p:cNvGraphicFramePr>
              <a:graphicFrameLocks noChangeAspect="1"/>
            </p:cNvGraphicFramePr>
            <p:nvPr>
              <p:extLst>
                <p:ext uri="{D42A27DB-BD31-4B8C-83A1-F6EECF244321}">
                  <p14:modId xmlns:p14="http://schemas.microsoft.com/office/powerpoint/2010/main" val="515791590"/>
                </p:ext>
              </p:extLst>
            </p:nvPr>
          </p:nvGraphicFramePr>
          <p:xfrm>
            <a:off x="1697042" y="2448686"/>
            <a:ext cx="266700" cy="279400"/>
          </p:xfrm>
          <a:graphic>
            <a:graphicData uri="http://schemas.openxmlformats.org/presentationml/2006/ole">
              <mc:AlternateContent xmlns:mc="http://schemas.openxmlformats.org/markup-compatibility/2006">
                <mc:Choice xmlns:v="urn:schemas-microsoft-com:vml" Requires="v">
                  <p:oleObj spid="_x0000_s5979" name="Equation" r:id="rId21" imgW="266400" imgH="279360" progId="Equation.DSMT4">
                    <p:embed/>
                  </p:oleObj>
                </mc:Choice>
                <mc:Fallback>
                  <p:oleObj name="Equation" r:id="rId21" imgW="266400" imgH="279360" progId="Equation.DSMT4">
                    <p:embed/>
                    <p:pic>
                      <p:nvPicPr>
                        <p:cNvPr id="118" name="Object 117"/>
                        <p:cNvPicPr>
                          <a:picLocks noChangeAspect="1" noChangeArrowheads="1"/>
                        </p:cNvPicPr>
                        <p:nvPr/>
                      </p:nvPicPr>
                      <p:blipFill>
                        <a:blip r:embed="rId22"/>
                        <a:srcRect/>
                        <a:stretch>
                          <a:fillRect/>
                        </a:stretch>
                      </p:blipFill>
                      <p:spPr bwMode="auto">
                        <a:xfrm>
                          <a:off x="1697042" y="2448686"/>
                          <a:ext cx="2667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5" name="TextBox 94">
              <a:extLst>
                <a:ext uri="{FF2B5EF4-FFF2-40B4-BE49-F238E27FC236}">
                  <a16:creationId xmlns:a16="http://schemas.microsoft.com/office/drawing/2014/main" id="{BCFF77E0-10CB-4237-9099-8F29D15338DD}"/>
                </a:ext>
              </a:extLst>
            </p:cNvPr>
            <p:cNvSpPr txBox="1"/>
            <p:nvPr/>
          </p:nvSpPr>
          <p:spPr>
            <a:xfrm>
              <a:off x="-362601" y="2399845"/>
              <a:ext cx="2016224" cy="646331"/>
            </a:xfrm>
            <a:prstGeom prst="rect">
              <a:avLst/>
            </a:prstGeom>
            <a:noFill/>
          </p:spPr>
          <p:txBody>
            <a:bodyPr wrap="square" rtlCol="0">
              <a:spAutoFit/>
            </a:bodyPr>
            <a:lstStyle/>
            <a:p>
              <a:pPr algn="ctr"/>
              <a:r>
                <a:rPr lang="vi-VN" b="1" i="1" dirty="0">
                  <a:latin typeface="Times New Roman" pitchFamily="18" charset="0"/>
                  <a:cs typeface="Times New Roman" pitchFamily="18" charset="0"/>
                </a:rPr>
                <a:t>Pháp tuyến ngoài </a:t>
              </a:r>
            </a:p>
            <a:p>
              <a:pPr algn="ctr"/>
              <a:r>
                <a:rPr lang="vi-VN" b="1" i="1" dirty="0">
                  <a:latin typeface="Times New Roman" pitchFamily="18" charset="0"/>
                  <a:cs typeface="Times New Roman" pitchFamily="18" charset="0"/>
                </a:rPr>
                <a:t>sau khi xoay</a:t>
              </a:r>
            </a:p>
          </p:txBody>
        </p:sp>
      </p:grpSp>
      <p:grpSp>
        <p:nvGrpSpPr>
          <p:cNvPr id="96" name="Group 95">
            <a:extLst>
              <a:ext uri="{FF2B5EF4-FFF2-40B4-BE49-F238E27FC236}">
                <a16:creationId xmlns:a16="http://schemas.microsoft.com/office/drawing/2014/main" id="{B0A6CDA8-EB60-447D-8E79-BD5B61B226CA}"/>
              </a:ext>
            </a:extLst>
          </p:cNvPr>
          <p:cNvGrpSpPr/>
          <p:nvPr/>
        </p:nvGrpSpPr>
        <p:grpSpPr>
          <a:xfrm>
            <a:off x="6264514" y="3902931"/>
            <a:ext cx="3162448" cy="774976"/>
            <a:chOff x="2426578" y="3140126"/>
            <a:chExt cx="3162448" cy="774976"/>
          </a:xfrm>
        </p:grpSpPr>
        <p:cxnSp>
          <p:nvCxnSpPr>
            <p:cNvPr id="97" name="Straight Arrow Connector 96">
              <a:extLst>
                <a:ext uri="{FF2B5EF4-FFF2-40B4-BE49-F238E27FC236}">
                  <a16:creationId xmlns:a16="http://schemas.microsoft.com/office/drawing/2014/main" id="{DBDA6DDD-A461-4FAB-B322-0EDB0B52137F}"/>
                </a:ext>
              </a:extLst>
            </p:cNvPr>
            <p:cNvCxnSpPr/>
            <p:nvPr/>
          </p:nvCxnSpPr>
          <p:spPr>
            <a:xfrm flipH="1">
              <a:off x="2766730" y="3440057"/>
              <a:ext cx="282229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98" name="Object 97">
              <a:extLst>
                <a:ext uri="{FF2B5EF4-FFF2-40B4-BE49-F238E27FC236}">
                  <a16:creationId xmlns:a16="http://schemas.microsoft.com/office/drawing/2014/main" id="{26849BA1-C85F-47DB-B736-C45034D7A847}"/>
                </a:ext>
              </a:extLst>
            </p:cNvPr>
            <p:cNvGraphicFramePr>
              <a:graphicFrameLocks noChangeAspect="1"/>
            </p:cNvGraphicFramePr>
            <p:nvPr>
              <p:extLst>
                <p:ext uri="{D42A27DB-BD31-4B8C-83A1-F6EECF244321}">
                  <p14:modId xmlns:p14="http://schemas.microsoft.com/office/powerpoint/2010/main" val="3684168604"/>
                </p:ext>
              </p:extLst>
            </p:nvPr>
          </p:nvGraphicFramePr>
          <p:xfrm>
            <a:off x="2683915" y="3140126"/>
            <a:ext cx="190500" cy="203200"/>
          </p:xfrm>
          <a:graphic>
            <a:graphicData uri="http://schemas.openxmlformats.org/presentationml/2006/ole">
              <mc:AlternateContent xmlns:mc="http://schemas.openxmlformats.org/markup-compatibility/2006">
                <mc:Choice xmlns:v="urn:schemas-microsoft-com:vml" Requires="v">
                  <p:oleObj spid="_x0000_s5980" name="Equation" r:id="rId23" imgW="190440" imgH="203040" progId="Equation.DSMT4">
                    <p:embed/>
                  </p:oleObj>
                </mc:Choice>
                <mc:Fallback>
                  <p:oleObj name="Equation" r:id="rId23" imgW="190440" imgH="203040" progId="Equation.DSMT4">
                    <p:embed/>
                    <p:pic>
                      <p:nvPicPr>
                        <p:cNvPr id="122" name="Object 121"/>
                        <p:cNvPicPr/>
                        <p:nvPr/>
                      </p:nvPicPr>
                      <p:blipFill>
                        <a:blip r:embed="rId24"/>
                        <a:stretch>
                          <a:fillRect/>
                        </a:stretch>
                      </p:blipFill>
                      <p:spPr>
                        <a:xfrm>
                          <a:off x="2683915" y="3140126"/>
                          <a:ext cx="190500" cy="203200"/>
                        </a:xfrm>
                        <a:prstGeom prst="rect">
                          <a:avLst/>
                        </a:prstGeom>
                      </p:spPr>
                    </p:pic>
                  </p:oleObj>
                </mc:Fallback>
              </mc:AlternateContent>
            </a:graphicData>
          </a:graphic>
        </p:graphicFrame>
        <p:sp>
          <p:nvSpPr>
            <p:cNvPr id="99" name="TextBox 98">
              <a:extLst>
                <a:ext uri="{FF2B5EF4-FFF2-40B4-BE49-F238E27FC236}">
                  <a16:creationId xmlns:a16="http://schemas.microsoft.com/office/drawing/2014/main" id="{428EF0E0-CD7B-44EF-9BBA-131566F041FA}"/>
                </a:ext>
              </a:extLst>
            </p:cNvPr>
            <p:cNvSpPr txBox="1"/>
            <p:nvPr/>
          </p:nvSpPr>
          <p:spPr>
            <a:xfrm>
              <a:off x="2426578" y="3545770"/>
              <a:ext cx="2016224" cy="369332"/>
            </a:xfrm>
            <a:prstGeom prst="rect">
              <a:avLst/>
            </a:prstGeom>
            <a:noFill/>
          </p:spPr>
          <p:txBody>
            <a:bodyPr wrap="square" rtlCol="0">
              <a:spAutoFit/>
            </a:bodyPr>
            <a:lstStyle/>
            <a:p>
              <a:r>
                <a:rPr lang="vi-VN" b="1" i="1" dirty="0">
                  <a:latin typeface="Times New Roman" pitchFamily="18" charset="0"/>
                  <a:cs typeface="Times New Roman" pitchFamily="18" charset="0"/>
                </a:rPr>
                <a:t>Pháp tuyến ngoài</a:t>
              </a:r>
            </a:p>
          </p:txBody>
        </p:sp>
      </p:grpSp>
      <p:grpSp>
        <p:nvGrpSpPr>
          <p:cNvPr id="100" name="Group 99">
            <a:extLst>
              <a:ext uri="{FF2B5EF4-FFF2-40B4-BE49-F238E27FC236}">
                <a16:creationId xmlns:a16="http://schemas.microsoft.com/office/drawing/2014/main" id="{40DAF673-F88E-4181-A26C-A9FA98F00931}"/>
              </a:ext>
            </a:extLst>
          </p:cNvPr>
          <p:cNvGrpSpPr/>
          <p:nvPr/>
        </p:nvGrpSpPr>
        <p:grpSpPr>
          <a:xfrm>
            <a:off x="1815807" y="4937586"/>
            <a:ext cx="8963928" cy="430887"/>
            <a:chOff x="717848" y="5877272"/>
            <a:chExt cx="8963928" cy="430887"/>
          </a:xfrm>
          <a:noFill/>
        </p:grpSpPr>
        <p:graphicFrame>
          <p:nvGraphicFramePr>
            <p:cNvPr id="101" name="Object 100">
              <a:extLst>
                <a:ext uri="{FF2B5EF4-FFF2-40B4-BE49-F238E27FC236}">
                  <a16:creationId xmlns:a16="http://schemas.microsoft.com/office/drawing/2014/main" id="{F19C4ECD-5DD2-46EF-A971-A12644BBDC55}"/>
                </a:ext>
              </a:extLst>
            </p:cNvPr>
            <p:cNvGraphicFramePr>
              <a:graphicFrameLocks noChangeAspect="1"/>
            </p:cNvGraphicFramePr>
            <p:nvPr>
              <p:extLst>
                <p:ext uri="{D42A27DB-BD31-4B8C-83A1-F6EECF244321}">
                  <p14:modId xmlns:p14="http://schemas.microsoft.com/office/powerpoint/2010/main" val="1402221168"/>
                </p:ext>
              </p:extLst>
            </p:nvPr>
          </p:nvGraphicFramePr>
          <p:xfrm>
            <a:off x="717848" y="5920841"/>
            <a:ext cx="685800" cy="279400"/>
          </p:xfrm>
          <a:graphic>
            <a:graphicData uri="http://schemas.openxmlformats.org/presentationml/2006/ole">
              <mc:AlternateContent xmlns:mc="http://schemas.openxmlformats.org/markup-compatibility/2006">
                <mc:Choice xmlns:v="urn:schemas-microsoft-com:vml" Requires="v">
                  <p:oleObj spid="_x0000_s5981" name="Equation" r:id="rId25" imgW="685800" imgH="279360" progId="Equation.DSMT4">
                    <p:embed/>
                  </p:oleObj>
                </mc:Choice>
                <mc:Fallback>
                  <p:oleObj name="Equation" r:id="rId25" imgW="685800" imgH="279360" progId="Equation.DSMT4">
                    <p:embed/>
                    <p:pic>
                      <p:nvPicPr>
                        <p:cNvPr id="139" name="Object 138"/>
                        <p:cNvPicPr/>
                        <p:nvPr/>
                      </p:nvPicPr>
                      <p:blipFill>
                        <a:blip r:embed="rId26"/>
                        <a:stretch>
                          <a:fillRect/>
                        </a:stretch>
                      </p:blipFill>
                      <p:spPr>
                        <a:xfrm>
                          <a:off x="717848" y="5920841"/>
                          <a:ext cx="685800" cy="279400"/>
                        </a:xfrm>
                        <a:prstGeom prst="rect">
                          <a:avLst/>
                        </a:prstGeom>
                      </p:spPr>
                    </p:pic>
                  </p:oleObj>
                </mc:Fallback>
              </mc:AlternateContent>
            </a:graphicData>
          </a:graphic>
        </p:graphicFrame>
        <p:sp>
          <p:nvSpPr>
            <p:cNvPr id="102" name="TextBox 101">
              <a:extLst>
                <a:ext uri="{FF2B5EF4-FFF2-40B4-BE49-F238E27FC236}">
                  <a16:creationId xmlns:a16="http://schemas.microsoft.com/office/drawing/2014/main" id="{E7B79C8E-5277-4E8B-9E04-2BA06345E217}"/>
                </a:ext>
              </a:extLst>
            </p:cNvPr>
            <p:cNvSpPr txBox="1"/>
            <p:nvPr/>
          </p:nvSpPr>
          <p:spPr>
            <a:xfrm>
              <a:off x="1331639" y="5877272"/>
              <a:ext cx="8350137" cy="430887"/>
            </a:xfrm>
            <a:prstGeom prst="rect">
              <a:avLst/>
            </a:prstGeom>
            <a:grpFill/>
          </p:spPr>
          <p:txBody>
            <a:bodyPr wrap="square" rtlCol="0">
              <a:spAutoFit/>
            </a:bodyPr>
            <a:lstStyle/>
            <a:p>
              <a:r>
                <a:rPr lang="vi-VN" sz="2200" i="1" dirty="0">
                  <a:latin typeface="Times New Roman" pitchFamily="18" charset="0"/>
                  <a:cs typeface="Times New Roman" pitchFamily="18" charset="0"/>
                </a:rPr>
                <a:t>: Khi cùng chiều với pháp tuyến ngoài ( hướng ra ngoài mcn) - gây kéo. </a:t>
              </a:r>
            </a:p>
          </p:txBody>
        </p:sp>
      </p:grpSp>
      <p:grpSp>
        <p:nvGrpSpPr>
          <p:cNvPr id="103" name="Group 102">
            <a:extLst>
              <a:ext uri="{FF2B5EF4-FFF2-40B4-BE49-F238E27FC236}">
                <a16:creationId xmlns:a16="http://schemas.microsoft.com/office/drawing/2014/main" id="{92CBD526-07B2-4BE7-B792-27F7A440C692}"/>
              </a:ext>
            </a:extLst>
          </p:cNvPr>
          <p:cNvGrpSpPr/>
          <p:nvPr/>
        </p:nvGrpSpPr>
        <p:grpSpPr>
          <a:xfrm>
            <a:off x="1815807" y="5441642"/>
            <a:ext cx="8963928" cy="430887"/>
            <a:chOff x="717848" y="5877272"/>
            <a:chExt cx="8963928" cy="430887"/>
          </a:xfrm>
        </p:grpSpPr>
        <p:graphicFrame>
          <p:nvGraphicFramePr>
            <p:cNvPr id="104" name="Object 103">
              <a:extLst>
                <a:ext uri="{FF2B5EF4-FFF2-40B4-BE49-F238E27FC236}">
                  <a16:creationId xmlns:a16="http://schemas.microsoft.com/office/drawing/2014/main" id="{CCAE5648-19BA-44D8-98A7-99BDCF417B77}"/>
                </a:ext>
              </a:extLst>
            </p:cNvPr>
            <p:cNvGraphicFramePr>
              <a:graphicFrameLocks noChangeAspect="1"/>
            </p:cNvGraphicFramePr>
            <p:nvPr>
              <p:extLst>
                <p:ext uri="{D42A27DB-BD31-4B8C-83A1-F6EECF244321}">
                  <p14:modId xmlns:p14="http://schemas.microsoft.com/office/powerpoint/2010/main" val="4156202188"/>
                </p:ext>
              </p:extLst>
            </p:nvPr>
          </p:nvGraphicFramePr>
          <p:xfrm>
            <a:off x="717848" y="5920841"/>
            <a:ext cx="685800" cy="279400"/>
          </p:xfrm>
          <a:graphic>
            <a:graphicData uri="http://schemas.openxmlformats.org/presentationml/2006/ole">
              <mc:AlternateContent xmlns:mc="http://schemas.openxmlformats.org/markup-compatibility/2006">
                <mc:Choice xmlns:v="urn:schemas-microsoft-com:vml" Requires="v">
                  <p:oleObj spid="_x0000_s5982" name="Equation" r:id="rId27" imgW="685800" imgH="279360" progId="Equation.DSMT4">
                    <p:embed/>
                  </p:oleObj>
                </mc:Choice>
                <mc:Fallback>
                  <p:oleObj name="Equation" r:id="rId27" imgW="685800" imgH="279360" progId="Equation.DSMT4">
                    <p:embed/>
                    <p:pic>
                      <p:nvPicPr>
                        <p:cNvPr id="155" name="Object 154"/>
                        <p:cNvPicPr/>
                        <p:nvPr/>
                      </p:nvPicPr>
                      <p:blipFill>
                        <a:blip r:embed="rId28"/>
                        <a:stretch>
                          <a:fillRect/>
                        </a:stretch>
                      </p:blipFill>
                      <p:spPr>
                        <a:xfrm>
                          <a:off x="717848" y="5920841"/>
                          <a:ext cx="685800" cy="279400"/>
                        </a:xfrm>
                        <a:prstGeom prst="rect">
                          <a:avLst/>
                        </a:prstGeom>
                      </p:spPr>
                    </p:pic>
                  </p:oleObj>
                </mc:Fallback>
              </mc:AlternateContent>
            </a:graphicData>
          </a:graphic>
        </p:graphicFrame>
        <p:sp>
          <p:nvSpPr>
            <p:cNvPr id="105" name="TextBox 104">
              <a:extLst>
                <a:ext uri="{FF2B5EF4-FFF2-40B4-BE49-F238E27FC236}">
                  <a16:creationId xmlns:a16="http://schemas.microsoft.com/office/drawing/2014/main" id="{694C6A35-F784-422B-B486-AF48BA77A530}"/>
                </a:ext>
              </a:extLst>
            </p:cNvPr>
            <p:cNvSpPr txBox="1"/>
            <p:nvPr/>
          </p:nvSpPr>
          <p:spPr>
            <a:xfrm>
              <a:off x="1331639" y="5877272"/>
              <a:ext cx="8350137" cy="430887"/>
            </a:xfrm>
            <a:prstGeom prst="rect">
              <a:avLst/>
            </a:prstGeom>
            <a:noFill/>
          </p:spPr>
          <p:txBody>
            <a:bodyPr wrap="square" rtlCol="0">
              <a:spAutoFit/>
            </a:bodyPr>
            <a:lstStyle/>
            <a:p>
              <a:r>
                <a:rPr lang="vi-VN" sz="2200" i="1" dirty="0">
                  <a:latin typeface="Times New Roman" pitchFamily="18" charset="0"/>
                  <a:cs typeface="Times New Roman" pitchFamily="18" charset="0"/>
                </a:rPr>
                <a:t>: Khi ngược chiều với pháp tuyến ngoài ( hướng vào mcn) - gây nén. </a:t>
              </a:r>
            </a:p>
          </p:txBody>
        </p:sp>
      </p:grpSp>
      <p:grpSp>
        <p:nvGrpSpPr>
          <p:cNvPr id="106" name="Group 105">
            <a:extLst>
              <a:ext uri="{FF2B5EF4-FFF2-40B4-BE49-F238E27FC236}">
                <a16:creationId xmlns:a16="http://schemas.microsoft.com/office/drawing/2014/main" id="{8ADA7D5F-9181-432B-9C88-45CCDB50B193}"/>
              </a:ext>
            </a:extLst>
          </p:cNvPr>
          <p:cNvGrpSpPr/>
          <p:nvPr/>
        </p:nvGrpSpPr>
        <p:grpSpPr>
          <a:xfrm>
            <a:off x="1834733" y="5968345"/>
            <a:ext cx="8945002" cy="769441"/>
            <a:chOff x="736774" y="5877272"/>
            <a:chExt cx="8945002" cy="769441"/>
          </a:xfrm>
        </p:grpSpPr>
        <p:graphicFrame>
          <p:nvGraphicFramePr>
            <p:cNvPr id="107" name="Object 106">
              <a:extLst>
                <a:ext uri="{FF2B5EF4-FFF2-40B4-BE49-F238E27FC236}">
                  <a16:creationId xmlns:a16="http://schemas.microsoft.com/office/drawing/2014/main" id="{29451DAA-7063-4905-B7C2-E9A563384AB4}"/>
                </a:ext>
              </a:extLst>
            </p:cNvPr>
            <p:cNvGraphicFramePr>
              <a:graphicFrameLocks noChangeAspect="1"/>
            </p:cNvGraphicFramePr>
            <p:nvPr>
              <p:extLst>
                <p:ext uri="{D42A27DB-BD31-4B8C-83A1-F6EECF244321}">
                  <p14:modId xmlns:p14="http://schemas.microsoft.com/office/powerpoint/2010/main" val="3533112635"/>
                </p:ext>
              </p:extLst>
            </p:nvPr>
          </p:nvGraphicFramePr>
          <p:xfrm>
            <a:off x="736774" y="5921233"/>
            <a:ext cx="647700" cy="279400"/>
          </p:xfrm>
          <a:graphic>
            <a:graphicData uri="http://schemas.openxmlformats.org/presentationml/2006/ole">
              <mc:AlternateContent xmlns:mc="http://schemas.openxmlformats.org/markup-compatibility/2006">
                <mc:Choice xmlns:v="urn:schemas-microsoft-com:vml" Requires="v">
                  <p:oleObj spid="_x0000_s5983" name="Equation" r:id="rId29" imgW="647640" imgH="279360" progId="Equation.DSMT4">
                    <p:embed/>
                  </p:oleObj>
                </mc:Choice>
                <mc:Fallback>
                  <p:oleObj name="Equation" r:id="rId29" imgW="647640" imgH="279360" progId="Equation.DSMT4">
                    <p:embed/>
                    <p:pic>
                      <p:nvPicPr>
                        <p:cNvPr id="158" name="Object 157"/>
                        <p:cNvPicPr/>
                        <p:nvPr/>
                      </p:nvPicPr>
                      <p:blipFill>
                        <a:blip r:embed="rId30"/>
                        <a:stretch>
                          <a:fillRect/>
                        </a:stretch>
                      </p:blipFill>
                      <p:spPr>
                        <a:xfrm>
                          <a:off x="736774" y="5921233"/>
                          <a:ext cx="647700" cy="279400"/>
                        </a:xfrm>
                        <a:prstGeom prst="rect">
                          <a:avLst/>
                        </a:prstGeom>
                      </p:spPr>
                    </p:pic>
                  </p:oleObj>
                </mc:Fallback>
              </mc:AlternateContent>
            </a:graphicData>
          </a:graphic>
        </p:graphicFrame>
        <p:sp>
          <p:nvSpPr>
            <p:cNvPr id="108" name="TextBox 107">
              <a:extLst>
                <a:ext uri="{FF2B5EF4-FFF2-40B4-BE49-F238E27FC236}">
                  <a16:creationId xmlns:a16="http://schemas.microsoft.com/office/drawing/2014/main" id="{BE8B757F-C8CD-41B7-9148-3A546E19D0C8}"/>
                </a:ext>
              </a:extLst>
            </p:cNvPr>
            <p:cNvSpPr txBox="1"/>
            <p:nvPr/>
          </p:nvSpPr>
          <p:spPr>
            <a:xfrm>
              <a:off x="1331639" y="5877272"/>
              <a:ext cx="8350137" cy="769441"/>
            </a:xfrm>
            <a:prstGeom prst="rect">
              <a:avLst/>
            </a:prstGeom>
            <a:noFill/>
          </p:spPr>
          <p:txBody>
            <a:bodyPr wrap="square" rtlCol="0">
              <a:spAutoFit/>
            </a:bodyPr>
            <a:lstStyle/>
            <a:p>
              <a:r>
                <a:rPr lang="vi-VN" sz="2200" i="1" dirty="0">
                  <a:latin typeface="Times New Roman" pitchFamily="18" charset="0"/>
                  <a:cs typeface="Times New Roman" pitchFamily="18" charset="0"/>
                </a:rPr>
                <a:t>: Khi cùng chiều với pháp tuyến ngoài sau khi pháp tuyến ngoài xoay 90</a:t>
              </a:r>
              <a:r>
                <a:rPr lang="vi-VN" sz="2200" i="1" baseline="30000" dirty="0">
                  <a:latin typeface="Times New Roman" pitchFamily="18" charset="0"/>
                  <a:cs typeface="Times New Roman" pitchFamily="18" charset="0"/>
                </a:rPr>
                <a:t>0  </a:t>
              </a:r>
              <a:r>
                <a:rPr lang="vi-VN" sz="2200" i="1" dirty="0">
                  <a:latin typeface="Times New Roman" pitchFamily="18" charset="0"/>
                  <a:cs typeface="Times New Roman" pitchFamily="18" charset="0"/>
                </a:rPr>
                <a:t>thuận chiều kim đồng hồ. Chiều ngược lại là chiều âm.</a:t>
              </a:r>
            </a:p>
          </p:txBody>
        </p:sp>
      </p:grpSp>
      <p:sp>
        <p:nvSpPr>
          <p:cNvPr id="109" name="Rectangle 108">
            <a:extLst>
              <a:ext uri="{FF2B5EF4-FFF2-40B4-BE49-F238E27FC236}">
                <a16:creationId xmlns:a16="http://schemas.microsoft.com/office/drawing/2014/main" id="{1112876E-56E7-4ACD-BB74-F7201D302C77}"/>
              </a:ext>
            </a:extLst>
          </p:cNvPr>
          <p:cNvSpPr/>
          <p:nvPr/>
        </p:nvSpPr>
        <p:spPr>
          <a:xfrm>
            <a:off x="833626" y="1576638"/>
            <a:ext cx="9143999" cy="461665"/>
          </a:xfrm>
          <a:prstGeom prst="rect">
            <a:avLst/>
          </a:prstGeom>
        </p:spPr>
        <p:txBody>
          <a:bodyPr wrap="square">
            <a:spAutoFit/>
          </a:bodyPr>
          <a:lstStyle/>
          <a:p>
            <a:r>
              <a:rPr lang="vi-VN" sz="2400" b="1" i="1">
                <a:solidFill>
                  <a:srgbClr val="1209C7"/>
                </a:solidFill>
                <a:latin typeface="Times New Roman" pitchFamily="18" charset="0"/>
                <a:cs typeface="Times New Roman" pitchFamily="18" charset="0"/>
              </a:rPr>
              <a:t>Quy </a:t>
            </a:r>
            <a:r>
              <a:rPr lang="vi-VN" sz="2400" b="1" i="1" dirty="0">
                <a:solidFill>
                  <a:srgbClr val="1209C7"/>
                </a:solidFill>
                <a:latin typeface="Times New Roman" pitchFamily="18" charset="0"/>
                <a:cs typeface="Times New Roman" pitchFamily="18" charset="0"/>
              </a:rPr>
              <a:t>ước dấu các thành phần ứng suất:</a:t>
            </a:r>
          </a:p>
        </p:txBody>
      </p:sp>
      <p:pic>
        <p:nvPicPr>
          <p:cNvPr id="110" name="Picture 109">
            <a:extLst>
              <a:ext uri="{FF2B5EF4-FFF2-40B4-BE49-F238E27FC236}">
                <a16:creationId xmlns:a16="http://schemas.microsoft.com/office/drawing/2014/main" id="{93E53C4C-052E-4054-9AD1-59E111564C0E}"/>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0" y="11256"/>
            <a:ext cx="4252981" cy="914400"/>
          </a:xfrm>
          <a:prstGeom prst="rect">
            <a:avLst/>
          </a:prstGeom>
        </p:spPr>
      </p:pic>
    </p:spTree>
    <p:extLst>
      <p:ext uri="{BB962C8B-B14F-4D97-AF65-F5344CB8AC3E}">
        <p14:creationId xmlns:p14="http://schemas.microsoft.com/office/powerpoint/2010/main" val="1651247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down)">
                                      <p:cBhvr>
                                        <p:cTn id="7" dur="500"/>
                                        <p:tgtEl>
                                          <p:spTgt spid="10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circle(in)">
                                      <p:cBhvr>
                                        <p:cTn id="12" dur="2000"/>
                                        <p:tgtEl>
                                          <p:spTgt spid="6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wipe(left)">
                                      <p:cBhvr>
                                        <p:cTn id="17" dur="500"/>
                                        <p:tgtEl>
                                          <p:spTgt spid="7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wipe(down)">
                                      <p:cBhvr>
                                        <p:cTn id="22" dur="500"/>
                                        <p:tgtEl>
                                          <p:spTgt spid="7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96"/>
                                        </p:tgtEl>
                                        <p:attrNameLst>
                                          <p:attrName>style.visibility</p:attrName>
                                        </p:attrNameLst>
                                      </p:cBhvr>
                                      <p:to>
                                        <p:strVal val="visible"/>
                                      </p:to>
                                    </p:set>
                                    <p:animEffect transition="in" filter="wipe(right)">
                                      <p:cBhvr>
                                        <p:cTn id="27" dur="500"/>
                                        <p:tgtEl>
                                          <p:spTgt spid="9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00"/>
                                        </p:tgtEl>
                                        <p:attrNameLst>
                                          <p:attrName>style.visibility</p:attrName>
                                        </p:attrNameLst>
                                      </p:cBhvr>
                                      <p:to>
                                        <p:strVal val="visible"/>
                                      </p:to>
                                    </p:set>
                                    <p:animEffect transition="in" filter="wipe(left)">
                                      <p:cBhvr>
                                        <p:cTn id="32" dur="500"/>
                                        <p:tgtEl>
                                          <p:spTgt spid="10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wipe(left)">
                                      <p:cBhvr>
                                        <p:cTn id="37" dur="500"/>
                                        <p:tgtEl>
                                          <p:spTgt spid="5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67"/>
                                        </p:tgtEl>
                                        <p:attrNameLst>
                                          <p:attrName>style.visibility</p:attrName>
                                        </p:attrNameLst>
                                      </p:cBhvr>
                                      <p:to>
                                        <p:strVal val="visible"/>
                                      </p:to>
                                    </p:set>
                                    <p:animEffect transition="in" filter="wipe(right)">
                                      <p:cBhvr>
                                        <p:cTn id="42" dur="500"/>
                                        <p:tgtEl>
                                          <p:spTgt spid="6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03"/>
                                        </p:tgtEl>
                                        <p:attrNameLst>
                                          <p:attrName>style.visibility</p:attrName>
                                        </p:attrNameLst>
                                      </p:cBhvr>
                                      <p:to>
                                        <p:strVal val="visible"/>
                                      </p:to>
                                    </p:set>
                                    <p:animEffect transition="in" filter="wipe(down)">
                                      <p:cBhvr>
                                        <p:cTn id="47" dur="500"/>
                                        <p:tgtEl>
                                          <p:spTgt spid="103"/>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106"/>
                                        </p:tgtEl>
                                        <p:attrNameLst>
                                          <p:attrName>style.visibility</p:attrName>
                                        </p:attrNameLst>
                                      </p:cBhvr>
                                      <p:to>
                                        <p:strVal val="visible"/>
                                      </p:to>
                                    </p:set>
                                    <p:animEffect transition="in" filter="circle(in)">
                                      <p:cBhvr>
                                        <p:cTn id="52" dur="2000"/>
                                        <p:tgtEl>
                                          <p:spTgt spid="10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wipe(up)">
                                      <p:cBhvr>
                                        <p:cTn id="57" dur="500"/>
                                        <p:tgtEl>
                                          <p:spTgt spid="8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82"/>
                                        </p:tgtEl>
                                        <p:attrNameLst>
                                          <p:attrName>style.visibility</p:attrName>
                                        </p:attrNameLst>
                                      </p:cBhvr>
                                      <p:to>
                                        <p:strVal val="visible"/>
                                      </p:to>
                                    </p:set>
                                    <p:animEffect transition="in" filter="wipe(up)">
                                      <p:cBhvr>
                                        <p:cTn id="62" dur="500"/>
                                        <p:tgtEl>
                                          <p:spTgt spid="82"/>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500"/>
                                        <p:tgtEl>
                                          <p:spTgt spid="59"/>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89"/>
                                        </p:tgtEl>
                                        <p:attrNameLst>
                                          <p:attrName>style.visibility</p:attrName>
                                        </p:attrNameLst>
                                      </p:cBhvr>
                                      <p:to>
                                        <p:strVal val="visible"/>
                                      </p:to>
                                    </p:set>
                                    <p:animEffect transition="in" filter="wipe(down)">
                                      <p:cBhvr>
                                        <p:cTn id="72" dur="500"/>
                                        <p:tgtEl>
                                          <p:spTgt spid="89"/>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92"/>
                                        </p:tgtEl>
                                        <p:attrNameLst>
                                          <p:attrName>style.visibility</p:attrName>
                                        </p:attrNameLst>
                                      </p:cBhvr>
                                      <p:to>
                                        <p:strVal val="visible"/>
                                      </p:to>
                                    </p:set>
                                    <p:animEffect transition="in" filter="wipe(down)">
                                      <p:cBhvr>
                                        <p:cTn id="77" dur="500"/>
                                        <p:tgtEl>
                                          <p:spTgt spid="92"/>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nodeType="clickEffect">
                                  <p:stCondLst>
                                    <p:cond delay="0"/>
                                  </p:stCondLst>
                                  <p:childTnLst>
                                    <p:set>
                                      <p:cBhvr>
                                        <p:cTn id="81" dur="1" fill="hold">
                                          <p:stCondLst>
                                            <p:cond delay="0"/>
                                          </p:stCondLst>
                                        </p:cTn>
                                        <p:tgtEl>
                                          <p:spTgt spid="70"/>
                                        </p:tgtEl>
                                        <p:attrNameLst>
                                          <p:attrName>style.visibility</p:attrName>
                                        </p:attrNameLst>
                                      </p:cBhvr>
                                      <p:to>
                                        <p:strVal val="visible"/>
                                      </p:to>
                                    </p:set>
                                    <p:animEffect transition="in" filter="wipe(down)">
                                      <p:cBhvr>
                                        <p:cTn id="82"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F7C59-DA60-4020-A21C-D45DC50778B1}"/>
              </a:ext>
            </a:extLst>
          </p:cNvPr>
          <p:cNvSpPr>
            <a:spLocks noGrp="1"/>
          </p:cNvSpPr>
          <p:nvPr>
            <p:ph type="title"/>
          </p:nvPr>
        </p:nvSpPr>
        <p:spPr>
          <a:xfrm>
            <a:off x="809324" y="759140"/>
            <a:ext cx="11077876" cy="608663"/>
          </a:xfrm>
        </p:spPr>
        <p:txBody>
          <a:bodyPr>
            <a:normAutofit/>
          </a:bodyPr>
          <a:lstStyle/>
          <a:p>
            <a:r>
              <a:rPr lang="en-US" sz="2400" b="1" dirty="0">
                <a:latin typeface="Times New Roman" panose="02020603050405020304" pitchFamily="18" charset="0"/>
                <a:cs typeface="Times New Roman" panose="02020603050405020304" pitchFamily="18" charset="0"/>
              </a:rPr>
              <a:t>2.2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phần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nội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cắt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ngang</a:t>
            </a:r>
            <a:endParaRPr lang="en-AU" sz="2400" b="1"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64AE92DC-2234-4363-A866-2444AC0CD29C}"/>
              </a:ext>
            </a:extLst>
          </p:cNvPr>
          <p:cNvSpPr/>
          <p:nvPr/>
        </p:nvSpPr>
        <p:spPr>
          <a:xfrm>
            <a:off x="809324" y="1367803"/>
            <a:ext cx="9143999" cy="830997"/>
          </a:xfrm>
          <a:prstGeom prst="rect">
            <a:avLst/>
          </a:prstGeom>
        </p:spPr>
        <p:txBody>
          <a:bodyPr wrap="square">
            <a:spAutoFit/>
          </a:bodyPr>
          <a:lstStyle/>
          <a:p>
            <a:r>
              <a:rPr lang="en-US" sz="2400">
                <a:solidFill>
                  <a:srgbClr val="C00000"/>
                </a:solidFill>
                <a:latin typeface="Times New Roman" pitchFamily="18" charset="0"/>
                <a:cs typeface="Times New Roman" pitchFamily="18" charset="0"/>
              </a:rPr>
              <a:t>Trong trường hợp tổng quát, trên mặt cắt ngang của thanh chịu tác dụng của 6 thành phần nội lực.</a:t>
            </a:r>
            <a:endParaRPr lang="vi-VN" sz="2400" dirty="0">
              <a:solidFill>
                <a:srgbClr val="C00000"/>
              </a:solidFill>
              <a:latin typeface="Times New Roman" pitchFamily="18" charset="0"/>
              <a:cs typeface="Times New Roman" pitchFamily="18" charset="0"/>
            </a:endParaRPr>
          </a:p>
        </p:txBody>
      </p:sp>
      <p:sp>
        <p:nvSpPr>
          <p:cNvPr id="8" name="Content Placeholder 2">
            <a:extLst>
              <a:ext uri="{FF2B5EF4-FFF2-40B4-BE49-F238E27FC236}">
                <a16:creationId xmlns:a16="http://schemas.microsoft.com/office/drawing/2014/main" id="{7580507F-E1BC-40DC-94DB-5BCFD733F61A}"/>
              </a:ext>
            </a:extLst>
          </p:cNvPr>
          <p:cNvSpPr>
            <a:spLocks noGrp="1"/>
          </p:cNvSpPr>
          <p:nvPr>
            <p:ph idx="1"/>
          </p:nvPr>
        </p:nvSpPr>
        <p:spPr>
          <a:xfrm>
            <a:off x="809324" y="2526190"/>
            <a:ext cx="6494611" cy="3861769"/>
          </a:xfrm>
        </p:spPr>
        <p:txBody>
          <a:bodyPr>
            <a:noAutofit/>
          </a:bodyPr>
          <a:lstStyle/>
          <a:p>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nằm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trục</a:t>
            </a:r>
            <a:r>
              <a:rPr lang="en-US" sz="2400" dirty="0">
                <a:latin typeface="Times New Roman" panose="02020603050405020304" pitchFamily="18" charset="0"/>
                <a:cs typeface="Times New Roman" panose="02020603050405020304" pitchFamily="18" charset="0"/>
              </a:rPr>
              <a:t> z </a:t>
            </a:r>
            <a:r>
              <a:rPr lang="en-US" sz="2400" dirty="0" err="1">
                <a:latin typeface="Times New Roman" panose="02020603050405020304" pitchFamily="18" charset="0"/>
                <a:cs typeface="Times New Roman" panose="02020603050405020304" pitchFamily="18" charset="0"/>
              </a:rPr>
              <a:t>gọi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ký</a:t>
            </a:r>
            <a:r>
              <a:rPr lang="en-US" sz="2400" dirty="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hiệu</a:t>
            </a:r>
            <a:r>
              <a:rPr lang="en-US" sz="2400">
                <a:latin typeface="Times New Roman" panose="02020603050405020304" pitchFamily="18" charset="0"/>
                <a:cs typeface="Times New Roman" panose="02020603050405020304" pitchFamily="18" charset="0"/>
              </a:rPr>
              <a:t> N</a:t>
            </a:r>
            <a:r>
              <a:rPr lang="en-US" sz="2400" baseline="-25000">
                <a:latin typeface="Times New Roman" panose="02020603050405020304" pitchFamily="18" charset="0"/>
                <a:cs typeface="Times New Roman" panose="02020603050405020304" pitchFamily="18" charset="0"/>
              </a:rPr>
              <a:t>z</a:t>
            </a:r>
            <a:endParaRPr lang="en-AU"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nằm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a:t>
            </a:r>
            <a:r>
              <a:rPr lang="en-US" sz="2400" baseline="-25000" dirty="0" err="1">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Q</a:t>
            </a:r>
            <a:r>
              <a:rPr lang="en-US" sz="2400" baseline="-25000" dirty="0" err="1">
                <a:latin typeface="Times New Roman" panose="02020603050405020304" pitchFamily="18" charset="0"/>
                <a:cs typeface="Times New Roman" panose="02020603050405020304" pitchFamily="18" charset="0"/>
              </a:rPr>
              <a:t>y</a:t>
            </a:r>
            <a:endParaRPr lang="en-AU"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quay </a:t>
            </a:r>
            <a:r>
              <a:rPr lang="en-US" sz="2400" dirty="0" err="1">
                <a:latin typeface="Times New Roman" panose="02020603050405020304" pitchFamily="18" charset="0"/>
                <a:cs typeface="Times New Roman" panose="02020603050405020304" pitchFamily="18" charset="0"/>
              </a:rPr>
              <a:t>quanh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trục</a:t>
            </a:r>
            <a:r>
              <a:rPr lang="en-US" sz="2400" dirty="0">
                <a:latin typeface="Times New Roman" panose="02020603050405020304" pitchFamily="18" charset="0"/>
                <a:cs typeface="Times New Roman" panose="02020603050405020304" pitchFamily="18" charset="0"/>
              </a:rPr>
              <a:t> z </a:t>
            </a:r>
            <a:r>
              <a:rPr lang="en-US" sz="2400" dirty="0" err="1">
                <a:latin typeface="Times New Roman" panose="02020603050405020304" pitchFamily="18" charset="0"/>
                <a:cs typeface="Times New Roman" panose="02020603050405020304" pitchFamily="18" charset="0"/>
              </a:rPr>
              <a:t>gọi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momen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xoắn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a:t>
            </a:r>
            <a:r>
              <a:rPr lang="en-US" sz="2400" baseline="-25000" dirty="0" err="1">
                <a:latin typeface="Times New Roman" panose="02020603050405020304" pitchFamily="18" charset="0"/>
                <a:cs typeface="Times New Roman" panose="02020603050405020304" pitchFamily="18" charset="0"/>
              </a:rPr>
              <a:t>z</a:t>
            </a:r>
            <a:endParaRPr lang="en-AU"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nằm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momen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uốn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hiệu</a:t>
            </a:r>
            <a:r>
              <a:rPr lang="en-US" sz="2400" dirty="0">
                <a:latin typeface="Times New Roman" panose="02020603050405020304" pitchFamily="18" charset="0"/>
                <a:cs typeface="Times New Roman" panose="02020603050405020304" pitchFamily="18" charset="0"/>
              </a:rPr>
              <a:t> M</a:t>
            </a:r>
            <a:r>
              <a:rPr lang="en-US" sz="2400" baseline="-25000"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 , M</a:t>
            </a:r>
            <a:r>
              <a:rPr lang="en-US" sz="2400" baseline="-25000" dirty="0">
                <a:latin typeface="Times New Roman" panose="02020603050405020304" pitchFamily="18" charset="0"/>
                <a:cs typeface="Times New Roman" panose="02020603050405020304" pitchFamily="18" charset="0"/>
              </a:rPr>
              <a:t>y</a:t>
            </a:r>
            <a:endParaRPr lang="en-AU" sz="2400" dirty="0">
              <a:latin typeface="Times New Roman" panose="02020603050405020304" pitchFamily="18" charset="0"/>
              <a:cs typeface="Times New Roman" panose="02020603050405020304" pitchFamily="18" charset="0"/>
            </a:endParaRPr>
          </a:p>
          <a:p>
            <a:endParaRPr lang="en-AU" sz="2400" dirty="0">
              <a:latin typeface="Times New Roman" panose="02020603050405020304" pitchFamily="18" charset="0"/>
              <a:cs typeface="Times New Roman" panose="02020603050405020304" pitchFamily="18" charset="0"/>
            </a:endParaRPr>
          </a:p>
        </p:txBody>
      </p:sp>
      <p:pic>
        <p:nvPicPr>
          <p:cNvPr id="9" name="Picture 8" descr="A picture containing computer, table, laptop, clock&#10;&#10;Description automatically generated">
            <a:extLst>
              <a:ext uri="{FF2B5EF4-FFF2-40B4-BE49-F238E27FC236}">
                <a16:creationId xmlns:a16="http://schemas.microsoft.com/office/drawing/2014/main" id="{F5F66550-275C-4F87-B386-D300B2113D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4687" y="2732249"/>
            <a:ext cx="4977753" cy="3381440"/>
          </a:xfrm>
          <a:prstGeom prst="rect">
            <a:avLst/>
          </a:prstGeom>
        </p:spPr>
      </p:pic>
      <p:sp>
        <p:nvSpPr>
          <p:cNvPr id="10" name="Slide Number Placeholder 3">
            <a:extLst>
              <a:ext uri="{FF2B5EF4-FFF2-40B4-BE49-F238E27FC236}">
                <a16:creationId xmlns:a16="http://schemas.microsoft.com/office/drawing/2014/main" id="{16F15126-D21F-4ECE-BE48-68C6FEAE78A2}"/>
              </a:ext>
            </a:extLst>
          </p:cNvPr>
          <p:cNvSpPr txBox="1">
            <a:spLocks/>
          </p:cNvSpPr>
          <p:nvPr/>
        </p:nvSpPr>
        <p:spPr>
          <a:xfrm>
            <a:off x="8909659" y="747813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1845F5A-061D-4825-9AE9-D7794091C6CF}" type="slidenum">
              <a:rPr lang="en-US" smtClean="0"/>
              <a:pPr/>
              <a:t>9</a:t>
            </a:fld>
            <a:endParaRPr lang="en-US"/>
          </a:p>
        </p:txBody>
      </p:sp>
      <p:pic>
        <p:nvPicPr>
          <p:cNvPr id="7" name="Picture 6">
            <a:extLst>
              <a:ext uri="{FF2B5EF4-FFF2-40B4-BE49-F238E27FC236}">
                <a16:creationId xmlns:a16="http://schemas.microsoft.com/office/drawing/2014/main" id="{0945FD63-E3B6-4483-9C48-A3778BB163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256"/>
            <a:ext cx="4252981" cy="914400"/>
          </a:xfrm>
          <a:prstGeom prst="rect">
            <a:avLst/>
          </a:prstGeom>
        </p:spPr>
      </p:pic>
    </p:spTree>
    <p:extLst>
      <p:ext uri="{BB962C8B-B14F-4D97-AF65-F5344CB8AC3E}">
        <p14:creationId xmlns:p14="http://schemas.microsoft.com/office/powerpoint/2010/main" val="3809417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wipe(up)">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wipe(up)">
                                      <p:cBhvr>
                                        <p:cTn id="22" dur="500"/>
                                        <p:tgtEl>
                                          <p:spTgt spid="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wipe(up)">
                                      <p:cBhvr>
                                        <p:cTn id="27" dur="500"/>
                                        <p:tgtEl>
                                          <p:spTgt spid="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8">
                                            <p:txEl>
                                              <p:pRg st="3" end="3"/>
                                            </p:txEl>
                                          </p:spTgt>
                                        </p:tgtEl>
                                        <p:attrNameLst>
                                          <p:attrName>style.visibility</p:attrName>
                                        </p:attrNameLst>
                                      </p:cBhvr>
                                      <p:to>
                                        <p:strVal val="visible"/>
                                      </p:to>
                                    </p:set>
                                    <p:animEffect transition="in" filter="wipe(up)">
                                      <p:cBhvr>
                                        <p:cTn id="3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build="p"/>
    </p:bldLst>
  </p:timing>
</p:sld>
</file>

<file path=ppt/theme/theme1.xml><?xml version="1.0" encoding="utf-8"?>
<a:theme xmlns:a="http://schemas.openxmlformats.org/drawingml/2006/main" name="BrushVTI">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2531</TotalTime>
  <Words>2824</Words>
  <Application>Microsoft Office PowerPoint</Application>
  <PresentationFormat>Widescreen</PresentationFormat>
  <Paragraphs>346</Paragraphs>
  <Slides>51</Slides>
  <Notes>15</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51</vt:i4>
      </vt:variant>
    </vt:vector>
  </HeadingPairs>
  <TitlesOfParts>
    <vt:vector size="61" baseType="lpstr">
      <vt:lpstr>Arial</vt:lpstr>
      <vt:lpstr>Calibri</vt:lpstr>
      <vt:lpstr>Century Gothic</vt:lpstr>
      <vt:lpstr>Elephant</vt:lpstr>
      <vt:lpstr>Symbol</vt:lpstr>
      <vt:lpstr>Times New Roman</vt:lpstr>
      <vt:lpstr>Wingdings</vt:lpstr>
      <vt:lpstr>BrushVTI</vt:lpstr>
      <vt:lpstr>Equation</vt:lpstr>
      <vt:lpstr>MathType 6.0 Equation</vt:lpstr>
      <vt:lpstr>  CHƯƠNG 2: LÝ THUYẾT NỘI LỰC</vt:lpstr>
      <vt:lpstr>2.1. Nội lực – phương pháp mặt cắt</vt:lpstr>
      <vt:lpstr>2.1. Nội lực – phương pháp mặt cắt</vt:lpstr>
      <vt:lpstr>2.1. Nội lực – phương pháp mặt cắt</vt:lpstr>
      <vt:lpstr>2.1. Nội lực – phương pháp mặt cắt</vt:lpstr>
      <vt:lpstr>2.1. Nội lực – phương pháp mặt cắt</vt:lpstr>
      <vt:lpstr>2.1. Nội lực – phương pháp mặt cắt</vt:lpstr>
      <vt:lpstr>2.1. Nội lực – phương pháp mặt cắt</vt:lpstr>
      <vt:lpstr>2.2 Các thành phần nội lực trên mặt cắt ngang</vt:lpstr>
      <vt:lpstr>2.2 Các thành phần nội lực trên mặt cắt ngang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B5: Vẽ biểu đồ</vt:lpstr>
      <vt:lpstr>B6: Kiểm tra</vt:lpstr>
      <vt:lpstr>2.4 Liên hệ vi phân giữa mô men uốn, lực cắt và tải phân bố (vuông góc với trục thanh)</vt:lpstr>
      <vt:lpstr>2.4 Liên hệ vi phân giữa mô men uốn, lực cắt và tải phân bố (vuông góc với trục thanh)</vt:lpstr>
      <vt:lpstr>2.4 Liên hệ vi phân giữa mô men uốn, lực cắt và tải phân bố (vuông góc với trục thanh)</vt:lpstr>
      <vt:lpstr>2.4 Liên hệ vi phân giữa mô men uốn, lực cắt và tải phân bố (vuông góc với trục thanh)</vt:lpstr>
      <vt:lpstr>2.4 Liên hệ vi phân giữa mô men uốn, lực cắt và tải phân bố (vuông góc với trục thanh)</vt:lpstr>
      <vt:lpstr>2.4 Liên hệ vi phân giữa mô men uốn, lực cắt và tải phân bố (vuông góc với trục thanh)</vt:lpstr>
      <vt:lpstr>2.4 Liên hệ vi phân giữa mô men uốn, lực cắt và tải phân bố (vuông góc với trục thanh)</vt:lpstr>
      <vt:lpstr>2.5 Vẽ biểu đồ nội lực theo nhận xét (vẽ nhanh)</vt:lpstr>
      <vt:lpstr>Ví dụ áp dụng: Vẽ biểu đồ nội lực M, Q của dầm chịu lực như hình vẽ</vt:lpstr>
      <vt:lpstr>PowerPoint Presentation</vt:lpstr>
      <vt:lpstr>PowerPoint Presentation</vt:lpstr>
      <vt:lpstr>Nhận xét 1</vt:lpstr>
      <vt:lpstr>Nhận xét 2</vt:lpstr>
      <vt:lpstr>Nhận xét 3</vt:lpstr>
      <vt:lpstr>Biểu đồ và công thức tính M, Q cho một số dầm đơn giản</vt:lpstr>
      <vt:lpstr>PowerPoint Presentation</vt:lpstr>
      <vt:lpstr>Biểu đồ và công thức tính M, Q cho một số dầm đơn giản</vt:lpstr>
      <vt:lpstr> 2.6 Biểu đồ ứng lực khung phẳng</vt:lpstr>
      <vt:lpstr>PowerPoint Presentation</vt:lpstr>
      <vt:lpstr>PowerPoint Presentation</vt:lpstr>
      <vt:lpstr>PowerPoint Presentation</vt:lpstr>
      <vt:lpstr>PowerPoint Presentation</vt:lpstr>
      <vt:lpstr>PowerPoint Presentation</vt:lpstr>
      <vt:lpstr>PowerPoint Presentation</vt:lpstr>
      <vt:lpstr>BÀI TẬP CHƯƠNG 2</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CHƯƠNG 2  LÝ THUYẾT NỘI LỰC</dc:title>
  <dc:creator>NDS</dc:creator>
  <cp:lastModifiedBy>Nguyễn Đức Sỹ</cp:lastModifiedBy>
  <cp:revision>269</cp:revision>
  <dcterms:created xsi:type="dcterms:W3CDTF">2020-03-03T15:47:55Z</dcterms:created>
  <dcterms:modified xsi:type="dcterms:W3CDTF">2023-03-22T08:04:33Z</dcterms:modified>
</cp:coreProperties>
</file>