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90" r:id="rId2"/>
    <p:sldId id="257" r:id="rId3"/>
    <p:sldId id="258" r:id="rId4"/>
    <p:sldId id="259" r:id="rId5"/>
    <p:sldId id="268" r:id="rId6"/>
    <p:sldId id="269" r:id="rId7"/>
    <p:sldId id="270" r:id="rId8"/>
    <p:sldId id="271" r:id="rId9"/>
    <p:sldId id="261" r:id="rId10"/>
    <p:sldId id="264" r:id="rId11"/>
    <p:sldId id="265" r:id="rId12"/>
    <p:sldId id="266" r:id="rId13"/>
    <p:sldId id="267" r:id="rId14"/>
    <p:sldId id="276" r:id="rId15"/>
    <p:sldId id="278" r:id="rId16"/>
    <p:sldId id="279" r:id="rId17"/>
    <p:sldId id="280" r:id="rId18"/>
    <p:sldId id="281" r:id="rId19"/>
    <p:sldId id="283" r:id="rId20"/>
    <p:sldId id="287" r:id="rId21"/>
    <p:sldId id="288" r:id="rId22"/>
    <p:sldId id="291"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HhAR8OoqC2nCrY+PDBe0Q==" hashData="qC1UBUjXt1/7jhk3Bsi5H4VMeWZGIEGQtIdxEDW+WrXeEAj0hk7XC0njmGQpTsW0Yqb7neib+H9YlSVhWaK9i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1" autoAdjust="0"/>
    <p:restoredTop sz="94660"/>
  </p:normalViewPr>
  <p:slideViewPr>
    <p:cSldViewPr snapToGrid="0">
      <p:cViewPr varScale="1">
        <p:scale>
          <a:sx n="69" d="100"/>
          <a:sy n="69" d="100"/>
        </p:scale>
        <p:origin x="7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1C8E1-EB06-4532-80C1-E25E8BB6CB8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6275B4C9-B7C1-4DEF-80DE-D06FDFB2CFCD}">
      <dgm:prSet/>
      <dgm:spPr/>
      <dgm:t>
        <a:bodyPr/>
        <a:lstStyle/>
        <a:p>
          <a:r>
            <a:rPr lang="en-US" dirty="0"/>
            <a:t>    </a:t>
          </a:r>
          <a:r>
            <a:rPr lang="en-US" dirty="0" err="1"/>
            <a:t>Tên</a:t>
          </a:r>
          <a:r>
            <a:rPr lang="en-US" dirty="0"/>
            <a:t> </a:t>
          </a:r>
          <a:r>
            <a:rPr lang="en-US" dirty="0" err="1"/>
            <a:t>học</a:t>
          </a:r>
          <a:r>
            <a:rPr lang="en-US" dirty="0"/>
            <a:t> </a:t>
          </a:r>
          <a:r>
            <a:rPr lang="en-US" dirty="0" err="1"/>
            <a:t>phần</a:t>
          </a:r>
          <a:r>
            <a:rPr lang="en-US" dirty="0"/>
            <a:t>:	</a:t>
          </a:r>
        </a:p>
        <a:p>
          <a:r>
            <a:rPr lang="en-US" dirty="0">
              <a:latin typeface="Arial" panose="020B0604020202020204" pitchFamily="34" charset="0"/>
              <a:cs typeface="Arial" panose="020B0604020202020204" pitchFamily="34" charset="0"/>
            </a:rPr>
            <a:t>SỨC BỀN VẬT LIỆU</a:t>
          </a:r>
        </a:p>
      </dgm:t>
    </dgm:pt>
    <dgm:pt modelId="{D666E58D-6CF0-4624-9C5D-59205DABAEAF}" type="parTrans" cxnId="{2E840383-8FC3-456D-8B0D-F69EEEAC1D3A}">
      <dgm:prSet/>
      <dgm:spPr/>
      <dgm:t>
        <a:bodyPr/>
        <a:lstStyle/>
        <a:p>
          <a:endParaRPr lang="en-US"/>
        </a:p>
      </dgm:t>
    </dgm:pt>
    <dgm:pt modelId="{091DB94A-D35F-416B-9807-C40BCF650761}" type="sibTrans" cxnId="{2E840383-8FC3-456D-8B0D-F69EEEAC1D3A}">
      <dgm:prSet/>
      <dgm:spPr/>
      <dgm:t>
        <a:bodyPr/>
        <a:lstStyle/>
        <a:p>
          <a:endParaRPr lang="en-US"/>
        </a:p>
      </dgm:t>
    </dgm:pt>
    <dgm:pt modelId="{A82186B7-E2D4-4166-92FA-23410F35F094}">
      <dgm:prSet/>
      <dgm:spPr/>
      <dgm:t>
        <a:bodyPr/>
        <a:lstStyle/>
        <a:p>
          <a:r>
            <a:rPr lang="en-US" err="1"/>
            <a:t>Mã</a:t>
          </a:r>
          <a:r>
            <a:rPr lang="en-US"/>
            <a:t> học </a:t>
          </a:r>
          <a:r>
            <a:rPr lang="en-US" dirty="0" err="1"/>
            <a:t>phần</a:t>
          </a:r>
          <a:r>
            <a:rPr lang="en-US" dirty="0"/>
            <a:t>: 5504040</a:t>
          </a:r>
        </a:p>
      </dgm:t>
    </dgm:pt>
    <dgm:pt modelId="{635AF8CB-7CD2-4883-96B7-5A6A7AC51F7A}" type="parTrans" cxnId="{A3DC0AF3-615F-429F-A36E-8496045323D0}">
      <dgm:prSet/>
      <dgm:spPr/>
      <dgm:t>
        <a:bodyPr/>
        <a:lstStyle/>
        <a:p>
          <a:endParaRPr lang="en-US"/>
        </a:p>
      </dgm:t>
    </dgm:pt>
    <dgm:pt modelId="{DA695373-BD5F-4AF7-8D8D-11DE9EB66792}" type="sibTrans" cxnId="{A3DC0AF3-615F-429F-A36E-8496045323D0}">
      <dgm:prSet/>
      <dgm:spPr/>
      <dgm:t>
        <a:bodyPr/>
        <a:lstStyle/>
        <a:p>
          <a:endParaRPr lang="en-US"/>
        </a:p>
      </dgm:t>
    </dgm:pt>
    <dgm:pt modelId="{B5386568-D2F0-40BC-9C0C-359CCAF3CBE0}">
      <dgm:prSet/>
      <dgm:spPr/>
      <dgm:t>
        <a:bodyPr/>
        <a:lstStyle/>
        <a:p>
          <a:r>
            <a:rPr lang="en-US" dirty="0" err="1"/>
            <a:t>Số</a:t>
          </a:r>
          <a:r>
            <a:rPr lang="en-US" dirty="0"/>
            <a:t> </a:t>
          </a:r>
          <a:r>
            <a:rPr lang="en-US" dirty="0" err="1"/>
            <a:t>tín</a:t>
          </a:r>
          <a:r>
            <a:rPr lang="en-US" dirty="0"/>
            <a:t> </a:t>
          </a:r>
          <a:r>
            <a:rPr lang="en-US" dirty="0" err="1"/>
            <a:t>chỉ</a:t>
          </a:r>
          <a:r>
            <a:rPr lang="en-US" dirty="0"/>
            <a:t>: 03</a:t>
          </a:r>
        </a:p>
      </dgm:t>
    </dgm:pt>
    <dgm:pt modelId="{F1FD574D-7DD8-4F85-900B-DA6053DCB90B}" type="parTrans" cxnId="{BAD14FC7-512F-40A7-AF4F-4D360C1D0195}">
      <dgm:prSet/>
      <dgm:spPr/>
      <dgm:t>
        <a:bodyPr/>
        <a:lstStyle/>
        <a:p>
          <a:endParaRPr lang="en-US"/>
        </a:p>
      </dgm:t>
    </dgm:pt>
    <dgm:pt modelId="{94C53586-9D6F-41B2-AAF6-701C85FC0667}" type="sibTrans" cxnId="{BAD14FC7-512F-40A7-AF4F-4D360C1D0195}">
      <dgm:prSet/>
      <dgm:spPr/>
      <dgm:t>
        <a:bodyPr/>
        <a:lstStyle/>
        <a:p>
          <a:endParaRPr lang="en-US"/>
        </a:p>
      </dgm:t>
    </dgm:pt>
    <dgm:pt modelId="{81AA45E6-9A93-430F-9C13-856A4AABA13F}">
      <dgm:prSet/>
      <dgm:spPr/>
      <dgm:t>
        <a:bodyPr/>
        <a:lstStyle/>
        <a:p>
          <a:r>
            <a:rPr lang="en-US" dirty="0" err="1"/>
            <a:t>Điều</a:t>
          </a:r>
          <a:r>
            <a:rPr lang="en-US" dirty="0"/>
            <a:t> </a:t>
          </a:r>
          <a:r>
            <a:rPr lang="en-US" dirty="0" err="1"/>
            <a:t>kiện</a:t>
          </a:r>
          <a:r>
            <a:rPr lang="en-US" dirty="0"/>
            <a:t> </a:t>
          </a:r>
          <a:r>
            <a:rPr lang="en-US" dirty="0" err="1"/>
            <a:t>tiên</a:t>
          </a:r>
          <a:r>
            <a:rPr lang="en-US" dirty="0"/>
            <a:t> </a:t>
          </a:r>
          <a:r>
            <a:rPr lang="en-US" dirty="0" err="1"/>
            <a:t>quyết</a:t>
          </a:r>
          <a:r>
            <a:rPr lang="en-US" dirty="0"/>
            <a:t>: </a:t>
          </a:r>
        </a:p>
        <a:p>
          <a:r>
            <a:rPr lang="en-US" dirty="0" err="1"/>
            <a:t>Cơ</a:t>
          </a:r>
          <a:r>
            <a:rPr lang="en-US" dirty="0"/>
            <a:t> </a:t>
          </a:r>
          <a:r>
            <a:rPr lang="en-US" dirty="0" err="1"/>
            <a:t>học</a:t>
          </a:r>
          <a:r>
            <a:rPr lang="en-US" dirty="0"/>
            <a:t> </a:t>
          </a:r>
          <a:r>
            <a:rPr lang="en-US" dirty="0" err="1"/>
            <a:t>lý</a:t>
          </a:r>
          <a:r>
            <a:rPr lang="en-US" dirty="0"/>
            <a:t> </a:t>
          </a:r>
          <a:r>
            <a:rPr lang="en-US" dirty="0" err="1"/>
            <a:t>thuyết</a:t>
          </a:r>
          <a:r>
            <a:rPr lang="en-US" dirty="0"/>
            <a:t> I.</a:t>
          </a:r>
        </a:p>
      </dgm:t>
    </dgm:pt>
    <dgm:pt modelId="{57D6CB04-D07B-4C95-B61F-23F4D544F248}" type="parTrans" cxnId="{FC49A1B4-6DA8-4EEA-A5BB-00E2C8335EEF}">
      <dgm:prSet/>
      <dgm:spPr/>
      <dgm:t>
        <a:bodyPr/>
        <a:lstStyle/>
        <a:p>
          <a:endParaRPr lang="en-US"/>
        </a:p>
      </dgm:t>
    </dgm:pt>
    <dgm:pt modelId="{079F274B-3086-49B6-A054-C3C9636A5727}" type="sibTrans" cxnId="{FC49A1B4-6DA8-4EEA-A5BB-00E2C8335EEF}">
      <dgm:prSet/>
      <dgm:spPr/>
      <dgm:t>
        <a:bodyPr/>
        <a:lstStyle/>
        <a:p>
          <a:endParaRPr lang="en-US"/>
        </a:p>
      </dgm:t>
    </dgm:pt>
    <dgm:pt modelId="{EBB6AE28-C249-409B-95E9-B2B874A24E64}" type="pres">
      <dgm:prSet presAssocID="{F711C8E1-EB06-4532-80C1-E25E8BB6CB8C}" presName="Name0" presStyleCnt="0">
        <dgm:presLayoutVars>
          <dgm:dir/>
          <dgm:animLvl val="lvl"/>
          <dgm:resizeHandles val="exact"/>
        </dgm:presLayoutVars>
      </dgm:prSet>
      <dgm:spPr/>
    </dgm:pt>
    <dgm:pt modelId="{EE0A7E95-8994-45BC-9834-A0A8A7639477}" type="pres">
      <dgm:prSet presAssocID="{6275B4C9-B7C1-4DEF-80DE-D06FDFB2CFCD}" presName="linNode" presStyleCnt="0"/>
      <dgm:spPr/>
    </dgm:pt>
    <dgm:pt modelId="{C69BA195-8C4D-4845-83F6-8FA827B65CE1}" type="pres">
      <dgm:prSet presAssocID="{6275B4C9-B7C1-4DEF-80DE-D06FDFB2CFCD}" presName="parentText" presStyleLbl="node1" presStyleIdx="0" presStyleCnt="4">
        <dgm:presLayoutVars>
          <dgm:chMax val="1"/>
          <dgm:bulletEnabled val="1"/>
        </dgm:presLayoutVars>
      </dgm:prSet>
      <dgm:spPr/>
    </dgm:pt>
    <dgm:pt modelId="{39E89EF0-6AC9-445E-AB51-638CD567F2FC}" type="pres">
      <dgm:prSet presAssocID="{091DB94A-D35F-416B-9807-C40BCF650761}" presName="sp" presStyleCnt="0"/>
      <dgm:spPr/>
    </dgm:pt>
    <dgm:pt modelId="{AE49F06F-E13C-47EA-9742-5A558B6212CF}" type="pres">
      <dgm:prSet presAssocID="{A82186B7-E2D4-4166-92FA-23410F35F094}" presName="linNode" presStyleCnt="0"/>
      <dgm:spPr/>
    </dgm:pt>
    <dgm:pt modelId="{83D887A5-F14C-435D-963E-05B2A62776E6}" type="pres">
      <dgm:prSet presAssocID="{A82186B7-E2D4-4166-92FA-23410F35F094}" presName="parentText" presStyleLbl="node1" presStyleIdx="1" presStyleCnt="4">
        <dgm:presLayoutVars>
          <dgm:chMax val="1"/>
          <dgm:bulletEnabled val="1"/>
        </dgm:presLayoutVars>
      </dgm:prSet>
      <dgm:spPr/>
    </dgm:pt>
    <dgm:pt modelId="{9D4087CA-954A-45F8-9996-C74D0DE0E10D}" type="pres">
      <dgm:prSet presAssocID="{DA695373-BD5F-4AF7-8D8D-11DE9EB66792}" presName="sp" presStyleCnt="0"/>
      <dgm:spPr/>
    </dgm:pt>
    <dgm:pt modelId="{CBF7D144-E77C-49A2-BC1A-08CA4F0D4C45}" type="pres">
      <dgm:prSet presAssocID="{B5386568-D2F0-40BC-9C0C-359CCAF3CBE0}" presName="linNode" presStyleCnt="0"/>
      <dgm:spPr/>
    </dgm:pt>
    <dgm:pt modelId="{26F07C42-A084-4BCA-9C9A-7C9D5727C897}" type="pres">
      <dgm:prSet presAssocID="{B5386568-D2F0-40BC-9C0C-359CCAF3CBE0}" presName="parentText" presStyleLbl="node1" presStyleIdx="2" presStyleCnt="4">
        <dgm:presLayoutVars>
          <dgm:chMax val="1"/>
          <dgm:bulletEnabled val="1"/>
        </dgm:presLayoutVars>
      </dgm:prSet>
      <dgm:spPr/>
    </dgm:pt>
    <dgm:pt modelId="{C867D7AB-D5EC-4EB9-9D75-5AB505B9F579}" type="pres">
      <dgm:prSet presAssocID="{94C53586-9D6F-41B2-AAF6-701C85FC0667}" presName="sp" presStyleCnt="0"/>
      <dgm:spPr/>
    </dgm:pt>
    <dgm:pt modelId="{D4EE3500-3678-4E79-B271-A739E7087AAB}" type="pres">
      <dgm:prSet presAssocID="{81AA45E6-9A93-430F-9C13-856A4AABA13F}" presName="linNode" presStyleCnt="0"/>
      <dgm:spPr/>
    </dgm:pt>
    <dgm:pt modelId="{948D2A26-D543-4C72-A5C3-F2AABD765CD8}" type="pres">
      <dgm:prSet presAssocID="{81AA45E6-9A93-430F-9C13-856A4AABA13F}" presName="parentText" presStyleLbl="node1" presStyleIdx="3" presStyleCnt="4">
        <dgm:presLayoutVars>
          <dgm:chMax val="1"/>
          <dgm:bulletEnabled val="1"/>
        </dgm:presLayoutVars>
      </dgm:prSet>
      <dgm:spPr/>
    </dgm:pt>
  </dgm:ptLst>
  <dgm:cxnLst>
    <dgm:cxn modelId="{EBC3F008-05E4-4640-9336-0EF830985754}" type="presOf" srcId="{F711C8E1-EB06-4532-80C1-E25E8BB6CB8C}" destId="{EBB6AE28-C249-409B-95E9-B2B874A24E64}" srcOrd="0" destOrd="0" presId="urn:microsoft.com/office/officeart/2005/8/layout/vList5"/>
    <dgm:cxn modelId="{8F52D140-5C28-4A2D-BA49-428518FA7742}" type="presOf" srcId="{B5386568-D2F0-40BC-9C0C-359CCAF3CBE0}" destId="{26F07C42-A084-4BCA-9C9A-7C9D5727C897}" srcOrd="0" destOrd="0" presId="urn:microsoft.com/office/officeart/2005/8/layout/vList5"/>
    <dgm:cxn modelId="{FDCE8150-4B1D-4D4E-BA5E-D382E36C5C2B}" type="presOf" srcId="{6275B4C9-B7C1-4DEF-80DE-D06FDFB2CFCD}" destId="{C69BA195-8C4D-4845-83F6-8FA827B65CE1}" srcOrd="0" destOrd="0" presId="urn:microsoft.com/office/officeart/2005/8/layout/vList5"/>
    <dgm:cxn modelId="{2E840383-8FC3-456D-8B0D-F69EEEAC1D3A}" srcId="{F711C8E1-EB06-4532-80C1-E25E8BB6CB8C}" destId="{6275B4C9-B7C1-4DEF-80DE-D06FDFB2CFCD}" srcOrd="0" destOrd="0" parTransId="{D666E58D-6CF0-4624-9C5D-59205DABAEAF}" sibTransId="{091DB94A-D35F-416B-9807-C40BCF650761}"/>
    <dgm:cxn modelId="{FC49A1B4-6DA8-4EEA-A5BB-00E2C8335EEF}" srcId="{F711C8E1-EB06-4532-80C1-E25E8BB6CB8C}" destId="{81AA45E6-9A93-430F-9C13-856A4AABA13F}" srcOrd="3" destOrd="0" parTransId="{57D6CB04-D07B-4C95-B61F-23F4D544F248}" sibTransId="{079F274B-3086-49B6-A054-C3C9636A5727}"/>
    <dgm:cxn modelId="{BAD14FC7-512F-40A7-AF4F-4D360C1D0195}" srcId="{F711C8E1-EB06-4532-80C1-E25E8BB6CB8C}" destId="{B5386568-D2F0-40BC-9C0C-359CCAF3CBE0}" srcOrd="2" destOrd="0" parTransId="{F1FD574D-7DD8-4F85-900B-DA6053DCB90B}" sibTransId="{94C53586-9D6F-41B2-AAF6-701C85FC0667}"/>
    <dgm:cxn modelId="{455C70C7-FEB2-40EA-AE11-2DED8BDAE2AC}" type="presOf" srcId="{81AA45E6-9A93-430F-9C13-856A4AABA13F}" destId="{948D2A26-D543-4C72-A5C3-F2AABD765CD8}" srcOrd="0" destOrd="0" presId="urn:microsoft.com/office/officeart/2005/8/layout/vList5"/>
    <dgm:cxn modelId="{E723E2EA-C746-43DE-A596-D79A08729B9A}" type="presOf" srcId="{A82186B7-E2D4-4166-92FA-23410F35F094}" destId="{83D887A5-F14C-435D-963E-05B2A62776E6}" srcOrd="0" destOrd="0" presId="urn:microsoft.com/office/officeart/2005/8/layout/vList5"/>
    <dgm:cxn modelId="{A3DC0AF3-615F-429F-A36E-8496045323D0}" srcId="{F711C8E1-EB06-4532-80C1-E25E8BB6CB8C}" destId="{A82186B7-E2D4-4166-92FA-23410F35F094}" srcOrd="1" destOrd="0" parTransId="{635AF8CB-7CD2-4883-96B7-5A6A7AC51F7A}" sibTransId="{DA695373-BD5F-4AF7-8D8D-11DE9EB66792}"/>
    <dgm:cxn modelId="{80A5882F-D69C-4D01-98CD-829BC8BDC3DC}" type="presParOf" srcId="{EBB6AE28-C249-409B-95E9-B2B874A24E64}" destId="{EE0A7E95-8994-45BC-9834-A0A8A7639477}" srcOrd="0" destOrd="0" presId="urn:microsoft.com/office/officeart/2005/8/layout/vList5"/>
    <dgm:cxn modelId="{37916755-D3F1-4591-94F8-C15F90CB30B4}" type="presParOf" srcId="{EE0A7E95-8994-45BC-9834-A0A8A7639477}" destId="{C69BA195-8C4D-4845-83F6-8FA827B65CE1}" srcOrd="0" destOrd="0" presId="urn:microsoft.com/office/officeart/2005/8/layout/vList5"/>
    <dgm:cxn modelId="{8EA44900-2B1E-47D5-A84A-017DBC6DA4AE}" type="presParOf" srcId="{EBB6AE28-C249-409B-95E9-B2B874A24E64}" destId="{39E89EF0-6AC9-445E-AB51-638CD567F2FC}" srcOrd="1" destOrd="0" presId="urn:microsoft.com/office/officeart/2005/8/layout/vList5"/>
    <dgm:cxn modelId="{382A5307-19B1-4F5C-9ED4-C0FD4C4661E6}" type="presParOf" srcId="{EBB6AE28-C249-409B-95E9-B2B874A24E64}" destId="{AE49F06F-E13C-47EA-9742-5A558B6212CF}" srcOrd="2" destOrd="0" presId="urn:microsoft.com/office/officeart/2005/8/layout/vList5"/>
    <dgm:cxn modelId="{5D1F4092-5B19-4F86-AE96-D5903992EF2F}" type="presParOf" srcId="{AE49F06F-E13C-47EA-9742-5A558B6212CF}" destId="{83D887A5-F14C-435D-963E-05B2A62776E6}" srcOrd="0" destOrd="0" presId="urn:microsoft.com/office/officeart/2005/8/layout/vList5"/>
    <dgm:cxn modelId="{177872AF-31EC-4703-A2E6-8F9FD7BC3121}" type="presParOf" srcId="{EBB6AE28-C249-409B-95E9-B2B874A24E64}" destId="{9D4087CA-954A-45F8-9996-C74D0DE0E10D}" srcOrd="3" destOrd="0" presId="urn:microsoft.com/office/officeart/2005/8/layout/vList5"/>
    <dgm:cxn modelId="{DFEA0936-57A0-4E0D-A76E-C755A04F2E15}" type="presParOf" srcId="{EBB6AE28-C249-409B-95E9-B2B874A24E64}" destId="{CBF7D144-E77C-49A2-BC1A-08CA4F0D4C45}" srcOrd="4" destOrd="0" presId="urn:microsoft.com/office/officeart/2005/8/layout/vList5"/>
    <dgm:cxn modelId="{D9E2E92B-7680-4D65-A45D-C1DE7A973BC0}" type="presParOf" srcId="{CBF7D144-E77C-49A2-BC1A-08CA4F0D4C45}" destId="{26F07C42-A084-4BCA-9C9A-7C9D5727C897}" srcOrd="0" destOrd="0" presId="urn:microsoft.com/office/officeart/2005/8/layout/vList5"/>
    <dgm:cxn modelId="{E09A842D-CA16-4488-A158-226DE14B8223}" type="presParOf" srcId="{EBB6AE28-C249-409B-95E9-B2B874A24E64}" destId="{C867D7AB-D5EC-4EB9-9D75-5AB505B9F579}" srcOrd="5" destOrd="0" presId="urn:microsoft.com/office/officeart/2005/8/layout/vList5"/>
    <dgm:cxn modelId="{937606EC-3EDB-4B8C-AEE1-9FB77E2A1BC6}" type="presParOf" srcId="{EBB6AE28-C249-409B-95E9-B2B874A24E64}" destId="{D4EE3500-3678-4E79-B271-A739E7087AAB}" srcOrd="6" destOrd="0" presId="urn:microsoft.com/office/officeart/2005/8/layout/vList5"/>
    <dgm:cxn modelId="{CFB60AAE-773D-4118-BAA2-C27F32265DF5}" type="presParOf" srcId="{D4EE3500-3678-4E79-B271-A739E7087AAB}" destId="{948D2A26-D543-4C72-A5C3-F2AABD765CD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1841A-EBE4-4B86-9460-4B3F660050C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8F428F1-8CFE-4907-972E-9B6EDBD4FBB3}">
      <dgm:prSet/>
      <dgm:spPr/>
      <dgm:t>
        <a:bodyPr/>
        <a:lstStyle/>
        <a:p>
          <a:r>
            <a:rPr lang="en-US" b="1">
              <a:latin typeface="Times New Roman" panose="02020603050405020304" pitchFamily="18" charset="0"/>
              <a:cs typeface="Times New Roman" panose="02020603050405020304" pitchFamily="18" charset="0"/>
            </a:rPr>
            <a:t>Kiểm tra đánh giá học phần	</a:t>
          </a:r>
          <a:endParaRPr lang="en-US">
            <a:latin typeface="Times New Roman" panose="02020603050405020304" pitchFamily="18" charset="0"/>
            <a:cs typeface="Times New Roman" panose="02020603050405020304" pitchFamily="18" charset="0"/>
          </a:endParaRPr>
        </a:p>
      </dgm:t>
    </dgm:pt>
    <dgm:pt modelId="{A2916AAA-7BFA-4961-A6C1-1B24490F71F6}" type="parTrans" cxnId="{F5BAE0F4-9FDD-419B-BC68-98B37F5E8783}">
      <dgm:prSet/>
      <dgm:spPr/>
      <dgm:t>
        <a:bodyPr/>
        <a:lstStyle/>
        <a:p>
          <a:endParaRPr lang="en-US">
            <a:latin typeface="Times New Roman" panose="02020603050405020304" pitchFamily="18" charset="0"/>
            <a:cs typeface="Times New Roman" panose="02020603050405020304" pitchFamily="18" charset="0"/>
          </a:endParaRPr>
        </a:p>
      </dgm:t>
    </dgm:pt>
    <dgm:pt modelId="{1FF3394A-AD78-4E9A-A303-739C0FD40EFF}" type="sibTrans" cxnId="{F5BAE0F4-9FDD-419B-BC68-98B37F5E8783}">
      <dgm:prSet/>
      <dgm:spPr/>
      <dgm:t>
        <a:bodyPr/>
        <a:lstStyle/>
        <a:p>
          <a:endParaRPr lang="en-US">
            <a:latin typeface="Times New Roman" panose="02020603050405020304" pitchFamily="18" charset="0"/>
            <a:cs typeface="Times New Roman" panose="02020603050405020304" pitchFamily="18" charset="0"/>
          </a:endParaRPr>
        </a:p>
      </dgm:t>
    </dgm:pt>
    <dgm:pt modelId="{B545CD70-8B1E-4733-8F17-0F1E8DF8B953}">
      <dgm:prSet/>
      <dgm:spPr/>
      <dgm:t>
        <a:bodyPr/>
        <a:lstStyle/>
        <a:p>
          <a:r>
            <a:rPr lang="en-US">
              <a:latin typeface="Times New Roman" panose="02020603050405020304" pitchFamily="18" charset="0"/>
              <a:cs typeface="Times New Roman" panose="02020603050405020304" pitchFamily="18" charset="0"/>
            </a:rPr>
            <a:t>- Điểm chuyên cần: 30%</a:t>
          </a:r>
        </a:p>
      </dgm:t>
    </dgm:pt>
    <dgm:pt modelId="{12AA8D97-A5E6-4BB8-8FA6-CF281A17B61A}" type="parTrans" cxnId="{87F1D1DA-762E-4D0D-8C90-91BB2DB1DE0E}">
      <dgm:prSet/>
      <dgm:spPr/>
      <dgm:t>
        <a:bodyPr/>
        <a:lstStyle/>
        <a:p>
          <a:endParaRPr lang="en-US">
            <a:latin typeface="Times New Roman" panose="02020603050405020304" pitchFamily="18" charset="0"/>
            <a:cs typeface="Times New Roman" panose="02020603050405020304" pitchFamily="18" charset="0"/>
          </a:endParaRPr>
        </a:p>
      </dgm:t>
    </dgm:pt>
    <dgm:pt modelId="{858C41DB-AB55-4C0A-8A57-1BD976952B78}" type="sibTrans" cxnId="{87F1D1DA-762E-4D0D-8C90-91BB2DB1DE0E}">
      <dgm:prSet/>
      <dgm:spPr/>
      <dgm:t>
        <a:bodyPr/>
        <a:lstStyle/>
        <a:p>
          <a:endParaRPr lang="en-US">
            <a:latin typeface="Times New Roman" panose="02020603050405020304" pitchFamily="18" charset="0"/>
            <a:cs typeface="Times New Roman" panose="02020603050405020304" pitchFamily="18" charset="0"/>
          </a:endParaRPr>
        </a:p>
      </dgm:t>
    </dgm:pt>
    <dgm:pt modelId="{C883B7AD-16C6-4B05-AC91-E9086CA5355E}">
      <dgm:prSet/>
      <dgm:spPr/>
      <dgm:t>
        <a:bodyPr/>
        <a:lstStyle/>
        <a:p>
          <a:r>
            <a:rPr lang="en-US">
              <a:latin typeface="Times New Roman" panose="02020603050405020304" pitchFamily="18" charset="0"/>
              <a:cs typeface="Times New Roman" panose="02020603050405020304" pitchFamily="18" charset="0"/>
            </a:rPr>
            <a:t>- Kiểm tra giữa kỳ: 20 %</a:t>
          </a:r>
        </a:p>
      </dgm:t>
    </dgm:pt>
    <dgm:pt modelId="{107C6A6C-F728-46C4-A308-59BC3E57F7A7}" type="parTrans" cxnId="{85CFFA9B-1E70-472B-BB8A-4E1803588C4E}">
      <dgm:prSet/>
      <dgm:spPr/>
      <dgm:t>
        <a:bodyPr/>
        <a:lstStyle/>
        <a:p>
          <a:endParaRPr lang="en-US">
            <a:latin typeface="Times New Roman" panose="02020603050405020304" pitchFamily="18" charset="0"/>
            <a:cs typeface="Times New Roman" panose="02020603050405020304" pitchFamily="18" charset="0"/>
          </a:endParaRPr>
        </a:p>
      </dgm:t>
    </dgm:pt>
    <dgm:pt modelId="{63F73EDE-9600-4E0C-803D-AE62F28CF242}" type="sibTrans" cxnId="{85CFFA9B-1E70-472B-BB8A-4E1803588C4E}">
      <dgm:prSet/>
      <dgm:spPr/>
      <dgm:t>
        <a:bodyPr/>
        <a:lstStyle/>
        <a:p>
          <a:endParaRPr lang="en-US">
            <a:latin typeface="Times New Roman" panose="02020603050405020304" pitchFamily="18" charset="0"/>
            <a:cs typeface="Times New Roman" panose="02020603050405020304" pitchFamily="18" charset="0"/>
          </a:endParaRPr>
        </a:p>
      </dgm:t>
    </dgm:pt>
    <dgm:pt modelId="{DB18FD4F-D1F7-41AB-BD62-F345BBF6FE09}">
      <dgm:prSet/>
      <dgm:spPr/>
      <dgm:t>
        <a:bodyPr/>
        <a:lstStyle/>
        <a:p>
          <a:r>
            <a:rPr lang="en-US">
              <a:latin typeface="Times New Roman" panose="02020603050405020304" pitchFamily="18" charset="0"/>
              <a:cs typeface="Times New Roman" panose="02020603050405020304" pitchFamily="18" charset="0"/>
            </a:rPr>
            <a:t>- Thi kết thúc học phần: 50 %</a:t>
          </a:r>
        </a:p>
      </dgm:t>
    </dgm:pt>
    <dgm:pt modelId="{7D0B615A-E920-4865-9B84-B936E31D703C}" type="parTrans" cxnId="{C85A3C7E-AD78-4EE7-B584-C9A4E322FF34}">
      <dgm:prSet/>
      <dgm:spPr/>
      <dgm:t>
        <a:bodyPr/>
        <a:lstStyle/>
        <a:p>
          <a:endParaRPr lang="en-US">
            <a:latin typeface="Times New Roman" panose="02020603050405020304" pitchFamily="18" charset="0"/>
            <a:cs typeface="Times New Roman" panose="02020603050405020304" pitchFamily="18" charset="0"/>
          </a:endParaRPr>
        </a:p>
      </dgm:t>
    </dgm:pt>
    <dgm:pt modelId="{E1F94428-FE1D-471F-8AFA-9C97624186D6}" type="sibTrans" cxnId="{C85A3C7E-AD78-4EE7-B584-C9A4E322FF34}">
      <dgm:prSet/>
      <dgm:spPr/>
      <dgm:t>
        <a:bodyPr/>
        <a:lstStyle/>
        <a:p>
          <a:endParaRPr lang="en-US">
            <a:latin typeface="Times New Roman" panose="02020603050405020304" pitchFamily="18" charset="0"/>
            <a:cs typeface="Times New Roman" panose="02020603050405020304" pitchFamily="18" charset="0"/>
          </a:endParaRPr>
        </a:p>
      </dgm:t>
    </dgm:pt>
    <dgm:pt modelId="{CFE16AA9-138F-471B-AB6F-92BDF750ACDA}">
      <dgm:prSet/>
      <dgm:spPr/>
      <dgm:t>
        <a:bodyPr/>
        <a:lstStyle/>
        <a:p>
          <a:r>
            <a:rPr lang="en-US" b="1">
              <a:latin typeface="Times New Roman" panose="02020603050405020304" pitchFamily="18" charset="0"/>
              <a:cs typeface="Times New Roman" panose="02020603050405020304" pitchFamily="18" charset="0"/>
            </a:rPr>
            <a:t>Thang điểm:</a:t>
          </a:r>
          <a:r>
            <a:rPr lang="en-US">
              <a:latin typeface="Times New Roman" panose="02020603050405020304" pitchFamily="18" charset="0"/>
              <a:cs typeface="Times New Roman" panose="02020603050405020304" pitchFamily="18" charset="0"/>
            </a:rPr>
            <a:t> 10	</a:t>
          </a:r>
        </a:p>
      </dgm:t>
    </dgm:pt>
    <dgm:pt modelId="{4D00BFC7-9B3A-4737-96F7-8CAD3612357C}" type="parTrans" cxnId="{352DD00C-D4FA-4670-8AC9-D5A800AE738C}">
      <dgm:prSet/>
      <dgm:spPr/>
      <dgm:t>
        <a:bodyPr/>
        <a:lstStyle/>
        <a:p>
          <a:endParaRPr lang="en-US">
            <a:latin typeface="Times New Roman" panose="02020603050405020304" pitchFamily="18" charset="0"/>
            <a:cs typeface="Times New Roman" panose="02020603050405020304" pitchFamily="18" charset="0"/>
          </a:endParaRPr>
        </a:p>
      </dgm:t>
    </dgm:pt>
    <dgm:pt modelId="{82F28E8C-6261-44FC-B834-F43390A5F724}" type="sibTrans" cxnId="{352DD00C-D4FA-4670-8AC9-D5A800AE738C}">
      <dgm:prSet/>
      <dgm:spPr/>
      <dgm:t>
        <a:bodyPr/>
        <a:lstStyle/>
        <a:p>
          <a:endParaRPr lang="en-US">
            <a:latin typeface="Times New Roman" panose="02020603050405020304" pitchFamily="18" charset="0"/>
            <a:cs typeface="Times New Roman" panose="02020603050405020304" pitchFamily="18" charset="0"/>
          </a:endParaRPr>
        </a:p>
      </dgm:t>
    </dgm:pt>
    <dgm:pt modelId="{A5F2DDB6-9D65-43A2-B709-24529A921E1F}">
      <dgm:prSet/>
      <dgm:spPr/>
      <dgm:t>
        <a:bodyPr/>
        <a:lstStyle/>
        <a:p>
          <a:r>
            <a:rPr lang="en-US" b="1" i="1">
              <a:latin typeface="Times New Roman" panose="02020603050405020304" pitchFamily="18" charset="0"/>
              <a:cs typeface="Times New Roman" panose="02020603050405020304" pitchFamily="18" charset="0"/>
            </a:rPr>
            <a:t>Công cụ: </a:t>
          </a:r>
          <a:r>
            <a:rPr lang="en-US">
              <a:latin typeface="Times New Roman" panose="02020603050405020304" pitchFamily="18" charset="0"/>
              <a:cs typeface="Times New Roman" panose="02020603050405020304" pitchFamily="18" charset="0"/>
            </a:rPr>
            <a:t> Máy tính bỏ túi.</a:t>
          </a:r>
        </a:p>
      </dgm:t>
    </dgm:pt>
    <dgm:pt modelId="{C4786663-0035-4DB2-AAFF-76082E0A9A2B}" type="parTrans" cxnId="{8AC95DB2-C98B-4876-BE44-9E968E66D0F0}">
      <dgm:prSet/>
      <dgm:spPr/>
      <dgm:t>
        <a:bodyPr/>
        <a:lstStyle/>
        <a:p>
          <a:endParaRPr lang="en-US">
            <a:latin typeface="Times New Roman" panose="02020603050405020304" pitchFamily="18" charset="0"/>
            <a:cs typeface="Times New Roman" panose="02020603050405020304" pitchFamily="18" charset="0"/>
          </a:endParaRPr>
        </a:p>
      </dgm:t>
    </dgm:pt>
    <dgm:pt modelId="{838FFB7A-4CDD-402A-A558-8A85D3ED6DF1}" type="sibTrans" cxnId="{8AC95DB2-C98B-4876-BE44-9E968E66D0F0}">
      <dgm:prSet/>
      <dgm:spPr/>
      <dgm:t>
        <a:bodyPr/>
        <a:lstStyle/>
        <a:p>
          <a:endParaRPr lang="en-US">
            <a:latin typeface="Times New Roman" panose="02020603050405020304" pitchFamily="18" charset="0"/>
            <a:cs typeface="Times New Roman" panose="02020603050405020304" pitchFamily="18" charset="0"/>
          </a:endParaRPr>
        </a:p>
      </dgm:t>
    </dgm:pt>
    <dgm:pt modelId="{2F35D14A-3C86-4F33-824C-FF9565E753AE}" type="pres">
      <dgm:prSet presAssocID="{DEC1841A-EBE4-4B86-9460-4B3F660050CB}" presName="vert0" presStyleCnt="0">
        <dgm:presLayoutVars>
          <dgm:dir/>
          <dgm:animOne val="branch"/>
          <dgm:animLvl val="lvl"/>
        </dgm:presLayoutVars>
      </dgm:prSet>
      <dgm:spPr/>
    </dgm:pt>
    <dgm:pt modelId="{2FC2B119-0175-4089-9149-A24C54423B60}" type="pres">
      <dgm:prSet presAssocID="{08F428F1-8CFE-4907-972E-9B6EDBD4FBB3}" presName="thickLine" presStyleLbl="alignNode1" presStyleIdx="0" presStyleCnt="6"/>
      <dgm:spPr/>
    </dgm:pt>
    <dgm:pt modelId="{D100F71B-49E9-4B33-BFBA-CD7E749640D2}" type="pres">
      <dgm:prSet presAssocID="{08F428F1-8CFE-4907-972E-9B6EDBD4FBB3}" presName="horz1" presStyleCnt="0"/>
      <dgm:spPr/>
    </dgm:pt>
    <dgm:pt modelId="{3CA80941-314E-484C-8734-01D7819F2301}" type="pres">
      <dgm:prSet presAssocID="{08F428F1-8CFE-4907-972E-9B6EDBD4FBB3}" presName="tx1" presStyleLbl="revTx" presStyleIdx="0" presStyleCnt="6"/>
      <dgm:spPr/>
    </dgm:pt>
    <dgm:pt modelId="{D7A5EB0C-A6CA-49E6-B0E8-D7097E10D49A}" type="pres">
      <dgm:prSet presAssocID="{08F428F1-8CFE-4907-972E-9B6EDBD4FBB3}" presName="vert1" presStyleCnt="0"/>
      <dgm:spPr/>
    </dgm:pt>
    <dgm:pt modelId="{FDCC5B22-E538-4C4E-B9B2-5E91B51AF0AC}" type="pres">
      <dgm:prSet presAssocID="{B545CD70-8B1E-4733-8F17-0F1E8DF8B953}" presName="thickLine" presStyleLbl="alignNode1" presStyleIdx="1" presStyleCnt="6"/>
      <dgm:spPr/>
    </dgm:pt>
    <dgm:pt modelId="{EB5B1514-B08E-4E3E-975A-CC7F0B0D5B15}" type="pres">
      <dgm:prSet presAssocID="{B545CD70-8B1E-4733-8F17-0F1E8DF8B953}" presName="horz1" presStyleCnt="0"/>
      <dgm:spPr/>
    </dgm:pt>
    <dgm:pt modelId="{A44812B6-4F90-4193-AE7D-35953C153575}" type="pres">
      <dgm:prSet presAssocID="{B545CD70-8B1E-4733-8F17-0F1E8DF8B953}" presName="tx1" presStyleLbl="revTx" presStyleIdx="1" presStyleCnt="6"/>
      <dgm:spPr/>
    </dgm:pt>
    <dgm:pt modelId="{65BEBDBB-0305-42CB-99D6-9FAA47B6B104}" type="pres">
      <dgm:prSet presAssocID="{B545CD70-8B1E-4733-8F17-0F1E8DF8B953}" presName="vert1" presStyleCnt="0"/>
      <dgm:spPr/>
    </dgm:pt>
    <dgm:pt modelId="{266F917B-8ECB-46D8-8177-63FDAFD094C5}" type="pres">
      <dgm:prSet presAssocID="{C883B7AD-16C6-4B05-AC91-E9086CA5355E}" presName="thickLine" presStyleLbl="alignNode1" presStyleIdx="2" presStyleCnt="6"/>
      <dgm:spPr/>
    </dgm:pt>
    <dgm:pt modelId="{17D5E7A1-5BF6-45C5-AAE4-4DA4B987BB0D}" type="pres">
      <dgm:prSet presAssocID="{C883B7AD-16C6-4B05-AC91-E9086CA5355E}" presName="horz1" presStyleCnt="0"/>
      <dgm:spPr/>
    </dgm:pt>
    <dgm:pt modelId="{10B46612-EBA6-42C9-87CD-AD502541C42E}" type="pres">
      <dgm:prSet presAssocID="{C883B7AD-16C6-4B05-AC91-E9086CA5355E}" presName="tx1" presStyleLbl="revTx" presStyleIdx="2" presStyleCnt="6"/>
      <dgm:spPr/>
    </dgm:pt>
    <dgm:pt modelId="{FA5B0DDE-C6FB-42D8-8690-98D7830531F4}" type="pres">
      <dgm:prSet presAssocID="{C883B7AD-16C6-4B05-AC91-E9086CA5355E}" presName="vert1" presStyleCnt="0"/>
      <dgm:spPr/>
    </dgm:pt>
    <dgm:pt modelId="{57A6774A-8890-454E-9569-22D2ACCD0E36}" type="pres">
      <dgm:prSet presAssocID="{DB18FD4F-D1F7-41AB-BD62-F345BBF6FE09}" presName="thickLine" presStyleLbl="alignNode1" presStyleIdx="3" presStyleCnt="6"/>
      <dgm:spPr/>
    </dgm:pt>
    <dgm:pt modelId="{4731C222-F870-4AEB-9DEA-6A2C97831F15}" type="pres">
      <dgm:prSet presAssocID="{DB18FD4F-D1F7-41AB-BD62-F345BBF6FE09}" presName="horz1" presStyleCnt="0"/>
      <dgm:spPr/>
    </dgm:pt>
    <dgm:pt modelId="{88DA10FD-94A5-4D5A-966E-49B695310C52}" type="pres">
      <dgm:prSet presAssocID="{DB18FD4F-D1F7-41AB-BD62-F345BBF6FE09}" presName="tx1" presStyleLbl="revTx" presStyleIdx="3" presStyleCnt="6"/>
      <dgm:spPr/>
    </dgm:pt>
    <dgm:pt modelId="{7A52DB72-4245-4584-AD03-1CCAB9795351}" type="pres">
      <dgm:prSet presAssocID="{DB18FD4F-D1F7-41AB-BD62-F345BBF6FE09}" presName="vert1" presStyleCnt="0"/>
      <dgm:spPr/>
    </dgm:pt>
    <dgm:pt modelId="{716CA994-5EDC-41BE-9172-E2A8E975A2B9}" type="pres">
      <dgm:prSet presAssocID="{CFE16AA9-138F-471B-AB6F-92BDF750ACDA}" presName="thickLine" presStyleLbl="alignNode1" presStyleIdx="4" presStyleCnt="6"/>
      <dgm:spPr/>
    </dgm:pt>
    <dgm:pt modelId="{748E00F4-E812-46CE-87A6-756B20A2BB24}" type="pres">
      <dgm:prSet presAssocID="{CFE16AA9-138F-471B-AB6F-92BDF750ACDA}" presName="horz1" presStyleCnt="0"/>
      <dgm:spPr/>
    </dgm:pt>
    <dgm:pt modelId="{375D237A-54D1-4674-BD2A-EAE970E95608}" type="pres">
      <dgm:prSet presAssocID="{CFE16AA9-138F-471B-AB6F-92BDF750ACDA}" presName="tx1" presStyleLbl="revTx" presStyleIdx="4" presStyleCnt="6"/>
      <dgm:spPr/>
    </dgm:pt>
    <dgm:pt modelId="{2466F153-895C-4607-A2B1-73659D109097}" type="pres">
      <dgm:prSet presAssocID="{CFE16AA9-138F-471B-AB6F-92BDF750ACDA}" presName="vert1" presStyleCnt="0"/>
      <dgm:spPr/>
    </dgm:pt>
    <dgm:pt modelId="{9C00EC92-1930-49C5-A957-E852520EFC55}" type="pres">
      <dgm:prSet presAssocID="{A5F2DDB6-9D65-43A2-B709-24529A921E1F}" presName="thickLine" presStyleLbl="alignNode1" presStyleIdx="5" presStyleCnt="6"/>
      <dgm:spPr/>
    </dgm:pt>
    <dgm:pt modelId="{32E88E21-23D1-43E5-83AF-1B4888660FAE}" type="pres">
      <dgm:prSet presAssocID="{A5F2DDB6-9D65-43A2-B709-24529A921E1F}" presName="horz1" presStyleCnt="0"/>
      <dgm:spPr/>
    </dgm:pt>
    <dgm:pt modelId="{4DC24388-0123-41CD-BE93-CD263874D8D9}" type="pres">
      <dgm:prSet presAssocID="{A5F2DDB6-9D65-43A2-B709-24529A921E1F}" presName="tx1" presStyleLbl="revTx" presStyleIdx="5" presStyleCnt="6"/>
      <dgm:spPr/>
    </dgm:pt>
    <dgm:pt modelId="{E42D2FBB-912F-4C4B-B896-DBA5DEAB40D9}" type="pres">
      <dgm:prSet presAssocID="{A5F2DDB6-9D65-43A2-B709-24529A921E1F}" presName="vert1" presStyleCnt="0"/>
      <dgm:spPr/>
    </dgm:pt>
  </dgm:ptLst>
  <dgm:cxnLst>
    <dgm:cxn modelId="{352DD00C-D4FA-4670-8AC9-D5A800AE738C}" srcId="{DEC1841A-EBE4-4B86-9460-4B3F660050CB}" destId="{CFE16AA9-138F-471B-AB6F-92BDF750ACDA}" srcOrd="4" destOrd="0" parTransId="{4D00BFC7-9B3A-4737-96F7-8CAD3612357C}" sibTransId="{82F28E8C-6261-44FC-B834-F43390A5F724}"/>
    <dgm:cxn modelId="{6D6BED0F-0E0E-4E47-BDB1-0492946AA510}" type="presOf" srcId="{A5F2DDB6-9D65-43A2-B709-24529A921E1F}" destId="{4DC24388-0123-41CD-BE93-CD263874D8D9}" srcOrd="0" destOrd="0" presId="urn:microsoft.com/office/officeart/2008/layout/LinedList"/>
    <dgm:cxn modelId="{DEC0DC4A-42D2-43BD-8724-DC0E04C389C9}" type="presOf" srcId="{08F428F1-8CFE-4907-972E-9B6EDBD4FBB3}" destId="{3CA80941-314E-484C-8734-01D7819F2301}" srcOrd="0" destOrd="0" presId="urn:microsoft.com/office/officeart/2008/layout/LinedList"/>
    <dgm:cxn modelId="{647FF259-0C88-4A48-8A26-264D8105848F}" type="presOf" srcId="{B545CD70-8B1E-4733-8F17-0F1E8DF8B953}" destId="{A44812B6-4F90-4193-AE7D-35953C153575}" srcOrd="0" destOrd="0" presId="urn:microsoft.com/office/officeart/2008/layout/LinedList"/>
    <dgm:cxn modelId="{C85A3C7E-AD78-4EE7-B584-C9A4E322FF34}" srcId="{DEC1841A-EBE4-4B86-9460-4B3F660050CB}" destId="{DB18FD4F-D1F7-41AB-BD62-F345BBF6FE09}" srcOrd="3" destOrd="0" parTransId="{7D0B615A-E920-4865-9B84-B936E31D703C}" sibTransId="{E1F94428-FE1D-471F-8AFA-9C97624186D6}"/>
    <dgm:cxn modelId="{33EA3194-BF75-4A85-AD31-0976120B1461}" type="presOf" srcId="{DB18FD4F-D1F7-41AB-BD62-F345BBF6FE09}" destId="{88DA10FD-94A5-4D5A-966E-49B695310C52}" srcOrd="0" destOrd="0" presId="urn:microsoft.com/office/officeart/2008/layout/LinedList"/>
    <dgm:cxn modelId="{85CFFA9B-1E70-472B-BB8A-4E1803588C4E}" srcId="{DEC1841A-EBE4-4B86-9460-4B3F660050CB}" destId="{C883B7AD-16C6-4B05-AC91-E9086CA5355E}" srcOrd="2" destOrd="0" parTransId="{107C6A6C-F728-46C4-A308-59BC3E57F7A7}" sibTransId="{63F73EDE-9600-4E0C-803D-AE62F28CF242}"/>
    <dgm:cxn modelId="{8AC95DB2-C98B-4876-BE44-9E968E66D0F0}" srcId="{DEC1841A-EBE4-4B86-9460-4B3F660050CB}" destId="{A5F2DDB6-9D65-43A2-B709-24529A921E1F}" srcOrd="5" destOrd="0" parTransId="{C4786663-0035-4DB2-AAFF-76082E0A9A2B}" sibTransId="{838FFB7A-4CDD-402A-A558-8A85D3ED6DF1}"/>
    <dgm:cxn modelId="{5D3587B9-3290-40FB-9FB6-31F1F7C43121}" type="presOf" srcId="{CFE16AA9-138F-471B-AB6F-92BDF750ACDA}" destId="{375D237A-54D1-4674-BD2A-EAE970E95608}" srcOrd="0" destOrd="0" presId="urn:microsoft.com/office/officeart/2008/layout/LinedList"/>
    <dgm:cxn modelId="{6585B7C9-13BD-433F-A206-073D9827C842}" type="presOf" srcId="{C883B7AD-16C6-4B05-AC91-E9086CA5355E}" destId="{10B46612-EBA6-42C9-87CD-AD502541C42E}" srcOrd="0" destOrd="0" presId="urn:microsoft.com/office/officeart/2008/layout/LinedList"/>
    <dgm:cxn modelId="{87F1D1DA-762E-4D0D-8C90-91BB2DB1DE0E}" srcId="{DEC1841A-EBE4-4B86-9460-4B3F660050CB}" destId="{B545CD70-8B1E-4733-8F17-0F1E8DF8B953}" srcOrd="1" destOrd="0" parTransId="{12AA8D97-A5E6-4BB8-8FA6-CF281A17B61A}" sibTransId="{858C41DB-AB55-4C0A-8A57-1BD976952B78}"/>
    <dgm:cxn modelId="{F5BAE0F4-9FDD-419B-BC68-98B37F5E8783}" srcId="{DEC1841A-EBE4-4B86-9460-4B3F660050CB}" destId="{08F428F1-8CFE-4907-972E-9B6EDBD4FBB3}" srcOrd="0" destOrd="0" parTransId="{A2916AAA-7BFA-4961-A6C1-1B24490F71F6}" sibTransId="{1FF3394A-AD78-4E9A-A303-739C0FD40EFF}"/>
    <dgm:cxn modelId="{13A944FF-F1C7-4C94-A208-09822D4F339B}" type="presOf" srcId="{DEC1841A-EBE4-4B86-9460-4B3F660050CB}" destId="{2F35D14A-3C86-4F33-824C-FF9565E753AE}" srcOrd="0" destOrd="0" presId="urn:microsoft.com/office/officeart/2008/layout/LinedList"/>
    <dgm:cxn modelId="{45322180-EFC6-4CA8-A162-F55ECE65CD21}" type="presParOf" srcId="{2F35D14A-3C86-4F33-824C-FF9565E753AE}" destId="{2FC2B119-0175-4089-9149-A24C54423B60}" srcOrd="0" destOrd="0" presId="urn:microsoft.com/office/officeart/2008/layout/LinedList"/>
    <dgm:cxn modelId="{45E03B32-1823-4C7D-8FF2-62F5877367AD}" type="presParOf" srcId="{2F35D14A-3C86-4F33-824C-FF9565E753AE}" destId="{D100F71B-49E9-4B33-BFBA-CD7E749640D2}" srcOrd="1" destOrd="0" presId="urn:microsoft.com/office/officeart/2008/layout/LinedList"/>
    <dgm:cxn modelId="{B93622DD-4561-48E8-BE35-AA48E8492BB7}" type="presParOf" srcId="{D100F71B-49E9-4B33-BFBA-CD7E749640D2}" destId="{3CA80941-314E-484C-8734-01D7819F2301}" srcOrd="0" destOrd="0" presId="urn:microsoft.com/office/officeart/2008/layout/LinedList"/>
    <dgm:cxn modelId="{1CA757D9-B9D9-4D0C-A690-66B4BDCDDD61}" type="presParOf" srcId="{D100F71B-49E9-4B33-BFBA-CD7E749640D2}" destId="{D7A5EB0C-A6CA-49E6-B0E8-D7097E10D49A}" srcOrd="1" destOrd="0" presId="urn:microsoft.com/office/officeart/2008/layout/LinedList"/>
    <dgm:cxn modelId="{F3548770-F3D8-4707-B601-E275C9A6D8AC}" type="presParOf" srcId="{2F35D14A-3C86-4F33-824C-FF9565E753AE}" destId="{FDCC5B22-E538-4C4E-B9B2-5E91B51AF0AC}" srcOrd="2" destOrd="0" presId="urn:microsoft.com/office/officeart/2008/layout/LinedList"/>
    <dgm:cxn modelId="{96C91066-B3C3-4BE7-BB64-6CE585BA6AB1}" type="presParOf" srcId="{2F35D14A-3C86-4F33-824C-FF9565E753AE}" destId="{EB5B1514-B08E-4E3E-975A-CC7F0B0D5B15}" srcOrd="3" destOrd="0" presId="urn:microsoft.com/office/officeart/2008/layout/LinedList"/>
    <dgm:cxn modelId="{7D2EC8C0-D856-435E-8EAB-3C7F81CB5F20}" type="presParOf" srcId="{EB5B1514-B08E-4E3E-975A-CC7F0B0D5B15}" destId="{A44812B6-4F90-4193-AE7D-35953C153575}" srcOrd="0" destOrd="0" presId="urn:microsoft.com/office/officeart/2008/layout/LinedList"/>
    <dgm:cxn modelId="{A1E69E4D-AC69-4BF5-814C-6CC5B4EDAE39}" type="presParOf" srcId="{EB5B1514-B08E-4E3E-975A-CC7F0B0D5B15}" destId="{65BEBDBB-0305-42CB-99D6-9FAA47B6B104}" srcOrd="1" destOrd="0" presId="urn:microsoft.com/office/officeart/2008/layout/LinedList"/>
    <dgm:cxn modelId="{98420A9D-490B-4329-A012-52CBD91C1405}" type="presParOf" srcId="{2F35D14A-3C86-4F33-824C-FF9565E753AE}" destId="{266F917B-8ECB-46D8-8177-63FDAFD094C5}" srcOrd="4" destOrd="0" presId="urn:microsoft.com/office/officeart/2008/layout/LinedList"/>
    <dgm:cxn modelId="{0410A6EF-88CE-45DA-8730-BB05EAAE92A1}" type="presParOf" srcId="{2F35D14A-3C86-4F33-824C-FF9565E753AE}" destId="{17D5E7A1-5BF6-45C5-AAE4-4DA4B987BB0D}" srcOrd="5" destOrd="0" presId="urn:microsoft.com/office/officeart/2008/layout/LinedList"/>
    <dgm:cxn modelId="{361D6D75-69E1-4AC4-85A7-CFEBFDB4A3D3}" type="presParOf" srcId="{17D5E7A1-5BF6-45C5-AAE4-4DA4B987BB0D}" destId="{10B46612-EBA6-42C9-87CD-AD502541C42E}" srcOrd="0" destOrd="0" presId="urn:microsoft.com/office/officeart/2008/layout/LinedList"/>
    <dgm:cxn modelId="{12DD81A0-ED33-4252-842D-2EAEC271EB3E}" type="presParOf" srcId="{17D5E7A1-5BF6-45C5-AAE4-4DA4B987BB0D}" destId="{FA5B0DDE-C6FB-42D8-8690-98D7830531F4}" srcOrd="1" destOrd="0" presId="urn:microsoft.com/office/officeart/2008/layout/LinedList"/>
    <dgm:cxn modelId="{5E0875BB-4366-4681-8615-31E082CCA7F8}" type="presParOf" srcId="{2F35D14A-3C86-4F33-824C-FF9565E753AE}" destId="{57A6774A-8890-454E-9569-22D2ACCD0E36}" srcOrd="6" destOrd="0" presId="urn:microsoft.com/office/officeart/2008/layout/LinedList"/>
    <dgm:cxn modelId="{0617FAAA-345A-4B28-B36F-D2AEC76573BC}" type="presParOf" srcId="{2F35D14A-3C86-4F33-824C-FF9565E753AE}" destId="{4731C222-F870-4AEB-9DEA-6A2C97831F15}" srcOrd="7" destOrd="0" presId="urn:microsoft.com/office/officeart/2008/layout/LinedList"/>
    <dgm:cxn modelId="{08113C70-64D1-47E6-BE9C-4C035E69F07C}" type="presParOf" srcId="{4731C222-F870-4AEB-9DEA-6A2C97831F15}" destId="{88DA10FD-94A5-4D5A-966E-49B695310C52}" srcOrd="0" destOrd="0" presId="urn:microsoft.com/office/officeart/2008/layout/LinedList"/>
    <dgm:cxn modelId="{ACE742B4-4E4A-460B-9D23-46FECD9A5DB4}" type="presParOf" srcId="{4731C222-F870-4AEB-9DEA-6A2C97831F15}" destId="{7A52DB72-4245-4584-AD03-1CCAB9795351}" srcOrd="1" destOrd="0" presId="urn:microsoft.com/office/officeart/2008/layout/LinedList"/>
    <dgm:cxn modelId="{AC1B561F-47E0-4281-B577-C043F9AE54C0}" type="presParOf" srcId="{2F35D14A-3C86-4F33-824C-FF9565E753AE}" destId="{716CA994-5EDC-41BE-9172-E2A8E975A2B9}" srcOrd="8" destOrd="0" presId="urn:microsoft.com/office/officeart/2008/layout/LinedList"/>
    <dgm:cxn modelId="{2ED0E3CB-3F25-4B97-8836-35A125B99143}" type="presParOf" srcId="{2F35D14A-3C86-4F33-824C-FF9565E753AE}" destId="{748E00F4-E812-46CE-87A6-756B20A2BB24}" srcOrd="9" destOrd="0" presId="urn:microsoft.com/office/officeart/2008/layout/LinedList"/>
    <dgm:cxn modelId="{CF8B3F1B-7EE8-4BCB-B8C9-D46BAB4901E7}" type="presParOf" srcId="{748E00F4-E812-46CE-87A6-756B20A2BB24}" destId="{375D237A-54D1-4674-BD2A-EAE970E95608}" srcOrd="0" destOrd="0" presId="urn:microsoft.com/office/officeart/2008/layout/LinedList"/>
    <dgm:cxn modelId="{736207B9-43C6-4E7D-AB19-42347979A58F}" type="presParOf" srcId="{748E00F4-E812-46CE-87A6-756B20A2BB24}" destId="{2466F153-895C-4607-A2B1-73659D109097}" srcOrd="1" destOrd="0" presId="urn:microsoft.com/office/officeart/2008/layout/LinedList"/>
    <dgm:cxn modelId="{6A836B50-2213-4C5A-9411-D4501D037A06}" type="presParOf" srcId="{2F35D14A-3C86-4F33-824C-FF9565E753AE}" destId="{9C00EC92-1930-49C5-A957-E852520EFC55}" srcOrd="10" destOrd="0" presId="urn:microsoft.com/office/officeart/2008/layout/LinedList"/>
    <dgm:cxn modelId="{7EB2895E-E3A7-44E7-B072-6636485437B9}" type="presParOf" srcId="{2F35D14A-3C86-4F33-824C-FF9565E753AE}" destId="{32E88E21-23D1-43E5-83AF-1B4888660FAE}" srcOrd="11" destOrd="0" presId="urn:microsoft.com/office/officeart/2008/layout/LinedList"/>
    <dgm:cxn modelId="{8C6CAC49-3332-48C0-B7B1-2CC6C74199C6}" type="presParOf" srcId="{32E88E21-23D1-43E5-83AF-1B4888660FAE}" destId="{4DC24388-0123-41CD-BE93-CD263874D8D9}" srcOrd="0" destOrd="0" presId="urn:microsoft.com/office/officeart/2008/layout/LinedList"/>
    <dgm:cxn modelId="{CEF9F206-8BD7-4AF5-8AD9-0C5D58F36469}" type="presParOf" srcId="{32E88E21-23D1-43E5-83AF-1B4888660FAE}" destId="{E42D2FBB-912F-4C4B-B896-DBA5DEAB40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C5BA88-63DF-4BA9-8DCB-E406B6806C3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AU"/>
        </a:p>
      </dgm:t>
    </dgm:pt>
    <dgm:pt modelId="{576B069F-B5EA-4CA9-B43E-EEF3140283AE}">
      <dgm:prSet phldrT="[Text]"/>
      <dgm:spPr/>
      <dgm:t>
        <a:bodyPr/>
        <a:lstStyle/>
        <a:p>
          <a:r>
            <a:rPr lang="en-US" b="1" dirty="0" err="1"/>
            <a:t>Ngoại</a:t>
          </a:r>
          <a:r>
            <a:rPr lang="en-US" b="1" dirty="0"/>
            <a:t> </a:t>
          </a:r>
          <a:r>
            <a:rPr lang="en-US" b="1" dirty="0" err="1"/>
            <a:t>lực</a:t>
          </a:r>
          <a:endParaRPr lang="en-AU" dirty="0"/>
        </a:p>
      </dgm:t>
    </dgm:pt>
    <dgm:pt modelId="{3BC7CAE9-4F18-427C-92F9-E11ECE10C5BD}" type="parTrans" cxnId="{8753536C-7781-40F6-BA98-ABC9A2B9A17E}">
      <dgm:prSet/>
      <dgm:spPr/>
      <dgm:t>
        <a:bodyPr/>
        <a:lstStyle/>
        <a:p>
          <a:endParaRPr lang="en-AU"/>
        </a:p>
      </dgm:t>
    </dgm:pt>
    <dgm:pt modelId="{4CBAAC5E-7C3B-4B9F-899E-12A7A3E7C64B}" type="sibTrans" cxnId="{8753536C-7781-40F6-BA98-ABC9A2B9A17E}">
      <dgm:prSet/>
      <dgm:spPr/>
      <dgm:t>
        <a:bodyPr/>
        <a:lstStyle/>
        <a:p>
          <a:endParaRPr lang="en-AU"/>
        </a:p>
      </dgm:t>
    </dgm:pt>
    <dgm:pt modelId="{6C55B954-A66E-4199-86B7-587AF60CE927}">
      <dgm:prSet phldrT="[Text]"/>
      <dgm:spPr/>
      <dgm:t>
        <a:bodyPr/>
        <a:lstStyle/>
        <a:p>
          <a:r>
            <a:rPr lang="en-AU" b="0" i="0" dirty="0" err="1"/>
            <a:t>Tải</a:t>
          </a:r>
          <a:r>
            <a:rPr lang="en-AU" b="0" i="0" dirty="0"/>
            <a:t> </a:t>
          </a:r>
          <a:r>
            <a:rPr lang="en-AU" b="0" i="0" dirty="0" err="1"/>
            <a:t>trọng</a:t>
          </a:r>
          <a:endParaRPr lang="en-AU" dirty="0"/>
        </a:p>
      </dgm:t>
    </dgm:pt>
    <dgm:pt modelId="{0109A3FF-5891-40E5-9E83-86D77CA76E37}" type="parTrans" cxnId="{67E5FB13-BF36-46F7-ADD5-AD82F60F5ACE}">
      <dgm:prSet/>
      <dgm:spPr/>
      <dgm:t>
        <a:bodyPr/>
        <a:lstStyle/>
        <a:p>
          <a:endParaRPr lang="en-AU"/>
        </a:p>
      </dgm:t>
    </dgm:pt>
    <dgm:pt modelId="{1C12132F-112F-44B6-B669-21137D4C596B}" type="sibTrans" cxnId="{67E5FB13-BF36-46F7-ADD5-AD82F60F5ACE}">
      <dgm:prSet/>
      <dgm:spPr/>
      <dgm:t>
        <a:bodyPr/>
        <a:lstStyle/>
        <a:p>
          <a:endParaRPr lang="en-AU"/>
        </a:p>
      </dgm:t>
    </dgm:pt>
    <dgm:pt modelId="{1BDCA9D6-B45D-4E2E-94ED-0CC32BEACE59}">
      <dgm:prSet phldrT="[Text]"/>
      <dgm:spPr/>
      <dgm:t>
        <a:bodyPr/>
        <a:lstStyle/>
        <a:p>
          <a:r>
            <a:rPr lang="en-AU" b="0" i="0" dirty="0" err="1"/>
            <a:t>Phản</a:t>
          </a:r>
          <a:r>
            <a:rPr lang="en-AU" b="0" i="0" dirty="0"/>
            <a:t> </a:t>
          </a:r>
          <a:r>
            <a:rPr lang="en-AU" b="0" i="0" dirty="0" err="1"/>
            <a:t>lực</a:t>
          </a:r>
          <a:endParaRPr lang="en-AU" dirty="0"/>
        </a:p>
      </dgm:t>
    </dgm:pt>
    <dgm:pt modelId="{7DADF380-0A33-42DC-99E7-C7A6D7895A48}" type="parTrans" cxnId="{DBC9A582-C466-4DFD-A0A0-AB66BF7542ED}">
      <dgm:prSet/>
      <dgm:spPr/>
      <dgm:t>
        <a:bodyPr/>
        <a:lstStyle/>
        <a:p>
          <a:endParaRPr lang="en-AU"/>
        </a:p>
      </dgm:t>
    </dgm:pt>
    <dgm:pt modelId="{96ADFAF7-18F8-42B5-B1E6-E2293C1A7074}" type="sibTrans" cxnId="{DBC9A582-C466-4DFD-A0A0-AB66BF7542ED}">
      <dgm:prSet/>
      <dgm:spPr/>
      <dgm:t>
        <a:bodyPr/>
        <a:lstStyle/>
        <a:p>
          <a:endParaRPr lang="en-AU"/>
        </a:p>
      </dgm:t>
    </dgm:pt>
    <dgm:pt modelId="{B513CEDD-E0EA-489A-87FB-5EA3261AFC46}" type="pres">
      <dgm:prSet presAssocID="{C8C5BA88-63DF-4BA9-8DCB-E406B6806C34}" presName="hierChild1" presStyleCnt="0">
        <dgm:presLayoutVars>
          <dgm:chPref val="1"/>
          <dgm:dir/>
          <dgm:animOne val="branch"/>
          <dgm:animLvl val="lvl"/>
          <dgm:resizeHandles/>
        </dgm:presLayoutVars>
      </dgm:prSet>
      <dgm:spPr/>
    </dgm:pt>
    <dgm:pt modelId="{2001AEC1-721B-4189-927F-830A54241D51}" type="pres">
      <dgm:prSet presAssocID="{576B069F-B5EA-4CA9-B43E-EEF3140283AE}" presName="hierRoot1" presStyleCnt="0"/>
      <dgm:spPr/>
    </dgm:pt>
    <dgm:pt modelId="{82CF1487-1DE8-4032-8439-411B6F7B145B}" type="pres">
      <dgm:prSet presAssocID="{576B069F-B5EA-4CA9-B43E-EEF3140283AE}" presName="composite" presStyleCnt="0"/>
      <dgm:spPr/>
    </dgm:pt>
    <dgm:pt modelId="{FACF5447-A668-4149-9FC1-372A447BCAE5}" type="pres">
      <dgm:prSet presAssocID="{576B069F-B5EA-4CA9-B43E-EEF3140283AE}" presName="background" presStyleLbl="node0" presStyleIdx="0" presStyleCnt="1"/>
      <dgm:spPr/>
    </dgm:pt>
    <dgm:pt modelId="{532AB5B0-A926-4B02-AFDF-C2B46AEE29EF}" type="pres">
      <dgm:prSet presAssocID="{576B069F-B5EA-4CA9-B43E-EEF3140283AE}" presName="text" presStyleLbl="fgAcc0" presStyleIdx="0" presStyleCnt="1">
        <dgm:presLayoutVars>
          <dgm:chPref val="3"/>
        </dgm:presLayoutVars>
      </dgm:prSet>
      <dgm:spPr/>
    </dgm:pt>
    <dgm:pt modelId="{3B679310-FCB1-4BCC-97B5-60A4571F09A3}" type="pres">
      <dgm:prSet presAssocID="{576B069F-B5EA-4CA9-B43E-EEF3140283AE}" presName="hierChild2" presStyleCnt="0"/>
      <dgm:spPr/>
    </dgm:pt>
    <dgm:pt modelId="{A4D88F65-83C7-4BF0-9C39-FFB3D07B4423}" type="pres">
      <dgm:prSet presAssocID="{0109A3FF-5891-40E5-9E83-86D77CA76E37}" presName="Name10" presStyleLbl="parChTrans1D2" presStyleIdx="0" presStyleCnt="2"/>
      <dgm:spPr/>
    </dgm:pt>
    <dgm:pt modelId="{EA9FD0EA-30D5-4DCD-B8DC-F3A9E4615D4E}" type="pres">
      <dgm:prSet presAssocID="{6C55B954-A66E-4199-86B7-587AF60CE927}" presName="hierRoot2" presStyleCnt="0"/>
      <dgm:spPr/>
    </dgm:pt>
    <dgm:pt modelId="{7A29FE88-1FEE-4778-B0F6-6765095035CC}" type="pres">
      <dgm:prSet presAssocID="{6C55B954-A66E-4199-86B7-587AF60CE927}" presName="composite2" presStyleCnt="0"/>
      <dgm:spPr/>
    </dgm:pt>
    <dgm:pt modelId="{A4DC5E4C-53FA-4D73-9624-D603A080DA03}" type="pres">
      <dgm:prSet presAssocID="{6C55B954-A66E-4199-86B7-587AF60CE927}" presName="background2" presStyleLbl="node2" presStyleIdx="0" presStyleCnt="2"/>
      <dgm:spPr/>
    </dgm:pt>
    <dgm:pt modelId="{C94BE22B-A414-456C-9EE9-3FC3F24E898A}" type="pres">
      <dgm:prSet presAssocID="{6C55B954-A66E-4199-86B7-587AF60CE927}" presName="text2" presStyleLbl="fgAcc2" presStyleIdx="0" presStyleCnt="2">
        <dgm:presLayoutVars>
          <dgm:chPref val="3"/>
        </dgm:presLayoutVars>
      </dgm:prSet>
      <dgm:spPr/>
    </dgm:pt>
    <dgm:pt modelId="{DDA74E2C-7DFF-43AF-AB54-2CFC9F0E52EF}" type="pres">
      <dgm:prSet presAssocID="{6C55B954-A66E-4199-86B7-587AF60CE927}" presName="hierChild3" presStyleCnt="0"/>
      <dgm:spPr/>
    </dgm:pt>
    <dgm:pt modelId="{0D879A8F-D111-43AD-87A1-64E122C44069}" type="pres">
      <dgm:prSet presAssocID="{7DADF380-0A33-42DC-99E7-C7A6D7895A48}" presName="Name10" presStyleLbl="parChTrans1D2" presStyleIdx="1" presStyleCnt="2"/>
      <dgm:spPr/>
    </dgm:pt>
    <dgm:pt modelId="{C5BB8BB5-0676-4DBA-BE96-6DB0371F55E5}" type="pres">
      <dgm:prSet presAssocID="{1BDCA9D6-B45D-4E2E-94ED-0CC32BEACE59}" presName="hierRoot2" presStyleCnt="0"/>
      <dgm:spPr/>
    </dgm:pt>
    <dgm:pt modelId="{9EF42A1A-23DE-4083-9C89-CCB176A6B7AB}" type="pres">
      <dgm:prSet presAssocID="{1BDCA9D6-B45D-4E2E-94ED-0CC32BEACE59}" presName="composite2" presStyleCnt="0"/>
      <dgm:spPr/>
    </dgm:pt>
    <dgm:pt modelId="{0B253CCE-129B-4563-BD56-3BE68BC9DB70}" type="pres">
      <dgm:prSet presAssocID="{1BDCA9D6-B45D-4E2E-94ED-0CC32BEACE59}" presName="background2" presStyleLbl="node2" presStyleIdx="1" presStyleCnt="2"/>
      <dgm:spPr/>
    </dgm:pt>
    <dgm:pt modelId="{07B7657A-583C-4715-A6A4-BA440FB3F4EF}" type="pres">
      <dgm:prSet presAssocID="{1BDCA9D6-B45D-4E2E-94ED-0CC32BEACE59}" presName="text2" presStyleLbl="fgAcc2" presStyleIdx="1" presStyleCnt="2">
        <dgm:presLayoutVars>
          <dgm:chPref val="3"/>
        </dgm:presLayoutVars>
      </dgm:prSet>
      <dgm:spPr/>
    </dgm:pt>
    <dgm:pt modelId="{22D5BC3B-185B-4844-ACB8-925B9DDB892E}" type="pres">
      <dgm:prSet presAssocID="{1BDCA9D6-B45D-4E2E-94ED-0CC32BEACE59}" presName="hierChild3" presStyleCnt="0"/>
      <dgm:spPr/>
    </dgm:pt>
  </dgm:ptLst>
  <dgm:cxnLst>
    <dgm:cxn modelId="{2C561908-ADB0-41F9-8709-978554C9B398}" type="presOf" srcId="{C8C5BA88-63DF-4BA9-8DCB-E406B6806C34}" destId="{B513CEDD-E0EA-489A-87FB-5EA3261AFC46}" srcOrd="0" destOrd="0" presId="urn:microsoft.com/office/officeart/2005/8/layout/hierarchy1"/>
    <dgm:cxn modelId="{8AA54E0F-EE89-447E-B5A7-E47B93B5CB62}" type="presOf" srcId="{0109A3FF-5891-40E5-9E83-86D77CA76E37}" destId="{A4D88F65-83C7-4BF0-9C39-FFB3D07B4423}" srcOrd="0" destOrd="0" presId="urn:microsoft.com/office/officeart/2005/8/layout/hierarchy1"/>
    <dgm:cxn modelId="{67E5FB13-BF36-46F7-ADD5-AD82F60F5ACE}" srcId="{576B069F-B5EA-4CA9-B43E-EEF3140283AE}" destId="{6C55B954-A66E-4199-86B7-587AF60CE927}" srcOrd="0" destOrd="0" parTransId="{0109A3FF-5891-40E5-9E83-86D77CA76E37}" sibTransId="{1C12132F-112F-44B6-B669-21137D4C596B}"/>
    <dgm:cxn modelId="{4A4A8442-5CD9-4A24-905B-F0B26AF73265}" type="presOf" srcId="{1BDCA9D6-B45D-4E2E-94ED-0CC32BEACE59}" destId="{07B7657A-583C-4715-A6A4-BA440FB3F4EF}" srcOrd="0" destOrd="0" presId="urn:microsoft.com/office/officeart/2005/8/layout/hierarchy1"/>
    <dgm:cxn modelId="{8753536C-7781-40F6-BA98-ABC9A2B9A17E}" srcId="{C8C5BA88-63DF-4BA9-8DCB-E406B6806C34}" destId="{576B069F-B5EA-4CA9-B43E-EEF3140283AE}" srcOrd="0" destOrd="0" parTransId="{3BC7CAE9-4F18-427C-92F9-E11ECE10C5BD}" sibTransId="{4CBAAC5E-7C3B-4B9F-899E-12A7A3E7C64B}"/>
    <dgm:cxn modelId="{E62D814C-AF15-4DB9-AC6E-8C6A75CECCBB}" type="presOf" srcId="{6C55B954-A66E-4199-86B7-587AF60CE927}" destId="{C94BE22B-A414-456C-9EE9-3FC3F24E898A}" srcOrd="0" destOrd="0" presId="urn:microsoft.com/office/officeart/2005/8/layout/hierarchy1"/>
    <dgm:cxn modelId="{DBC9A582-C466-4DFD-A0A0-AB66BF7542ED}" srcId="{576B069F-B5EA-4CA9-B43E-EEF3140283AE}" destId="{1BDCA9D6-B45D-4E2E-94ED-0CC32BEACE59}" srcOrd="1" destOrd="0" parTransId="{7DADF380-0A33-42DC-99E7-C7A6D7895A48}" sibTransId="{96ADFAF7-18F8-42B5-B1E6-E2293C1A7074}"/>
    <dgm:cxn modelId="{11DE4983-F0C4-4713-9C43-681911CF0915}" type="presOf" srcId="{7DADF380-0A33-42DC-99E7-C7A6D7895A48}" destId="{0D879A8F-D111-43AD-87A1-64E122C44069}" srcOrd="0" destOrd="0" presId="urn:microsoft.com/office/officeart/2005/8/layout/hierarchy1"/>
    <dgm:cxn modelId="{F5B9CAB2-2F80-4B12-A4B0-68B2C470900B}" type="presOf" srcId="{576B069F-B5EA-4CA9-B43E-EEF3140283AE}" destId="{532AB5B0-A926-4B02-AFDF-C2B46AEE29EF}" srcOrd="0" destOrd="0" presId="urn:microsoft.com/office/officeart/2005/8/layout/hierarchy1"/>
    <dgm:cxn modelId="{29D5224C-6362-4769-A0D5-AB1770EF451F}" type="presParOf" srcId="{B513CEDD-E0EA-489A-87FB-5EA3261AFC46}" destId="{2001AEC1-721B-4189-927F-830A54241D51}" srcOrd="0" destOrd="0" presId="urn:microsoft.com/office/officeart/2005/8/layout/hierarchy1"/>
    <dgm:cxn modelId="{1645ADC9-97F6-498C-8BA5-0EFC24C1930F}" type="presParOf" srcId="{2001AEC1-721B-4189-927F-830A54241D51}" destId="{82CF1487-1DE8-4032-8439-411B6F7B145B}" srcOrd="0" destOrd="0" presId="urn:microsoft.com/office/officeart/2005/8/layout/hierarchy1"/>
    <dgm:cxn modelId="{1DC0B8DC-F8F5-4684-8A4D-F9280EC983A3}" type="presParOf" srcId="{82CF1487-1DE8-4032-8439-411B6F7B145B}" destId="{FACF5447-A668-4149-9FC1-372A447BCAE5}" srcOrd="0" destOrd="0" presId="urn:microsoft.com/office/officeart/2005/8/layout/hierarchy1"/>
    <dgm:cxn modelId="{023F0DD8-6200-4CF8-9A13-3E1EBB5C27E4}" type="presParOf" srcId="{82CF1487-1DE8-4032-8439-411B6F7B145B}" destId="{532AB5B0-A926-4B02-AFDF-C2B46AEE29EF}" srcOrd="1" destOrd="0" presId="urn:microsoft.com/office/officeart/2005/8/layout/hierarchy1"/>
    <dgm:cxn modelId="{9BCEF2B3-9332-46E3-B256-9DF190498744}" type="presParOf" srcId="{2001AEC1-721B-4189-927F-830A54241D51}" destId="{3B679310-FCB1-4BCC-97B5-60A4571F09A3}" srcOrd="1" destOrd="0" presId="urn:microsoft.com/office/officeart/2005/8/layout/hierarchy1"/>
    <dgm:cxn modelId="{FC6E478F-B3F4-4D32-9B38-4D8F96EFADEA}" type="presParOf" srcId="{3B679310-FCB1-4BCC-97B5-60A4571F09A3}" destId="{A4D88F65-83C7-4BF0-9C39-FFB3D07B4423}" srcOrd="0" destOrd="0" presId="urn:microsoft.com/office/officeart/2005/8/layout/hierarchy1"/>
    <dgm:cxn modelId="{C74DFACF-2F85-4841-A543-B98C0BFB0F5D}" type="presParOf" srcId="{3B679310-FCB1-4BCC-97B5-60A4571F09A3}" destId="{EA9FD0EA-30D5-4DCD-B8DC-F3A9E4615D4E}" srcOrd="1" destOrd="0" presId="urn:microsoft.com/office/officeart/2005/8/layout/hierarchy1"/>
    <dgm:cxn modelId="{17B515C5-AC5C-4D3F-9492-D47E3EBF646A}" type="presParOf" srcId="{EA9FD0EA-30D5-4DCD-B8DC-F3A9E4615D4E}" destId="{7A29FE88-1FEE-4778-B0F6-6765095035CC}" srcOrd="0" destOrd="0" presId="urn:microsoft.com/office/officeart/2005/8/layout/hierarchy1"/>
    <dgm:cxn modelId="{89AF45ED-9517-460E-AD3F-FC608DBE38F0}" type="presParOf" srcId="{7A29FE88-1FEE-4778-B0F6-6765095035CC}" destId="{A4DC5E4C-53FA-4D73-9624-D603A080DA03}" srcOrd="0" destOrd="0" presId="urn:microsoft.com/office/officeart/2005/8/layout/hierarchy1"/>
    <dgm:cxn modelId="{F36E8418-99E2-4096-834B-1A9F7739A111}" type="presParOf" srcId="{7A29FE88-1FEE-4778-B0F6-6765095035CC}" destId="{C94BE22B-A414-456C-9EE9-3FC3F24E898A}" srcOrd="1" destOrd="0" presId="urn:microsoft.com/office/officeart/2005/8/layout/hierarchy1"/>
    <dgm:cxn modelId="{D8ED79D5-2C91-4354-8072-10912D3B6598}" type="presParOf" srcId="{EA9FD0EA-30D5-4DCD-B8DC-F3A9E4615D4E}" destId="{DDA74E2C-7DFF-43AF-AB54-2CFC9F0E52EF}" srcOrd="1" destOrd="0" presId="urn:microsoft.com/office/officeart/2005/8/layout/hierarchy1"/>
    <dgm:cxn modelId="{C073C28E-179F-4E9F-BF80-E86E0B7AB6FA}" type="presParOf" srcId="{3B679310-FCB1-4BCC-97B5-60A4571F09A3}" destId="{0D879A8F-D111-43AD-87A1-64E122C44069}" srcOrd="2" destOrd="0" presId="urn:microsoft.com/office/officeart/2005/8/layout/hierarchy1"/>
    <dgm:cxn modelId="{AC95CE3B-D39A-4505-9E95-B43E81CA05E6}" type="presParOf" srcId="{3B679310-FCB1-4BCC-97B5-60A4571F09A3}" destId="{C5BB8BB5-0676-4DBA-BE96-6DB0371F55E5}" srcOrd="3" destOrd="0" presId="urn:microsoft.com/office/officeart/2005/8/layout/hierarchy1"/>
    <dgm:cxn modelId="{D55CD5FF-6291-43B2-9F62-A98B3B09AC08}" type="presParOf" srcId="{C5BB8BB5-0676-4DBA-BE96-6DB0371F55E5}" destId="{9EF42A1A-23DE-4083-9C89-CCB176A6B7AB}" srcOrd="0" destOrd="0" presId="urn:microsoft.com/office/officeart/2005/8/layout/hierarchy1"/>
    <dgm:cxn modelId="{FD368F32-5527-4D9A-B9C8-FCE486E06703}" type="presParOf" srcId="{9EF42A1A-23DE-4083-9C89-CCB176A6B7AB}" destId="{0B253CCE-129B-4563-BD56-3BE68BC9DB70}" srcOrd="0" destOrd="0" presId="urn:microsoft.com/office/officeart/2005/8/layout/hierarchy1"/>
    <dgm:cxn modelId="{FA684B86-060C-435A-A03A-883F779FC6AE}" type="presParOf" srcId="{9EF42A1A-23DE-4083-9C89-CCB176A6B7AB}" destId="{07B7657A-583C-4715-A6A4-BA440FB3F4EF}" srcOrd="1" destOrd="0" presId="urn:microsoft.com/office/officeart/2005/8/layout/hierarchy1"/>
    <dgm:cxn modelId="{B255A945-3224-4E30-B5A0-2A7B14C44573}" type="presParOf" srcId="{C5BB8BB5-0676-4DBA-BE96-6DB0371F55E5}" destId="{22D5BC3B-185B-4844-ACB8-925B9DDB892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BDF3E7-154D-429C-AF0B-3F5238C7E99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AU"/>
        </a:p>
      </dgm:t>
    </dgm:pt>
    <dgm:pt modelId="{1A59E0BA-98F6-484D-B04E-13B4351F00B6}">
      <dgm:prSet phldrT="[Text]"/>
      <dgm:spPr/>
      <dgm:t>
        <a:bodyPr/>
        <a:lstStyle/>
        <a:p>
          <a:r>
            <a:rPr lang="vi-VN" b="0" i="0" dirty="0"/>
            <a:t>Ba loại liên kết thường gặp</a:t>
          </a:r>
          <a:endParaRPr lang="en-AU" dirty="0"/>
        </a:p>
      </dgm:t>
    </dgm:pt>
    <dgm:pt modelId="{DD6AE72C-8136-4AAE-A449-47C7B37237F5}" type="parTrans" cxnId="{D03CC81F-EEA5-47A5-B676-C543BFA1413E}">
      <dgm:prSet/>
      <dgm:spPr/>
      <dgm:t>
        <a:bodyPr/>
        <a:lstStyle/>
        <a:p>
          <a:endParaRPr lang="en-AU"/>
        </a:p>
      </dgm:t>
    </dgm:pt>
    <dgm:pt modelId="{84A1B577-78AC-4138-B4D3-4A8C93E00984}" type="sibTrans" cxnId="{D03CC81F-EEA5-47A5-B676-C543BFA1413E}">
      <dgm:prSet/>
      <dgm:spPr/>
      <dgm:t>
        <a:bodyPr/>
        <a:lstStyle/>
        <a:p>
          <a:endParaRPr lang="en-AU"/>
        </a:p>
      </dgm:t>
    </dgm:pt>
    <dgm:pt modelId="{525A6FF8-1911-49F2-AAD7-8FF0631CC122}">
      <dgm:prSet phldrT="[Text]"/>
      <dgm:spPr/>
      <dgm:t>
        <a:bodyPr/>
        <a:lstStyle/>
        <a:p>
          <a:r>
            <a:rPr lang="vi-VN" b="0" i="0" dirty="0"/>
            <a:t>liên kết đơn</a:t>
          </a:r>
          <a:endParaRPr lang="en-AU" dirty="0"/>
        </a:p>
      </dgm:t>
    </dgm:pt>
    <dgm:pt modelId="{B7D45EDC-15C9-4A73-AB1A-FCA7423C2951}" type="parTrans" cxnId="{1310B856-2F6C-4505-A457-5363D7C2BC8F}">
      <dgm:prSet/>
      <dgm:spPr/>
      <dgm:t>
        <a:bodyPr/>
        <a:lstStyle/>
        <a:p>
          <a:endParaRPr lang="en-AU"/>
        </a:p>
      </dgm:t>
    </dgm:pt>
    <dgm:pt modelId="{2844847F-B3E4-4A2D-89C6-E41014328184}" type="sibTrans" cxnId="{1310B856-2F6C-4505-A457-5363D7C2BC8F}">
      <dgm:prSet/>
      <dgm:spPr/>
      <dgm:t>
        <a:bodyPr/>
        <a:lstStyle/>
        <a:p>
          <a:endParaRPr lang="en-AU"/>
        </a:p>
      </dgm:t>
    </dgm:pt>
    <dgm:pt modelId="{6C189535-7860-4965-84AE-6543DBFE0468}">
      <dgm:prSet phldrT="[Text]"/>
      <dgm:spPr/>
      <dgm:t>
        <a:bodyPr/>
        <a:lstStyle/>
        <a:p>
          <a:r>
            <a:rPr lang="vi-VN" b="0" i="0"/>
            <a:t>liên kết </a:t>
          </a:r>
          <a:r>
            <a:rPr lang="en-AU" b="0" i="0"/>
            <a:t>khớp</a:t>
          </a:r>
          <a:endParaRPr lang="en-AU" dirty="0"/>
        </a:p>
      </dgm:t>
    </dgm:pt>
    <dgm:pt modelId="{E787B91D-BE47-44BA-8857-6C41433A6CED}" type="parTrans" cxnId="{FBD41828-837F-4A01-9B00-313938A0E66B}">
      <dgm:prSet/>
      <dgm:spPr/>
      <dgm:t>
        <a:bodyPr/>
        <a:lstStyle/>
        <a:p>
          <a:endParaRPr lang="en-AU"/>
        </a:p>
      </dgm:t>
    </dgm:pt>
    <dgm:pt modelId="{19ED42BD-87FF-4FC1-B005-3A4445D4A9ED}" type="sibTrans" cxnId="{FBD41828-837F-4A01-9B00-313938A0E66B}">
      <dgm:prSet/>
      <dgm:spPr/>
      <dgm:t>
        <a:bodyPr/>
        <a:lstStyle/>
        <a:p>
          <a:endParaRPr lang="en-AU"/>
        </a:p>
      </dgm:t>
    </dgm:pt>
    <dgm:pt modelId="{CA1EF7C6-5648-4C9E-AF80-6B82FFD4DB9B}">
      <dgm:prSet phldrT="[Text]"/>
      <dgm:spPr/>
      <dgm:t>
        <a:bodyPr/>
        <a:lstStyle/>
        <a:p>
          <a:r>
            <a:rPr lang="vi-VN" b="0" i="0"/>
            <a:t>liên kết </a:t>
          </a:r>
          <a:r>
            <a:rPr lang="en-AU" b="0" i="0"/>
            <a:t>ngàm</a:t>
          </a:r>
          <a:endParaRPr lang="en-AU" dirty="0"/>
        </a:p>
      </dgm:t>
    </dgm:pt>
    <dgm:pt modelId="{7F9D43AA-904E-4503-B68E-D3444438B1BF}" type="parTrans" cxnId="{E21C68AB-3E8A-4C84-B945-DABF72E89B1A}">
      <dgm:prSet/>
      <dgm:spPr/>
      <dgm:t>
        <a:bodyPr/>
        <a:lstStyle/>
        <a:p>
          <a:endParaRPr lang="en-AU"/>
        </a:p>
      </dgm:t>
    </dgm:pt>
    <dgm:pt modelId="{831C3109-8C94-405E-988E-CF8C9F9E377D}" type="sibTrans" cxnId="{E21C68AB-3E8A-4C84-B945-DABF72E89B1A}">
      <dgm:prSet/>
      <dgm:spPr/>
      <dgm:t>
        <a:bodyPr/>
        <a:lstStyle/>
        <a:p>
          <a:endParaRPr lang="en-AU"/>
        </a:p>
      </dgm:t>
    </dgm:pt>
    <dgm:pt modelId="{2BF737C2-FC36-425F-8CFA-43FE99AEB39C}" type="pres">
      <dgm:prSet presAssocID="{2BBDF3E7-154D-429C-AF0B-3F5238C7E995}" presName="hierChild1" presStyleCnt="0">
        <dgm:presLayoutVars>
          <dgm:orgChart val="1"/>
          <dgm:chPref val="1"/>
          <dgm:dir/>
          <dgm:animOne val="branch"/>
          <dgm:animLvl val="lvl"/>
          <dgm:resizeHandles/>
        </dgm:presLayoutVars>
      </dgm:prSet>
      <dgm:spPr/>
    </dgm:pt>
    <dgm:pt modelId="{5F18FCAC-E388-4D38-B6F6-60692C672344}" type="pres">
      <dgm:prSet presAssocID="{1A59E0BA-98F6-484D-B04E-13B4351F00B6}" presName="hierRoot1" presStyleCnt="0">
        <dgm:presLayoutVars>
          <dgm:hierBranch val="init"/>
        </dgm:presLayoutVars>
      </dgm:prSet>
      <dgm:spPr/>
    </dgm:pt>
    <dgm:pt modelId="{AA5D9FEF-2D25-47A8-B966-9BD14BA48EEB}" type="pres">
      <dgm:prSet presAssocID="{1A59E0BA-98F6-484D-B04E-13B4351F00B6}" presName="rootComposite1" presStyleCnt="0"/>
      <dgm:spPr/>
    </dgm:pt>
    <dgm:pt modelId="{175A6E43-2091-4D45-9EBC-4166D46541C3}" type="pres">
      <dgm:prSet presAssocID="{1A59E0BA-98F6-484D-B04E-13B4351F00B6}" presName="rootText1" presStyleLbl="node0" presStyleIdx="0" presStyleCnt="1">
        <dgm:presLayoutVars>
          <dgm:chPref val="3"/>
        </dgm:presLayoutVars>
      </dgm:prSet>
      <dgm:spPr/>
    </dgm:pt>
    <dgm:pt modelId="{1DA9438F-BB43-4E52-8E11-43BC12D56CB7}" type="pres">
      <dgm:prSet presAssocID="{1A59E0BA-98F6-484D-B04E-13B4351F00B6}" presName="rootConnector1" presStyleLbl="node1" presStyleIdx="0" presStyleCnt="0"/>
      <dgm:spPr/>
    </dgm:pt>
    <dgm:pt modelId="{470B7C14-2AC2-4311-9E12-4759A2A10259}" type="pres">
      <dgm:prSet presAssocID="{1A59E0BA-98F6-484D-B04E-13B4351F00B6}" presName="hierChild2" presStyleCnt="0"/>
      <dgm:spPr/>
    </dgm:pt>
    <dgm:pt modelId="{0E9965BE-1A19-4CA8-A2C8-CAA0641177B5}" type="pres">
      <dgm:prSet presAssocID="{B7D45EDC-15C9-4A73-AB1A-FCA7423C2951}" presName="Name37" presStyleLbl="parChTrans1D2" presStyleIdx="0" presStyleCnt="3"/>
      <dgm:spPr/>
    </dgm:pt>
    <dgm:pt modelId="{DB3F85AA-E854-4449-B02A-2948A408F5F0}" type="pres">
      <dgm:prSet presAssocID="{525A6FF8-1911-49F2-AAD7-8FF0631CC122}" presName="hierRoot2" presStyleCnt="0">
        <dgm:presLayoutVars>
          <dgm:hierBranch val="init"/>
        </dgm:presLayoutVars>
      </dgm:prSet>
      <dgm:spPr/>
    </dgm:pt>
    <dgm:pt modelId="{FA952347-F97A-4F06-88F8-81B17A8A493F}" type="pres">
      <dgm:prSet presAssocID="{525A6FF8-1911-49F2-AAD7-8FF0631CC122}" presName="rootComposite" presStyleCnt="0"/>
      <dgm:spPr/>
    </dgm:pt>
    <dgm:pt modelId="{B2044EBA-043C-468A-B2D0-C3AAB5054F74}" type="pres">
      <dgm:prSet presAssocID="{525A6FF8-1911-49F2-AAD7-8FF0631CC122}" presName="rootText" presStyleLbl="node2" presStyleIdx="0" presStyleCnt="3">
        <dgm:presLayoutVars>
          <dgm:chPref val="3"/>
        </dgm:presLayoutVars>
      </dgm:prSet>
      <dgm:spPr/>
    </dgm:pt>
    <dgm:pt modelId="{95E7F660-1F15-40E9-9C16-5ECA4E714E56}" type="pres">
      <dgm:prSet presAssocID="{525A6FF8-1911-49F2-AAD7-8FF0631CC122}" presName="rootConnector" presStyleLbl="node2" presStyleIdx="0" presStyleCnt="3"/>
      <dgm:spPr/>
    </dgm:pt>
    <dgm:pt modelId="{F494005A-0551-4903-A144-B8909764F754}" type="pres">
      <dgm:prSet presAssocID="{525A6FF8-1911-49F2-AAD7-8FF0631CC122}" presName="hierChild4" presStyleCnt="0"/>
      <dgm:spPr/>
    </dgm:pt>
    <dgm:pt modelId="{90A5F6C5-4C04-4F4C-AB51-5F5007CAFE98}" type="pres">
      <dgm:prSet presAssocID="{525A6FF8-1911-49F2-AAD7-8FF0631CC122}" presName="hierChild5" presStyleCnt="0"/>
      <dgm:spPr/>
    </dgm:pt>
    <dgm:pt modelId="{327966CE-2C9C-4512-9107-4508DB8C3495}" type="pres">
      <dgm:prSet presAssocID="{E787B91D-BE47-44BA-8857-6C41433A6CED}" presName="Name37" presStyleLbl="parChTrans1D2" presStyleIdx="1" presStyleCnt="3"/>
      <dgm:spPr/>
    </dgm:pt>
    <dgm:pt modelId="{39FDBB65-F33A-4F93-8572-C0E0AE22190B}" type="pres">
      <dgm:prSet presAssocID="{6C189535-7860-4965-84AE-6543DBFE0468}" presName="hierRoot2" presStyleCnt="0">
        <dgm:presLayoutVars>
          <dgm:hierBranch val="init"/>
        </dgm:presLayoutVars>
      </dgm:prSet>
      <dgm:spPr/>
    </dgm:pt>
    <dgm:pt modelId="{1E47A575-0273-46EC-80CE-430F7DE20B72}" type="pres">
      <dgm:prSet presAssocID="{6C189535-7860-4965-84AE-6543DBFE0468}" presName="rootComposite" presStyleCnt="0"/>
      <dgm:spPr/>
    </dgm:pt>
    <dgm:pt modelId="{C5CB9137-A811-4F82-8CD4-C22205F6997B}" type="pres">
      <dgm:prSet presAssocID="{6C189535-7860-4965-84AE-6543DBFE0468}" presName="rootText" presStyleLbl="node2" presStyleIdx="1" presStyleCnt="3">
        <dgm:presLayoutVars>
          <dgm:chPref val="3"/>
        </dgm:presLayoutVars>
      </dgm:prSet>
      <dgm:spPr/>
    </dgm:pt>
    <dgm:pt modelId="{B7ABAF1D-CDF7-4CD9-8122-4973EE1BFF8C}" type="pres">
      <dgm:prSet presAssocID="{6C189535-7860-4965-84AE-6543DBFE0468}" presName="rootConnector" presStyleLbl="node2" presStyleIdx="1" presStyleCnt="3"/>
      <dgm:spPr/>
    </dgm:pt>
    <dgm:pt modelId="{A288C60B-DBC3-465F-9703-A8B73B2F5412}" type="pres">
      <dgm:prSet presAssocID="{6C189535-7860-4965-84AE-6543DBFE0468}" presName="hierChild4" presStyleCnt="0"/>
      <dgm:spPr/>
    </dgm:pt>
    <dgm:pt modelId="{467E5465-D393-47CD-98D3-F37604CB908A}" type="pres">
      <dgm:prSet presAssocID="{6C189535-7860-4965-84AE-6543DBFE0468}" presName="hierChild5" presStyleCnt="0"/>
      <dgm:spPr/>
    </dgm:pt>
    <dgm:pt modelId="{C270C443-743A-4DED-80E4-4B2E878A7793}" type="pres">
      <dgm:prSet presAssocID="{7F9D43AA-904E-4503-B68E-D3444438B1BF}" presName="Name37" presStyleLbl="parChTrans1D2" presStyleIdx="2" presStyleCnt="3"/>
      <dgm:spPr/>
    </dgm:pt>
    <dgm:pt modelId="{90EB5D06-FD5B-4BBD-8900-04F7DA54DB1F}" type="pres">
      <dgm:prSet presAssocID="{CA1EF7C6-5648-4C9E-AF80-6B82FFD4DB9B}" presName="hierRoot2" presStyleCnt="0">
        <dgm:presLayoutVars>
          <dgm:hierBranch val="init"/>
        </dgm:presLayoutVars>
      </dgm:prSet>
      <dgm:spPr/>
    </dgm:pt>
    <dgm:pt modelId="{82493313-F380-4FC9-9D7C-2E3BB982176F}" type="pres">
      <dgm:prSet presAssocID="{CA1EF7C6-5648-4C9E-AF80-6B82FFD4DB9B}" presName="rootComposite" presStyleCnt="0"/>
      <dgm:spPr/>
    </dgm:pt>
    <dgm:pt modelId="{810FC687-05BD-4188-B0A7-24F12D1EE2B0}" type="pres">
      <dgm:prSet presAssocID="{CA1EF7C6-5648-4C9E-AF80-6B82FFD4DB9B}" presName="rootText" presStyleLbl="node2" presStyleIdx="2" presStyleCnt="3">
        <dgm:presLayoutVars>
          <dgm:chPref val="3"/>
        </dgm:presLayoutVars>
      </dgm:prSet>
      <dgm:spPr/>
    </dgm:pt>
    <dgm:pt modelId="{E6C9312B-A328-4EFC-AA35-183B5CA29DFA}" type="pres">
      <dgm:prSet presAssocID="{CA1EF7C6-5648-4C9E-AF80-6B82FFD4DB9B}" presName="rootConnector" presStyleLbl="node2" presStyleIdx="2" presStyleCnt="3"/>
      <dgm:spPr/>
    </dgm:pt>
    <dgm:pt modelId="{F987960D-EA27-47BB-BA92-1587ED9DB0A7}" type="pres">
      <dgm:prSet presAssocID="{CA1EF7C6-5648-4C9E-AF80-6B82FFD4DB9B}" presName="hierChild4" presStyleCnt="0"/>
      <dgm:spPr/>
    </dgm:pt>
    <dgm:pt modelId="{299F4EF3-347B-4DB7-9E2D-FEE891442C84}" type="pres">
      <dgm:prSet presAssocID="{CA1EF7C6-5648-4C9E-AF80-6B82FFD4DB9B}" presName="hierChild5" presStyleCnt="0"/>
      <dgm:spPr/>
    </dgm:pt>
    <dgm:pt modelId="{54E098A4-AA8D-4114-B640-B419971E93CE}" type="pres">
      <dgm:prSet presAssocID="{1A59E0BA-98F6-484D-B04E-13B4351F00B6}" presName="hierChild3" presStyleCnt="0"/>
      <dgm:spPr/>
    </dgm:pt>
  </dgm:ptLst>
  <dgm:cxnLst>
    <dgm:cxn modelId="{C9EE1407-EC95-4047-9411-2A5F3FB6A7B3}" type="presOf" srcId="{6C189535-7860-4965-84AE-6543DBFE0468}" destId="{C5CB9137-A811-4F82-8CD4-C22205F6997B}" srcOrd="0" destOrd="0" presId="urn:microsoft.com/office/officeart/2005/8/layout/orgChart1"/>
    <dgm:cxn modelId="{D5411F07-5C93-40F2-867B-F8157D70C72C}" type="presOf" srcId="{E787B91D-BE47-44BA-8857-6C41433A6CED}" destId="{327966CE-2C9C-4512-9107-4508DB8C3495}" srcOrd="0" destOrd="0" presId="urn:microsoft.com/office/officeart/2005/8/layout/orgChart1"/>
    <dgm:cxn modelId="{D03CC81F-EEA5-47A5-B676-C543BFA1413E}" srcId="{2BBDF3E7-154D-429C-AF0B-3F5238C7E995}" destId="{1A59E0BA-98F6-484D-B04E-13B4351F00B6}" srcOrd="0" destOrd="0" parTransId="{DD6AE72C-8136-4AAE-A449-47C7B37237F5}" sibTransId="{84A1B577-78AC-4138-B4D3-4A8C93E00984}"/>
    <dgm:cxn modelId="{46230425-FFC4-42D3-9C0E-D399678F8694}" type="presOf" srcId="{525A6FF8-1911-49F2-AAD7-8FF0631CC122}" destId="{95E7F660-1F15-40E9-9C16-5ECA4E714E56}" srcOrd="1" destOrd="0" presId="urn:microsoft.com/office/officeart/2005/8/layout/orgChart1"/>
    <dgm:cxn modelId="{3FD1EE27-33CA-4320-A9E8-51ED17A69B1E}" type="presOf" srcId="{525A6FF8-1911-49F2-AAD7-8FF0631CC122}" destId="{B2044EBA-043C-468A-B2D0-C3AAB5054F74}" srcOrd="0" destOrd="0" presId="urn:microsoft.com/office/officeart/2005/8/layout/orgChart1"/>
    <dgm:cxn modelId="{FBD41828-837F-4A01-9B00-313938A0E66B}" srcId="{1A59E0BA-98F6-484D-B04E-13B4351F00B6}" destId="{6C189535-7860-4965-84AE-6543DBFE0468}" srcOrd="1" destOrd="0" parTransId="{E787B91D-BE47-44BA-8857-6C41433A6CED}" sibTransId="{19ED42BD-87FF-4FC1-B005-3A4445D4A9ED}"/>
    <dgm:cxn modelId="{B360392F-5630-4485-A36E-5736E69EE681}" type="presOf" srcId="{CA1EF7C6-5648-4C9E-AF80-6B82FFD4DB9B}" destId="{E6C9312B-A328-4EFC-AA35-183B5CA29DFA}" srcOrd="1" destOrd="0" presId="urn:microsoft.com/office/officeart/2005/8/layout/orgChart1"/>
    <dgm:cxn modelId="{91AF1F37-A492-4EBA-9882-9674B8E2755F}" type="presOf" srcId="{2BBDF3E7-154D-429C-AF0B-3F5238C7E995}" destId="{2BF737C2-FC36-425F-8CFA-43FE99AEB39C}" srcOrd="0" destOrd="0" presId="urn:microsoft.com/office/officeart/2005/8/layout/orgChart1"/>
    <dgm:cxn modelId="{1BDD646B-22F7-4501-8634-F197793A7F09}" type="presOf" srcId="{6C189535-7860-4965-84AE-6543DBFE0468}" destId="{B7ABAF1D-CDF7-4CD9-8122-4973EE1BFF8C}" srcOrd="1" destOrd="0" presId="urn:microsoft.com/office/officeart/2005/8/layout/orgChart1"/>
    <dgm:cxn modelId="{545ED94F-E489-4F4F-99C2-AA9EB6A97471}" type="presOf" srcId="{CA1EF7C6-5648-4C9E-AF80-6B82FFD4DB9B}" destId="{810FC687-05BD-4188-B0A7-24F12D1EE2B0}" srcOrd="0" destOrd="0" presId="urn:microsoft.com/office/officeart/2005/8/layout/orgChart1"/>
    <dgm:cxn modelId="{A716F96F-C4B2-4529-ABCE-298CA8915C07}" type="presOf" srcId="{7F9D43AA-904E-4503-B68E-D3444438B1BF}" destId="{C270C443-743A-4DED-80E4-4B2E878A7793}" srcOrd="0" destOrd="0" presId="urn:microsoft.com/office/officeart/2005/8/layout/orgChart1"/>
    <dgm:cxn modelId="{1F2EFA54-6A37-4D36-A70B-6ED0F2AED866}" type="presOf" srcId="{1A59E0BA-98F6-484D-B04E-13B4351F00B6}" destId="{1DA9438F-BB43-4E52-8E11-43BC12D56CB7}" srcOrd="1" destOrd="0" presId="urn:microsoft.com/office/officeart/2005/8/layout/orgChart1"/>
    <dgm:cxn modelId="{1310B856-2F6C-4505-A457-5363D7C2BC8F}" srcId="{1A59E0BA-98F6-484D-B04E-13B4351F00B6}" destId="{525A6FF8-1911-49F2-AAD7-8FF0631CC122}" srcOrd="0" destOrd="0" parTransId="{B7D45EDC-15C9-4A73-AB1A-FCA7423C2951}" sibTransId="{2844847F-B3E4-4A2D-89C6-E41014328184}"/>
    <dgm:cxn modelId="{E21C68AB-3E8A-4C84-B945-DABF72E89B1A}" srcId="{1A59E0BA-98F6-484D-B04E-13B4351F00B6}" destId="{CA1EF7C6-5648-4C9E-AF80-6B82FFD4DB9B}" srcOrd="2" destOrd="0" parTransId="{7F9D43AA-904E-4503-B68E-D3444438B1BF}" sibTransId="{831C3109-8C94-405E-988E-CF8C9F9E377D}"/>
    <dgm:cxn modelId="{61ABC1D5-F001-4646-A670-CBAD4BC50D8C}" type="presOf" srcId="{1A59E0BA-98F6-484D-B04E-13B4351F00B6}" destId="{175A6E43-2091-4D45-9EBC-4166D46541C3}" srcOrd="0" destOrd="0" presId="urn:microsoft.com/office/officeart/2005/8/layout/orgChart1"/>
    <dgm:cxn modelId="{8A9654E5-A5BD-4AF6-9514-165088C94EC5}" type="presOf" srcId="{B7D45EDC-15C9-4A73-AB1A-FCA7423C2951}" destId="{0E9965BE-1A19-4CA8-A2C8-CAA0641177B5}" srcOrd="0" destOrd="0" presId="urn:microsoft.com/office/officeart/2005/8/layout/orgChart1"/>
    <dgm:cxn modelId="{82F6595A-A39C-45E5-B924-D58DC9DC32F3}" type="presParOf" srcId="{2BF737C2-FC36-425F-8CFA-43FE99AEB39C}" destId="{5F18FCAC-E388-4D38-B6F6-60692C672344}" srcOrd="0" destOrd="0" presId="urn:microsoft.com/office/officeart/2005/8/layout/orgChart1"/>
    <dgm:cxn modelId="{63E17AC1-44CB-4CB3-8B9A-F1C7612FE71E}" type="presParOf" srcId="{5F18FCAC-E388-4D38-B6F6-60692C672344}" destId="{AA5D9FEF-2D25-47A8-B966-9BD14BA48EEB}" srcOrd="0" destOrd="0" presId="urn:microsoft.com/office/officeart/2005/8/layout/orgChart1"/>
    <dgm:cxn modelId="{40DB992B-AAB1-43ED-B041-61FD693B2D5C}" type="presParOf" srcId="{AA5D9FEF-2D25-47A8-B966-9BD14BA48EEB}" destId="{175A6E43-2091-4D45-9EBC-4166D46541C3}" srcOrd="0" destOrd="0" presId="urn:microsoft.com/office/officeart/2005/8/layout/orgChart1"/>
    <dgm:cxn modelId="{E449BC34-937E-4AF1-80AA-CEDC0DE46A0F}" type="presParOf" srcId="{AA5D9FEF-2D25-47A8-B966-9BD14BA48EEB}" destId="{1DA9438F-BB43-4E52-8E11-43BC12D56CB7}" srcOrd="1" destOrd="0" presId="urn:microsoft.com/office/officeart/2005/8/layout/orgChart1"/>
    <dgm:cxn modelId="{7F70EE39-5A66-4E68-A7CE-3F1059663651}" type="presParOf" srcId="{5F18FCAC-E388-4D38-B6F6-60692C672344}" destId="{470B7C14-2AC2-4311-9E12-4759A2A10259}" srcOrd="1" destOrd="0" presId="urn:microsoft.com/office/officeart/2005/8/layout/orgChart1"/>
    <dgm:cxn modelId="{B1CC48C7-549E-4649-B0B5-FA616B479B40}" type="presParOf" srcId="{470B7C14-2AC2-4311-9E12-4759A2A10259}" destId="{0E9965BE-1A19-4CA8-A2C8-CAA0641177B5}" srcOrd="0" destOrd="0" presId="urn:microsoft.com/office/officeart/2005/8/layout/orgChart1"/>
    <dgm:cxn modelId="{C2E98466-D228-4BCE-AE7F-2363ACE9805B}" type="presParOf" srcId="{470B7C14-2AC2-4311-9E12-4759A2A10259}" destId="{DB3F85AA-E854-4449-B02A-2948A408F5F0}" srcOrd="1" destOrd="0" presId="urn:microsoft.com/office/officeart/2005/8/layout/orgChart1"/>
    <dgm:cxn modelId="{45FD4252-5FE0-44B3-9A12-5B76E4E195E9}" type="presParOf" srcId="{DB3F85AA-E854-4449-B02A-2948A408F5F0}" destId="{FA952347-F97A-4F06-88F8-81B17A8A493F}" srcOrd="0" destOrd="0" presId="urn:microsoft.com/office/officeart/2005/8/layout/orgChart1"/>
    <dgm:cxn modelId="{F21C0DFF-2743-4159-9AE6-BE1478F7888D}" type="presParOf" srcId="{FA952347-F97A-4F06-88F8-81B17A8A493F}" destId="{B2044EBA-043C-468A-B2D0-C3AAB5054F74}" srcOrd="0" destOrd="0" presId="urn:microsoft.com/office/officeart/2005/8/layout/orgChart1"/>
    <dgm:cxn modelId="{7B37AC0B-3294-460C-B273-477837EDE210}" type="presParOf" srcId="{FA952347-F97A-4F06-88F8-81B17A8A493F}" destId="{95E7F660-1F15-40E9-9C16-5ECA4E714E56}" srcOrd="1" destOrd="0" presId="urn:microsoft.com/office/officeart/2005/8/layout/orgChart1"/>
    <dgm:cxn modelId="{992FF8DD-64A6-4C42-AFDC-9933B172A079}" type="presParOf" srcId="{DB3F85AA-E854-4449-B02A-2948A408F5F0}" destId="{F494005A-0551-4903-A144-B8909764F754}" srcOrd="1" destOrd="0" presId="urn:microsoft.com/office/officeart/2005/8/layout/orgChart1"/>
    <dgm:cxn modelId="{530242DA-E368-41D9-BAD3-CE2998C03DDC}" type="presParOf" srcId="{DB3F85AA-E854-4449-B02A-2948A408F5F0}" destId="{90A5F6C5-4C04-4F4C-AB51-5F5007CAFE98}" srcOrd="2" destOrd="0" presId="urn:microsoft.com/office/officeart/2005/8/layout/orgChart1"/>
    <dgm:cxn modelId="{4F40B857-35D0-4F9F-BBDA-243607A93D51}" type="presParOf" srcId="{470B7C14-2AC2-4311-9E12-4759A2A10259}" destId="{327966CE-2C9C-4512-9107-4508DB8C3495}" srcOrd="2" destOrd="0" presId="urn:microsoft.com/office/officeart/2005/8/layout/orgChart1"/>
    <dgm:cxn modelId="{4B32CDA1-556E-42CB-B08F-A733178A9D7E}" type="presParOf" srcId="{470B7C14-2AC2-4311-9E12-4759A2A10259}" destId="{39FDBB65-F33A-4F93-8572-C0E0AE22190B}" srcOrd="3" destOrd="0" presId="urn:microsoft.com/office/officeart/2005/8/layout/orgChart1"/>
    <dgm:cxn modelId="{9A9E516E-AE40-4EFF-9100-C1E68C2862FD}" type="presParOf" srcId="{39FDBB65-F33A-4F93-8572-C0E0AE22190B}" destId="{1E47A575-0273-46EC-80CE-430F7DE20B72}" srcOrd="0" destOrd="0" presId="urn:microsoft.com/office/officeart/2005/8/layout/orgChart1"/>
    <dgm:cxn modelId="{0FFF4679-C68A-4669-9085-1BDFFBBABCCA}" type="presParOf" srcId="{1E47A575-0273-46EC-80CE-430F7DE20B72}" destId="{C5CB9137-A811-4F82-8CD4-C22205F6997B}" srcOrd="0" destOrd="0" presId="urn:microsoft.com/office/officeart/2005/8/layout/orgChart1"/>
    <dgm:cxn modelId="{3EDC9346-2B79-4A10-A17D-EF37AE83B433}" type="presParOf" srcId="{1E47A575-0273-46EC-80CE-430F7DE20B72}" destId="{B7ABAF1D-CDF7-4CD9-8122-4973EE1BFF8C}" srcOrd="1" destOrd="0" presId="urn:microsoft.com/office/officeart/2005/8/layout/orgChart1"/>
    <dgm:cxn modelId="{10714A9D-9EDE-41A2-BEBC-7C167EEA402D}" type="presParOf" srcId="{39FDBB65-F33A-4F93-8572-C0E0AE22190B}" destId="{A288C60B-DBC3-465F-9703-A8B73B2F5412}" srcOrd="1" destOrd="0" presId="urn:microsoft.com/office/officeart/2005/8/layout/orgChart1"/>
    <dgm:cxn modelId="{101A5255-D8CA-4C47-806A-3518E74B26B4}" type="presParOf" srcId="{39FDBB65-F33A-4F93-8572-C0E0AE22190B}" destId="{467E5465-D393-47CD-98D3-F37604CB908A}" srcOrd="2" destOrd="0" presId="urn:microsoft.com/office/officeart/2005/8/layout/orgChart1"/>
    <dgm:cxn modelId="{534E79CD-EDF2-4CCA-904D-89B4C9F1C974}" type="presParOf" srcId="{470B7C14-2AC2-4311-9E12-4759A2A10259}" destId="{C270C443-743A-4DED-80E4-4B2E878A7793}" srcOrd="4" destOrd="0" presId="urn:microsoft.com/office/officeart/2005/8/layout/orgChart1"/>
    <dgm:cxn modelId="{A9ED5B35-0B6E-4601-BB9D-C14C88664158}" type="presParOf" srcId="{470B7C14-2AC2-4311-9E12-4759A2A10259}" destId="{90EB5D06-FD5B-4BBD-8900-04F7DA54DB1F}" srcOrd="5" destOrd="0" presId="urn:microsoft.com/office/officeart/2005/8/layout/orgChart1"/>
    <dgm:cxn modelId="{80D58CA6-D618-45C0-9E21-8CCF3971B236}" type="presParOf" srcId="{90EB5D06-FD5B-4BBD-8900-04F7DA54DB1F}" destId="{82493313-F380-4FC9-9D7C-2E3BB982176F}" srcOrd="0" destOrd="0" presId="urn:microsoft.com/office/officeart/2005/8/layout/orgChart1"/>
    <dgm:cxn modelId="{9B605A26-0C1A-4D45-B4DA-09D3F80DAB35}" type="presParOf" srcId="{82493313-F380-4FC9-9D7C-2E3BB982176F}" destId="{810FC687-05BD-4188-B0A7-24F12D1EE2B0}" srcOrd="0" destOrd="0" presId="urn:microsoft.com/office/officeart/2005/8/layout/orgChart1"/>
    <dgm:cxn modelId="{29C85373-8DDA-440A-A29B-25178E0C0E3A}" type="presParOf" srcId="{82493313-F380-4FC9-9D7C-2E3BB982176F}" destId="{E6C9312B-A328-4EFC-AA35-183B5CA29DFA}" srcOrd="1" destOrd="0" presId="urn:microsoft.com/office/officeart/2005/8/layout/orgChart1"/>
    <dgm:cxn modelId="{3DA759A5-452C-420D-AE99-F335F95E8622}" type="presParOf" srcId="{90EB5D06-FD5B-4BBD-8900-04F7DA54DB1F}" destId="{F987960D-EA27-47BB-BA92-1587ED9DB0A7}" srcOrd="1" destOrd="0" presId="urn:microsoft.com/office/officeart/2005/8/layout/orgChart1"/>
    <dgm:cxn modelId="{5FE3788B-92D8-4D18-B30A-6DE995702DEE}" type="presParOf" srcId="{90EB5D06-FD5B-4BBD-8900-04F7DA54DB1F}" destId="{299F4EF3-347B-4DB7-9E2D-FEE891442C84}" srcOrd="2" destOrd="0" presId="urn:microsoft.com/office/officeart/2005/8/layout/orgChart1"/>
    <dgm:cxn modelId="{944E8655-193D-4B80-9A18-E0B934F39142}" type="presParOf" srcId="{5F18FCAC-E388-4D38-B6F6-60692C672344}" destId="{54E098A4-AA8D-4114-B640-B419971E93C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BA195-8C4D-4845-83F6-8FA827B65CE1}">
      <dsp:nvSpPr>
        <dsp:cNvPr id="0" name=""/>
        <dsp:cNvSpPr/>
      </dsp:nvSpPr>
      <dsp:spPr>
        <a:xfrm>
          <a:off x="3364992" y="2177"/>
          <a:ext cx="3785616" cy="10474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    </a:t>
          </a:r>
          <a:r>
            <a:rPr lang="en-US" sz="2500" kern="1200" dirty="0" err="1"/>
            <a:t>Tên</a:t>
          </a:r>
          <a:r>
            <a:rPr lang="en-US" sz="2500" kern="1200" dirty="0"/>
            <a:t> </a:t>
          </a:r>
          <a:r>
            <a:rPr lang="en-US" sz="2500" kern="1200" dirty="0" err="1"/>
            <a:t>học</a:t>
          </a:r>
          <a:r>
            <a:rPr lang="en-US" sz="2500" kern="1200" dirty="0"/>
            <a:t> </a:t>
          </a:r>
          <a:r>
            <a:rPr lang="en-US" sz="2500" kern="1200" dirty="0" err="1"/>
            <a:t>phần</a:t>
          </a:r>
          <a:r>
            <a:rPr lang="en-US" sz="2500" kern="1200" dirty="0"/>
            <a:t>:	</a:t>
          </a:r>
        </a:p>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SỨC BỀN VẬT LIỆU</a:t>
          </a:r>
        </a:p>
      </dsp:txBody>
      <dsp:txXfrm>
        <a:off x="3416125" y="53310"/>
        <a:ext cx="3683350" cy="945199"/>
      </dsp:txXfrm>
    </dsp:sp>
    <dsp:sp modelId="{83D887A5-F14C-435D-963E-05B2A62776E6}">
      <dsp:nvSpPr>
        <dsp:cNvPr id="0" name=""/>
        <dsp:cNvSpPr/>
      </dsp:nvSpPr>
      <dsp:spPr>
        <a:xfrm>
          <a:off x="3364992" y="1102016"/>
          <a:ext cx="3785616" cy="104746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err="1"/>
            <a:t>Mã</a:t>
          </a:r>
          <a:r>
            <a:rPr lang="en-US" sz="2500" kern="1200"/>
            <a:t> học </a:t>
          </a:r>
          <a:r>
            <a:rPr lang="en-US" sz="2500" kern="1200" dirty="0" err="1"/>
            <a:t>phần</a:t>
          </a:r>
          <a:r>
            <a:rPr lang="en-US" sz="2500" kern="1200" dirty="0"/>
            <a:t>: 5504040</a:t>
          </a:r>
        </a:p>
      </dsp:txBody>
      <dsp:txXfrm>
        <a:off x="3416125" y="1153149"/>
        <a:ext cx="3683350" cy="945199"/>
      </dsp:txXfrm>
    </dsp:sp>
    <dsp:sp modelId="{26F07C42-A084-4BCA-9C9A-7C9D5727C897}">
      <dsp:nvSpPr>
        <dsp:cNvPr id="0" name=""/>
        <dsp:cNvSpPr/>
      </dsp:nvSpPr>
      <dsp:spPr>
        <a:xfrm>
          <a:off x="3364992" y="2201855"/>
          <a:ext cx="3785616" cy="104746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err="1"/>
            <a:t>Số</a:t>
          </a:r>
          <a:r>
            <a:rPr lang="en-US" sz="2500" kern="1200" dirty="0"/>
            <a:t> </a:t>
          </a:r>
          <a:r>
            <a:rPr lang="en-US" sz="2500" kern="1200" dirty="0" err="1"/>
            <a:t>tín</a:t>
          </a:r>
          <a:r>
            <a:rPr lang="en-US" sz="2500" kern="1200" dirty="0"/>
            <a:t> </a:t>
          </a:r>
          <a:r>
            <a:rPr lang="en-US" sz="2500" kern="1200" dirty="0" err="1"/>
            <a:t>chỉ</a:t>
          </a:r>
          <a:r>
            <a:rPr lang="en-US" sz="2500" kern="1200" dirty="0"/>
            <a:t>: 03</a:t>
          </a:r>
        </a:p>
      </dsp:txBody>
      <dsp:txXfrm>
        <a:off x="3416125" y="2252988"/>
        <a:ext cx="3683350" cy="945199"/>
      </dsp:txXfrm>
    </dsp:sp>
    <dsp:sp modelId="{948D2A26-D543-4C72-A5C3-F2AABD765CD8}">
      <dsp:nvSpPr>
        <dsp:cNvPr id="0" name=""/>
        <dsp:cNvSpPr/>
      </dsp:nvSpPr>
      <dsp:spPr>
        <a:xfrm>
          <a:off x="3364992" y="3301694"/>
          <a:ext cx="3785616" cy="10474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err="1"/>
            <a:t>Điều</a:t>
          </a:r>
          <a:r>
            <a:rPr lang="en-US" sz="2500" kern="1200" dirty="0"/>
            <a:t> </a:t>
          </a:r>
          <a:r>
            <a:rPr lang="en-US" sz="2500" kern="1200" dirty="0" err="1"/>
            <a:t>kiện</a:t>
          </a:r>
          <a:r>
            <a:rPr lang="en-US" sz="2500" kern="1200" dirty="0"/>
            <a:t> </a:t>
          </a:r>
          <a:r>
            <a:rPr lang="en-US" sz="2500" kern="1200" dirty="0" err="1"/>
            <a:t>tiên</a:t>
          </a:r>
          <a:r>
            <a:rPr lang="en-US" sz="2500" kern="1200" dirty="0"/>
            <a:t> </a:t>
          </a:r>
          <a:r>
            <a:rPr lang="en-US" sz="2500" kern="1200" dirty="0" err="1"/>
            <a:t>quyết</a:t>
          </a:r>
          <a:r>
            <a:rPr lang="en-US" sz="2500" kern="1200" dirty="0"/>
            <a:t>: </a:t>
          </a:r>
        </a:p>
        <a:p>
          <a:pPr marL="0" lvl="0" indent="0" algn="ctr" defTabSz="1111250">
            <a:lnSpc>
              <a:spcPct val="90000"/>
            </a:lnSpc>
            <a:spcBef>
              <a:spcPct val="0"/>
            </a:spcBef>
            <a:spcAft>
              <a:spcPct val="35000"/>
            </a:spcAft>
            <a:buNone/>
          </a:pPr>
          <a:r>
            <a:rPr lang="en-US" sz="2500" kern="1200" dirty="0" err="1"/>
            <a:t>Cơ</a:t>
          </a:r>
          <a:r>
            <a:rPr lang="en-US" sz="2500" kern="1200" dirty="0"/>
            <a:t> </a:t>
          </a:r>
          <a:r>
            <a:rPr lang="en-US" sz="2500" kern="1200" dirty="0" err="1"/>
            <a:t>học</a:t>
          </a:r>
          <a:r>
            <a:rPr lang="en-US" sz="2500" kern="1200" dirty="0"/>
            <a:t> </a:t>
          </a:r>
          <a:r>
            <a:rPr lang="en-US" sz="2500" kern="1200" dirty="0" err="1"/>
            <a:t>lý</a:t>
          </a:r>
          <a:r>
            <a:rPr lang="en-US" sz="2500" kern="1200" dirty="0"/>
            <a:t> </a:t>
          </a:r>
          <a:r>
            <a:rPr lang="en-US" sz="2500" kern="1200" dirty="0" err="1"/>
            <a:t>thuyết</a:t>
          </a:r>
          <a:r>
            <a:rPr lang="en-US" sz="2500" kern="1200" dirty="0"/>
            <a:t> I.</a:t>
          </a:r>
        </a:p>
      </dsp:txBody>
      <dsp:txXfrm>
        <a:off x="3416125" y="3352827"/>
        <a:ext cx="3683350"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2B119-0175-4089-9149-A24C54423B60}">
      <dsp:nvSpPr>
        <dsp:cNvPr id="0" name=""/>
        <dsp:cNvSpPr/>
      </dsp:nvSpPr>
      <dsp:spPr>
        <a:xfrm>
          <a:off x="0" y="249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80941-314E-484C-8734-01D7819F2301}">
      <dsp:nvSpPr>
        <dsp:cNvPr id="0" name=""/>
        <dsp:cNvSpPr/>
      </dsp:nvSpPr>
      <dsp:spPr>
        <a:xfrm>
          <a:off x="0" y="2492"/>
          <a:ext cx="10515600" cy="84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latin typeface="Times New Roman" panose="02020603050405020304" pitchFamily="18" charset="0"/>
              <a:cs typeface="Times New Roman" panose="02020603050405020304" pitchFamily="18" charset="0"/>
            </a:rPr>
            <a:t>Kiểm tra đánh giá học phần	</a:t>
          </a:r>
          <a:endParaRPr lang="en-US" sz="4000" kern="1200">
            <a:latin typeface="Times New Roman" panose="02020603050405020304" pitchFamily="18" charset="0"/>
            <a:cs typeface="Times New Roman" panose="02020603050405020304" pitchFamily="18" charset="0"/>
          </a:endParaRPr>
        </a:p>
      </dsp:txBody>
      <dsp:txXfrm>
        <a:off x="0" y="2492"/>
        <a:ext cx="10515600" cy="849899"/>
      </dsp:txXfrm>
    </dsp:sp>
    <dsp:sp modelId="{FDCC5B22-E538-4C4E-B9B2-5E91B51AF0AC}">
      <dsp:nvSpPr>
        <dsp:cNvPr id="0" name=""/>
        <dsp:cNvSpPr/>
      </dsp:nvSpPr>
      <dsp:spPr>
        <a:xfrm>
          <a:off x="0" y="852392"/>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812B6-4F90-4193-AE7D-35953C153575}">
      <dsp:nvSpPr>
        <dsp:cNvPr id="0" name=""/>
        <dsp:cNvSpPr/>
      </dsp:nvSpPr>
      <dsp:spPr>
        <a:xfrm>
          <a:off x="0" y="852392"/>
          <a:ext cx="10515600" cy="84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latin typeface="Times New Roman" panose="02020603050405020304" pitchFamily="18" charset="0"/>
              <a:cs typeface="Times New Roman" panose="02020603050405020304" pitchFamily="18" charset="0"/>
            </a:rPr>
            <a:t>- Điểm chuyên cần: 30%</a:t>
          </a:r>
        </a:p>
      </dsp:txBody>
      <dsp:txXfrm>
        <a:off x="0" y="852392"/>
        <a:ext cx="10515600" cy="849899"/>
      </dsp:txXfrm>
    </dsp:sp>
    <dsp:sp modelId="{266F917B-8ECB-46D8-8177-63FDAFD094C5}">
      <dsp:nvSpPr>
        <dsp:cNvPr id="0" name=""/>
        <dsp:cNvSpPr/>
      </dsp:nvSpPr>
      <dsp:spPr>
        <a:xfrm>
          <a:off x="0" y="1702292"/>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46612-EBA6-42C9-87CD-AD502541C42E}">
      <dsp:nvSpPr>
        <dsp:cNvPr id="0" name=""/>
        <dsp:cNvSpPr/>
      </dsp:nvSpPr>
      <dsp:spPr>
        <a:xfrm>
          <a:off x="0" y="1702292"/>
          <a:ext cx="10515600" cy="84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latin typeface="Times New Roman" panose="02020603050405020304" pitchFamily="18" charset="0"/>
              <a:cs typeface="Times New Roman" panose="02020603050405020304" pitchFamily="18" charset="0"/>
            </a:rPr>
            <a:t>- Kiểm tra giữa kỳ: 20 %</a:t>
          </a:r>
        </a:p>
      </dsp:txBody>
      <dsp:txXfrm>
        <a:off x="0" y="1702292"/>
        <a:ext cx="10515600" cy="849899"/>
      </dsp:txXfrm>
    </dsp:sp>
    <dsp:sp modelId="{57A6774A-8890-454E-9569-22D2ACCD0E36}">
      <dsp:nvSpPr>
        <dsp:cNvPr id="0" name=""/>
        <dsp:cNvSpPr/>
      </dsp:nvSpPr>
      <dsp:spPr>
        <a:xfrm>
          <a:off x="0" y="255219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DA10FD-94A5-4D5A-966E-49B695310C52}">
      <dsp:nvSpPr>
        <dsp:cNvPr id="0" name=""/>
        <dsp:cNvSpPr/>
      </dsp:nvSpPr>
      <dsp:spPr>
        <a:xfrm>
          <a:off x="0" y="2552192"/>
          <a:ext cx="10515600" cy="84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latin typeface="Times New Roman" panose="02020603050405020304" pitchFamily="18" charset="0"/>
              <a:cs typeface="Times New Roman" panose="02020603050405020304" pitchFamily="18" charset="0"/>
            </a:rPr>
            <a:t>- Thi kết thúc học phần: 50 %</a:t>
          </a:r>
        </a:p>
      </dsp:txBody>
      <dsp:txXfrm>
        <a:off x="0" y="2552192"/>
        <a:ext cx="10515600" cy="849899"/>
      </dsp:txXfrm>
    </dsp:sp>
    <dsp:sp modelId="{716CA994-5EDC-41BE-9172-E2A8E975A2B9}">
      <dsp:nvSpPr>
        <dsp:cNvPr id="0" name=""/>
        <dsp:cNvSpPr/>
      </dsp:nvSpPr>
      <dsp:spPr>
        <a:xfrm>
          <a:off x="0" y="3402091"/>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D237A-54D1-4674-BD2A-EAE970E95608}">
      <dsp:nvSpPr>
        <dsp:cNvPr id="0" name=""/>
        <dsp:cNvSpPr/>
      </dsp:nvSpPr>
      <dsp:spPr>
        <a:xfrm>
          <a:off x="0" y="3402091"/>
          <a:ext cx="10515600" cy="84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latin typeface="Times New Roman" panose="02020603050405020304" pitchFamily="18" charset="0"/>
              <a:cs typeface="Times New Roman" panose="02020603050405020304" pitchFamily="18" charset="0"/>
            </a:rPr>
            <a:t>Thang điểm:</a:t>
          </a:r>
          <a:r>
            <a:rPr lang="en-US" sz="4000" kern="1200">
              <a:latin typeface="Times New Roman" panose="02020603050405020304" pitchFamily="18" charset="0"/>
              <a:cs typeface="Times New Roman" panose="02020603050405020304" pitchFamily="18" charset="0"/>
            </a:rPr>
            <a:t> 10	</a:t>
          </a:r>
        </a:p>
      </dsp:txBody>
      <dsp:txXfrm>
        <a:off x="0" y="3402091"/>
        <a:ext cx="10515600" cy="849899"/>
      </dsp:txXfrm>
    </dsp:sp>
    <dsp:sp modelId="{9C00EC92-1930-49C5-A957-E852520EFC55}">
      <dsp:nvSpPr>
        <dsp:cNvPr id="0" name=""/>
        <dsp:cNvSpPr/>
      </dsp:nvSpPr>
      <dsp:spPr>
        <a:xfrm>
          <a:off x="0" y="425199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24388-0123-41CD-BE93-CD263874D8D9}">
      <dsp:nvSpPr>
        <dsp:cNvPr id="0" name=""/>
        <dsp:cNvSpPr/>
      </dsp:nvSpPr>
      <dsp:spPr>
        <a:xfrm>
          <a:off x="0" y="4251991"/>
          <a:ext cx="10515600" cy="84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i="1" kern="1200">
              <a:latin typeface="Times New Roman" panose="02020603050405020304" pitchFamily="18" charset="0"/>
              <a:cs typeface="Times New Roman" panose="02020603050405020304" pitchFamily="18" charset="0"/>
            </a:rPr>
            <a:t>Công cụ: </a:t>
          </a:r>
          <a:r>
            <a:rPr lang="en-US" sz="4000" kern="1200">
              <a:latin typeface="Times New Roman" panose="02020603050405020304" pitchFamily="18" charset="0"/>
              <a:cs typeface="Times New Roman" panose="02020603050405020304" pitchFamily="18" charset="0"/>
            </a:rPr>
            <a:t> Máy tính bỏ túi.</a:t>
          </a:r>
        </a:p>
      </dsp:txBody>
      <dsp:txXfrm>
        <a:off x="0" y="4251991"/>
        <a:ext cx="10515600" cy="849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79A8F-D111-43AD-87A1-64E122C44069}">
      <dsp:nvSpPr>
        <dsp:cNvPr id="0" name=""/>
        <dsp:cNvSpPr/>
      </dsp:nvSpPr>
      <dsp:spPr>
        <a:xfrm>
          <a:off x="2367659" y="1001417"/>
          <a:ext cx="962648" cy="458133"/>
        </a:xfrm>
        <a:custGeom>
          <a:avLst/>
          <a:gdLst/>
          <a:ahLst/>
          <a:cxnLst/>
          <a:rect l="0" t="0" r="0" b="0"/>
          <a:pathLst>
            <a:path>
              <a:moveTo>
                <a:pt x="0" y="0"/>
              </a:moveTo>
              <a:lnTo>
                <a:pt x="0" y="312204"/>
              </a:lnTo>
              <a:lnTo>
                <a:pt x="962648" y="312204"/>
              </a:lnTo>
              <a:lnTo>
                <a:pt x="962648" y="4581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D88F65-83C7-4BF0-9C39-FFB3D07B4423}">
      <dsp:nvSpPr>
        <dsp:cNvPr id="0" name=""/>
        <dsp:cNvSpPr/>
      </dsp:nvSpPr>
      <dsp:spPr>
        <a:xfrm>
          <a:off x="1405010" y="1001417"/>
          <a:ext cx="962648" cy="458133"/>
        </a:xfrm>
        <a:custGeom>
          <a:avLst/>
          <a:gdLst/>
          <a:ahLst/>
          <a:cxnLst/>
          <a:rect l="0" t="0" r="0" b="0"/>
          <a:pathLst>
            <a:path>
              <a:moveTo>
                <a:pt x="962648" y="0"/>
              </a:moveTo>
              <a:lnTo>
                <a:pt x="962648" y="312204"/>
              </a:lnTo>
              <a:lnTo>
                <a:pt x="0" y="312204"/>
              </a:lnTo>
              <a:lnTo>
                <a:pt x="0" y="4581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CF5447-A668-4149-9FC1-372A447BCAE5}">
      <dsp:nvSpPr>
        <dsp:cNvPr id="0" name=""/>
        <dsp:cNvSpPr/>
      </dsp:nvSpPr>
      <dsp:spPr>
        <a:xfrm>
          <a:off x="1580037" y="1138"/>
          <a:ext cx="1575242" cy="1000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AB5B0-A926-4B02-AFDF-C2B46AEE29EF}">
      <dsp:nvSpPr>
        <dsp:cNvPr id="0" name=""/>
        <dsp:cNvSpPr/>
      </dsp:nvSpPr>
      <dsp:spPr>
        <a:xfrm>
          <a:off x="1755064" y="167413"/>
          <a:ext cx="1575242" cy="10002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err="1"/>
            <a:t>Ngoại</a:t>
          </a:r>
          <a:r>
            <a:rPr lang="en-US" sz="2600" b="1" kern="1200" dirty="0"/>
            <a:t> </a:t>
          </a:r>
          <a:r>
            <a:rPr lang="en-US" sz="2600" b="1" kern="1200" dirty="0" err="1"/>
            <a:t>lực</a:t>
          </a:r>
          <a:endParaRPr lang="en-AU" sz="2600" kern="1200" dirty="0"/>
        </a:p>
      </dsp:txBody>
      <dsp:txXfrm>
        <a:off x="1784361" y="196710"/>
        <a:ext cx="1516648" cy="941684"/>
      </dsp:txXfrm>
    </dsp:sp>
    <dsp:sp modelId="{A4DC5E4C-53FA-4D73-9624-D603A080DA03}">
      <dsp:nvSpPr>
        <dsp:cNvPr id="0" name=""/>
        <dsp:cNvSpPr/>
      </dsp:nvSpPr>
      <dsp:spPr>
        <a:xfrm>
          <a:off x="617389" y="1459550"/>
          <a:ext cx="1575242" cy="1000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4BE22B-A414-456C-9EE9-3FC3F24E898A}">
      <dsp:nvSpPr>
        <dsp:cNvPr id="0" name=""/>
        <dsp:cNvSpPr/>
      </dsp:nvSpPr>
      <dsp:spPr>
        <a:xfrm>
          <a:off x="792416" y="1625825"/>
          <a:ext cx="1575242" cy="10002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b="0" i="0" kern="1200" dirty="0" err="1"/>
            <a:t>Tải</a:t>
          </a:r>
          <a:r>
            <a:rPr lang="en-AU" sz="2600" b="0" i="0" kern="1200" dirty="0"/>
            <a:t> </a:t>
          </a:r>
          <a:r>
            <a:rPr lang="en-AU" sz="2600" b="0" i="0" kern="1200" dirty="0" err="1"/>
            <a:t>trọng</a:t>
          </a:r>
          <a:endParaRPr lang="en-AU" sz="2600" kern="1200" dirty="0"/>
        </a:p>
      </dsp:txBody>
      <dsp:txXfrm>
        <a:off x="821713" y="1655122"/>
        <a:ext cx="1516648" cy="941684"/>
      </dsp:txXfrm>
    </dsp:sp>
    <dsp:sp modelId="{0B253CCE-129B-4563-BD56-3BE68BC9DB70}">
      <dsp:nvSpPr>
        <dsp:cNvPr id="0" name=""/>
        <dsp:cNvSpPr/>
      </dsp:nvSpPr>
      <dsp:spPr>
        <a:xfrm>
          <a:off x="2542685" y="1459550"/>
          <a:ext cx="1575242" cy="1000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7657A-583C-4715-A6A4-BA440FB3F4EF}">
      <dsp:nvSpPr>
        <dsp:cNvPr id="0" name=""/>
        <dsp:cNvSpPr/>
      </dsp:nvSpPr>
      <dsp:spPr>
        <a:xfrm>
          <a:off x="2717712" y="1625825"/>
          <a:ext cx="1575242" cy="10002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b="0" i="0" kern="1200" dirty="0" err="1"/>
            <a:t>Phản</a:t>
          </a:r>
          <a:r>
            <a:rPr lang="en-AU" sz="2600" b="0" i="0" kern="1200" dirty="0"/>
            <a:t> </a:t>
          </a:r>
          <a:r>
            <a:rPr lang="en-AU" sz="2600" b="0" i="0" kern="1200" dirty="0" err="1"/>
            <a:t>lực</a:t>
          </a:r>
          <a:endParaRPr lang="en-AU" sz="2600" kern="1200" dirty="0"/>
        </a:p>
      </dsp:txBody>
      <dsp:txXfrm>
        <a:off x="2747009" y="1655122"/>
        <a:ext cx="1516648" cy="941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0C443-743A-4DED-80E4-4B2E878A7793}">
      <dsp:nvSpPr>
        <dsp:cNvPr id="0" name=""/>
        <dsp:cNvSpPr/>
      </dsp:nvSpPr>
      <dsp:spPr>
        <a:xfrm>
          <a:off x="3651043" y="1094434"/>
          <a:ext cx="2583139" cy="448313"/>
        </a:xfrm>
        <a:custGeom>
          <a:avLst/>
          <a:gdLst/>
          <a:ahLst/>
          <a:cxnLst/>
          <a:rect l="0" t="0" r="0" b="0"/>
          <a:pathLst>
            <a:path>
              <a:moveTo>
                <a:pt x="0" y="0"/>
              </a:moveTo>
              <a:lnTo>
                <a:pt x="0" y="224156"/>
              </a:lnTo>
              <a:lnTo>
                <a:pt x="2583139" y="224156"/>
              </a:lnTo>
              <a:lnTo>
                <a:pt x="2583139" y="4483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7966CE-2C9C-4512-9107-4508DB8C3495}">
      <dsp:nvSpPr>
        <dsp:cNvPr id="0" name=""/>
        <dsp:cNvSpPr/>
      </dsp:nvSpPr>
      <dsp:spPr>
        <a:xfrm>
          <a:off x="3605323" y="1094434"/>
          <a:ext cx="91440" cy="448313"/>
        </a:xfrm>
        <a:custGeom>
          <a:avLst/>
          <a:gdLst/>
          <a:ahLst/>
          <a:cxnLst/>
          <a:rect l="0" t="0" r="0" b="0"/>
          <a:pathLst>
            <a:path>
              <a:moveTo>
                <a:pt x="45720" y="0"/>
              </a:moveTo>
              <a:lnTo>
                <a:pt x="45720" y="4483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9965BE-1A19-4CA8-A2C8-CAA0641177B5}">
      <dsp:nvSpPr>
        <dsp:cNvPr id="0" name=""/>
        <dsp:cNvSpPr/>
      </dsp:nvSpPr>
      <dsp:spPr>
        <a:xfrm>
          <a:off x="1067903" y="1094434"/>
          <a:ext cx="2583139" cy="448313"/>
        </a:xfrm>
        <a:custGeom>
          <a:avLst/>
          <a:gdLst/>
          <a:ahLst/>
          <a:cxnLst/>
          <a:rect l="0" t="0" r="0" b="0"/>
          <a:pathLst>
            <a:path>
              <a:moveTo>
                <a:pt x="2583139" y="0"/>
              </a:moveTo>
              <a:lnTo>
                <a:pt x="2583139" y="224156"/>
              </a:lnTo>
              <a:lnTo>
                <a:pt x="0" y="224156"/>
              </a:lnTo>
              <a:lnTo>
                <a:pt x="0" y="4483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5A6E43-2091-4D45-9EBC-4166D46541C3}">
      <dsp:nvSpPr>
        <dsp:cNvPr id="0" name=""/>
        <dsp:cNvSpPr/>
      </dsp:nvSpPr>
      <dsp:spPr>
        <a:xfrm>
          <a:off x="2583629" y="27021"/>
          <a:ext cx="2134826" cy="1067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vi-VN" sz="2500" b="0" i="0" kern="1200" dirty="0"/>
            <a:t>Ba loại liên kết thường gặp</a:t>
          </a:r>
          <a:endParaRPr lang="en-AU" sz="2500" kern="1200" dirty="0"/>
        </a:p>
      </dsp:txBody>
      <dsp:txXfrm>
        <a:off x="2583629" y="27021"/>
        <a:ext cx="2134826" cy="1067413"/>
      </dsp:txXfrm>
    </dsp:sp>
    <dsp:sp modelId="{B2044EBA-043C-468A-B2D0-C3AAB5054F74}">
      <dsp:nvSpPr>
        <dsp:cNvPr id="0" name=""/>
        <dsp:cNvSpPr/>
      </dsp:nvSpPr>
      <dsp:spPr>
        <a:xfrm>
          <a:off x="490" y="1542747"/>
          <a:ext cx="2134826" cy="1067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vi-VN" sz="2500" b="0" i="0" kern="1200" dirty="0"/>
            <a:t>liên kết đơn</a:t>
          </a:r>
          <a:endParaRPr lang="en-AU" sz="2500" kern="1200" dirty="0"/>
        </a:p>
      </dsp:txBody>
      <dsp:txXfrm>
        <a:off x="490" y="1542747"/>
        <a:ext cx="2134826" cy="1067413"/>
      </dsp:txXfrm>
    </dsp:sp>
    <dsp:sp modelId="{C5CB9137-A811-4F82-8CD4-C22205F6997B}">
      <dsp:nvSpPr>
        <dsp:cNvPr id="0" name=""/>
        <dsp:cNvSpPr/>
      </dsp:nvSpPr>
      <dsp:spPr>
        <a:xfrm>
          <a:off x="2583629" y="1542747"/>
          <a:ext cx="2134826" cy="1067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vi-VN" sz="2500" b="0" i="0" kern="1200"/>
            <a:t>liên kết </a:t>
          </a:r>
          <a:r>
            <a:rPr lang="en-AU" sz="2500" b="0" i="0" kern="1200"/>
            <a:t>khớp</a:t>
          </a:r>
          <a:endParaRPr lang="en-AU" sz="2500" kern="1200" dirty="0"/>
        </a:p>
      </dsp:txBody>
      <dsp:txXfrm>
        <a:off x="2583629" y="1542747"/>
        <a:ext cx="2134826" cy="1067413"/>
      </dsp:txXfrm>
    </dsp:sp>
    <dsp:sp modelId="{810FC687-05BD-4188-B0A7-24F12D1EE2B0}">
      <dsp:nvSpPr>
        <dsp:cNvPr id="0" name=""/>
        <dsp:cNvSpPr/>
      </dsp:nvSpPr>
      <dsp:spPr>
        <a:xfrm>
          <a:off x="5166769" y="1542747"/>
          <a:ext cx="2134826" cy="1067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vi-VN" sz="2500" b="0" i="0" kern="1200"/>
            <a:t>liên kết </a:t>
          </a:r>
          <a:r>
            <a:rPr lang="en-AU" sz="2500" b="0" i="0" kern="1200"/>
            <a:t>ngàm</a:t>
          </a:r>
          <a:endParaRPr lang="en-AU" sz="2500" kern="1200" dirty="0"/>
        </a:p>
      </dsp:txBody>
      <dsp:txXfrm>
        <a:off x="5166769" y="1542747"/>
        <a:ext cx="2134826" cy="10674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128E-BDAB-47DA-BFDA-99220D7847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A84D700-C2BB-4EAA-994B-4778F9E6B6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DC14BE5-A684-404E-BF53-403C30129EFB}"/>
              </a:ext>
            </a:extLst>
          </p:cNvPr>
          <p:cNvSpPr>
            <a:spLocks noGrp="1"/>
          </p:cNvSpPr>
          <p:nvPr>
            <p:ph type="dt" sz="half" idx="10"/>
          </p:nvPr>
        </p:nvSpPr>
        <p:spPr/>
        <p:txBody>
          <a:bodyPr/>
          <a:lstStyle/>
          <a:p>
            <a:fld id="{88D38747-4367-4BD2-8D51-C97E202738E2}" type="datetime1">
              <a:rPr lang="en-US" smtClean="0"/>
              <a:t>3/22/2023</a:t>
            </a:fld>
            <a:endParaRPr lang="en-US" dirty="0"/>
          </a:p>
        </p:txBody>
      </p:sp>
      <p:sp>
        <p:nvSpPr>
          <p:cNvPr id="5" name="Footer Placeholder 4">
            <a:extLst>
              <a:ext uri="{FF2B5EF4-FFF2-40B4-BE49-F238E27FC236}">
                <a16:creationId xmlns:a16="http://schemas.microsoft.com/office/drawing/2014/main" id="{184C8091-1340-46A5-88EB-2029E0D6C7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BCFA9-2795-4DC3-ADFE-F0DEEC6D002F}"/>
              </a:ext>
            </a:extLst>
          </p:cNvPr>
          <p:cNvSpPr>
            <a:spLocks noGrp="1"/>
          </p:cNvSpPr>
          <p:nvPr>
            <p:ph type="sldNum" sz="quarter" idx="12"/>
          </p:nvPr>
        </p:nvSpPr>
        <p:spPr/>
        <p:txBody>
          <a:bodyPr/>
          <a:lstStyle/>
          <a:p>
            <a:fld id="{3A98EE3D-8CD1-4C3F-BD1C-C98C9596463C}"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1426CF72-1645-4EB5-B234-C2654786AF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5250" y="0"/>
            <a:ext cx="666750" cy="666750"/>
          </a:xfrm>
          <a:prstGeom prst="rect">
            <a:avLst/>
          </a:prstGeom>
        </p:spPr>
      </p:pic>
    </p:spTree>
    <p:extLst>
      <p:ext uri="{BB962C8B-B14F-4D97-AF65-F5344CB8AC3E}">
        <p14:creationId xmlns:p14="http://schemas.microsoft.com/office/powerpoint/2010/main" val="5737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3A88-3CFC-4E21-9160-CEE87331AC3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6C500D2-2A23-4046-82D4-623FAB6866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C581E1-A4E6-4434-B5A7-76284B584DA1}"/>
              </a:ext>
            </a:extLst>
          </p:cNvPr>
          <p:cNvSpPr>
            <a:spLocks noGrp="1"/>
          </p:cNvSpPr>
          <p:nvPr>
            <p:ph type="dt" sz="half" idx="10"/>
          </p:nvPr>
        </p:nvSpPr>
        <p:spPr/>
        <p:txBody>
          <a:bodyPr/>
          <a:lstStyle/>
          <a:p>
            <a:fld id="{217E833E-1B6D-415F-AD29-75AE8C43BD0D}" type="datetime1">
              <a:rPr lang="en-US" smtClean="0"/>
              <a:t>3/22/2023</a:t>
            </a:fld>
            <a:endParaRPr lang="en-US" dirty="0"/>
          </a:p>
        </p:txBody>
      </p:sp>
      <p:sp>
        <p:nvSpPr>
          <p:cNvPr id="5" name="Footer Placeholder 4">
            <a:extLst>
              <a:ext uri="{FF2B5EF4-FFF2-40B4-BE49-F238E27FC236}">
                <a16:creationId xmlns:a16="http://schemas.microsoft.com/office/drawing/2014/main" id="{35F9A4B2-8E04-41FD-8A86-3816CA4397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5FF3A9-C6CF-4184-9321-3F812EDD28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682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94331-92EE-4830-9863-89088EC8C0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E7E891-F220-4ABC-BD69-6878984E1D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52399D-BB12-42EC-A9F8-090D8F9B56C6}"/>
              </a:ext>
            </a:extLst>
          </p:cNvPr>
          <p:cNvSpPr>
            <a:spLocks noGrp="1"/>
          </p:cNvSpPr>
          <p:nvPr>
            <p:ph type="dt" sz="half" idx="10"/>
          </p:nvPr>
        </p:nvSpPr>
        <p:spPr/>
        <p:txBody>
          <a:bodyPr/>
          <a:lstStyle/>
          <a:p>
            <a:fld id="{8452596F-08A7-4B70-989A-F2B1CF31E66B}" type="datetime1">
              <a:rPr lang="en-US" smtClean="0"/>
              <a:t>3/22/2023</a:t>
            </a:fld>
            <a:endParaRPr lang="en-US" dirty="0"/>
          </a:p>
        </p:txBody>
      </p:sp>
      <p:sp>
        <p:nvSpPr>
          <p:cNvPr id="5" name="Footer Placeholder 4">
            <a:extLst>
              <a:ext uri="{FF2B5EF4-FFF2-40B4-BE49-F238E27FC236}">
                <a16:creationId xmlns:a16="http://schemas.microsoft.com/office/drawing/2014/main" id="{C991E0D0-C309-4D25-9E5C-4DB40C9ECC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466DF4-CD9D-4265-BCAD-E521BF159A1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822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4E87-3D18-41F6-B7B1-4FE10382FD3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964D17C6-D162-4AF3-89D2-2FCCFFEBC580}"/>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04FB22BA-2EC2-40BA-83D4-8E85147934DA}"/>
              </a:ext>
            </a:extLst>
          </p:cNvPr>
          <p:cNvSpPr>
            <a:spLocks noGrp="1"/>
          </p:cNvSpPr>
          <p:nvPr>
            <p:ph type="dt" sz="half" idx="10"/>
          </p:nvPr>
        </p:nvSpPr>
        <p:spPr/>
        <p:txBody>
          <a:bodyPr/>
          <a:lstStyle/>
          <a:p>
            <a:fld id="{73C55A3C-5767-4844-A0A3-83778C2E5409}" type="datetime1">
              <a:rPr lang="en-US" smtClean="0"/>
              <a:t>3/22/2023</a:t>
            </a:fld>
            <a:endParaRPr lang="en-US" dirty="0"/>
          </a:p>
        </p:txBody>
      </p:sp>
      <p:sp>
        <p:nvSpPr>
          <p:cNvPr id="5" name="Footer Placeholder 4">
            <a:extLst>
              <a:ext uri="{FF2B5EF4-FFF2-40B4-BE49-F238E27FC236}">
                <a16:creationId xmlns:a16="http://schemas.microsoft.com/office/drawing/2014/main" id="{CFA478B8-FEE1-4FE2-99F5-DFE804BAF9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3A895C-6CE3-463B-B740-5023F6C1833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473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94F7-6028-4AFF-B2B5-96126FCA0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842A1A6-6488-4570-8F7B-333AD33F1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12BC9-6566-44B4-B019-EA19BBC74F21}"/>
              </a:ext>
            </a:extLst>
          </p:cNvPr>
          <p:cNvSpPr>
            <a:spLocks noGrp="1"/>
          </p:cNvSpPr>
          <p:nvPr>
            <p:ph type="dt" sz="half" idx="10"/>
          </p:nvPr>
        </p:nvSpPr>
        <p:spPr/>
        <p:txBody>
          <a:bodyPr/>
          <a:lstStyle/>
          <a:p>
            <a:fld id="{CAE507A8-A5CF-4D38-AB86-7EDDA87A85D4}" type="datetime1">
              <a:rPr lang="en-US" smtClean="0"/>
              <a:t>3/22/2023</a:t>
            </a:fld>
            <a:endParaRPr lang="en-US" dirty="0"/>
          </a:p>
        </p:txBody>
      </p:sp>
      <p:sp>
        <p:nvSpPr>
          <p:cNvPr id="5" name="Footer Placeholder 4">
            <a:extLst>
              <a:ext uri="{FF2B5EF4-FFF2-40B4-BE49-F238E27FC236}">
                <a16:creationId xmlns:a16="http://schemas.microsoft.com/office/drawing/2014/main" id="{A5701B09-4B10-48B4-9D16-30CB363C32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3344D0-3789-4C57-90A9-7E21311CCC47}"/>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1783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071F-D491-461F-8DE0-5890285D40D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19CEF78-74DD-4925-BAAC-C206735883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47C3485-7DA8-4E4B-B4A4-5150E18362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D15AFDB-598D-43AF-B152-FEED332755C8}"/>
              </a:ext>
            </a:extLst>
          </p:cNvPr>
          <p:cNvSpPr>
            <a:spLocks noGrp="1"/>
          </p:cNvSpPr>
          <p:nvPr>
            <p:ph type="dt" sz="half" idx="10"/>
          </p:nvPr>
        </p:nvSpPr>
        <p:spPr/>
        <p:txBody>
          <a:bodyPr/>
          <a:lstStyle/>
          <a:p>
            <a:fld id="{BDFCD27C-8599-43EF-BA1D-14DDC1946E06}" type="datetime1">
              <a:rPr lang="en-US" smtClean="0"/>
              <a:t>3/22/2023</a:t>
            </a:fld>
            <a:endParaRPr lang="en-US" dirty="0"/>
          </a:p>
        </p:txBody>
      </p:sp>
      <p:sp>
        <p:nvSpPr>
          <p:cNvPr id="6" name="Footer Placeholder 5">
            <a:extLst>
              <a:ext uri="{FF2B5EF4-FFF2-40B4-BE49-F238E27FC236}">
                <a16:creationId xmlns:a16="http://schemas.microsoft.com/office/drawing/2014/main" id="{0651D3E2-62E3-4592-8B76-8744A31F74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E7915F-E9C7-451E-8188-96F2F560D2F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589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4803-C145-4F2C-8AF4-27FCBF3EB94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A85C105-BD37-45AB-9BE2-B4261C7DA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49AE84-CE69-4183-B765-BD00D6BBA0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1D38C31-051F-42A6-80DC-598A053A9C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4BAE69-AF9D-4B99-9008-AF901BC79B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A836535-8ECE-4305-B352-DAEFB33347FF}"/>
              </a:ext>
            </a:extLst>
          </p:cNvPr>
          <p:cNvSpPr>
            <a:spLocks noGrp="1"/>
          </p:cNvSpPr>
          <p:nvPr>
            <p:ph type="dt" sz="half" idx="10"/>
          </p:nvPr>
        </p:nvSpPr>
        <p:spPr/>
        <p:txBody>
          <a:bodyPr/>
          <a:lstStyle/>
          <a:p>
            <a:fld id="{49343D99-809A-49C0-96E5-4250D0B498EE}" type="datetime1">
              <a:rPr lang="en-US" smtClean="0"/>
              <a:t>3/22/2023</a:t>
            </a:fld>
            <a:endParaRPr lang="en-US" dirty="0"/>
          </a:p>
        </p:txBody>
      </p:sp>
      <p:sp>
        <p:nvSpPr>
          <p:cNvPr id="8" name="Footer Placeholder 7">
            <a:extLst>
              <a:ext uri="{FF2B5EF4-FFF2-40B4-BE49-F238E27FC236}">
                <a16:creationId xmlns:a16="http://schemas.microsoft.com/office/drawing/2014/main" id="{67EF947B-3324-4E5E-B075-EB103E9A43C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61DFD58-B055-430E-8ACA-80D0E9D65F3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728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0999-D9B4-48B5-9D19-8C20C6F2C1B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1E0A5D2-1D49-4653-80EF-108664201FE9}"/>
              </a:ext>
            </a:extLst>
          </p:cNvPr>
          <p:cNvSpPr>
            <a:spLocks noGrp="1"/>
          </p:cNvSpPr>
          <p:nvPr>
            <p:ph type="dt" sz="half" idx="10"/>
          </p:nvPr>
        </p:nvSpPr>
        <p:spPr/>
        <p:txBody>
          <a:bodyPr/>
          <a:lstStyle/>
          <a:p>
            <a:fld id="{A143DE9B-B678-4EFB-BB7D-A4370204A0B0}" type="datetime1">
              <a:rPr lang="en-US" smtClean="0"/>
              <a:t>3/22/2023</a:t>
            </a:fld>
            <a:endParaRPr lang="en-US" dirty="0"/>
          </a:p>
        </p:txBody>
      </p:sp>
      <p:sp>
        <p:nvSpPr>
          <p:cNvPr id="4" name="Footer Placeholder 3">
            <a:extLst>
              <a:ext uri="{FF2B5EF4-FFF2-40B4-BE49-F238E27FC236}">
                <a16:creationId xmlns:a16="http://schemas.microsoft.com/office/drawing/2014/main" id="{8C0EF747-DE27-49C4-BCFF-3E81297C5D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7CCA026-E0BA-45F5-A5A7-FAADFEDC934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610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91CAB-BF18-4D79-B170-5789003F39CB}"/>
              </a:ext>
            </a:extLst>
          </p:cNvPr>
          <p:cNvSpPr>
            <a:spLocks noGrp="1"/>
          </p:cNvSpPr>
          <p:nvPr>
            <p:ph type="dt" sz="half" idx="10"/>
          </p:nvPr>
        </p:nvSpPr>
        <p:spPr/>
        <p:txBody>
          <a:bodyPr/>
          <a:lstStyle/>
          <a:p>
            <a:fld id="{E68812DA-F765-4142-A6A3-A8ED7235E082}" type="datetime1">
              <a:rPr lang="en-US" smtClean="0"/>
              <a:t>3/22/2023</a:t>
            </a:fld>
            <a:endParaRPr lang="en-US" dirty="0"/>
          </a:p>
        </p:txBody>
      </p:sp>
      <p:sp>
        <p:nvSpPr>
          <p:cNvPr id="3" name="Footer Placeholder 2">
            <a:extLst>
              <a:ext uri="{FF2B5EF4-FFF2-40B4-BE49-F238E27FC236}">
                <a16:creationId xmlns:a16="http://schemas.microsoft.com/office/drawing/2014/main" id="{182440F1-6567-4257-B0D3-77661311FCB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A02858-A0F0-4E7F-B4E3-0D9F5301FA5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759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BFF2-4AF5-4F3F-B338-9D1022890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9A3D9A3-C261-4AEC-BB41-E46E39597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C697059-F35C-4279-AC46-26B4FA45D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97CA9-44C1-43A5-8D02-114D11A185D9}"/>
              </a:ext>
            </a:extLst>
          </p:cNvPr>
          <p:cNvSpPr>
            <a:spLocks noGrp="1"/>
          </p:cNvSpPr>
          <p:nvPr>
            <p:ph type="dt" sz="half" idx="10"/>
          </p:nvPr>
        </p:nvSpPr>
        <p:spPr/>
        <p:txBody>
          <a:bodyPr/>
          <a:lstStyle/>
          <a:p>
            <a:fld id="{3E0277FD-7DE6-41D4-930D-AC99F5AFE54E}" type="datetime1">
              <a:rPr lang="en-US" smtClean="0"/>
              <a:t>3/22/2023</a:t>
            </a:fld>
            <a:endParaRPr lang="en-US" dirty="0"/>
          </a:p>
        </p:txBody>
      </p:sp>
      <p:sp>
        <p:nvSpPr>
          <p:cNvPr id="6" name="Footer Placeholder 5">
            <a:extLst>
              <a:ext uri="{FF2B5EF4-FFF2-40B4-BE49-F238E27FC236}">
                <a16:creationId xmlns:a16="http://schemas.microsoft.com/office/drawing/2014/main" id="{9C6263A6-52CB-4D3E-85D0-E68F55552A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246B8E-AAE1-49D8-A03A-8410E89B1AD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3272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F7334-7256-43D2-818F-C978A9B89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3F840DB-7ED4-4318-A04D-0AA2E74D3A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4D05BD8-4064-4C6B-8239-E1009919E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0B0AE-541B-42C9-8130-96918E908614}"/>
              </a:ext>
            </a:extLst>
          </p:cNvPr>
          <p:cNvSpPr>
            <a:spLocks noGrp="1"/>
          </p:cNvSpPr>
          <p:nvPr>
            <p:ph type="dt" sz="half" idx="10"/>
          </p:nvPr>
        </p:nvSpPr>
        <p:spPr/>
        <p:txBody>
          <a:bodyPr/>
          <a:lstStyle/>
          <a:p>
            <a:fld id="{9EA15526-7079-4B7B-987C-1B5FAE11A0FF}" type="datetime1">
              <a:rPr lang="en-US" smtClean="0"/>
              <a:t>3/22/2023</a:t>
            </a:fld>
            <a:endParaRPr lang="en-US" dirty="0"/>
          </a:p>
        </p:txBody>
      </p:sp>
      <p:sp>
        <p:nvSpPr>
          <p:cNvPr id="6" name="Footer Placeholder 5">
            <a:extLst>
              <a:ext uri="{FF2B5EF4-FFF2-40B4-BE49-F238E27FC236}">
                <a16:creationId xmlns:a16="http://schemas.microsoft.com/office/drawing/2014/main" id="{94EFE32A-9071-4547-9651-A6D66E8B47A7}"/>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53369455-2C3E-4CAE-9D65-4E27C2733FA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373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86D8-F6E5-4076-A5FB-9F96E6D90F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AFFD3DB-DD88-4689-9E16-7DAB8484C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537385-067B-433C-B765-8AF879BBBE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ED0CC-082F-4160-86E5-0D6041F12778}" type="datetime1">
              <a:rPr lang="en-US" smtClean="0"/>
              <a:t>3/22/2023</a:t>
            </a:fld>
            <a:endParaRPr lang="en-US" dirty="0"/>
          </a:p>
        </p:txBody>
      </p:sp>
      <p:sp>
        <p:nvSpPr>
          <p:cNvPr id="5" name="Footer Placeholder 4">
            <a:extLst>
              <a:ext uri="{FF2B5EF4-FFF2-40B4-BE49-F238E27FC236}">
                <a16:creationId xmlns:a16="http://schemas.microsoft.com/office/drawing/2014/main" id="{554E9442-69DC-4C0E-8D6D-EAE142C1D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26FD926-C829-4C36-AD1A-45BB3AFA0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61645426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9">
            <a:extLst>
              <a:ext uri="{FF2B5EF4-FFF2-40B4-BE49-F238E27FC236}">
                <a16:creationId xmlns:a16="http://schemas.microsoft.com/office/drawing/2014/main" id="{24747089-0322-4B03-B224-817DD4C8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11">
            <a:extLst>
              <a:ext uri="{FF2B5EF4-FFF2-40B4-BE49-F238E27FC236}">
                <a16:creationId xmlns:a16="http://schemas.microsoft.com/office/drawing/2014/main" id="{7228512D-3055-4911-A4D1-4A084C9C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933928"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rane, building, bridge, water&#10;&#10;Description automatically generated">
            <a:extLst>
              <a:ext uri="{FF2B5EF4-FFF2-40B4-BE49-F238E27FC236}">
                <a16:creationId xmlns:a16="http://schemas.microsoft.com/office/drawing/2014/main" id="{1DA90CB2-20F7-4628-BF45-BEBC0A7C96F4}"/>
              </a:ext>
            </a:extLst>
          </p:cNvPr>
          <p:cNvPicPr>
            <a:picLocks noChangeAspect="1"/>
          </p:cNvPicPr>
          <p:nvPr/>
        </p:nvPicPr>
        <p:blipFill rotWithShape="1">
          <a:blip r:embed="rId2">
            <a:extLst>
              <a:ext uri="{28A0092B-C50C-407E-A947-70E740481C1C}">
                <a14:useLocalDpi xmlns:a14="http://schemas.microsoft.com/office/drawing/2010/main" val="0"/>
              </a:ext>
            </a:extLst>
          </a:blip>
          <a:srcRect r="-1" b="653"/>
          <a:stretch/>
        </p:blipFill>
        <p:spPr>
          <a:xfrm>
            <a:off x="886782" y="1"/>
            <a:ext cx="8557447" cy="5347244"/>
          </a:xfrm>
          <a:custGeom>
            <a:avLst/>
            <a:gdLst/>
            <a:ahLst/>
            <a:cxnLst/>
            <a:rect l="l" t="t" r="r" b="b"/>
            <a:pathLst>
              <a:path w="9366779" h="5852967">
                <a:moveTo>
                  <a:pt x="1169579" y="0"/>
                </a:moveTo>
                <a:lnTo>
                  <a:pt x="8197201" y="0"/>
                </a:lnTo>
                <a:lnTo>
                  <a:pt x="9366779" y="1169579"/>
                </a:lnTo>
                <a:lnTo>
                  <a:pt x="4683391" y="5852967"/>
                </a:lnTo>
                <a:lnTo>
                  <a:pt x="0" y="1169579"/>
                </a:lnTo>
                <a:close/>
              </a:path>
            </a:pathLst>
          </a:custGeom>
        </p:spPr>
      </p:pic>
      <p:sp>
        <p:nvSpPr>
          <p:cNvPr id="40" name="Isosceles Triangle 13">
            <a:extLst>
              <a:ext uri="{FF2B5EF4-FFF2-40B4-BE49-F238E27FC236}">
                <a16:creationId xmlns:a16="http://schemas.microsoft.com/office/drawing/2014/main" id="{3C98C7BF-70D9-4D19-BD2D-D808991FD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3853"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5">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0246" y="2074302"/>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ame 17">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501609" y="1635665"/>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67D81DE-6A2D-4746-AC33-51EDCD747FC8}"/>
              </a:ext>
            </a:extLst>
          </p:cNvPr>
          <p:cNvSpPr>
            <a:spLocks noGrp="1"/>
          </p:cNvSpPr>
          <p:nvPr>
            <p:ph type="ctrTitle"/>
          </p:nvPr>
        </p:nvSpPr>
        <p:spPr>
          <a:xfrm>
            <a:off x="6096000" y="3129036"/>
            <a:ext cx="5063371" cy="1345720"/>
          </a:xfrm>
          <a:noFill/>
        </p:spPr>
        <p:txBody>
          <a:bodyPr anchor="ctr">
            <a:normAutofit/>
          </a:bodyPr>
          <a:lstStyle/>
          <a:p>
            <a:r>
              <a:rPr lang="en-AU" sz="4000" b="1" dirty="0">
                <a:solidFill>
                  <a:srgbClr val="080808"/>
                </a:solidFill>
                <a:latin typeface="Arial" panose="020B0604020202020204" pitchFamily="34" charset="0"/>
                <a:cs typeface="Arial" panose="020B0604020202020204" pitchFamily="34" charset="0"/>
              </a:rPr>
              <a:t>SỨC BỀN VẬT LIỆU</a:t>
            </a:r>
          </a:p>
        </p:txBody>
      </p:sp>
      <p:sp>
        <p:nvSpPr>
          <p:cNvPr id="43" name="Freeform: Shape 19">
            <a:extLst>
              <a:ext uri="{FF2B5EF4-FFF2-40B4-BE49-F238E27FC236}">
                <a16:creationId xmlns:a16="http://schemas.microsoft.com/office/drawing/2014/main" id="{FFD685C2-1A84-41DE-BFA0-0A068F83D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14977"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DBFDA72-0CFC-4CAC-863D-3F0615948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50323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DF8B5F-E417-4D85-A730-D43BE288EA00}"/>
              </a:ext>
            </a:extLst>
          </p:cNvPr>
          <p:cNvSpPr>
            <a:spLocks noGrp="1"/>
          </p:cNvSpPr>
          <p:nvPr>
            <p:ph idx="1"/>
          </p:nvPr>
        </p:nvSpPr>
        <p:spPr>
          <a:xfrm>
            <a:off x="838200" y="960213"/>
            <a:ext cx="10515600" cy="2627243"/>
          </a:xfrm>
        </p:spPr>
        <p:txBody>
          <a:bodyPr>
            <a:normAutofit/>
          </a:bodyPr>
          <a:lstStyle/>
          <a:p>
            <a:pPr marL="0" indent="0">
              <a:buNone/>
            </a:pPr>
            <a:r>
              <a:rPr lang="en-AU" sz="2400" b="1" dirty="0">
                <a:solidFill>
                  <a:schemeClr val="accent1"/>
                </a:solidFill>
                <a:latin typeface="Times New Roman" panose="02020603050405020304" pitchFamily="18" charset="0"/>
                <a:cs typeface="Times New Roman" panose="02020603050405020304" pitchFamily="18" charset="0"/>
              </a:rPr>
              <a:t>1.2. </a:t>
            </a:r>
            <a:r>
              <a:rPr lang="en-AU" sz="2400" b="1" dirty="0" err="1">
                <a:solidFill>
                  <a:schemeClr val="accent1"/>
                </a:solidFill>
                <a:latin typeface="Times New Roman" panose="02020603050405020304" pitchFamily="18" charset="0"/>
                <a:cs typeface="Times New Roman" panose="02020603050405020304" pitchFamily="18" charset="0"/>
              </a:rPr>
              <a:t>Các</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yếu</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tố</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tác</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dụng</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lên</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vật</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thể</a:t>
            </a:r>
            <a:endParaRPr lang="en-AU"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Tải trọng:</a:t>
            </a:r>
            <a:r>
              <a:rPr lang="en-US"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 những lực chủ động, biết trước,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được lấy theo các qui định, tiêu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chuẩn</a:t>
            </a:r>
            <a:endParaRPr lang="en-US" sz="2400" dirty="0">
              <a:latin typeface="Times New Roman" panose="02020603050405020304" pitchFamily="18" charset="0"/>
              <a:cs typeface="Times New Roman" panose="02020603050405020304" pitchFamily="18" charset="0"/>
            </a:endParaRPr>
          </a:p>
          <a:p>
            <a:pPr marL="0" indent="0">
              <a:buNone/>
            </a:pP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Phản lực :</a:t>
            </a:r>
            <a:r>
              <a:rPr lang="en-US"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 những lực thụ động, phát sinh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tại vị trí liên kết vật thể đang xét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với vật thể </a:t>
            </a:r>
            <a:r>
              <a:rPr lang="vi-VN" sz="2400">
                <a:latin typeface="Times New Roman" panose="02020603050405020304" pitchFamily="18" charset="0"/>
                <a:cs typeface="Times New Roman" panose="02020603050405020304" pitchFamily="18" charset="0"/>
              </a:rPr>
              <a:t>khác </a:t>
            </a:r>
            <a:endParaRPr lang="en-AU" sz="2400"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62592C1B-CC3D-4631-B172-568C4D90C790}"/>
              </a:ext>
            </a:extLst>
          </p:cNvPr>
          <p:cNvGraphicFramePr/>
          <p:nvPr>
            <p:extLst>
              <p:ext uri="{D42A27DB-BD31-4B8C-83A1-F6EECF244321}">
                <p14:modId xmlns:p14="http://schemas.microsoft.com/office/powerpoint/2010/main" val="174400929"/>
              </p:ext>
            </p:extLst>
          </p:nvPr>
        </p:nvGraphicFramePr>
        <p:xfrm>
          <a:off x="3226488" y="3309731"/>
          <a:ext cx="4910345" cy="2627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8FF07F3-B746-4128-9F39-90A73237FD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0096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DF8B5F-E417-4D85-A730-D43BE288EA00}"/>
              </a:ext>
            </a:extLst>
          </p:cNvPr>
          <p:cNvSpPr>
            <a:spLocks noGrp="1"/>
          </p:cNvSpPr>
          <p:nvPr>
            <p:ph idx="1"/>
          </p:nvPr>
        </p:nvSpPr>
        <p:spPr>
          <a:xfrm>
            <a:off x="838200" y="1116964"/>
            <a:ext cx="10515600" cy="4351338"/>
          </a:xfrm>
        </p:spPr>
        <p:txBody>
          <a:bodyPr>
            <a:normAutofit/>
          </a:bodyPr>
          <a:lstStyle/>
          <a:p>
            <a:pPr marL="0" indent="0">
              <a:buNone/>
            </a:pPr>
            <a:r>
              <a:rPr lang="en-AU" sz="2400" b="1" dirty="0">
                <a:solidFill>
                  <a:schemeClr val="accent1"/>
                </a:solidFill>
                <a:latin typeface="Times New Roman" panose="02020603050405020304" pitchFamily="18" charset="0"/>
                <a:cs typeface="Times New Roman" panose="02020603050405020304" pitchFamily="18" charset="0"/>
              </a:rPr>
              <a:t>1.2. </a:t>
            </a:r>
            <a:r>
              <a:rPr lang="en-AU" sz="2400" b="1" dirty="0" err="1">
                <a:solidFill>
                  <a:schemeClr val="accent1"/>
                </a:solidFill>
                <a:latin typeface="Times New Roman" panose="02020603050405020304" pitchFamily="18" charset="0"/>
                <a:cs typeface="Times New Roman" panose="02020603050405020304" pitchFamily="18" charset="0"/>
              </a:rPr>
              <a:t>Các</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yếu</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tố</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tác</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dụng</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lên</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vật</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thể</a:t>
            </a:r>
            <a:endParaRPr lang="en-AU" sz="2400" b="1" dirty="0">
              <a:solidFill>
                <a:schemeClr val="accent1"/>
              </a:solidFill>
              <a:latin typeface="Times New Roman" panose="02020603050405020304" pitchFamily="18" charset="0"/>
              <a:cs typeface="Times New Roman" panose="02020603050405020304" pitchFamily="18" charset="0"/>
            </a:endParaRPr>
          </a:p>
          <a:p>
            <a:r>
              <a:rPr lang="en-AU" sz="2400" dirty="0" err="1">
                <a:latin typeface="Times New Roman" panose="02020603050405020304" pitchFamily="18" charset="0"/>
                <a:cs typeface="Times New Roman" panose="02020603050405020304" pitchFamily="18" charset="0"/>
              </a:rPr>
              <a:t>Phân</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loại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ngoại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lực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theo</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tính</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phân</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bố</a:t>
            </a:r>
            <a:r>
              <a:rPr lang="en-AU" sz="2400" dirty="0">
                <a:latin typeface="Times New Roman" panose="02020603050405020304" pitchFamily="18" charset="0"/>
                <a:cs typeface="Times New Roman" panose="02020603050405020304" pitchFamily="18" charset="0"/>
              </a:rPr>
              <a:t> </a:t>
            </a:r>
            <a:br>
              <a:rPr lang="en-AU" sz="2400" dirty="0">
                <a:latin typeface="Times New Roman" panose="02020603050405020304" pitchFamily="18" charset="0"/>
                <a:cs typeface="Times New Roman" panose="02020603050405020304" pitchFamily="18" charset="0"/>
              </a:rPr>
            </a:br>
            <a:endParaRPr lang="en-AU" sz="2400" dirty="0">
              <a:latin typeface="Times New Roman" panose="02020603050405020304" pitchFamily="18" charset="0"/>
              <a:cs typeface="Times New Roman" panose="02020603050405020304" pitchFamily="18" charset="0"/>
            </a:endParaRPr>
          </a:p>
        </p:txBody>
      </p:sp>
      <p:pic>
        <p:nvPicPr>
          <p:cNvPr id="7" name="Picture 6" descr="A close up of a logo&#10;&#10;Description automatically generated">
            <a:extLst>
              <a:ext uri="{FF2B5EF4-FFF2-40B4-BE49-F238E27FC236}">
                <a16:creationId xmlns:a16="http://schemas.microsoft.com/office/drawing/2014/main" id="{101EE24B-38BD-4BE0-8B08-4C12D5525AD1}"/>
              </a:ext>
            </a:extLst>
          </p:cNvPr>
          <p:cNvPicPr>
            <a:picLocks noChangeAspect="1"/>
          </p:cNvPicPr>
          <p:nvPr/>
        </p:nvPicPr>
        <p:blipFill rotWithShape="1">
          <a:blip r:embed="rId2">
            <a:extLst>
              <a:ext uri="{28A0092B-C50C-407E-A947-70E740481C1C}">
                <a14:useLocalDpi xmlns:a14="http://schemas.microsoft.com/office/drawing/2010/main" val="0"/>
              </a:ext>
            </a:extLst>
          </a:blip>
          <a:srcRect r="42946" b="34613"/>
          <a:stretch/>
        </p:blipFill>
        <p:spPr>
          <a:xfrm>
            <a:off x="838201" y="2083221"/>
            <a:ext cx="4012096" cy="1848698"/>
          </a:xfrm>
          <a:prstGeom prst="rect">
            <a:avLst/>
          </a:prstGeom>
        </p:spPr>
      </p:pic>
      <p:pic>
        <p:nvPicPr>
          <p:cNvPr id="8" name="Picture 7" descr="A close up of a logo&#10;&#10;Description automatically generated">
            <a:extLst>
              <a:ext uri="{FF2B5EF4-FFF2-40B4-BE49-F238E27FC236}">
                <a16:creationId xmlns:a16="http://schemas.microsoft.com/office/drawing/2014/main" id="{E37B1BC9-3ACE-4132-8254-96533B0E84D2}"/>
              </a:ext>
            </a:extLst>
          </p:cNvPr>
          <p:cNvPicPr>
            <a:picLocks noChangeAspect="1"/>
          </p:cNvPicPr>
          <p:nvPr/>
        </p:nvPicPr>
        <p:blipFill rotWithShape="1">
          <a:blip r:embed="rId2">
            <a:extLst>
              <a:ext uri="{28A0092B-C50C-407E-A947-70E740481C1C}">
                <a14:useLocalDpi xmlns:a14="http://schemas.microsoft.com/office/drawing/2010/main" val="0"/>
              </a:ext>
            </a:extLst>
          </a:blip>
          <a:srcRect l="56748"/>
          <a:stretch/>
        </p:blipFill>
        <p:spPr>
          <a:xfrm>
            <a:off x="5986670" y="2607316"/>
            <a:ext cx="4121426" cy="3831188"/>
          </a:xfrm>
          <a:prstGeom prst="rect">
            <a:avLst/>
          </a:prstGeom>
        </p:spPr>
      </p:pic>
      <p:pic>
        <p:nvPicPr>
          <p:cNvPr id="5" name="Picture 4">
            <a:extLst>
              <a:ext uri="{FF2B5EF4-FFF2-40B4-BE49-F238E27FC236}">
                <a16:creationId xmlns:a16="http://schemas.microsoft.com/office/drawing/2014/main" id="{A22DA7FC-28EA-4422-928F-CFA097D61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8509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DF8B5F-E417-4D85-A730-D43BE288EA00}"/>
              </a:ext>
            </a:extLst>
          </p:cNvPr>
          <p:cNvSpPr>
            <a:spLocks noGrp="1"/>
          </p:cNvSpPr>
          <p:nvPr>
            <p:ph idx="1"/>
          </p:nvPr>
        </p:nvSpPr>
        <p:spPr>
          <a:xfrm>
            <a:off x="838199" y="902717"/>
            <a:ext cx="10515600" cy="1697068"/>
          </a:xfrm>
        </p:spPr>
        <p:txBody>
          <a:bodyPr>
            <a:noAutofit/>
          </a:bodyPr>
          <a:lstStyle/>
          <a:p>
            <a:pPr marL="0" indent="0">
              <a:buNone/>
            </a:pPr>
            <a:r>
              <a:rPr lang="en-US" sz="2400" b="1" dirty="0">
                <a:solidFill>
                  <a:schemeClr val="accent1"/>
                </a:solidFill>
                <a:latin typeface="Times New Roman" panose="02020603050405020304" pitchFamily="18" charset="0"/>
                <a:cs typeface="Times New Roman" panose="02020603050405020304" pitchFamily="18" charset="0"/>
              </a:rPr>
              <a:t>1.3 </a:t>
            </a:r>
            <a:r>
              <a:rPr lang="en-US" sz="2400" b="1" dirty="0" err="1">
                <a:solidFill>
                  <a:schemeClr val="accent1"/>
                </a:solidFill>
                <a:latin typeface="Times New Roman" panose="02020603050405020304" pitchFamily="18" charset="0"/>
                <a:cs typeface="Times New Roman" panose="02020603050405020304" pitchFamily="18" charset="0"/>
              </a:rPr>
              <a:t>Các</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loại</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liên</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kết</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phẳng</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và</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phản</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lực</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err="1">
                <a:solidFill>
                  <a:schemeClr val="accent1"/>
                </a:solidFill>
                <a:latin typeface="Times New Roman" panose="02020603050405020304" pitchFamily="18" charset="0"/>
                <a:cs typeface="Times New Roman" panose="02020603050405020304" pitchFamily="18" charset="0"/>
              </a:rPr>
              <a:t>liên</a:t>
            </a:r>
            <a:r>
              <a:rPr lang="en-US" sz="2400" b="1">
                <a:solidFill>
                  <a:schemeClr val="accent1"/>
                </a:solidFill>
                <a:latin typeface="Times New Roman" panose="02020603050405020304" pitchFamily="18" charset="0"/>
                <a:cs typeface="Times New Roman" panose="02020603050405020304" pitchFamily="18" charset="0"/>
              </a:rPr>
              <a:t> kết</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lnSpc>
                <a:spcPct val="150000"/>
              </a:lnSpc>
              <a:buNone/>
            </a:pPr>
            <a:r>
              <a:rPr lang="en-AU" sz="2400" dirty="0" err="1">
                <a:latin typeface="Times New Roman" panose="02020603050405020304" pitchFamily="18" charset="0"/>
                <a:cs typeface="Times New Roman" panose="02020603050405020304" pitchFamily="18" charset="0"/>
              </a:rPr>
              <a:t>Các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vật</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thể</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bị</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ràng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buộc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với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nhau</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hoặc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với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đất</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bởi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các</a:t>
            </a:r>
            <a:r>
              <a:rPr lang="en-AU" sz="2400" dirty="0">
                <a:latin typeface="Times New Roman" panose="02020603050405020304" pitchFamily="18" charset="0"/>
                <a:cs typeface="Times New Roman" panose="02020603050405020304" pitchFamily="18" charset="0"/>
              </a:rPr>
              <a:t> </a:t>
            </a:r>
            <a:r>
              <a:rPr lang="en-AU" sz="2400" b="1" u="sng" dirty="0" err="1">
                <a:solidFill>
                  <a:srgbClr val="FF0000"/>
                </a:solidFill>
                <a:latin typeface="Times New Roman" panose="02020603050405020304" pitchFamily="18" charset="0"/>
                <a:cs typeface="Times New Roman" panose="02020603050405020304" pitchFamily="18" charset="0"/>
              </a:rPr>
              <a:t>liên</a:t>
            </a:r>
            <a:r>
              <a:rPr lang="en-AU" sz="2400" b="1" u="sng" dirty="0">
                <a:solidFill>
                  <a:srgbClr val="FF0000"/>
                </a:solidFill>
                <a:latin typeface="Times New Roman" panose="02020603050405020304" pitchFamily="18" charset="0"/>
                <a:cs typeface="Times New Roman" panose="02020603050405020304" pitchFamily="18" charset="0"/>
              </a:rPr>
              <a:t> </a:t>
            </a:r>
            <a:r>
              <a:rPr lang="en-AU" sz="2400" b="1" u="sng" dirty="0" err="1">
                <a:solidFill>
                  <a:srgbClr val="FF0000"/>
                </a:solidFill>
                <a:latin typeface="Times New Roman" panose="02020603050405020304" pitchFamily="18" charset="0"/>
                <a:cs typeface="Times New Roman" panose="02020603050405020304" pitchFamily="18" charset="0"/>
              </a:rPr>
              <a:t>kết</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Thông</a:t>
            </a:r>
            <a:r>
              <a:rPr lang="en-AU" sz="2400" dirty="0">
                <a:latin typeface="Times New Roman" panose="02020603050405020304" pitchFamily="18" charset="0"/>
                <a:cs typeface="Times New Roman" panose="02020603050405020304" pitchFamily="18" charset="0"/>
              </a:rPr>
              <a:t> qua </a:t>
            </a:r>
            <a:r>
              <a:rPr lang="en-AU" sz="2400" dirty="0" err="1">
                <a:latin typeface="Times New Roman" panose="02020603050405020304" pitchFamily="18" charset="0"/>
                <a:cs typeface="Times New Roman" panose="02020603050405020304" pitchFamily="18" charset="0"/>
              </a:rPr>
              <a:t>liên</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kết</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các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vật</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thể</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có</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tác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dụng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lực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và</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phản</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lực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với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nhau</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hoặc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với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đất</a:t>
            </a:r>
            <a:r>
              <a:rPr lang="en-AU" sz="2400" dirty="0">
                <a:latin typeface="Times New Roman" panose="02020603050405020304" pitchFamily="18" charset="0"/>
                <a:cs typeface="Times New Roman" panose="02020603050405020304" pitchFamily="18" charset="0"/>
              </a:rPr>
              <a:t> =&gt; </a:t>
            </a:r>
            <a:r>
              <a:rPr lang="en-US" sz="2400" u="sng" dirty="0" err="1">
                <a:solidFill>
                  <a:srgbClr val="FF0000"/>
                </a:solidFill>
                <a:latin typeface="Times New Roman" panose="02020603050405020304" pitchFamily="18" charset="0"/>
                <a:cs typeface="Times New Roman" panose="02020603050405020304" pitchFamily="18" charset="0"/>
              </a:rPr>
              <a:t>phản</a:t>
            </a:r>
            <a:r>
              <a:rPr lang="en-US" sz="2400" u="sng" dirty="0">
                <a:solidFill>
                  <a:srgbClr val="FF0000"/>
                </a:solidFill>
                <a:latin typeface="Times New Roman" panose="02020603050405020304" pitchFamily="18" charset="0"/>
                <a:cs typeface="Times New Roman" panose="02020603050405020304" pitchFamily="18" charset="0"/>
              </a:rPr>
              <a:t> </a:t>
            </a:r>
            <a:r>
              <a:rPr lang="en-AU" sz="2400" u="sng" dirty="0" err="1">
                <a:solidFill>
                  <a:srgbClr val="FF0000"/>
                </a:solidFill>
                <a:latin typeface="Times New Roman" panose="02020603050405020304" pitchFamily="18" charset="0"/>
                <a:cs typeface="Times New Roman" panose="02020603050405020304" pitchFamily="18" charset="0"/>
              </a:rPr>
              <a:t>lực</a:t>
            </a:r>
            <a:r>
              <a:rPr lang="en-AU" sz="2400" u="sng" dirty="0">
                <a:solidFill>
                  <a:srgbClr val="FF0000"/>
                </a:solidFill>
                <a:latin typeface="Times New Roman" panose="02020603050405020304" pitchFamily="18" charset="0"/>
                <a:cs typeface="Times New Roman" panose="02020603050405020304" pitchFamily="18" charset="0"/>
              </a:rPr>
              <a:t> </a:t>
            </a:r>
            <a:r>
              <a:rPr lang="en-AU" sz="2400" u="sng" dirty="0" err="1">
                <a:solidFill>
                  <a:srgbClr val="FF0000"/>
                </a:solidFill>
                <a:latin typeface="Times New Roman" panose="02020603050405020304" pitchFamily="18" charset="0"/>
                <a:cs typeface="Times New Roman" panose="02020603050405020304" pitchFamily="18" charset="0"/>
              </a:rPr>
              <a:t>liên</a:t>
            </a:r>
            <a:r>
              <a:rPr lang="en-AU" sz="2400" u="sng" dirty="0">
                <a:solidFill>
                  <a:srgbClr val="FF0000"/>
                </a:solidFill>
                <a:latin typeface="Times New Roman" panose="02020603050405020304" pitchFamily="18" charset="0"/>
                <a:cs typeface="Times New Roman" panose="02020603050405020304" pitchFamily="18" charset="0"/>
              </a:rPr>
              <a:t> </a:t>
            </a:r>
            <a:r>
              <a:rPr lang="en-AU" sz="2400" u="sng" dirty="0" err="1">
                <a:solidFill>
                  <a:srgbClr val="FF0000"/>
                </a:solidFill>
                <a:latin typeface="Times New Roman" panose="02020603050405020304" pitchFamily="18" charset="0"/>
                <a:cs typeface="Times New Roman" panose="02020603050405020304" pitchFamily="18" charset="0"/>
              </a:rPr>
              <a:t>kết</a:t>
            </a:r>
            <a:r>
              <a:rPr lang="en-AU" sz="2400" u="sng" dirty="0">
                <a:solidFill>
                  <a:srgbClr val="FF0000"/>
                </a:solidFill>
                <a:latin typeface="Times New Roman" panose="02020603050405020304" pitchFamily="18" charset="0"/>
                <a:cs typeface="Times New Roman" panose="02020603050405020304" pitchFamily="18" charset="0"/>
              </a:rPr>
              <a:t> </a:t>
            </a:r>
            <a:br>
              <a:rPr lang="en-AU" sz="2400" dirty="0">
                <a:latin typeface="Times New Roman" panose="02020603050405020304" pitchFamily="18" charset="0"/>
                <a:cs typeface="Times New Roman" panose="02020603050405020304" pitchFamily="18" charset="0"/>
              </a:rPr>
            </a:br>
            <a:endParaRPr lang="en-AU"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07CFA97-5029-4E51-931C-E6D485DBAD4A}"/>
              </a:ext>
            </a:extLst>
          </p:cNvPr>
          <p:cNvSpPr/>
          <p:nvPr/>
        </p:nvSpPr>
        <p:spPr>
          <a:xfrm>
            <a:off x="771524" y="2475090"/>
            <a:ext cx="10582275" cy="1141146"/>
          </a:xfrm>
          <a:prstGeom prst="rect">
            <a:avLst/>
          </a:prstGeom>
        </p:spPr>
        <p:txBody>
          <a:bodyPr wrap="square">
            <a:spAutoFit/>
          </a:bodyPr>
          <a:lstStyle/>
          <a:p>
            <a:pPr>
              <a:lnSpc>
                <a:spcPct val="150000"/>
              </a:lnSpc>
            </a:pPr>
            <a:r>
              <a:rPr lang="vi-VN" sz="2400" dirty="0">
                <a:solidFill>
                  <a:srgbClr val="FF0000"/>
                </a:solidFill>
                <a:latin typeface="+mj-lt"/>
                <a:cs typeface="Arial" panose="020B0604020202020204" pitchFamily="34" charset="0"/>
              </a:rPr>
              <a:t>Giới hạn: </a:t>
            </a:r>
            <a:r>
              <a:rPr lang="vi-VN" sz="2400" dirty="0">
                <a:latin typeface="+mj-lt"/>
                <a:cs typeface="Arial" panose="020B0604020202020204" pitchFamily="34" charset="0"/>
              </a:rPr>
              <a:t>Bài toán phẳng – thanh có ba bậc tự</a:t>
            </a:r>
            <a:r>
              <a:rPr lang="en-US" sz="2400" dirty="0">
                <a:latin typeface="+mj-lt"/>
                <a:cs typeface="Arial" panose="020B0604020202020204" pitchFamily="34" charset="0"/>
              </a:rPr>
              <a:t> </a:t>
            </a:r>
            <a:r>
              <a:rPr lang="vi-VN" sz="2400" dirty="0">
                <a:latin typeface="+mj-lt"/>
                <a:cs typeface="Arial" panose="020B0604020202020204" pitchFamily="34" charset="0"/>
              </a:rPr>
              <a:t>do ≈ 3 khả năng chuyển động, liên kết ngăn</a:t>
            </a:r>
            <a:r>
              <a:rPr lang="en-US" sz="2400" dirty="0">
                <a:latin typeface="+mj-lt"/>
                <a:cs typeface="Arial" panose="020B0604020202020204" pitchFamily="34" charset="0"/>
              </a:rPr>
              <a:t> </a:t>
            </a:r>
            <a:r>
              <a:rPr lang="vi-VN" sz="2400" dirty="0">
                <a:latin typeface="+mj-lt"/>
                <a:cs typeface="Arial" panose="020B0604020202020204" pitchFamily="34" charset="0"/>
              </a:rPr>
              <a:t>cản chuyển động theo phương nào thì có phản</a:t>
            </a:r>
            <a:r>
              <a:rPr lang="en-US" sz="2400" dirty="0">
                <a:latin typeface="+mj-lt"/>
                <a:cs typeface="Arial" panose="020B0604020202020204" pitchFamily="34" charset="0"/>
              </a:rPr>
              <a:t> </a:t>
            </a:r>
            <a:r>
              <a:rPr lang="vi-VN" sz="2400" dirty="0">
                <a:latin typeface="+mj-lt"/>
                <a:cs typeface="Arial" panose="020B0604020202020204" pitchFamily="34" charset="0"/>
              </a:rPr>
              <a:t>lực liên kết theo </a:t>
            </a:r>
            <a:r>
              <a:rPr lang="vi-VN" sz="2400">
                <a:latin typeface="+mj-lt"/>
                <a:cs typeface="Arial" panose="020B0604020202020204" pitchFamily="34" charset="0"/>
              </a:rPr>
              <a:t>phương đó</a:t>
            </a:r>
            <a:r>
              <a:rPr lang="en-US" sz="2400">
                <a:latin typeface="+mj-lt"/>
                <a:cs typeface="Arial" panose="020B0604020202020204" pitchFamily="34" charset="0"/>
              </a:rPr>
              <a:t>.</a:t>
            </a:r>
            <a:r>
              <a:rPr lang="vi-VN" sz="2400">
                <a:latin typeface="+mj-lt"/>
                <a:cs typeface="Arial" panose="020B0604020202020204" pitchFamily="34" charset="0"/>
              </a:rPr>
              <a:t> </a:t>
            </a:r>
            <a:endParaRPr lang="en-AU" sz="2400" dirty="0">
              <a:latin typeface="+mj-lt"/>
            </a:endParaRPr>
          </a:p>
        </p:txBody>
      </p:sp>
      <p:graphicFrame>
        <p:nvGraphicFramePr>
          <p:cNvPr id="7" name="Diagram 6">
            <a:extLst>
              <a:ext uri="{FF2B5EF4-FFF2-40B4-BE49-F238E27FC236}">
                <a16:creationId xmlns:a16="http://schemas.microsoft.com/office/drawing/2014/main" id="{07573608-0A0F-47FF-ACF0-A93A488686D9}"/>
              </a:ext>
            </a:extLst>
          </p:cNvPr>
          <p:cNvGraphicFramePr/>
          <p:nvPr>
            <p:extLst>
              <p:ext uri="{D42A27DB-BD31-4B8C-83A1-F6EECF244321}">
                <p14:modId xmlns:p14="http://schemas.microsoft.com/office/powerpoint/2010/main" val="941054442"/>
              </p:ext>
            </p:extLst>
          </p:nvPr>
        </p:nvGraphicFramePr>
        <p:xfrm>
          <a:off x="2173218" y="3798207"/>
          <a:ext cx="7302086" cy="2637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93142E0D-381E-4370-B6F5-B5609ECCEA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9969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3">
            <a:extLst>
              <a:ext uri="{FF2B5EF4-FFF2-40B4-BE49-F238E27FC236}">
                <a16:creationId xmlns:a16="http://schemas.microsoft.com/office/drawing/2014/main" id="{F3DB0E8D-BD36-464C-9933-591304DDDEB1}"/>
              </a:ext>
            </a:extLst>
          </p:cNvPr>
          <p:cNvSpPr/>
          <p:nvPr/>
        </p:nvSpPr>
        <p:spPr>
          <a:xfrm>
            <a:off x="5598634" y="1380563"/>
            <a:ext cx="3744416" cy="22894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51796C35-9DE2-4F6F-85A2-4B55B05EC59A}"/>
              </a:ext>
            </a:extLst>
          </p:cNvPr>
          <p:cNvSpPr/>
          <p:nvPr/>
        </p:nvSpPr>
        <p:spPr>
          <a:xfrm>
            <a:off x="450570" y="918898"/>
            <a:ext cx="2771800" cy="461665"/>
          </a:xfrm>
          <a:prstGeom prst="rect">
            <a:avLst/>
          </a:prstGeom>
        </p:spPr>
        <p:txBody>
          <a:bodyPr wrap="square">
            <a:spAutoFit/>
          </a:bodyPr>
          <a:lstStyle/>
          <a:p>
            <a:r>
              <a:rPr lang="en-US" sz="2400" dirty="0">
                <a:solidFill>
                  <a:srgbClr val="C00000"/>
                </a:solidFill>
                <a:latin typeface="Times New Roman" pitchFamily="18" charset="0"/>
                <a:cs typeface="Times New Roman" pitchFamily="18" charset="0"/>
                <a:sym typeface="Wingdings"/>
              </a:rPr>
              <a:t></a:t>
            </a:r>
            <a:r>
              <a:rPr lang="en-US" sz="2400" dirty="0">
                <a:solidFill>
                  <a:srgbClr val="C00000"/>
                </a:solidFill>
                <a:latin typeface="Times New Roman" pitchFamily="18" charset="0"/>
                <a:cs typeface="Times New Roman" pitchFamily="18" charset="0"/>
              </a:rPr>
              <a:t> </a:t>
            </a:r>
            <a:r>
              <a:rPr lang="vi-VN" sz="2400" b="1">
                <a:solidFill>
                  <a:srgbClr val="C00000"/>
                </a:solidFill>
                <a:latin typeface="Times New Roman" pitchFamily="18" charset="0"/>
                <a:cs typeface="Times New Roman" pitchFamily="18" charset="0"/>
              </a:rPr>
              <a:t>Gối </a:t>
            </a:r>
            <a:r>
              <a:rPr lang="en-US" sz="2400" b="1">
                <a:solidFill>
                  <a:srgbClr val="C00000"/>
                </a:solidFill>
                <a:latin typeface="Times New Roman" pitchFamily="18" charset="0"/>
                <a:cs typeface="Times New Roman" pitchFamily="18" charset="0"/>
              </a:rPr>
              <a:t>tựa </a:t>
            </a:r>
            <a:r>
              <a:rPr lang="vi-VN" sz="2400" b="1">
                <a:solidFill>
                  <a:srgbClr val="C00000"/>
                </a:solidFill>
                <a:latin typeface="Times New Roman" pitchFamily="18" charset="0"/>
                <a:cs typeface="Times New Roman" pitchFamily="18" charset="0"/>
              </a:rPr>
              <a:t>di động</a:t>
            </a:r>
            <a:endParaRPr lang="vi-VN" sz="2400" dirty="0">
              <a:solidFill>
                <a:srgbClr val="C00000"/>
              </a:solidFill>
              <a:latin typeface="Times New Roman" pitchFamily="18" charset="0"/>
              <a:cs typeface="Times New Roman" pitchFamily="18" charset="0"/>
            </a:endParaRPr>
          </a:p>
        </p:txBody>
      </p:sp>
      <p:grpSp>
        <p:nvGrpSpPr>
          <p:cNvPr id="12" name="Group 11">
            <a:extLst>
              <a:ext uri="{FF2B5EF4-FFF2-40B4-BE49-F238E27FC236}">
                <a16:creationId xmlns:a16="http://schemas.microsoft.com/office/drawing/2014/main" id="{C1BF8D70-9E5A-48FE-8641-0B85D15F0010}"/>
              </a:ext>
            </a:extLst>
          </p:cNvPr>
          <p:cNvGrpSpPr/>
          <p:nvPr/>
        </p:nvGrpSpPr>
        <p:grpSpPr>
          <a:xfrm>
            <a:off x="5969306" y="1897396"/>
            <a:ext cx="987142" cy="751974"/>
            <a:chOff x="1456126" y="2056085"/>
            <a:chExt cx="987142" cy="751974"/>
          </a:xfrm>
        </p:grpSpPr>
        <p:sp>
          <p:nvSpPr>
            <p:cNvPr id="13" name="Line 39">
              <a:extLst>
                <a:ext uri="{FF2B5EF4-FFF2-40B4-BE49-F238E27FC236}">
                  <a16:creationId xmlns:a16="http://schemas.microsoft.com/office/drawing/2014/main" id="{0C158815-0F12-494E-9350-E132AED4D23E}"/>
                </a:ext>
              </a:extLst>
            </p:cNvPr>
            <p:cNvSpPr>
              <a:spLocks noChangeShapeType="1"/>
            </p:cNvSpPr>
            <p:nvPr/>
          </p:nvSpPr>
          <p:spPr bwMode="auto">
            <a:xfrm>
              <a:off x="2008290" y="2209299"/>
              <a:ext cx="430723" cy="0"/>
            </a:xfrm>
            <a:prstGeom prst="line">
              <a:avLst/>
            </a:prstGeom>
            <a:noFill/>
            <a:ln w="47625">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Oval 40">
              <a:extLst>
                <a:ext uri="{FF2B5EF4-FFF2-40B4-BE49-F238E27FC236}">
                  <a16:creationId xmlns:a16="http://schemas.microsoft.com/office/drawing/2014/main" id="{51D163F7-2C00-4D88-9300-5B7038FA03F0}"/>
                </a:ext>
              </a:extLst>
            </p:cNvPr>
            <p:cNvSpPr>
              <a:spLocks noChangeArrowheads="1"/>
            </p:cNvSpPr>
            <p:nvPr/>
          </p:nvSpPr>
          <p:spPr bwMode="auto">
            <a:xfrm>
              <a:off x="1890921" y="2154953"/>
              <a:ext cx="117367" cy="11736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 name="Line 47">
              <a:extLst>
                <a:ext uri="{FF2B5EF4-FFF2-40B4-BE49-F238E27FC236}">
                  <a16:creationId xmlns:a16="http://schemas.microsoft.com/office/drawing/2014/main" id="{FDBCA5A9-1365-4F29-AEE3-6CE30D6EDA33}"/>
                </a:ext>
              </a:extLst>
            </p:cNvPr>
            <p:cNvSpPr>
              <a:spLocks noChangeShapeType="1"/>
            </p:cNvSpPr>
            <p:nvPr/>
          </p:nvSpPr>
          <p:spPr bwMode="auto">
            <a:xfrm>
              <a:off x="1456126" y="2670253"/>
              <a:ext cx="97042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Rectangle 48" descr="Dark downward diagonal">
              <a:extLst>
                <a:ext uri="{FF2B5EF4-FFF2-40B4-BE49-F238E27FC236}">
                  <a16:creationId xmlns:a16="http://schemas.microsoft.com/office/drawing/2014/main" id="{74D947C8-021B-4239-A8EF-82728473B3FD}"/>
                </a:ext>
              </a:extLst>
            </p:cNvPr>
            <p:cNvSpPr>
              <a:spLocks noChangeArrowheads="1"/>
            </p:cNvSpPr>
            <p:nvPr/>
          </p:nvSpPr>
          <p:spPr bwMode="auto">
            <a:xfrm>
              <a:off x="1457437" y="2687953"/>
              <a:ext cx="969110" cy="120106"/>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 name="Oval 40">
              <a:extLst>
                <a:ext uri="{FF2B5EF4-FFF2-40B4-BE49-F238E27FC236}">
                  <a16:creationId xmlns:a16="http://schemas.microsoft.com/office/drawing/2014/main" id="{283B3955-77CA-45C8-9C06-239416630135}"/>
                </a:ext>
              </a:extLst>
            </p:cNvPr>
            <p:cNvSpPr>
              <a:spLocks noChangeArrowheads="1"/>
            </p:cNvSpPr>
            <p:nvPr/>
          </p:nvSpPr>
          <p:spPr bwMode="auto">
            <a:xfrm>
              <a:off x="1769806" y="2538557"/>
              <a:ext cx="125198" cy="125199"/>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 name="Oval 40">
              <a:extLst>
                <a:ext uri="{FF2B5EF4-FFF2-40B4-BE49-F238E27FC236}">
                  <a16:creationId xmlns:a16="http://schemas.microsoft.com/office/drawing/2014/main" id="{97338DA3-3C93-4395-9005-47FAFA742D3C}"/>
                </a:ext>
              </a:extLst>
            </p:cNvPr>
            <p:cNvSpPr>
              <a:spLocks noChangeArrowheads="1"/>
            </p:cNvSpPr>
            <p:nvPr/>
          </p:nvSpPr>
          <p:spPr bwMode="auto">
            <a:xfrm>
              <a:off x="1998762" y="2538557"/>
              <a:ext cx="125198" cy="125199"/>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 name="Flowchart: Extract 18">
              <a:extLst>
                <a:ext uri="{FF2B5EF4-FFF2-40B4-BE49-F238E27FC236}">
                  <a16:creationId xmlns:a16="http://schemas.microsoft.com/office/drawing/2014/main" id="{CDD4524F-4ECD-44FE-BBEF-FB33CCBFE8F0}"/>
                </a:ext>
              </a:extLst>
            </p:cNvPr>
            <p:cNvSpPr/>
            <p:nvPr/>
          </p:nvSpPr>
          <p:spPr>
            <a:xfrm>
              <a:off x="1701761" y="2250103"/>
              <a:ext cx="504056" cy="288032"/>
            </a:xfrm>
            <a:prstGeom prst="flowChartExtra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20" name="Freeform 50">
              <a:extLst>
                <a:ext uri="{FF2B5EF4-FFF2-40B4-BE49-F238E27FC236}">
                  <a16:creationId xmlns:a16="http://schemas.microsoft.com/office/drawing/2014/main" id="{6CE4BA0B-C9C8-4E33-8129-E4843C84C866}"/>
                </a:ext>
              </a:extLst>
            </p:cNvPr>
            <p:cNvSpPr/>
            <p:nvPr/>
          </p:nvSpPr>
          <p:spPr>
            <a:xfrm>
              <a:off x="2390772" y="2056085"/>
              <a:ext cx="52496" cy="300038"/>
            </a:xfrm>
            <a:custGeom>
              <a:avLst/>
              <a:gdLst>
                <a:gd name="connsiteX0" fmla="*/ 0 w 52496"/>
                <a:gd name="connsiteY0" fmla="*/ 0 h 300038"/>
                <a:gd name="connsiteX1" fmla="*/ 52387 w 52496"/>
                <a:gd name="connsiteY1" fmla="*/ 133350 h 300038"/>
                <a:gd name="connsiteX2" fmla="*/ 14287 w 52496"/>
                <a:gd name="connsiteY2" fmla="*/ 209550 h 300038"/>
                <a:gd name="connsiteX3" fmla="*/ 33337 w 52496"/>
                <a:gd name="connsiteY3" fmla="*/ 300038 h 300038"/>
              </a:gdLst>
              <a:ahLst/>
              <a:cxnLst>
                <a:cxn ang="0">
                  <a:pos x="connsiteX0" y="connsiteY0"/>
                </a:cxn>
                <a:cxn ang="0">
                  <a:pos x="connsiteX1" y="connsiteY1"/>
                </a:cxn>
                <a:cxn ang="0">
                  <a:pos x="connsiteX2" y="connsiteY2"/>
                </a:cxn>
                <a:cxn ang="0">
                  <a:pos x="connsiteX3" y="connsiteY3"/>
                </a:cxn>
              </a:cxnLst>
              <a:rect l="l" t="t" r="r" b="b"/>
              <a:pathLst>
                <a:path w="52496" h="300038">
                  <a:moveTo>
                    <a:pt x="0" y="0"/>
                  </a:moveTo>
                  <a:cubicBezTo>
                    <a:pt x="25003" y="49212"/>
                    <a:pt x="50006" y="98425"/>
                    <a:pt x="52387" y="133350"/>
                  </a:cubicBezTo>
                  <a:cubicBezTo>
                    <a:pt x="54768" y="168275"/>
                    <a:pt x="17462" y="181769"/>
                    <a:pt x="14287" y="209550"/>
                  </a:cubicBezTo>
                  <a:cubicBezTo>
                    <a:pt x="11112" y="237331"/>
                    <a:pt x="22224" y="268684"/>
                    <a:pt x="33337" y="300038"/>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21" name="Group 20">
            <a:extLst>
              <a:ext uri="{FF2B5EF4-FFF2-40B4-BE49-F238E27FC236}">
                <a16:creationId xmlns:a16="http://schemas.microsoft.com/office/drawing/2014/main" id="{DB89F072-ABF5-4F9A-814D-8D7C6A3FA6B3}"/>
              </a:ext>
            </a:extLst>
          </p:cNvPr>
          <p:cNvGrpSpPr/>
          <p:nvPr/>
        </p:nvGrpSpPr>
        <p:grpSpPr>
          <a:xfrm>
            <a:off x="7858649" y="1897396"/>
            <a:ext cx="987142" cy="751974"/>
            <a:chOff x="1456126" y="2056085"/>
            <a:chExt cx="987142" cy="751974"/>
          </a:xfrm>
        </p:grpSpPr>
        <p:sp>
          <p:nvSpPr>
            <p:cNvPr id="22" name="Line 39">
              <a:extLst>
                <a:ext uri="{FF2B5EF4-FFF2-40B4-BE49-F238E27FC236}">
                  <a16:creationId xmlns:a16="http://schemas.microsoft.com/office/drawing/2014/main" id="{2E02ABA8-DA1C-471E-8261-0A6CEB1A3F00}"/>
                </a:ext>
              </a:extLst>
            </p:cNvPr>
            <p:cNvSpPr>
              <a:spLocks noChangeShapeType="1"/>
            </p:cNvSpPr>
            <p:nvPr/>
          </p:nvSpPr>
          <p:spPr bwMode="auto">
            <a:xfrm>
              <a:off x="2008290" y="2209299"/>
              <a:ext cx="430723" cy="0"/>
            </a:xfrm>
            <a:prstGeom prst="line">
              <a:avLst/>
            </a:prstGeom>
            <a:noFill/>
            <a:ln w="508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Oval 40">
              <a:extLst>
                <a:ext uri="{FF2B5EF4-FFF2-40B4-BE49-F238E27FC236}">
                  <a16:creationId xmlns:a16="http://schemas.microsoft.com/office/drawing/2014/main" id="{6D3D38D1-4577-42C2-9E82-A61C13CFAD65}"/>
                </a:ext>
              </a:extLst>
            </p:cNvPr>
            <p:cNvSpPr>
              <a:spLocks noChangeArrowheads="1"/>
            </p:cNvSpPr>
            <p:nvPr/>
          </p:nvSpPr>
          <p:spPr bwMode="auto">
            <a:xfrm>
              <a:off x="1890921" y="2154953"/>
              <a:ext cx="117367" cy="11736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 name="Line 47">
              <a:extLst>
                <a:ext uri="{FF2B5EF4-FFF2-40B4-BE49-F238E27FC236}">
                  <a16:creationId xmlns:a16="http://schemas.microsoft.com/office/drawing/2014/main" id="{9852969E-A2C6-421A-A165-3225ED01891A}"/>
                </a:ext>
              </a:extLst>
            </p:cNvPr>
            <p:cNvSpPr>
              <a:spLocks noChangeShapeType="1"/>
            </p:cNvSpPr>
            <p:nvPr/>
          </p:nvSpPr>
          <p:spPr bwMode="auto">
            <a:xfrm>
              <a:off x="1456126" y="2670253"/>
              <a:ext cx="97042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Rectangle 48" descr="Dark downward diagonal">
              <a:extLst>
                <a:ext uri="{FF2B5EF4-FFF2-40B4-BE49-F238E27FC236}">
                  <a16:creationId xmlns:a16="http://schemas.microsoft.com/office/drawing/2014/main" id="{791DC288-7407-4C33-90EE-B387485E8B05}"/>
                </a:ext>
              </a:extLst>
            </p:cNvPr>
            <p:cNvSpPr>
              <a:spLocks noChangeArrowheads="1"/>
            </p:cNvSpPr>
            <p:nvPr/>
          </p:nvSpPr>
          <p:spPr bwMode="auto">
            <a:xfrm>
              <a:off x="1457437" y="2687953"/>
              <a:ext cx="969110" cy="120106"/>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 name="Oval 40">
              <a:extLst>
                <a:ext uri="{FF2B5EF4-FFF2-40B4-BE49-F238E27FC236}">
                  <a16:creationId xmlns:a16="http://schemas.microsoft.com/office/drawing/2014/main" id="{7D3A59EA-F373-4151-8092-BBA23D2589A4}"/>
                </a:ext>
              </a:extLst>
            </p:cNvPr>
            <p:cNvSpPr>
              <a:spLocks noChangeArrowheads="1"/>
            </p:cNvSpPr>
            <p:nvPr/>
          </p:nvSpPr>
          <p:spPr bwMode="auto">
            <a:xfrm>
              <a:off x="1890456" y="2538557"/>
              <a:ext cx="125198" cy="125199"/>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 name="Freeform 60">
              <a:extLst>
                <a:ext uri="{FF2B5EF4-FFF2-40B4-BE49-F238E27FC236}">
                  <a16:creationId xmlns:a16="http://schemas.microsoft.com/office/drawing/2014/main" id="{E7ABB8EB-24D2-45F9-82C3-3116A4F83FF6}"/>
                </a:ext>
              </a:extLst>
            </p:cNvPr>
            <p:cNvSpPr/>
            <p:nvPr/>
          </p:nvSpPr>
          <p:spPr>
            <a:xfrm>
              <a:off x="2390772" y="2056085"/>
              <a:ext cx="52496" cy="300038"/>
            </a:xfrm>
            <a:custGeom>
              <a:avLst/>
              <a:gdLst>
                <a:gd name="connsiteX0" fmla="*/ 0 w 52496"/>
                <a:gd name="connsiteY0" fmla="*/ 0 h 300038"/>
                <a:gd name="connsiteX1" fmla="*/ 52387 w 52496"/>
                <a:gd name="connsiteY1" fmla="*/ 133350 h 300038"/>
                <a:gd name="connsiteX2" fmla="*/ 14287 w 52496"/>
                <a:gd name="connsiteY2" fmla="*/ 209550 h 300038"/>
                <a:gd name="connsiteX3" fmla="*/ 33337 w 52496"/>
                <a:gd name="connsiteY3" fmla="*/ 300038 h 300038"/>
              </a:gdLst>
              <a:ahLst/>
              <a:cxnLst>
                <a:cxn ang="0">
                  <a:pos x="connsiteX0" y="connsiteY0"/>
                </a:cxn>
                <a:cxn ang="0">
                  <a:pos x="connsiteX1" y="connsiteY1"/>
                </a:cxn>
                <a:cxn ang="0">
                  <a:pos x="connsiteX2" y="connsiteY2"/>
                </a:cxn>
                <a:cxn ang="0">
                  <a:pos x="connsiteX3" y="connsiteY3"/>
                </a:cxn>
              </a:cxnLst>
              <a:rect l="l" t="t" r="r" b="b"/>
              <a:pathLst>
                <a:path w="52496" h="300038">
                  <a:moveTo>
                    <a:pt x="0" y="0"/>
                  </a:moveTo>
                  <a:cubicBezTo>
                    <a:pt x="25003" y="49212"/>
                    <a:pt x="50006" y="98425"/>
                    <a:pt x="52387" y="133350"/>
                  </a:cubicBezTo>
                  <a:cubicBezTo>
                    <a:pt x="54768" y="168275"/>
                    <a:pt x="17462" y="181769"/>
                    <a:pt x="14287" y="209550"/>
                  </a:cubicBezTo>
                  <a:cubicBezTo>
                    <a:pt x="11112" y="237331"/>
                    <a:pt x="22224" y="268684"/>
                    <a:pt x="33337" y="300038"/>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Line 39">
              <a:extLst>
                <a:ext uri="{FF2B5EF4-FFF2-40B4-BE49-F238E27FC236}">
                  <a16:creationId xmlns:a16="http://schemas.microsoft.com/office/drawing/2014/main" id="{026342A1-FEEE-480B-90E6-A2B3DFD0FD4A}"/>
                </a:ext>
              </a:extLst>
            </p:cNvPr>
            <p:cNvSpPr>
              <a:spLocks noChangeShapeType="1"/>
            </p:cNvSpPr>
            <p:nvPr/>
          </p:nvSpPr>
          <p:spPr bwMode="auto">
            <a:xfrm flipV="1">
              <a:off x="1950291" y="2272320"/>
              <a:ext cx="0" cy="26133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9" name="Group 28">
            <a:extLst>
              <a:ext uri="{FF2B5EF4-FFF2-40B4-BE49-F238E27FC236}">
                <a16:creationId xmlns:a16="http://schemas.microsoft.com/office/drawing/2014/main" id="{F7587A70-C9CC-49CC-9955-5427944E0AC0}"/>
              </a:ext>
            </a:extLst>
          </p:cNvPr>
          <p:cNvGrpSpPr/>
          <p:nvPr/>
        </p:nvGrpSpPr>
        <p:grpSpPr>
          <a:xfrm>
            <a:off x="6454516" y="2529265"/>
            <a:ext cx="607014" cy="809259"/>
            <a:chOff x="1941336" y="2548701"/>
            <a:chExt cx="607014" cy="809259"/>
          </a:xfrm>
        </p:grpSpPr>
        <p:cxnSp>
          <p:nvCxnSpPr>
            <p:cNvPr id="30" name="Straight Arrow Connector 29">
              <a:extLst>
                <a:ext uri="{FF2B5EF4-FFF2-40B4-BE49-F238E27FC236}">
                  <a16:creationId xmlns:a16="http://schemas.microsoft.com/office/drawing/2014/main" id="{070BE46A-C2E5-4EC5-914E-45A39F85A198}"/>
                </a:ext>
              </a:extLst>
            </p:cNvPr>
            <p:cNvCxnSpPr/>
            <p:nvPr/>
          </p:nvCxnSpPr>
          <p:spPr>
            <a:xfrm flipV="1">
              <a:off x="1941336" y="2548701"/>
              <a:ext cx="0" cy="664275"/>
            </a:xfrm>
            <a:prstGeom prst="straightConnector1">
              <a:avLst/>
            </a:prstGeom>
            <a:ln w="50800">
              <a:solidFill>
                <a:srgbClr val="FF0000"/>
              </a:solidFill>
              <a:prstDash val="sys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 Box 66">
              <a:extLst>
                <a:ext uri="{FF2B5EF4-FFF2-40B4-BE49-F238E27FC236}">
                  <a16:creationId xmlns:a16="http://schemas.microsoft.com/office/drawing/2014/main" id="{7C18EA12-4B61-467B-9F53-CA738039D9B0}"/>
                </a:ext>
              </a:extLst>
            </p:cNvPr>
            <p:cNvSpPr txBox="1">
              <a:spLocks noChangeArrowheads="1"/>
            </p:cNvSpPr>
            <p:nvPr/>
          </p:nvSpPr>
          <p:spPr bwMode="auto">
            <a:xfrm>
              <a:off x="2008290" y="2896295"/>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V</a:t>
              </a:r>
              <a:endParaRPr lang="en-US" sz="2400" b="1" i="1" baseline="-25000" dirty="0">
                <a:solidFill>
                  <a:srgbClr val="FF0000"/>
                </a:solidFill>
                <a:latin typeface="Times New Roman" pitchFamily="18" charset="0"/>
                <a:sym typeface="Symbol" pitchFamily="18" charset="2"/>
              </a:endParaRPr>
            </a:p>
          </p:txBody>
        </p:sp>
      </p:grpSp>
      <p:grpSp>
        <p:nvGrpSpPr>
          <p:cNvPr id="32" name="Group 31">
            <a:extLst>
              <a:ext uri="{FF2B5EF4-FFF2-40B4-BE49-F238E27FC236}">
                <a16:creationId xmlns:a16="http://schemas.microsoft.com/office/drawing/2014/main" id="{7AA6A35E-6FB4-4A2E-9AAC-28115426A421}"/>
              </a:ext>
            </a:extLst>
          </p:cNvPr>
          <p:cNvGrpSpPr/>
          <p:nvPr/>
        </p:nvGrpSpPr>
        <p:grpSpPr>
          <a:xfrm>
            <a:off x="8343859" y="2529265"/>
            <a:ext cx="589879" cy="809259"/>
            <a:chOff x="5078180" y="2548701"/>
            <a:chExt cx="589879" cy="809259"/>
          </a:xfrm>
        </p:grpSpPr>
        <p:cxnSp>
          <p:nvCxnSpPr>
            <p:cNvPr id="33" name="Straight Arrow Connector 32">
              <a:extLst>
                <a:ext uri="{FF2B5EF4-FFF2-40B4-BE49-F238E27FC236}">
                  <a16:creationId xmlns:a16="http://schemas.microsoft.com/office/drawing/2014/main" id="{C071E506-66E3-4413-8B5C-3F4F7608002F}"/>
                </a:ext>
              </a:extLst>
            </p:cNvPr>
            <p:cNvCxnSpPr/>
            <p:nvPr/>
          </p:nvCxnSpPr>
          <p:spPr>
            <a:xfrm flipV="1">
              <a:off x="5078180" y="2548701"/>
              <a:ext cx="0" cy="664275"/>
            </a:xfrm>
            <a:prstGeom prst="straightConnector1">
              <a:avLst/>
            </a:prstGeom>
            <a:ln w="50800">
              <a:solidFill>
                <a:srgbClr val="FF0000"/>
              </a:solidFill>
              <a:prstDash val="sys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4" name="Text Box 66">
              <a:extLst>
                <a:ext uri="{FF2B5EF4-FFF2-40B4-BE49-F238E27FC236}">
                  <a16:creationId xmlns:a16="http://schemas.microsoft.com/office/drawing/2014/main" id="{0406C019-A059-43A4-9749-4AF86FC58D88}"/>
                </a:ext>
              </a:extLst>
            </p:cNvPr>
            <p:cNvSpPr txBox="1">
              <a:spLocks noChangeArrowheads="1"/>
            </p:cNvSpPr>
            <p:nvPr/>
          </p:nvSpPr>
          <p:spPr bwMode="auto">
            <a:xfrm>
              <a:off x="5127999" y="2896295"/>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V</a:t>
              </a:r>
              <a:endParaRPr lang="en-US" sz="2400" b="1" i="1" baseline="-25000" dirty="0">
                <a:solidFill>
                  <a:srgbClr val="FF0000"/>
                </a:solidFill>
                <a:latin typeface="Times New Roman" pitchFamily="18" charset="0"/>
                <a:sym typeface="Symbol" pitchFamily="18" charset="2"/>
              </a:endParaRPr>
            </a:p>
          </p:txBody>
        </p:sp>
      </p:grpSp>
      <p:pic>
        <p:nvPicPr>
          <p:cNvPr id="35" name="Picture 2">
            <a:extLst>
              <a:ext uri="{FF2B5EF4-FFF2-40B4-BE49-F238E27FC236}">
                <a16:creationId xmlns:a16="http://schemas.microsoft.com/office/drawing/2014/main" id="{DC6103FF-F95B-48D9-8AD4-87716A6A9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68" y="1539388"/>
            <a:ext cx="10953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a:extLst>
              <a:ext uri="{FF2B5EF4-FFF2-40B4-BE49-F238E27FC236}">
                <a16:creationId xmlns:a16="http://schemas.microsoft.com/office/drawing/2014/main" id="{D5CDF386-81B4-4E86-ADFA-66EF3E3DDA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402" r="9425"/>
          <a:stretch/>
        </p:blipFill>
        <p:spPr bwMode="auto">
          <a:xfrm>
            <a:off x="738601" y="3309971"/>
            <a:ext cx="397916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a:extLst>
              <a:ext uri="{FF2B5EF4-FFF2-40B4-BE49-F238E27FC236}">
                <a16:creationId xmlns:a16="http://schemas.microsoft.com/office/drawing/2014/main" id="{A4211903-C80F-4BAF-B17B-38E99F15A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426233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6958B2-98AC-4068-AF1F-6A8920CB7AF1}"/>
              </a:ext>
            </a:extLst>
          </p:cNvPr>
          <p:cNvSpPr/>
          <p:nvPr/>
        </p:nvSpPr>
        <p:spPr>
          <a:xfrm>
            <a:off x="1166191" y="950363"/>
            <a:ext cx="3702046" cy="461665"/>
          </a:xfrm>
          <a:prstGeom prst="rect">
            <a:avLst/>
          </a:prstGeom>
        </p:spPr>
        <p:txBody>
          <a:bodyPr wrap="square">
            <a:spAutoFit/>
          </a:bodyPr>
          <a:lstStyle/>
          <a:p>
            <a:r>
              <a:rPr lang="en-US" sz="2400" dirty="0">
                <a:solidFill>
                  <a:srgbClr val="C00000"/>
                </a:solidFill>
                <a:latin typeface="Times New Roman" pitchFamily="18" charset="0"/>
                <a:cs typeface="Times New Roman" pitchFamily="18" charset="0"/>
                <a:sym typeface="Wingdings"/>
              </a:rPr>
              <a:t></a:t>
            </a:r>
            <a:r>
              <a:rPr lang="en-US" sz="2400" dirty="0">
                <a:solidFill>
                  <a:srgbClr val="C00000"/>
                </a:solidFill>
                <a:latin typeface="Times New Roman" pitchFamily="18" charset="0"/>
                <a:cs typeface="Times New Roman" pitchFamily="18" charset="0"/>
              </a:rPr>
              <a:t> </a:t>
            </a:r>
            <a:r>
              <a:rPr lang="vi-VN" sz="2400" b="1">
                <a:solidFill>
                  <a:srgbClr val="C00000"/>
                </a:solidFill>
                <a:latin typeface="Times New Roman" pitchFamily="18" charset="0"/>
                <a:cs typeface="Times New Roman" pitchFamily="18" charset="0"/>
              </a:rPr>
              <a:t>Gối </a:t>
            </a:r>
            <a:r>
              <a:rPr lang="en-US" sz="2400" b="1">
                <a:solidFill>
                  <a:srgbClr val="C00000"/>
                </a:solidFill>
                <a:latin typeface="Times New Roman" pitchFamily="18" charset="0"/>
                <a:cs typeface="Times New Roman" pitchFamily="18" charset="0"/>
              </a:rPr>
              <a:t>tựa </a:t>
            </a:r>
            <a:r>
              <a:rPr lang="vi-VN" sz="2400" b="1">
                <a:solidFill>
                  <a:srgbClr val="C00000"/>
                </a:solidFill>
                <a:latin typeface="Times New Roman" pitchFamily="18" charset="0"/>
                <a:cs typeface="Times New Roman" pitchFamily="18" charset="0"/>
              </a:rPr>
              <a:t>cố định</a:t>
            </a:r>
            <a:r>
              <a:rPr lang="en-US" sz="2400" b="1">
                <a:solidFill>
                  <a:srgbClr val="C00000"/>
                </a:solidFill>
                <a:latin typeface="Times New Roman" pitchFamily="18" charset="0"/>
                <a:cs typeface="Times New Roman" pitchFamily="18" charset="0"/>
              </a:rPr>
              <a:t> (khớp)</a:t>
            </a:r>
            <a:endParaRPr lang="vi-VN" sz="2400" dirty="0">
              <a:solidFill>
                <a:srgbClr val="C00000"/>
              </a:solidFill>
              <a:latin typeface="Times New Roman" pitchFamily="18" charset="0"/>
              <a:cs typeface="Times New Roman" pitchFamily="18" charset="0"/>
            </a:endParaRPr>
          </a:p>
        </p:txBody>
      </p:sp>
      <p:grpSp>
        <p:nvGrpSpPr>
          <p:cNvPr id="12" name="Group 11">
            <a:extLst>
              <a:ext uri="{FF2B5EF4-FFF2-40B4-BE49-F238E27FC236}">
                <a16:creationId xmlns:a16="http://schemas.microsoft.com/office/drawing/2014/main" id="{30530992-D1B8-4CD7-A0ED-D0BA9B4742E5}"/>
              </a:ext>
            </a:extLst>
          </p:cNvPr>
          <p:cNvGrpSpPr/>
          <p:nvPr/>
        </p:nvGrpSpPr>
        <p:grpSpPr>
          <a:xfrm>
            <a:off x="5371009" y="2238526"/>
            <a:ext cx="987142" cy="635735"/>
            <a:chOff x="1456126" y="2172324"/>
            <a:chExt cx="987142" cy="635735"/>
          </a:xfrm>
        </p:grpSpPr>
        <p:sp>
          <p:nvSpPr>
            <p:cNvPr id="13" name="Line 39">
              <a:extLst>
                <a:ext uri="{FF2B5EF4-FFF2-40B4-BE49-F238E27FC236}">
                  <a16:creationId xmlns:a16="http://schemas.microsoft.com/office/drawing/2014/main" id="{4CE3D08C-0085-4934-A416-AA7EC1A58D08}"/>
                </a:ext>
              </a:extLst>
            </p:cNvPr>
            <p:cNvSpPr>
              <a:spLocks noChangeShapeType="1"/>
            </p:cNvSpPr>
            <p:nvPr/>
          </p:nvSpPr>
          <p:spPr bwMode="auto">
            <a:xfrm>
              <a:off x="2008290" y="2325538"/>
              <a:ext cx="430723" cy="0"/>
            </a:xfrm>
            <a:prstGeom prst="line">
              <a:avLst/>
            </a:prstGeom>
            <a:noFill/>
            <a:ln w="508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Oval 40">
              <a:extLst>
                <a:ext uri="{FF2B5EF4-FFF2-40B4-BE49-F238E27FC236}">
                  <a16:creationId xmlns:a16="http://schemas.microsoft.com/office/drawing/2014/main" id="{ACAC12E8-025C-45C9-BF56-7F894C27BDAB}"/>
                </a:ext>
              </a:extLst>
            </p:cNvPr>
            <p:cNvSpPr>
              <a:spLocks noChangeArrowheads="1"/>
            </p:cNvSpPr>
            <p:nvPr/>
          </p:nvSpPr>
          <p:spPr bwMode="auto">
            <a:xfrm>
              <a:off x="1890921" y="2271192"/>
              <a:ext cx="117367" cy="11736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 name="Line 47">
              <a:extLst>
                <a:ext uri="{FF2B5EF4-FFF2-40B4-BE49-F238E27FC236}">
                  <a16:creationId xmlns:a16="http://schemas.microsoft.com/office/drawing/2014/main" id="{2602C5DF-F84F-4554-A98B-37BBE893F7FC}"/>
                </a:ext>
              </a:extLst>
            </p:cNvPr>
            <p:cNvSpPr>
              <a:spLocks noChangeShapeType="1"/>
            </p:cNvSpPr>
            <p:nvPr/>
          </p:nvSpPr>
          <p:spPr bwMode="auto">
            <a:xfrm>
              <a:off x="1456126" y="2670253"/>
              <a:ext cx="97042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Rectangle 48" descr="Dark downward diagonal">
              <a:extLst>
                <a:ext uri="{FF2B5EF4-FFF2-40B4-BE49-F238E27FC236}">
                  <a16:creationId xmlns:a16="http://schemas.microsoft.com/office/drawing/2014/main" id="{90D2C8D1-6B7C-407F-945D-9DA2D814005D}"/>
                </a:ext>
              </a:extLst>
            </p:cNvPr>
            <p:cNvSpPr>
              <a:spLocks noChangeArrowheads="1"/>
            </p:cNvSpPr>
            <p:nvPr/>
          </p:nvSpPr>
          <p:spPr bwMode="auto">
            <a:xfrm>
              <a:off x="1457437" y="2687953"/>
              <a:ext cx="969110" cy="120106"/>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 name="Flowchart: Extract 18">
              <a:extLst>
                <a:ext uri="{FF2B5EF4-FFF2-40B4-BE49-F238E27FC236}">
                  <a16:creationId xmlns:a16="http://schemas.microsoft.com/office/drawing/2014/main" id="{22EC307B-2C9C-4B7A-AA1D-EA07ACDC0B1A}"/>
                </a:ext>
              </a:extLst>
            </p:cNvPr>
            <p:cNvSpPr/>
            <p:nvPr/>
          </p:nvSpPr>
          <p:spPr>
            <a:xfrm>
              <a:off x="1701761" y="2366342"/>
              <a:ext cx="504056" cy="288032"/>
            </a:xfrm>
            <a:prstGeom prst="flowChartExtra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20" name="Freeform 103">
              <a:extLst>
                <a:ext uri="{FF2B5EF4-FFF2-40B4-BE49-F238E27FC236}">
                  <a16:creationId xmlns:a16="http://schemas.microsoft.com/office/drawing/2014/main" id="{F30C778C-6C29-43DA-ADFF-BF52B961F65E}"/>
                </a:ext>
              </a:extLst>
            </p:cNvPr>
            <p:cNvSpPr/>
            <p:nvPr/>
          </p:nvSpPr>
          <p:spPr>
            <a:xfrm>
              <a:off x="2390772" y="2172324"/>
              <a:ext cx="52496" cy="300038"/>
            </a:xfrm>
            <a:custGeom>
              <a:avLst/>
              <a:gdLst>
                <a:gd name="connsiteX0" fmla="*/ 0 w 52496"/>
                <a:gd name="connsiteY0" fmla="*/ 0 h 300038"/>
                <a:gd name="connsiteX1" fmla="*/ 52387 w 52496"/>
                <a:gd name="connsiteY1" fmla="*/ 133350 h 300038"/>
                <a:gd name="connsiteX2" fmla="*/ 14287 w 52496"/>
                <a:gd name="connsiteY2" fmla="*/ 209550 h 300038"/>
                <a:gd name="connsiteX3" fmla="*/ 33337 w 52496"/>
                <a:gd name="connsiteY3" fmla="*/ 300038 h 300038"/>
              </a:gdLst>
              <a:ahLst/>
              <a:cxnLst>
                <a:cxn ang="0">
                  <a:pos x="connsiteX0" y="connsiteY0"/>
                </a:cxn>
                <a:cxn ang="0">
                  <a:pos x="connsiteX1" y="connsiteY1"/>
                </a:cxn>
                <a:cxn ang="0">
                  <a:pos x="connsiteX2" y="connsiteY2"/>
                </a:cxn>
                <a:cxn ang="0">
                  <a:pos x="connsiteX3" y="connsiteY3"/>
                </a:cxn>
              </a:cxnLst>
              <a:rect l="l" t="t" r="r" b="b"/>
              <a:pathLst>
                <a:path w="52496" h="300038">
                  <a:moveTo>
                    <a:pt x="0" y="0"/>
                  </a:moveTo>
                  <a:cubicBezTo>
                    <a:pt x="25003" y="49212"/>
                    <a:pt x="50006" y="98425"/>
                    <a:pt x="52387" y="133350"/>
                  </a:cubicBezTo>
                  <a:cubicBezTo>
                    <a:pt x="54768" y="168275"/>
                    <a:pt x="17462" y="181769"/>
                    <a:pt x="14287" y="209550"/>
                  </a:cubicBezTo>
                  <a:cubicBezTo>
                    <a:pt x="11112" y="237331"/>
                    <a:pt x="22224" y="268684"/>
                    <a:pt x="33337" y="300038"/>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21" name="Group 20">
            <a:extLst>
              <a:ext uri="{FF2B5EF4-FFF2-40B4-BE49-F238E27FC236}">
                <a16:creationId xmlns:a16="http://schemas.microsoft.com/office/drawing/2014/main" id="{F6555F9F-FF15-4F2D-8BFA-AEC226D597A7}"/>
              </a:ext>
            </a:extLst>
          </p:cNvPr>
          <p:cNvGrpSpPr/>
          <p:nvPr/>
        </p:nvGrpSpPr>
        <p:grpSpPr>
          <a:xfrm>
            <a:off x="8063771" y="2293309"/>
            <a:ext cx="987142" cy="653872"/>
            <a:chOff x="1456126" y="2154187"/>
            <a:chExt cx="987142" cy="653872"/>
          </a:xfrm>
        </p:grpSpPr>
        <p:sp>
          <p:nvSpPr>
            <p:cNvPr id="22" name="Line 39">
              <a:extLst>
                <a:ext uri="{FF2B5EF4-FFF2-40B4-BE49-F238E27FC236}">
                  <a16:creationId xmlns:a16="http://schemas.microsoft.com/office/drawing/2014/main" id="{9C3AC46C-B9E0-4961-AE54-5EE48B25C474}"/>
                </a:ext>
              </a:extLst>
            </p:cNvPr>
            <p:cNvSpPr>
              <a:spLocks noChangeShapeType="1"/>
            </p:cNvSpPr>
            <p:nvPr/>
          </p:nvSpPr>
          <p:spPr bwMode="auto">
            <a:xfrm>
              <a:off x="2008290" y="2307401"/>
              <a:ext cx="430723" cy="0"/>
            </a:xfrm>
            <a:prstGeom prst="line">
              <a:avLst/>
            </a:prstGeom>
            <a:noFill/>
            <a:ln w="508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Oval 40">
              <a:extLst>
                <a:ext uri="{FF2B5EF4-FFF2-40B4-BE49-F238E27FC236}">
                  <a16:creationId xmlns:a16="http://schemas.microsoft.com/office/drawing/2014/main" id="{38EC614C-AF52-43AC-8547-9CD80F27144E}"/>
                </a:ext>
              </a:extLst>
            </p:cNvPr>
            <p:cNvSpPr>
              <a:spLocks noChangeArrowheads="1"/>
            </p:cNvSpPr>
            <p:nvPr/>
          </p:nvSpPr>
          <p:spPr bwMode="auto">
            <a:xfrm>
              <a:off x="1890921" y="2253055"/>
              <a:ext cx="117367" cy="11736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 name="Line 47">
              <a:extLst>
                <a:ext uri="{FF2B5EF4-FFF2-40B4-BE49-F238E27FC236}">
                  <a16:creationId xmlns:a16="http://schemas.microsoft.com/office/drawing/2014/main" id="{C9FC00CA-0453-4593-8794-FDDB68334E80}"/>
                </a:ext>
              </a:extLst>
            </p:cNvPr>
            <p:cNvSpPr>
              <a:spLocks noChangeShapeType="1"/>
            </p:cNvSpPr>
            <p:nvPr/>
          </p:nvSpPr>
          <p:spPr bwMode="auto">
            <a:xfrm>
              <a:off x="1456126" y="2670253"/>
              <a:ext cx="97042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Rectangle 48" descr="Dark downward diagonal">
              <a:extLst>
                <a:ext uri="{FF2B5EF4-FFF2-40B4-BE49-F238E27FC236}">
                  <a16:creationId xmlns:a16="http://schemas.microsoft.com/office/drawing/2014/main" id="{4CBCA807-31B0-43E0-BBE0-7737AEBD3E6A}"/>
                </a:ext>
              </a:extLst>
            </p:cNvPr>
            <p:cNvSpPr>
              <a:spLocks noChangeArrowheads="1"/>
            </p:cNvSpPr>
            <p:nvPr/>
          </p:nvSpPr>
          <p:spPr bwMode="auto">
            <a:xfrm>
              <a:off x="1457437" y="2687953"/>
              <a:ext cx="969110" cy="120106"/>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 name="Oval 40">
              <a:extLst>
                <a:ext uri="{FF2B5EF4-FFF2-40B4-BE49-F238E27FC236}">
                  <a16:creationId xmlns:a16="http://schemas.microsoft.com/office/drawing/2014/main" id="{3A0A8C1C-ED02-4F0F-8422-2F55220DFB0D}"/>
                </a:ext>
              </a:extLst>
            </p:cNvPr>
            <p:cNvSpPr>
              <a:spLocks noChangeArrowheads="1"/>
            </p:cNvSpPr>
            <p:nvPr/>
          </p:nvSpPr>
          <p:spPr bwMode="auto">
            <a:xfrm>
              <a:off x="2131306" y="2538557"/>
              <a:ext cx="125198" cy="125199"/>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 name="Freeform 110">
              <a:extLst>
                <a:ext uri="{FF2B5EF4-FFF2-40B4-BE49-F238E27FC236}">
                  <a16:creationId xmlns:a16="http://schemas.microsoft.com/office/drawing/2014/main" id="{1ACF53B5-81D1-4EEC-973D-DC821C528718}"/>
                </a:ext>
              </a:extLst>
            </p:cNvPr>
            <p:cNvSpPr/>
            <p:nvPr/>
          </p:nvSpPr>
          <p:spPr>
            <a:xfrm>
              <a:off x="2390772" y="2154187"/>
              <a:ext cx="52496" cy="300038"/>
            </a:xfrm>
            <a:custGeom>
              <a:avLst/>
              <a:gdLst>
                <a:gd name="connsiteX0" fmla="*/ 0 w 52496"/>
                <a:gd name="connsiteY0" fmla="*/ 0 h 300038"/>
                <a:gd name="connsiteX1" fmla="*/ 52387 w 52496"/>
                <a:gd name="connsiteY1" fmla="*/ 133350 h 300038"/>
                <a:gd name="connsiteX2" fmla="*/ 14287 w 52496"/>
                <a:gd name="connsiteY2" fmla="*/ 209550 h 300038"/>
                <a:gd name="connsiteX3" fmla="*/ 33337 w 52496"/>
                <a:gd name="connsiteY3" fmla="*/ 300038 h 300038"/>
              </a:gdLst>
              <a:ahLst/>
              <a:cxnLst>
                <a:cxn ang="0">
                  <a:pos x="connsiteX0" y="connsiteY0"/>
                </a:cxn>
                <a:cxn ang="0">
                  <a:pos x="connsiteX1" y="connsiteY1"/>
                </a:cxn>
                <a:cxn ang="0">
                  <a:pos x="connsiteX2" y="connsiteY2"/>
                </a:cxn>
                <a:cxn ang="0">
                  <a:pos x="connsiteX3" y="connsiteY3"/>
                </a:cxn>
              </a:cxnLst>
              <a:rect l="l" t="t" r="r" b="b"/>
              <a:pathLst>
                <a:path w="52496" h="300038">
                  <a:moveTo>
                    <a:pt x="0" y="0"/>
                  </a:moveTo>
                  <a:cubicBezTo>
                    <a:pt x="25003" y="49212"/>
                    <a:pt x="50006" y="98425"/>
                    <a:pt x="52387" y="133350"/>
                  </a:cubicBezTo>
                  <a:cubicBezTo>
                    <a:pt x="54768" y="168275"/>
                    <a:pt x="17462" y="181769"/>
                    <a:pt x="14287" y="209550"/>
                  </a:cubicBezTo>
                  <a:cubicBezTo>
                    <a:pt x="11112" y="237331"/>
                    <a:pt x="22224" y="268684"/>
                    <a:pt x="33337" y="300038"/>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Line 39">
              <a:extLst>
                <a:ext uri="{FF2B5EF4-FFF2-40B4-BE49-F238E27FC236}">
                  <a16:creationId xmlns:a16="http://schemas.microsoft.com/office/drawing/2014/main" id="{29B062E7-ADF4-4798-AAC6-0F10BEF41008}"/>
                </a:ext>
              </a:extLst>
            </p:cNvPr>
            <p:cNvSpPr>
              <a:spLocks noChangeShapeType="1"/>
            </p:cNvSpPr>
            <p:nvPr/>
          </p:nvSpPr>
          <p:spPr bwMode="auto">
            <a:xfrm flipH="1" flipV="1">
              <a:off x="1992334" y="2347508"/>
              <a:ext cx="166462" cy="1965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 name="Oval 40">
              <a:extLst>
                <a:ext uri="{FF2B5EF4-FFF2-40B4-BE49-F238E27FC236}">
                  <a16:creationId xmlns:a16="http://schemas.microsoft.com/office/drawing/2014/main" id="{0E1CD0D5-5111-454B-9F43-B4CBCC7F03F8}"/>
                </a:ext>
              </a:extLst>
            </p:cNvPr>
            <p:cNvSpPr>
              <a:spLocks noChangeArrowheads="1"/>
            </p:cNvSpPr>
            <p:nvPr/>
          </p:nvSpPr>
          <p:spPr bwMode="auto">
            <a:xfrm>
              <a:off x="1667119" y="2538557"/>
              <a:ext cx="125198" cy="125199"/>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 name="Line 39">
              <a:extLst>
                <a:ext uri="{FF2B5EF4-FFF2-40B4-BE49-F238E27FC236}">
                  <a16:creationId xmlns:a16="http://schemas.microsoft.com/office/drawing/2014/main" id="{A6F881F8-3647-41B3-AFF8-3A6697158AD1}"/>
                </a:ext>
              </a:extLst>
            </p:cNvPr>
            <p:cNvSpPr>
              <a:spLocks noChangeShapeType="1"/>
            </p:cNvSpPr>
            <p:nvPr/>
          </p:nvSpPr>
          <p:spPr bwMode="auto">
            <a:xfrm flipV="1">
              <a:off x="1762139" y="2356692"/>
              <a:ext cx="146436" cy="1873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1" name="Group 30">
            <a:extLst>
              <a:ext uri="{FF2B5EF4-FFF2-40B4-BE49-F238E27FC236}">
                <a16:creationId xmlns:a16="http://schemas.microsoft.com/office/drawing/2014/main" id="{D851F500-965A-471B-912F-F40D5940D01B}"/>
              </a:ext>
            </a:extLst>
          </p:cNvPr>
          <p:cNvGrpSpPr/>
          <p:nvPr/>
        </p:nvGrpSpPr>
        <p:grpSpPr>
          <a:xfrm>
            <a:off x="5818764" y="2827076"/>
            <a:ext cx="607014" cy="809259"/>
            <a:chOff x="1941336" y="2548701"/>
            <a:chExt cx="607014" cy="809259"/>
          </a:xfrm>
        </p:grpSpPr>
        <p:cxnSp>
          <p:nvCxnSpPr>
            <p:cNvPr id="32" name="Straight Arrow Connector 31">
              <a:extLst>
                <a:ext uri="{FF2B5EF4-FFF2-40B4-BE49-F238E27FC236}">
                  <a16:creationId xmlns:a16="http://schemas.microsoft.com/office/drawing/2014/main" id="{93AC8635-1F69-43D4-A467-78F54765D2E8}"/>
                </a:ext>
              </a:extLst>
            </p:cNvPr>
            <p:cNvCxnSpPr/>
            <p:nvPr/>
          </p:nvCxnSpPr>
          <p:spPr>
            <a:xfrm flipV="1">
              <a:off x="1941336" y="2548701"/>
              <a:ext cx="0" cy="664275"/>
            </a:xfrm>
            <a:prstGeom prst="straightConnector1">
              <a:avLst/>
            </a:prstGeom>
            <a:ln w="50800">
              <a:solidFill>
                <a:srgbClr val="FF0000"/>
              </a:solidFill>
              <a:prstDash val="sys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3" name="Text Box 66">
              <a:extLst>
                <a:ext uri="{FF2B5EF4-FFF2-40B4-BE49-F238E27FC236}">
                  <a16:creationId xmlns:a16="http://schemas.microsoft.com/office/drawing/2014/main" id="{87A54543-12CC-4114-9661-3577C708F354}"/>
                </a:ext>
              </a:extLst>
            </p:cNvPr>
            <p:cNvSpPr txBox="1">
              <a:spLocks noChangeArrowheads="1"/>
            </p:cNvSpPr>
            <p:nvPr/>
          </p:nvSpPr>
          <p:spPr bwMode="auto">
            <a:xfrm>
              <a:off x="2008290" y="2896295"/>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V</a:t>
              </a:r>
              <a:endParaRPr lang="en-US" sz="2400" b="1" i="1" baseline="-25000" dirty="0">
                <a:solidFill>
                  <a:srgbClr val="FF0000"/>
                </a:solidFill>
                <a:latin typeface="Times New Roman" pitchFamily="18" charset="0"/>
                <a:sym typeface="Symbol" pitchFamily="18" charset="2"/>
              </a:endParaRPr>
            </a:p>
          </p:txBody>
        </p:sp>
      </p:grpSp>
      <p:grpSp>
        <p:nvGrpSpPr>
          <p:cNvPr id="34" name="Group 33">
            <a:extLst>
              <a:ext uri="{FF2B5EF4-FFF2-40B4-BE49-F238E27FC236}">
                <a16:creationId xmlns:a16="http://schemas.microsoft.com/office/drawing/2014/main" id="{293D4E85-C0C0-4B0A-B800-E75A4CC25C23}"/>
              </a:ext>
            </a:extLst>
          </p:cNvPr>
          <p:cNvGrpSpPr/>
          <p:nvPr/>
        </p:nvGrpSpPr>
        <p:grpSpPr>
          <a:xfrm>
            <a:off x="8548981" y="2827076"/>
            <a:ext cx="589879" cy="809259"/>
            <a:chOff x="5078180" y="2548701"/>
            <a:chExt cx="589879" cy="809259"/>
          </a:xfrm>
        </p:grpSpPr>
        <p:cxnSp>
          <p:nvCxnSpPr>
            <p:cNvPr id="35" name="Straight Arrow Connector 34">
              <a:extLst>
                <a:ext uri="{FF2B5EF4-FFF2-40B4-BE49-F238E27FC236}">
                  <a16:creationId xmlns:a16="http://schemas.microsoft.com/office/drawing/2014/main" id="{766FEF37-97FB-469D-AF32-AD133387D12B}"/>
                </a:ext>
              </a:extLst>
            </p:cNvPr>
            <p:cNvCxnSpPr/>
            <p:nvPr/>
          </p:nvCxnSpPr>
          <p:spPr>
            <a:xfrm flipV="1">
              <a:off x="5078180" y="2548701"/>
              <a:ext cx="0" cy="664275"/>
            </a:xfrm>
            <a:prstGeom prst="straightConnector1">
              <a:avLst/>
            </a:prstGeom>
            <a:ln w="50800">
              <a:solidFill>
                <a:srgbClr val="FF0000"/>
              </a:solidFill>
              <a:prstDash val="sys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6" name="Text Box 66">
              <a:extLst>
                <a:ext uri="{FF2B5EF4-FFF2-40B4-BE49-F238E27FC236}">
                  <a16:creationId xmlns:a16="http://schemas.microsoft.com/office/drawing/2014/main" id="{4022AF45-1573-42D6-829F-55C1E6CCF67B}"/>
                </a:ext>
              </a:extLst>
            </p:cNvPr>
            <p:cNvSpPr txBox="1">
              <a:spLocks noChangeArrowheads="1"/>
            </p:cNvSpPr>
            <p:nvPr/>
          </p:nvSpPr>
          <p:spPr bwMode="auto">
            <a:xfrm>
              <a:off x="5127999" y="2896295"/>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V</a:t>
              </a:r>
              <a:endParaRPr lang="en-US" sz="2400" b="1" i="1" baseline="-25000" dirty="0">
                <a:solidFill>
                  <a:srgbClr val="FF0000"/>
                </a:solidFill>
                <a:latin typeface="Times New Roman" pitchFamily="18" charset="0"/>
                <a:sym typeface="Symbol" pitchFamily="18" charset="2"/>
              </a:endParaRPr>
            </a:p>
          </p:txBody>
        </p:sp>
      </p:grpSp>
      <p:grpSp>
        <p:nvGrpSpPr>
          <p:cNvPr id="37" name="Group 36">
            <a:extLst>
              <a:ext uri="{FF2B5EF4-FFF2-40B4-BE49-F238E27FC236}">
                <a16:creationId xmlns:a16="http://schemas.microsoft.com/office/drawing/2014/main" id="{8F7DFDB4-7714-4F6D-96F4-FDECA979341F}"/>
              </a:ext>
            </a:extLst>
          </p:cNvPr>
          <p:cNvGrpSpPr/>
          <p:nvPr/>
        </p:nvGrpSpPr>
        <p:grpSpPr>
          <a:xfrm>
            <a:off x="4977678" y="2003537"/>
            <a:ext cx="707441" cy="461665"/>
            <a:chOff x="2008290" y="2896295"/>
            <a:chExt cx="707441" cy="461665"/>
          </a:xfrm>
        </p:grpSpPr>
        <p:cxnSp>
          <p:nvCxnSpPr>
            <p:cNvPr id="38" name="Straight Arrow Connector 37">
              <a:extLst>
                <a:ext uri="{FF2B5EF4-FFF2-40B4-BE49-F238E27FC236}">
                  <a16:creationId xmlns:a16="http://schemas.microsoft.com/office/drawing/2014/main" id="{8C6A6B92-77B1-471F-9606-4E4FAE39FCE4}"/>
                </a:ext>
              </a:extLst>
            </p:cNvPr>
            <p:cNvCxnSpPr/>
            <p:nvPr/>
          </p:nvCxnSpPr>
          <p:spPr>
            <a:xfrm>
              <a:off x="2008290" y="3357960"/>
              <a:ext cx="707441" cy="0"/>
            </a:xfrm>
            <a:prstGeom prst="straightConnector1">
              <a:avLst/>
            </a:prstGeom>
            <a:ln w="50800">
              <a:solidFill>
                <a:srgbClr val="FF0000"/>
              </a:solidFill>
              <a:prstDash val="sys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9" name="Text Box 66">
              <a:extLst>
                <a:ext uri="{FF2B5EF4-FFF2-40B4-BE49-F238E27FC236}">
                  <a16:creationId xmlns:a16="http://schemas.microsoft.com/office/drawing/2014/main" id="{D89F7A85-4139-41AA-95B2-38AD7E77F46C}"/>
                </a:ext>
              </a:extLst>
            </p:cNvPr>
            <p:cNvSpPr txBox="1">
              <a:spLocks noChangeArrowheads="1"/>
            </p:cNvSpPr>
            <p:nvPr/>
          </p:nvSpPr>
          <p:spPr bwMode="auto">
            <a:xfrm>
              <a:off x="2008290" y="2896295"/>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H</a:t>
              </a:r>
              <a:endParaRPr lang="en-US" sz="2400" b="1" i="1" baseline="-25000" dirty="0">
                <a:solidFill>
                  <a:srgbClr val="FF0000"/>
                </a:solidFill>
                <a:latin typeface="Times New Roman" pitchFamily="18" charset="0"/>
                <a:sym typeface="Symbol" pitchFamily="18" charset="2"/>
              </a:endParaRPr>
            </a:p>
          </p:txBody>
        </p:sp>
      </p:grpSp>
      <p:grpSp>
        <p:nvGrpSpPr>
          <p:cNvPr id="40" name="Group 39">
            <a:extLst>
              <a:ext uri="{FF2B5EF4-FFF2-40B4-BE49-F238E27FC236}">
                <a16:creationId xmlns:a16="http://schemas.microsoft.com/office/drawing/2014/main" id="{18761D42-654A-4CDC-8720-DAA65CAEFC7C}"/>
              </a:ext>
            </a:extLst>
          </p:cNvPr>
          <p:cNvGrpSpPr/>
          <p:nvPr/>
        </p:nvGrpSpPr>
        <p:grpSpPr>
          <a:xfrm>
            <a:off x="7682407" y="2003537"/>
            <a:ext cx="707441" cy="461665"/>
            <a:chOff x="2008290" y="2896295"/>
            <a:chExt cx="707441" cy="461665"/>
          </a:xfrm>
        </p:grpSpPr>
        <p:cxnSp>
          <p:nvCxnSpPr>
            <p:cNvPr id="41" name="Straight Arrow Connector 40">
              <a:extLst>
                <a:ext uri="{FF2B5EF4-FFF2-40B4-BE49-F238E27FC236}">
                  <a16:creationId xmlns:a16="http://schemas.microsoft.com/office/drawing/2014/main" id="{4393401F-71EB-4799-AE5D-4805A8D59374}"/>
                </a:ext>
              </a:extLst>
            </p:cNvPr>
            <p:cNvCxnSpPr/>
            <p:nvPr/>
          </p:nvCxnSpPr>
          <p:spPr>
            <a:xfrm>
              <a:off x="2008290" y="3357960"/>
              <a:ext cx="707441" cy="0"/>
            </a:xfrm>
            <a:prstGeom prst="straightConnector1">
              <a:avLst/>
            </a:prstGeom>
            <a:ln w="50800">
              <a:solidFill>
                <a:srgbClr val="FF0000"/>
              </a:solidFill>
              <a:prstDash val="sys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2" name="Text Box 66">
              <a:extLst>
                <a:ext uri="{FF2B5EF4-FFF2-40B4-BE49-F238E27FC236}">
                  <a16:creationId xmlns:a16="http://schemas.microsoft.com/office/drawing/2014/main" id="{FA46F78D-99C2-46AC-B47B-67AE2983579C}"/>
                </a:ext>
              </a:extLst>
            </p:cNvPr>
            <p:cNvSpPr txBox="1">
              <a:spLocks noChangeArrowheads="1"/>
            </p:cNvSpPr>
            <p:nvPr/>
          </p:nvSpPr>
          <p:spPr bwMode="auto">
            <a:xfrm>
              <a:off x="2008290" y="2896295"/>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H</a:t>
              </a:r>
              <a:endParaRPr lang="en-US" sz="2400" b="1" i="1" baseline="-25000" dirty="0">
                <a:solidFill>
                  <a:srgbClr val="FF0000"/>
                </a:solidFill>
                <a:latin typeface="Times New Roman" pitchFamily="18" charset="0"/>
                <a:sym typeface="Symbol" pitchFamily="18" charset="2"/>
              </a:endParaRPr>
            </a:p>
          </p:txBody>
        </p:sp>
      </p:grpSp>
      <p:pic>
        <p:nvPicPr>
          <p:cNvPr id="43" name="Picture 2">
            <a:extLst>
              <a:ext uri="{FF2B5EF4-FFF2-40B4-BE49-F238E27FC236}">
                <a16:creationId xmlns:a16="http://schemas.microsoft.com/office/drawing/2014/main" id="{4856F16F-24EA-4425-9E61-D49837AA3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223" y="1883832"/>
            <a:ext cx="29718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a:extLst>
              <a:ext uri="{FF2B5EF4-FFF2-40B4-BE49-F238E27FC236}">
                <a16:creationId xmlns:a16="http://schemas.microsoft.com/office/drawing/2014/main" id="{05D2B158-B49A-4064-8998-7C44ABAE0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775" y="4268688"/>
            <a:ext cx="66960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 Box 66">
            <a:extLst>
              <a:ext uri="{FF2B5EF4-FFF2-40B4-BE49-F238E27FC236}">
                <a16:creationId xmlns:a16="http://schemas.microsoft.com/office/drawing/2014/main" id="{318ED30F-8866-4270-9933-87A4AFD2116F}"/>
              </a:ext>
            </a:extLst>
          </p:cNvPr>
          <p:cNvSpPr txBox="1">
            <a:spLocks noChangeArrowheads="1"/>
          </p:cNvSpPr>
          <p:nvPr/>
        </p:nvSpPr>
        <p:spPr bwMode="auto">
          <a:xfrm>
            <a:off x="7496067" y="3806476"/>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V</a:t>
            </a:r>
            <a:endParaRPr lang="en-US" sz="2400" b="1" i="1" baseline="-25000" dirty="0">
              <a:solidFill>
                <a:srgbClr val="FF0000"/>
              </a:solidFill>
              <a:latin typeface="Times New Roman" pitchFamily="18" charset="0"/>
              <a:sym typeface="Symbol" pitchFamily="18" charset="2"/>
            </a:endParaRPr>
          </a:p>
        </p:txBody>
      </p:sp>
      <p:sp>
        <p:nvSpPr>
          <p:cNvPr id="47" name="Text Box 66">
            <a:extLst>
              <a:ext uri="{FF2B5EF4-FFF2-40B4-BE49-F238E27FC236}">
                <a16:creationId xmlns:a16="http://schemas.microsoft.com/office/drawing/2014/main" id="{10341B61-29F7-4C95-B3A5-FDBF4682F06C}"/>
              </a:ext>
            </a:extLst>
          </p:cNvPr>
          <p:cNvSpPr txBox="1">
            <a:spLocks noChangeArrowheads="1"/>
          </p:cNvSpPr>
          <p:nvPr/>
        </p:nvSpPr>
        <p:spPr bwMode="auto">
          <a:xfrm>
            <a:off x="8615935" y="4914155"/>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H</a:t>
            </a:r>
            <a:endParaRPr lang="en-US" sz="2400" b="1" i="1" baseline="-25000" dirty="0">
              <a:solidFill>
                <a:srgbClr val="FF0000"/>
              </a:solidFill>
              <a:latin typeface="Times New Roman" pitchFamily="18" charset="0"/>
              <a:sym typeface="Symbol" pitchFamily="18" charset="2"/>
            </a:endParaRPr>
          </a:p>
        </p:txBody>
      </p:sp>
      <p:pic>
        <p:nvPicPr>
          <p:cNvPr id="44" name="Picture 43">
            <a:extLst>
              <a:ext uri="{FF2B5EF4-FFF2-40B4-BE49-F238E27FC236}">
                <a16:creationId xmlns:a16="http://schemas.microsoft.com/office/drawing/2014/main" id="{9FA9B236-AD6D-43DB-802D-6FD6BB825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73672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ndoor, table, photo, kitchen&#10;&#10;Description automatically generated">
            <a:extLst>
              <a:ext uri="{FF2B5EF4-FFF2-40B4-BE49-F238E27FC236}">
                <a16:creationId xmlns:a16="http://schemas.microsoft.com/office/drawing/2014/main" id="{5F29FC73-54E5-4DD3-9226-77F793D3D8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459" y="1611048"/>
            <a:ext cx="10320575" cy="4942768"/>
          </a:xfrm>
        </p:spPr>
      </p:pic>
      <p:sp>
        <p:nvSpPr>
          <p:cNvPr id="7" name="Oval 6">
            <a:extLst>
              <a:ext uri="{FF2B5EF4-FFF2-40B4-BE49-F238E27FC236}">
                <a16:creationId xmlns:a16="http://schemas.microsoft.com/office/drawing/2014/main" id="{B2416DD8-B871-4F64-9199-4FAF686EBC8F}"/>
              </a:ext>
            </a:extLst>
          </p:cNvPr>
          <p:cNvSpPr/>
          <p:nvPr/>
        </p:nvSpPr>
        <p:spPr>
          <a:xfrm>
            <a:off x="1837910" y="1964991"/>
            <a:ext cx="2438400" cy="2026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BEB6E64B-F9A4-47E9-83BF-10BC44D36F74}"/>
              </a:ext>
            </a:extLst>
          </p:cNvPr>
          <p:cNvSpPr/>
          <p:nvPr/>
        </p:nvSpPr>
        <p:spPr>
          <a:xfrm>
            <a:off x="6531472" y="1740447"/>
            <a:ext cx="3593188" cy="23844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8BD28CB6-B57E-44DA-822C-38115B739578}"/>
              </a:ext>
            </a:extLst>
          </p:cNvPr>
          <p:cNvSpPr/>
          <p:nvPr/>
        </p:nvSpPr>
        <p:spPr>
          <a:xfrm>
            <a:off x="6874372" y="4298721"/>
            <a:ext cx="3593188" cy="23844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78D4219-4AA4-41E1-83A4-AB1CA3FDCE11}"/>
              </a:ext>
            </a:extLst>
          </p:cNvPr>
          <p:cNvSpPr/>
          <p:nvPr/>
        </p:nvSpPr>
        <p:spPr>
          <a:xfrm>
            <a:off x="1166191" y="936522"/>
            <a:ext cx="3702046" cy="461665"/>
          </a:xfrm>
          <a:prstGeom prst="rect">
            <a:avLst/>
          </a:prstGeom>
        </p:spPr>
        <p:txBody>
          <a:bodyPr wrap="square">
            <a:spAutoFit/>
          </a:bodyPr>
          <a:lstStyle/>
          <a:p>
            <a:r>
              <a:rPr lang="en-US" sz="2400" dirty="0">
                <a:solidFill>
                  <a:srgbClr val="C00000"/>
                </a:solidFill>
                <a:latin typeface="Times New Roman" pitchFamily="18" charset="0"/>
                <a:cs typeface="Times New Roman" pitchFamily="18" charset="0"/>
                <a:sym typeface="Wingdings"/>
              </a:rPr>
              <a:t></a:t>
            </a:r>
            <a:r>
              <a:rPr lang="en-US" sz="2400" dirty="0">
                <a:solidFill>
                  <a:srgbClr val="C00000"/>
                </a:solidFill>
                <a:latin typeface="Times New Roman" pitchFamily="18" charset="0"/>
                <a:cs typeface="Times New Roman" pitchFamily="18" charset="0"/>
              </a:rPr>
              <a:t> </a:t>
            </a:r>
            <a:r>
              <a:rPr lang="vi-VN" sz="2400" b="1">
                <a:solidFill>
                  <a:srgbClr val="C00000"/>
                </a:solidFill>
                <a:latin typeface="Times New Roman" pitchFamily="18" charset="0"/>
                <a:cs typeface="Times New Roman" pitchFamily="18" charset="0"/>
              </a:rPr>
              <a:t>Gối </a:t>
            </a:r>
            <a:r>
              <a:rPr lang="en-US" sz="2400" b="1">
                <a:solidFill>
                  <a:srgbClr val="C00000"/>
                </a:solidFill>
                <a:latin typeface="Times New Roman" pitchFamily="18" charset="0"/>
                <a:cs typeface="Times New Roman" pitchFamily="18" charset="0"/>
              </a:rPr>
              <a:t>tựa </a:t>
            </a:r>
            <a:r>
              <a:rPr lang="vi-VN" sz="2400" b="1">
                <a:solidFill>
                  <a:srgbClr val="C00000"/>
                </a:solidFill>
                <a:latin typeface="Times New Roman" pitchFamily="18" charset="0"/>
                <a:cs typeface="Times New Roman" pitchFamily="18" charset="0"/>
              </a:rPr>
              <a:t>cố định</a:t>
            </a:r>
            <a:r>
              <a:rPr lang="en-US" sz="2400" b="1">
                <a:solidFill>
                  <a:srgbClr val="C00000"/>
                </a:solidFill>
                <a:latin typeface="Times New Roman" pitchFamily="18" charset="0"/>
                <a:cs typeface="Times New Roman" pitchFamily="18" charset="0"/>
              </a:rPr>
              <a:t> (khớp)</a:t>
            </a:r>
            <a:endParaRPr lang="vi-VN" sz="2400" dirty="0">
              <a:solidFill>
                <a:srgbClr val="C0000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47542648-847A-46D2-AF81-9EFFD8B03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64681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7421DE-AD57-4492-A491-75597AD1DBF1}"/>
              </a:ext>
            </a:extLst>
          </p:cNvPr>
          <p:cNvSpPr/>
          <p:nvPr/>
        </p:nvSpPr>
        <p:spPr>
          <a:xfrm>
            <a:off x="642984" y="899340"/>
            <a:ext cx="3144892" cy="461665"/>
          </a:xfrm>
          <a:prstGeom prst="rect">
            <a:avLst/>
          </a:prstGeom>
        </p:spPr>
        <p:txBody>
          <a:bodyPr wrap="square">
            <a:spAutoFit/>
          </a:bodyPr>
          <a:lstStyle/>
          <a:p>
            <a:r>
              <a:rPr lang="en-US" sz="2400" dirty="0">
                <a:solidFill>
                  <a:srgbClr val="C00000"/>
                </a:solidFill>
                <a:latin typeface="Times New Roman" pitchFamily="18" charset="0"/>
                <a:cs typeface="Times New Roman" pitchFamily="18" charset="0"/>
                <a:sym typeface="Wingdings"/>
              </a:rPr>
              <a:t></a:t>
            </a:r>
            <a:r>
              <a:rPr lang="en-US" sz="2400" dirty="0">
                <a:solidFill>
                  <a:srgbClr val="C00000"/>
                </a:solidFill>
                <a:latin typeface="Times New Roman" pitchFamily="18" charset="0"/>
                <a:cs typeface="Times New Roman" pitchFamily="18" charset="0"/>
              </a:rPr>
              <a:t> </a:t>
            </a:r>
            <a:r>
              <a:rPr lang="vi-VN" sz="2400" b="1">
                <a:solidFill>
                  <a:srgbClr val="C00000"/>
                </a:solidFill>
                <a:latin typeface="Times New Roman" pitchFamily="18" charset="0"/>
                <a:cs typeface="Times New Roman" pitchFamily="18" charset="0"/>
              </a:rPr>
              <a:t>Ngàm cứng</a:t>
            </a:r>
            <a:r>
              <a:rPr lang="en-US" sz="2400" b="1">
                <a:solidFill>
                  <a:srgbClr val="C00000"/>
                </a:solidFill>
                <a:latin typeface="Times New Roman" pitchFamily="18" charset="0"/>
                <a:cs typeface="Times New Roman" pitchFamily="18" charset="0"/>
              </a:rPr>
              <a:t> (hàn)</a:t>
            </a:r>
            <a:endParaRPr lang="vi-VN" sz="2400" dirty="0">
              <a:solidFill>
                <a:srgbClr val="C00000"/>
              </a:solidFill>
              <a:latin typeface="Times New Roman" pitchFamily="18" charset="0"/>
              <a:cs typeface="Times New Roman" pitchFamily="18" charset="0"/>
            </a:endParaRPr>
          </a:p>
        </p:txBody>
      </p:sp>
      <p:grpSp>
        <p:nvGrpSpPr>
          <p:cNvPr id="11" name="Group 10">
            <a:extLst>
              <a:ext uri="{FF2B5EF4-FFF2-40B4-BE49-F238E27FC236}">
                <a16:creationId xmlns:a16="http://schemas.microsoft.com/office/drawing/2014/main" id="{1B7B1AD6-9889-4CCC-B0FA-385833917A91}"/>
              </a:ext>
            </a:extLst>
          </p:cNvPr>
          <p:cNvGrpSpPr/>
          <p:nvPr/>
        </p:nvGrpSpPr>
        <p:grpSpPr>
          <a:xfrm>
            <a:off x="8479011" y="1741585"/>
            <a:ext cx="586533" cy="970422"/>
            <a:chOff x="5140526" y="1730425"/>
            <a:chExt cx="586533" cy="970422"/>
          </a:xfrm>
        </p:grpSpPr>
        <p:sp>
          <p:nvSpPr>
            <p:cNvPr id="12" name="Line 47">
              <a:extLst>
                <a:ext uri="{FF2B5EF4-FFF2-40B4-BE49-F238E27FC236}">
                  <a16:creationId xmlns:a16="http://schemas.microsoft.com/office/drawing/2014/main" id="{1E6C0F7D-AC1F-46CA-AE86-00556E2A70DB}"/>
                </a:ext>
              </a:extLst>
            </p:cNvPr>
            <p:cNvSpPr>
              <a:spLocks noChangeShapeType="1"/>
            </p:cNvSpPr>
            <p:nvPr/>
          </p:nvSpPr>
          <p:spPr bwMode="auto">
            <a:xfrm rot="5400000">
              <a:off x="4793121" y="2215636"/>
              <a:ext cx="97042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Rectangle 48" descr="Dark downward diagonal">
              <a:extLst>
                <a:ext uri="{FF2B5EF4-FFF2-40B4-BE49-F238E27FC236}">
                  <a16:creationId xmlns:a16="http://schemas.microsoft.com/office/drawing/2014/main" id="{0088F8BC-F856-4969-AC77-78254DFA0E2B}"/>
                </a:ext>
              </a:extLst>
            </p:cNvPr>
            <p:cNvSpPr>
              <a:spLocks noChangeArrowheads="1"/>
            </p:cNvSpPr>
            <p:nvPr/>
          </p:nvSpPr>
          <p:spPr bwMode="auto">
            <a:xfrm rot="5400000">
              <a:off x="4716024" y="2156239"/>
              <a:ext cx="969110" cy="120106"/>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4" name="Group 13">
              <a:extLst>
                <a:ext uri="{FF2B5EF4-FFF2-40B4-BE49-F238E27FC236}">
                  <a16:creationId xmlns:a16="http://schemas.microsoft.com/office/drawing/2014/main" id="{38BD4663-719F-439B-96F7-A77BA2097D50}"/>
                </a:ext>
              </a:extLst>
            </p:cNvPr>
            <p:cNvGrpSpPr/>
            <p:nvPr/>
          </p:nvGrpSpPr>
          <p:grpSpPr>
            <a:xfrm rot="16200000">
              <a:off x="5359551" y="1980525"/>
              <a:ext cx="300038" cy="434979"/>
              <a:chOff x="5476223" y="5708183"/>
              <a:chExt cx="300038" cy="434979"/>
            </a:xfrm>
          </p:grpSpPr>
          <p:sp>
            <p:nvSpPr>
              <p:cNvPr id="15" name="Line 39">
                <a:extLst>
                  <a:ext uri="{FF2B5EF4-FFF2-40B4-BE49-F238E27FC236}">
                    <a16:creationId xmlns:a16="http://schemas.microsoft.com/office/drawing/2014/main" id="{844F0BA9-3621-45F4-A8BA-CCC971D45CE4}"/>
                  </a:ext>
                </a:extLst>
              </p:cNvPr>
              <p:cNvSpPr>
                <a:spLocks noChangeShapeType="1"/>
              </p:cNvSpPr>
              <p:nvPr/>
            </p:nvSpPr>
            <p:spPr bwMode="auto">
              <a:xfrm rot="5400000">
                <a:off x="5407685" y="5923545"/>
                <a:ext cx="430723" cy="0"/>
              </a:xfrm>
              <a:prstGeom prst="line">
                <a:avLst/>
              </a:prstGeom>
              <a:noFill/>
              <a:ln w="508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Freeform 141">
                <a:extLst>
                  <a:ext uri="{FF2B5EF4-FFF2-40B4-BE49-F238E27FC236}">
                    <a16:creationId xmlns:a16="http://schemas.microsoft.com/office/drawing/2014/main" id="{383BFC2D-0391-44DC-9987-BE6638F16C50}"/>
                  </a:ext>
                </a:extLst>
              </p:cNvPr>
              <p:cNvSpPr/>
              <p:nvPr/>
            </p:nvSpPr>
            <p:spPr>
              <a:xfrm rot="5400000">
                <a:off x="5599994" y="5966895"/>
                <a:ext cx="52496" cy="300038"/>
              </a:xfrm>
              <a:custGeom>
                <a:avLst/>
                <a:gdLst>
                  <a:gd name="connsiteX0" fmla="*/ 0 w 52496"/>
                  <a:gd name="connsiteY0" fmla="*/ 0 h 300038"/>
                  <a:gd name="connsiteX1" fmla="*/ 52387 w 52496"/>
                  <a:gd name="connsiteY1" fmla="*/ 133350 h 300038"/>
                  <a:gd name="connsiteX2" fmla="*/ 14287 w 52496"/>
                  <a:gd name="connsiteY2" fmla="*/ 209550 h 300038"/>
                  <a:gd name="connsiteX3" fmla="*/ 33337 w 52496"/>
                  <a:gd name="connsiteY3" fmla="*/ 300038 h 300038"/>
                </a:gdLst>
                <a:ahLst/>
                <a:cxnLst>
                  <a:cxn ang="0">
                    <a:pos x="connsiteX0" y="connsiteY0"/>
                  </a:cxn>
                  <a:cxn ang="0">
                    <a:pos x="connsiteX1" y="connsiteY1"/>
                  </a:cxn>
                  <a:cxn ang="0">
                    <a:pos x="connsiteX2" y="connsiteY2"/>
                  </a:cxn>
                  <a:cxn ang="0">
                    <a:pos x="connsiteX3" y="connsiteY3"/>
                  </a:cxn>
                </a:cxnLst>
                <a:rect l="l" t="t" r="r" b="b"/>
                <a:pathLst>
                  <a:path w="52496" h="300038">
                    <a:moveTo>
                      <a:pt x="0" y="0"/>
                    </a:moveTo>
                    <a:cubicBezTo>
                      <a:pt x="25003" y="49212"/>
                      <a:pt x="50006" y="98425"/>
                      <a:pt x="52387" y="133350"/>
                    </a:cubicBezTo>
                    <a:cubicBezTo>
                      <a:pt x="54768" y="168275"/>
                      <a:pt x="17462" y="181769"/>
                      <a:pt x="14287" y="209550"/>
                    </a:cubicBezTo>
                    <a:cubicBezTo>
                      <a:pt x="11112" y="237331"/>
                      <a:pt x="22224" y="268684"/>
                      <a:pt x="33337" y="300038"/>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grpSp>
        <p:nvGrpSpPr>
          <p:cNvPr id="17" name="Group 16">
            <a:extLst>
              <a:ext uri="{FF2B5EF4-FFF2-40B4-BE49-F238E27FC236}">
                <a16:creationId xmlns:a16="http://schemas.microsoft.com/office/drawing/2014/main" id="{EA6493D7-63E4-4E02-8391-32B15FC4F20A}"/>
              </a:ext>
            </a:extLst>
          </p:cNvPr>
          <p:cNvGrpSpPr/>
          <p:nvPr/>
        </p:nvGrpSpPr>
        <p:grpSpPr>
          <a:xfrm rot="5400000">
            <a:off x="7588289" y="1621761"/>
            <a:ext cx="461665" cy="1280591"/>
            <a:chOff x="1745763" y="2548701"/>
            <a:chExt cx="461665" cy="1280591"/>
          </a:xfrm>
        </p:grpSpPr>
        <p:cxnSp>
          <p:nvCxnSpPr>
            <p:cNvPr id="18" name="Straight Arrow Connector 17">
              <a:extLst>
                <a:ext uri="{FF2B5EF4-FFF2-40B4-BE49-F238E27FC236}">
                  <a16:creationId xmlns:a16="http://schemas.microsoft.com/office/drawing/2014/main" id="{BBE9E5E6-DB65-434E-A5AD-CA9EF8791864}"/>
                </a:ext>
              </a:extLst>
            </p:cNvPr>
            <p:cNvCxnSpPr/>
            <p:nvPr/>
          </p:nvCxnSpPr>
          <p:spPr>
            <a:xfrm rot="16200000" flipV="1">
              <a:off x="1509561" y="2980477"/>
              <a:ext cx="871511" cy="7959"/>
            </a:xfrm>
            <a:prstGeom prst="straightConnector1">
              <a:avLst/>
            </a:prstGeom>
            <a:ln w="50800">
              <a:solidFill>
                <a:srgbClr val="FF0000"/>
              </a:solidFill>
              <a:prstDash val="sys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Text Box 66">
              <a:extLst>
                <a:ext uri="{FF2B5EF4-FFF2-40B4-BE49-F238E27FC236}">
                  <a16:creationId xmlns:a16="http://schemas.microsoft.com/office/drawing/2014/main" id="{A821B8CC-0C42-43B8-A205-9AA57A72286C}"/>
                </a:ext>
              </a:extLst>
            </p:cNvPr>
            <p:cNvSpPr txBox="1">
              <a:spLocks noChangeArrowheads="1"/>
            </p:cNvSpPr>
            <p:nvPr/>
          </p:nvSpPr>
          <p:spPr bwMode="auto">
            <a:xfrm rot="16200000">
              <a:off x="1706566" y="3328429"/>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H</a:t>
              </a:r>
              <a:endParaRPr lang="en-US" sz="2400" b="1" i="1" baseline="-25000" dirty="0">
                <a:solidFill>
                  <a:srgbClr val="FF0000"/>
                </a:solidFill>
                <a:latin typeface="Times New Roman" pitchFamily="18" charset="0"/>
                <a:sym typeface="Symbol" pitchFamily="18" charset="2"/>
              </a:endParaRPr>
            </a:p>
          </p:txBody>
        </p:sp>
      </p:grpSp>
      <p:grpSp>
        <p:nvGrpSpPr>
          <p:cNvPr id="20" name="Group 19">
            <a:extLst>
              <a:ext uri="{FF2B5EF4-FFF2-40B4-BE49-F238E27FC236}">
                <a16:creationId xmlns:a16="http://schemas.microsoft.com/office/drawing/2014/main" id="{3B258125-7C87-401C-A8D5-41344AEF0019}"/>
              </a:ext>
            </a:extLst>
          </p:cNvPr>
          <p:cNvGrpSpPr/>
          <p:nvPr/>
        </p:nvGrpSpPr>
        <p:grpSpPr>
          <a:xfrm>
            <a:off x="7988503" y="1279920"/>
            <a:ext cx="1101124" cy="1466737"/>
            <a:chOff x="4650018" y="4694354"/>
            <a:chExt cx="1101124" cy="1466737"/>
          </a:xfrm>
        </p:grpSpPr>
        <p:sp>
          <p:nvSpPr>
            <p:cNvPr id="21" name="Arc 20">
              <a:extLst>
                <a:ext uri="{FF2B5EF4-FFF2-40B4-BE49-F238E27FC236}">
                  <a16:creationId xmlns:a16="http://schemas.microsoft.com/office/drawing/2014/main" id="{8CFF11D6-FB1D-4A9B-8674-D5A47CCB2B5A}"/>
                </a:ext>
              </a:extLst>
            </p:cNvPr>
            <p:cNvSpPr/>
            <p:nvPr/>
          </p:nvSpPr>
          <p:spPr>
            <a:xfrm rot="16200000">
              <a:off x="4681373" y="5091323"/>
              <a:ext cx="1038413" cy="1101124"/>
            </a:xfrm>
            <a:prstGeom prst="arc">
              <a:avLst>
                <a:gd name="adj1" fmla="val 11878814"/>
                <a:gd name="adj2" fmla="val 20723958"/>
              </a:avLst>
            </a:prstGeom>
            <a:ln w="44450">
              <a:solidFill>
                <a:srgbClr val="FF0000"/>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2" name="Text Box 66">
              <a:extLst>
                <a:ext uri="{FF2B5EF4-FFF2-40B4-BE49-F238E27FC236}">
                  <a16:creationId xmlns:a16="http://schemas.microsoft.com/office/drawing/2014/main" id="{7771FD7E-3928-48E3-AF41-C5D891FD2EF4}"/>
                </a:ext>
              </a:extLst>
            </p:cNvPr>
            <p:cNvSpPr txBox="1">
              <a:spLocks noChangeArrowheads="1"/>
            </p:cNvSpPr>
            <p:nvPr/>
          </p:nvSpPr>
          <p:spPr bwMode="auto">
            <a:xfrm>
              <a:off x="4775740" y="4694354"/>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M</a:t>
              </a:r>
              <a:endParaRPr lang="en-US" sz="2400" b="1" i="1" baseline="-25000" dirty="0">
                <a:solidFill>
                  <a:srgbClr val="FF0000"/>
                </a:solidFill>
                <a:latin typeface="Times New Roman" pitchFamily="18" charset="0"/>
                <a:sym typeface="Symbol" pitchFamily="18" charset="2"/>
              </a:endParaRPr>
            </a:p>
          </p:txBody>
        </p:sp>
      </p:grpSp>
      <p:grpSp>
        <p:nvGrpSpPr>
          <p:cNvPr id="23" name="Group 22">
            <a:extLst>
              <a:ext uri="{FF2B5EF4-FFF2-40B4-BE49-F238E27FC236}">
                <a16:creationId xmlns:a16="http://schemas.microsoft.com/office/drawing/2014/main" id="{0CDD320E-E246-45D3-80F5-D01324435747}"/>
              </a:ext>
            </a:extLst>
          </p:cNvPr>
          <p:cNvGrpSpPr/>
          <p:nvPr/>
        </p:nvGrpSpPr>
        <p:grpSpPr>
          <a:xfrm>
            <a:off x="8616817" y="2774917"/>
            <a:ext cx="607014" cy="809259"/>
            <a:chOff x="1941336" y="2548701"/>
            <a:chExt cx="607014" cy="809259"/>
          </a:xfrm>
        </p:grpSpPr>
        <p:cxnSp>
          <p:nvCxnSpPr>
            <p:cNvPr id="24" name="Straight Arrow Connector 23">
              <a:extLst>
                <a:ext uri="{FF2B5EF4-FFF2-40B4-BE49-F238E27FC236}">
                  <a16:creationId xmlns:a16="http://schemas.microsoft.com/office/drawing/2014/main" id="{807E3E34-01D0-4E9A-8D9D-D25A4E79AD78}"/>
                </a:ext>
              </a:extLst>
            </p:cNvPr>
            <p:cNvCxnSpPr/>
            <p:nvPr/>
          </p:nvCxnSpPr>
          <p:spPr>
            <a:xfrm flipV="1">
              <a:off x="1941336" y="2548701"/>
              <a:ext cx="0" cy="664275"/>
            </a:xfrm>
            <a:prstGeom prst="straightConnector1">
              <a:avLst/>
            </a:prstGeom>
            <a:ln w="50800">
              <a:solidFill>
                <a:srgbClr val="FF0000"/>
              </a:solidFill>
              <a:prstDash val="sys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5" name="Text Box 66">
              <a:extLst>
                <a:ext uri="{FF2B5EF4-FFF2-40B4-BE49-F238E27FC236}">
                  <a16:creationId xmlns:a16="http://schemas.microsoft.com/office/drawing/2014/main" id="{F8756E87-6EA7-45C0-863E-87E8794D075A}"/>
                </a:ext>
              </a:extLst>
            </p:cNvPr>
            <p:cNvSpPr txBox="1">
              <a:spLocks noChangeArrowheads="1"/>
            </p:cNvSpPr>
            <p:nvPr/>
          </p:nvSpPr>
          <p:spPr bwMode="auto">
            <a:xfrm>
              <a:off x="2008290" y="2896295"/>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V</a:t>
              </a:r>
              <a:endParaRPr lang="en-US" sz="2400" b="1" i="1" baseline="-25000" dirty="0">
                <a:solidFill>
                  <a:srgbClr val="FF0000"/>
                </a:solidFill>
                <a:latin typeface="Times New Roman" pitchFamily="18" charset="0"/>
                <a:sym typeface="Symbol" pitchFamily="18" charset="2"/>
              </a:endParaRPr>
            </a:p>
          </p:txBody>
        </p:sp>
      </p:grpSp>
      <p:pic>
        <p:nvPicPr>
          <p:cNvPr id="26" name="Picture 2">
            <a:extLst>
              <a:ext uri="{FF2B5EF4-FFF2-40B4-BE49-F238E27FC236}">
                <a16:creationId xmlns:a16="http://schemas.microsoft.com/office/drawing/2014/main" id="{F2A5192A-847E-4E2F-97A0-E659A3115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867" y="176187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a:extLst>
              <a:ext uri="{FF2B5EF4-FFF2-40B4-BE49-F238E27FC236}">
                <a16:creationId xmlns:a16="http://schemas.microsoft.com/office/drawing/2014/main" id="{0D92CAC9-0F69-44E5-B769-AF5CEF71C1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89" b="19511"/>
          <a:stretch/>
        </p:blipFill>
        <p:spPr bwMode="auto">
          <a:xfrm>
            <a:off x="2759568" y="4741760"/>
            <a:ext cx="4419260" cy="203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66">
            <a:extLst>
              <a:ext uri="{FF2B5EF4-FFF2-40B4-BE49-F238E27FC236}">
                <a16:creationId xmlns:a16="http://schemas.microsoft.com/office/drawing/2014/main" id="{C584CA71-3717-4FAB-8D40-B91208B75757}"/>
              </a:ext>
            </a:extLst>
          </p:cNvPr>
          <p:cNvSpPr txBox="1">
            <a:spLocks noChangeArrowheads="1"/>
          </p:cNvSpPr>
          <p:nvPr/>
        </p:nvSpPr>
        <p:spPr bwMode="auto">
          <a:xfrm>
            <a:off x="5906916" y="4275734"/>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V</a:t>
            </a:r>
            <a:endParaRPr lang="en-US" sz="2400" b="1" i="1" baseline="-25000" dirty="0">
              <a:solidFill>
                <a:srgbClr val="FF0000"/>
              </a:solidFill>
              <a:latin typeface="Times New Roman" pitchFamily="18" charset="0"/>
              <a:sym typeface="Symbol" pitchFamily="18" charset="2"/>
            </a:endParaRPr>
          </a:p>
        </p:txBody>
      </p:sp>
      <p:sp>
        <p:nvSpPr>
          <p:cNvPr id="29" name="Text Box 66">
            <a:extLst>
              <a:ext uri="{FF2B5EF4-FFF2-40B4-BE49-F238E27FC236}">
                <a16:creationId xmlns:a16="http://schemas.microsoft.com/office/drawing/2014/main" id="{01972909-C681-46B6-9F60-1DA609090C16}"/>
              </a:ext>
            </a:extLst>
          </p:cNvPr>
          <p:cNvSpPr txBox="1">
            <a:spLocks noChangeArrowheads="1"/>
          </p:cNvSpPr>
          <p:nvPr/>
        </p:nvSpPr>
        <p:spPr bwMode="auto">
          <a:xfrm>
            <a:off x="4699168" y="5526392"/>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H</a:t>
            </a:r>
            <a:endParaRPr lang="en-US" sz="2400" b="1" i="1" baseline="-25000" dirty="0">
              <a:solidFill>
                <a:srgbClr val="FF0000"/>
              </a:solidFill>
              <a:latin typeface="Times New Roman" pitchFamily="18" charset="0"/>
              <a:sym typeface="Symbol" pitchFamily="18" charset="2"/>
            </a:endParaRPr>
          </a:p>
        </p:txBody>
      </p:sp>
      <p:sp>
        <p:nvSpPr>
          <p:cNvPr id="30" name="Text Box 66">
            <a:extLst>
              <a:ext uri="{FF2B5EF4-FFF2-40B4-BE49-F238E27FC236}">
                <a16:creationId xmlns:a16="http://schemas.microsoft.com/office/drawing/2014/main" id="{B8B6A449-8E2F-46E2-9661-699E1EE17414}"/>
              </a:ext>
            </a:extLst>
          </p:cNvPr>
          <p:cNvSpPr txBox="1">
            <a:spLocks noChangeArrowheads="1"/>
          </p:cNvSpPr>
          <p:nvPr/>
        </p:nvSpPr>
        <p:spPr bwMode="auto">
          <a:xfrm>
            <a:off x="6535889" y="4947130"/>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M</a:t>
            </a:r>
            <a:endParaRPr lang="en-US" sz="2400" b="1" i="1" baseline="-25000" dirty="0">
              <a:solidFill>
                <a:srgbClr val="FF0000"/>
              </a:solidFill>
              <a:latin typeface="Times New Roman" pitchFamily="18" charset="0"/>
              <a:sym typeface="Symbol" pitchFamily="18" charset="2"/>
            </a:endParaRPr>
          </a:p>
        </p:txBody>
      </p:sp>
      <p:pic>
        <p:nvPicPr>
          <p:cNvPr id="32" name="Picture 6">
            <a:extLst>
              <a:ext uri="{FF2B5EF4-FFF2-40B4-BE49-F238E27FC236}">
                <a16:creationId xmlns:a16="http://schemas.microsoft.com/office/drawing/2014/main" id="{D743880E-89E3-4139-A35F-AC2B8454A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305" y="1778028"/>
            <a:ext cx="3061361" cy="212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Oval 32">
            <a:extLst>
              <a:ext uri="{FF2B5EF4-FFF2-40B4-BE49-F238E27FC236}">
                <a16:creationId xmlns:a16="http://schemas.microsoft.com/office/drawing/2014/main" id="{D398FE42-3B08-41CA-AD61-8061F513D547}"/>
              </a:ext>
            </a:extLst>
          </p:cNvPr>
          <p:cNvSpPr/>
          <p:nvPr/>
        </p:nvSpPr>
        <p:spPr>
          <a:xfrm>
            <a:off x="4082482" y="2209175"/>
            <a:ext cx="616686" cy="5374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FC3820C-60B1-480C-A190-4EB6F700E9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421576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uilding, photo, table, sitting&#10;&#10;Description automatically generated">
            <a:extLst>
              <a:ext uri="{FF2B5EF4-FFF2-40B4-BE49-F238E27FC236}">
                <a16:creationId xmlns:a16="http://schemas.microsoft.com/office/drawing/2014/main" id="{B3005B77-CB81-42BC-A2CB-6F5F3BC2009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24"/>
          <a:stretch/>
        </p:blipFill>
        <p:spPr>
          <a:xfrm>
            <a:off x="838200" y="1546896"/>
            <a:ext cx="9731449" cy="4843255"/>
          </a:xfrm>
        </p:spPr>
      </p:pic>
      <p:sp>
        <p:nvSpPr>
          <p:cNvPr id="8" name="Rectangle 7">
            <a:extLst>
              <a:ext uri="{FF2B5EF4-FFF2-40B4-BE49-F238E27FC236}">
                <a16:creationId xmlns:a16="http://schemas.microsoft.com/office/drawing/2014/main" id="{CE7FE796-E75E-4F30-BC0D-DBA8DAB0D34B}"/>
              </a:ext>
            </a:extLst>
          </p:cNvPr>
          <p:cNvSpPr/>
          <p:nvPr/>
        </p:nvSpPr>
        <p:spPr>
          <a:xfrm>
            <a:off x="642984" y="940909"/>
            <a:ext cx="3144892" cy="461665"/>
          </a:xfrm>
          <a:prstGeom prst="rect">
            <a:avLst/>
          </a:prstGeom>
        </p:spPr>
        <p:txBody>
          <a:bodyPr wrap="square">
            <a:spAutoFit/>
          </a:bodyPr>
          <a:lstStyle/>
          <a:p>
            <a:r>
              <a:rPr lang="en-US" sz="2400" dirty="0">
                <a:solidFill>
                  <a:srgbClr val="C00000"/>
                </a:solidFill>
                <a:latin typeface="Times New Roman" pitchFamily="18" charset="0"/>
                <a:cs typeface="Times New Roman" pitchFamily="18" charset="0"/>
                <a:sym typeface="Wingdings"/>
              </a:rPr>
              <a:t></a:t>
            </a:r>
            <a:r>
              <a:rPr lang="en-US" sz="2400" dirty="0">
                <a:solidFill>
                  <a:srgbClr val="C00000"/>
                </a:solidFill>
                <a:latin typeface="Times New Roman" pitchFamily="18" charset="0"/>
                <a:cs typeface="Times New Roman" pitchFamily="18" charset="0"/>
              </a:rPr>
              <a:t> </a:t>
            </a:r>
            <a:r>
              <a:rPr lang="vi-VN" sz="2400" b="1">
                <a:solidFill>
                  <a:srgbClr val="C00000"/>
                </a:solidFill>
                <a:latin typeface="Times New Roman" pitchFamily="18" charset="0"/>
                <a:cs typeface="Times New Roman" pitchFamily="18" charset="0"/>
              </a:rPr>
              <a:t>Ngàm cứng</a:t>
            </a:r>
            <a:r>
              <a:rPr lang="en-US" sz="2400" b="1">
                <a:solidFill>
                  <a:srgbClr val="C00000"/>
                </a:solidFill>
                <a:latin typeface="Times New Roman" pitchFamily="18" charset="0"/>
                <a:cs typeface="Times New Roman" pitchFamily="18" charset="0"/>
              </a:rPr>
              <a:t> (hàn)</a:t>
            </a:r>
            <a:endParaRPr lang="vi-VN" sz="2400" dirty="0">
              <a:solidFill>
                <a:srgbClr val="C0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38E5445D-56CE-4A37-B403-429B41107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232556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CFDE-F7B1-471F-BE0C-1606C4FA4077}"/>
              </a:ext>
            </a:extLst>
          </p:cNvPr>
          <p:cNvSpPr>
            <a:spLocks noGrp="1"/>
          </p:cNvSpPr>
          <p:nvPr>
            <p:ph type="title"/>
          </p:nvPr>
        </p:nvSpPr>
        <p:spPr>
          <a:xfrm>
            <a:off x="838200" y="739200"/>
            <a:ext cx="10515600" cy="1325563"/>
          </a:xfrm>
        </p:spPr>
        <p:txBody>
          <a:bodyPr>
            <a:normAutofit/>
          </a:bodyPr>
          <a:lstStyle/>
          <a:p>
            <a:r>
              <a:rPr lang="vi-VN" sz="2400" dirty="0">
                <a:latin typeface="+mj-lt"/>
              </a:rPr>
              <a:t>Các liên kết cơ bản của dầm </a:t>
            </a:r>
            <a:endParaRPr lang="en-AU" sz="2400" dirty="0">
              <a:latin typeface="+mj-lt"/>
            </a:endParaRPr>
          </a:p>
        </p:txBody>
      </p:sp>
      <p:pic>
        <p:nvPicPr>
          <p:cNvPr id="5" name="Content Placeholder 4">
            <a:extLst>
              <a:ext uri="{FF2B5EF4-FFF2-40B4-BE49-F238E27FC236}">
                <a16:creationId xmlns:a16="http://schemas.microsoft.com/office/drawing/2014/main" id="{CB51E674-EFDA-475B-A980-107199DADA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2575" y="1674389"/>
            <a:ext cx="8496313" cy="4257372"/>
          </a:xfrm>
        </p:spPr>
      </p:pic>
      <p:pic>
        <p:nvPicPr>
          <p:cNvPr id="4" name="Picture 3">
            <a:extLst>
              <a:ext uri="{FF2B5EF4-FFF2-40B4-BE49-F238E27FC236}">
                <a16:creationId xmlns:a16="http://schemas.microsoft.com/office/drawing/2014/main" id="{CEFCAED6-F6DD-4DF1-98C2-096DEF09D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41533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E945583-90C5-48D7-8F5F-6693A9D43B47}"/>
              </a:ext>
            </a:extLst>
          </p:cNvPr>
          <p:cNvSpPr>
            <a:spLocks noGrp="1"/>
          </p:cNvSpPr>
          <p:nvPr>
            <p:ph idx="1"/>
          </p:nvPr>
        </p:nvSpPr>
        <p:spPr>
          <a:xfrm>
            <a:off x="824946" y="1576718"/>
            <a:ext cx="10757453" cy="4452730"/>
          </a:xfrm>
        </p:spPr>
        <p:txBody>
          <a:bodyPr>
            <a:normAutofit/>
          </a:bodyPr>
          <a:lstStyle/>
          <a:p>
            <a:pPr marL="0" indent="0" algn="just">
              <a:buNone/>
            </a:pPr>
            <a:r>
              <a:rPr lang="en-US" sz="2400" b="1">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Giả th</a:t>
            </a:r>
            <a:r>
              <a:rPr lang="en-US" sz="2400" b="1">
                <a:latin typeface="Times New Roman" panose="02020603050405020304" pitchFamily="18" charset="0"/>
                <a:cs typeface="Times New Roman" panose="02020603050405020304" pitchFamily="18" charset="0"/>
              </a:rPr>
              <a:t>i</a:t>
            </a:r>
            <a:r>
              <a:rPr lang="vi-VN" sz="2400" b="1">
                <a:latin typeface="Times New Roman" panose="02020603050405020304" pitchFamily="18" charset="0"/>
                <a:cs typeface="Times New Roman" panose="02020603050405020304" pitchFamily="18" charset="0"/>
              </a:rPr>
              <a:t>ết </a:t>
            </a:r>
            <a:r>
              <a:rPr lang="vi-VN" sz="2400" b="1" dirty="0">
                <a:latin typeface="Times New Roman" panose="02020603050405020304" pitchFamily="18" charset="0"/>
                <a:cs typeface="Times New Roman" panose="02020603050405020304" pitchFamily="18" charset="0"/>
              </a:rPr>
              <a:t>1: </a:t>
            </a:r>
            <a:r>
              <a:rPr lang="vi-VN" sz="2400" dirty="0">
                <a:latin typeface="Times New Roman" panose="02020603050405020304" pitchFamily="18" charset="0"/>
                <a:cs typeface="Times New Roman" panose="02020603050405020304" pitchFamily="18" charset="0"/>
              </a:rPr>
              <a:t>Vật liệu có tính liên tục, đồng nhất và đẳng hướng.</a:t>
            </a:r>
          </a:p>
          <a:p>
            <a:pPr marL="0" indent="0" algn="just">
              <a:buNone/>
            </a:pP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biến</a:t>
            </a:r>
            <a:r>
              <a:rPr lang="en-US" sz="2400">
                <a:latin typeface="Times New Roman" panose="02020603050405020304" pitchFamily="18" charset="0"/>
                <a:cs typeface="Times New Roman" panose="02020603050405020304" pitchFamily="18" charset="0"/>
              </a:rPr>
              <a:t> dạng.</a:t>
            </a:r>
            <a:endParaRPr lang="en-AU"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rỗng</a:t>
            </a:r>
            <a:r>
              <a:rPr lang="en-US" sz="2400" dirty="0">
                <a:latin typeface="Times New Roman" panose="02020603050405020304" pitchFamily="18" charset="0"/>
                <a:cs typeface="Times New Roman" panose="02020603050405020304" pitchFamily="18" charset="0"/>
              </a:rPr>
              <a:t>. </a:t>
            </a:r>
            <a:endParaRPr lang="en-AU"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endParaRPr lang="en-AU"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Giả thiết này phù hợp với thép</a:t>
            </a:r>
            <a:r>
              <a:rPr lang="vi-VN" sz="2400" b="1">
                <a:solidFill>
                  <a:srgbClr val="FF0000"/>
                </a:solidFill>
                <a:latin typeface="Times New Roman" panose="02020603050405020304" pitchFamily="18" charset="0"/>
                <a:cs typeface="Times New Roman" panose="02020603050405020304" pitchFamily="18" charset="0"/>
              </a:rPr>
              <a:t>, đồng</a:t>
            </a:r>
            <a:r>
              <a:rPr lang="en-US" sz="2400" b="1">
                <a:solidFill>
                  <a:srgbClr val="FF0000"/>
                </a:solidFill>
                <a:latin typeface="Times New Roman" panose="02020603050405020304" pitchFamily="18" charset="0"/>
                <a:cs typeface="Times New Roman" panose="02020603050405020304" pitchFamily="18" charset="0"/>
              </a:rPr>
              <a:t>;</a:t>
            </a:r>
            <a:r>
              <a:rPr lang="vi-VN" sz="2400" b="1">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còn với gạch, đá, gỗ thì không hoàn toàn phù hợp. </a:t>
            </a:r>
            <a:endParaRPr lang="en-AU" sz="24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400" dirty="0">
              <a:latin typeface="+mj-lt"/>
            </a:endParaRPr>
          </a:p>
        </p:txBody>
      </p:sp>
      <p:sp>
        <p:nvSpPr>
          <p:cNvPr id="5" name="Rectangle 4">
            <a:extLst>
              <a:ext uri="{FF2B5EF4-FFF2-40B4-BE49-F238E27FC236}">
                <a16:creationId xmlns:a16="http://schemas.microsoft.com/office/drawing/2014/main" id="{AE5E5EBC-3DAD-4EFF-AFBD-E8D79B548C05}"/>
              </a:ext>
            </a:extLst>
          </p:cNvPr>
          <p:cNvSpPr/>
          <p:nvPr/>
        </p:nvSpPr>
        <p:spPr>
          <a:xfrm>
            <a:off x="692425" y="888469"/>
            <a:ext cx="3320140" cy="461665"/>
          </a:xfrm>
          <a:prstGeom prst="rect">
            <a:avLst/>
          </a:prstGeom>
        </p:spPr>
        <p:txBody>
          <a:bodyPr wrap="none">
            <a:spAutoFit/>
          </a:bodyPr>
          <a:lstStyle/>
          <a:p>
            <a:r>
              <a:rPr lang="vi-VN" sz="2400" b="1">
                <a:solidFill>
                  <a:schemeClr val="accent1"/>
                </a:solidFill>
                <a:latin typeface="+mj-lt"/>
              </a:rPr>
              <a:t>1.4. Các giả th</a:t>
            </a:r>
            <a:r>
              <a:rPr lang="en-US" sz="2400" b="1">
                <a:solidFill>
                  <a:schemeClr val="accent1"/>
                </a:solidFill>
                <a:latin typeface="+mj-lt"/>
              </a:rPr>
              <a:t>i</a:t>
            </a:r>
            <a:r>
              <a:rPr lang="vi-VN" sz="2400" b="1">
                <a:solidFill>
                  <a:schemeClr val="accent1"/>
                </a:solidFill>
                <a:latin typeface="+mj-lt"/>
              </a:rPr>
              <a:t>ết cơ bản</a:t>
            </a:r>
            <a:endParaRPr lang="en-US" sz="2400" b="1">
              <a:solidFill>
                <a:schemeClr val="accent1"/>
              </a:solidFill>
              <a:latin typeface="+mj-lt"/>
            </a:endParaRPr>
          </a:p>
        </p:txBody>
      </p:sp>
      <p:pic>
        <p:nvPicPr>
          <p:cNvPr id="4" name="Picture 3">
            <a:extLst>
              <a:ext uri="{FF2B5EF4-FFF2-40B4-BE49-F238E27FC236}">
                <a16:creationId xmlns:a16="http://schemas.microsoft.com/office/drawing/2014/main" id="{789B29CF-AF84-48A5-988A-1A8F20167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99177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A27790C-D9CA-45C7-9389-2FBD6A85809A}"/>
              </a:ext>
            </a:extLst>
          </p:cNvPr>
          <p:cNvGraphicFramePr>
            <a:graphicFrameLocks noGrp="1"/>
          </p:cNvGraphicFramePr>
          <p:nvPr>
            <p:ph idx="1"/>
            <p:extLst>
              <p:ext uri="{D42A27DB-BD31-4B8C-83A1-F6EECF244321}">
                <p14:modId xmlns:p14="http://schemas.microsoft.com/office/powerpoint/2010/main" val="1800626451"/>
              </p:ext>
            </p:extLst>
          </p:nvPr>
        </p:nvGraphicFramePr>
        <p:xfrm>
          <a:off x="838200" y="118975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267ACBC5-AB26-4758-A61C-BA5D1D4A86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933753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E945583-90C5-48D7-8F5F-6693A9D43B47}"/>
              </a:ext>
            </a:extLst>
          </p:cNvPr>
          <p:cNvSpPr>
            <a:spLocks noGrp="1"/>
          </p:cNvSpPr>
          <p:nvPr>
            <p:ph idx="1"/>
          </p:nvPr>
        </p:nvSpPr>
        <p:spPr>
          <a:xfrm>
            <a:off x="692425" y="1672629"/>
            <a:ext cx="10515600" cy="3065632"/>
          </a:xfrm>
        </p:spPr>
        <p:txBody>
          <a:bodyPr>
            <a:normAutofit/>
          </a:bodyPr>
          <a:lstStyle/>
          <a:p>
            <a:pPr marL="0" indent="0">
              <a:buNone/>
            </a:pPr>
            <a:r>
              <a:rPr lang="vi-VN" sz="2400" b="1">
                <a:latin typeface="+mj-lt"/>
              </a:rPr>
              <a:t>b</a:t>
            </a:r>
            <a:r>
              <a:rPr lang="vi-VN" sz="2400" b="1" dirty="0">
                <a:latin typeface="+mj-lt"/>
              </a:rPr>
              <a:t>. Giả thiết 2: </a:t>
            </a:r>
            <a:r>
              <a:rPr lang="vi-VN" sz="2400">
                <a:latin typeface="+mj-lt"/>
              </a:rPr>
              <a:t>Giả th</a:t>
            </a:r>
            <a:r>
              <a:rPr lang="en-US" sz="2400">
                <a:latin typeface="+mj-lt"/>
              </a:rPr>
              <a:t>i</a:t>
            </a:r>
            <a:r>
              <a:rPr lang="vi-VN" sz="2400">
                <a:latin typeface="+mj-lt"/>
              </a:rPr>
              <a:t>ết </a:t>
            </a:r>
            <a:r>
              <a:rPr lang="vi-VN" sz="2400" dirty="0">
                <a:latin typeface="+mj-lt"/>
              </a:rPr>
              <a:t>vật liệu làm việc trong giai đoạn đàn hồi và tính đàn hồi của vật liệu xem là đàn hồi tuyệt đối.</a:t>
            </a:r>
          </a:p>
          <a:p>
            <a:pPr marL="0" indent="0" algn="just">
              <a:buNone/>
            </a:pPr>
            <a:r>
              <a:rPr lang="vi-VN" sz="2400" dirty="0">
                <a:latin typeface="+mj-lt"/>
              </a:rPr>
              <a:t>Trong thực tế, dù lực bé đến đâu, vật liệu cũng không có tính đàn hồi tuyệt đối. Song qua thực nghiệm cho thấy: khi lực chưa vượt quá một giới hạn nhất định thì biến dạng dư trong vật thể là bé nên có thể bỏ qua được và biến dạng của vật thể được xem là tỷ lệ thuận với lực gây ra biến dạng đó. Giả thuyết này chính là nội dung định luật Hook. Thực tế giả thuyết này chỉ phù hợp với vật liệu là thép, đồng… </a:t>
            </a:r>
          </a:p>
        </p:txBody>
      </p:sp>
      <p:sp>
        <p:nvSpPr>
          <p:cNvPr id="6" name="Rectangle 5">
            <a:extLst>
              <a:ext uri="{FF2B5EF4-FFF2-40B4-BE49-F238E27FC236}">
                <a16:creationId xmlns:a16="http://schemas.microsoft.com/office/drawing/2014/main" id="{5C5E8FAF-0594-4D64-BDF0-BCC0060562A2}"/>
              </a:ext>
            </a:extLst>
          </p:cNvPr>
          <p:cNvSpPr/>
          <p:nvPr/>
        </p:nvSpPr>
        <p:spPr>
          <a:xfrm>
            <a:off x="692425" y="957738"/>
            <a:ext cx="3320140" cy="461665"/>
          </a:xfrm>
          <a:prstGeom prst="rect">
            <a:avLst/>
          </a:prstGeom>
        </p:spPr>
        <p:txBody>
          <a:bodyPr wrap="none">
            <a:spAutoFit/>
          </a:bodyPr>
          <a:lstStyle/>
          <a:p>
            <a:r>
              <a:rPr lang="vi-VN" sz="2400" b="1">
                <a:solidFill>
                  <a:schemeClr val="accent1"/>
                </a:solidFill>
                <a:latin typeface="+mj-lt"/>
              </a:rPr>
              <a:t>1.4. Các giả th</a:t>
            </a:r>
            <a:r>
              <a:rPr lang="en-US" sz="2400" b="1">
                <a:solidFill>
                  <a:schemeClr val="accent1"/>
                </a:solidFill>
                <a:latin typeface="+mj-lt"/>
              </a:rPr>
              <a:t>i</a:t>
            </a:r>
            <a:r>
              <a:rPr lang="vi-VN" sz="2400" b="1">
                <a:solidFill>
                  <a:schemeClr val="accent1"/>
                </a:solidFill>
                <a:latin typeface="+mj-lt"/>
              </a:rPr>
              <a:t>ết cơ bản</a:t>
            </a:r>
            <a:endParaRPr lang="en-US" sz="2400" b="1">
              <a:solidFill>
                <a:schemeClr val="accent1"/>
              </a:solidFill>
              <a:latin typeface="+mj-lt"/>
            </a:endParaRPr>
          </a:p>
        </p:txBody>
      </p:sp>
      <p:sp>
        <p:nvSpPr>
          <p:cNvPr id="7" name="Content Placeholder 2">
            <a:extLst>
              <a:ext uri="{FF2B5EF4-FFF2-40B4-BE49-F238E27FC236}">
                <a16:creationId xmlns:a16="http://schemas.microsoft.com/office/drawing/2014/main" id="{91D62E6C-AADE-4344-B94D-653B4929DBF8}"/>
              </a:ext>
            </a:extLst>
          </p:cNvPr>
          <p:cNvSpPr txBox="1">
            <a:spLocks/>
          </p:cNvSpPr>
          <p:nvPr/>
        </p:nvSpPr>
        <p:spPr>
          <a:xfrm>
            <a:off x="692425" y="4835720"/>
            <a:ext cx="10515600" cy="1951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2400" b="1">
                <a:latin typeface="+mj-lt"/>
              </a:rPr>
              <a:t>c</a:t>
            </a:r>
            <a:r>
              <a:rPr lang="en-US" sz="2400" b="1">
                <a:latin typeface="+mj-lt"/>
              </a:rPr>
              <a:t>.</a:t>
            </a:r>
            <a:r>
              <a:rPr lang="vi-VN" sz="2400" b="1">
                <a:latin typeface="+mj-lt"/>
              </a:rPr>
              <a:t> Giả thiết 3: </a:t>
            </a:r>
            <a:r>
              <a:rPr lang="vi-VN" sz="2400">
                <a:latin typeface="+mj-lt"/>
              </a:rPr>
              <a:t>Biến dạng của vật thể do ngoại lực gây ra được xem là bé</a:t>
            </a:r>
            <a:r>
              <a:rPr lang="en-US" sz="2400">
                <a:latin typeface="+mj-lt"/>
              </a:rPr>
              <a:t>.</a:t>
            </a:r>
            <a:endParaRPr lang="vi-VN" sz="2400">
              <a:latin typeface="+mj-lt"/>
            </a:endParaRPr>
          </a:p>
          <a:p>
            <a:pPr marL="0" indent="0" algn="just">
              <a:buFont typeface="Arial" panose="020B0604020202020204" pitchFamily="34" charset="0"/>
              <a:buNone/>
            </a:pPr>
            <a:r>
              <a:rPr lang="vi-VN" sz="2400">
                <a:latin typeface="+mj-lt"/>
              </a:rPr>
              <a:t>Giả thiết này thừa nhận được vì trong thực tế biến dạng của vật thể so với kích thước của chúng nói chung là rất nhỏ. Từ giả thiết 3 này, trong quá trình chịu lực, trong nhiều trường hợp, ta có thể xem điểm đặt của ngoại lực là không thay đổi khi vật thể bị biến dạng</a:t>
            </a:r>
            <a:r>
              <a:rPr lang="en-US" sz="2400">
                <a:latin typeface="+mj-lt"/>
              </a:rPr>
              <a:t>.</a:t>
            </a:r>
            <a:endParaRPr lang="vi-VN" sz="2400" dirty="0">
              <a:latin typeface="+mj-lt"/>
            </a:endParaRPr>
          </a:p>
        </p:txBody>
      </p:sp>
      <p:pic>
        <p:nvPicPr>
          <p:cNvPr id="5" name="Picture 4">
            <a:extLst>
              <a:ext uri="{FF2B5EF4-FFF2-40B4-BE49-F238E27FC236}">
                <a16:creationId xmlns:a16="http://schemas.microsoft.com/office/drawing/2014/main" id="{908F246E-4617-49C9-A2C5-45080E1B0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41636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D90B4-66DE-4289-8C7A-9759D2E5AF7D}"/>
              </a:ext>
            </a:extLst>
          </p:cNvPr>
          <p:cNvSpPr>
            <a:spLocks noGrp="1"/>
          </p:cNvSpPr>
          <p:nvPr>
            <p:ph idx="1"/>
          </p:nvPr>
        </p:nvSpPr>
        <p:spPr>
          <a:xfrm>
            <a:off x="838200" y="988333"/>
            <a:ext cx="10515600" cy="4351338"/>
          </a:xfrm>
        </p:spPr>
        <p:txBody>
          <a:bodyPr>
            <a:normAutofit/>
          </a:bodyPr>
          <a:lstStyle/>
          <a:p>
            <a:pPr marL="0" indent="0">
              <a:buNone/>
            </a:pPr>
            <a:r>
              <a:rPr lang="en-US" sz="2400" b="1">
                <a:solidFill>
                  <a:schemeClr val="accent1"/>
                </a:solidFill>
                <a:latin typeface="Times New Roman" panose="02020603050405020304" pitchFamily="18" charset="0"/>
                <a:cs typeface="Times New Roman" panose="02020603050405020304" pitchFamily="18" charset="0"/>
              </a:rPr>
              <a:t>1.5. </a:t>
            </a:r>
            <a:r>
              <a:rPr lang="en-US" sz="2400" b="1" dirty="0" err="1">
                <a:solidFill>
                  <a:schemeClr val="accent1"/>
                </a:solidFill>
                <a:latin typeface="Times New Roman" panose="02020603050405020304" pitchFamily="18" charset="0"/>
                <a:cs typeface="Times New Roman" panose="02020603050405020304" pitchFamily="18" charset="0"/>
              </a:rPr>
              <a:t>Các</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hệ</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quả</a:t>
            </a:r>
            <a:endParaRPr lang="en-AU" sz="2400" b="1" dirty="0">
              <a:solidFill>
                <a:schemeClr val="accent1"/>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a:t>
            </a:r>
            <a:endParaRPr lang="en-AU"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a:t>
            </a:r>
            <a:endParaRPr lang="en-AU"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ra”.</a:t>
            </a:r>
            <a:endParaRPr lang="en-AU" sz="2400" dirty="0">
              <a:latin typeface="Times New Roman" panose="02020603050405020304" pitchFamily="18" charset="0"/>
              <a:cs typeface="Times New Roman" panose="02020603050405020304" pitchFamily="18" charset="0"/>
            </a:endParaRPr>
          </a:p>
          <a:p>
            <a:endParaRPr lang="en-AU"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672D4BB-AB57-4CB7-A692-F838D69CC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82900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BE8B5C-3137-4804-B7FE-1BEBFD0032BF}"/>
              </a:ext>
            </a:extLst>
          </p:cNvPr>
          <p:cNvSpPr/>
          <p:nvPr/>
        </p:nvSpPr>
        <p:spPr>
          <a:xfrm>
            <a:off x="7229475" y="2228850"/>
            <a:ext cx="32385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1678675" y="980728"/>
            <a:ext cx="9144000" cy="830997"/>
          </a:xfrm>
          <a:prstGeom prst="rect">
            <a:avLst/>
          </a:prstGeom>
        </p:spPr>
        <p:txBody>
          <a:bodyPr wrap="square">
            <a:spAutoFit/>
          </a:bodyPr>
          <a:lstStyle/>
          <a:p>
            <a:r>
              <a:rPr lang="vi-VN" sz="2400" b="1" dirty="0">
                <a:solidFill>
                  <a:srgbClr val="C00000"/>
                </a:solidFill>
                <a:latin typeface="+mj-lt"/>
              </a:rPr>
              <a:t>Biểu diễn thanh trong sơ đồ tính: </a:t>
            </a:r>
            <a:r>
              <a:rPr lang="vi-VN" sz="2400" dirty="0">
                <a:latin typeface="+mj-lt"/>
              </a:rPr>
              <a:t>bằng trục thanh </a:t>
            </a:r>
            <a:r>
              <a:rPr lang="vi-VN" sz="2400" b="1" i="1" dirty="0">
                <a:latin typeface="+mj-lt"/>
              </a:rPr>
              <a:t>(nét liền đậm)</a:t>
            </a:r>
            <a:r>
              <a:rPr lang="vi-VN" sz="2400" dirty="0">
                <a:latin typeface="+mj-lt"/>
              </a:rPr>
              <a:t> và kích thước hình học của hệ.</a:t>
            </a:r>
          </a:p>
        </p:txBody>
      </p:sp>
      <p:sp>
        <p:nvSpPr>
          <p:cNvPr id="17" name="Rectangle 16"/>
          <p:cNvSpPr/>
          <p:nvPr/>
        </p:nvSpPr>
        <p:spPr>
          <a:xfrm>
            <a:off x="4144695" y="6002238"/>
            <a:ext cx="2195736" cy="461665"/>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400" b="1" dirty="0">
                <a:latin typeface="+mj-lt"/>
              </a:rPr>
              <a:t>Sơ đồ tính	</a:t>
            </a:r>
            <a:endParaRPr lang="vi-VN" sz="2400" dirty="0">
              <a:latin typeface="+mj-lt"/>
            </a:endParaRPr>
          </a:p>
        </p:txBody>
      </p:sp>
      <p:sp>
        <p:nvSpPr>
          <p:cNvPr id="19" name="Rectangle 18"/>
          <p:cNvSpPr/>
          <p:nvPr/>
        </p:nvSpPr>
        <p:spPr>
          <a:xfrm>
            <a:off x="7601079" y="6002238"/>
            <a:ext cx="2195736" cy="461665"/>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400" b="1" dirty="0">
                <a:latin typeface="+mj-lt"/>
              </a:rPr>
              <a:t>Mcn</a:t>
            </a:r>
            <a:endParaRPr lang="vi-VN" sz="2400" dirty="0">
              <a:latin typeface="+mj-lt"/>
            </a:endParaRPr>
          </a:p>
        </p:txBody>
      </p:sp>
      <p:grpSp>
        <p:nvGrpSpPr>
          <p:cNvPr id="21" name="Group 20"/>
          <p:cNvGrpSpPr/>
          <p:nvPr/>
        </p:nvGrpSpPr>
        <p:grpSpPr>
          <a:xfrm>
            <a:off x="2704535" y="1700808"/>
            <a:ext cx="6624736" cy="4253385"/>
            <a:chOff x="1331640" y="1359818"/>
            <a:chExt cx="6624736" cy="4253385"/>
          </a:xfrm>
        </p:grpSpPr>
        <p:grpSp>
          <p:nvGrpSpPr>
            <p:cNvPr id="22" name="Group 21"/>
            <p:cNvGrpSpPr/>
            <p:nvPr/>
          </p:nvGrpSpPr>
          <p:grpSpPr>
            <a:xfrm>
              <a:off x="1331640" y="1556792"/>
              <a:ext cx="6624736" cy="4056411"/>
              <a:chOff x="1331640" y="1556792"/>
              <a:chExt cx="6624736" cy="4056411"/>
            </a:xfrm>
          </p:grpSpPr>
          <p:pic>
            <p:nvPicPr>
              <p:cNvPr id="24" name="Picture 23" descr="C:\Users\Huynh Vinh\Desktop\A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556792"/>
                <a:ext cx="6624736" cy="405641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1569244" y="2605796"/>
                <a:ext cx="4944591" cy="0"/>
              </a:xfrm>
              <a:prstGeom prst="line">
                <a:avLst/>
              </a:prstGeom>
              <a:ln w="41275">
                <a:solidFill>
                  <a:srgbClr val="FF0000"/>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45419" y="4797152"/>
                <a:ext cx="4944591" cy="0"/>
              </a:xfrm>
              <a:prstGeom prst="line">
                <a:avLst/>
              </a:prstGeom>
              <a:ln w="41275">
                <a:solidFill>
                  <a:srgbClr val="FF0000"/>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23" name="Oval 22"/>
            <p:cNvSpPr/>
            <p:nvPr/>
          </p:nvSpPr>
          <p:spPr>
            <a:xfrm>
              <a:off x="3735118" y="1359818"/>
              <a:ext cx="619168" cy="1008112"/>
            </a:xfrm>
            <a:prstGeom prst="ellipse">
              <a:avLst/>
            </a:prstGeom>
            <a:scene3d>
              <a:camera prst="orthographicFront">
                <a:rot lat="0" lon="0" rev="0"/>
              </a:camera>
              <a:lightRig rig="threePt" dir="t">
                <a:rot lat="0" lon="0" rev="1200000"/>
              </a:lightRig>
            </a:scene3d>
            <a:sp3d>
              <a:bevelT w="863600" h="863600"/>
              <a:bevelB w="863600" h="863600"/>
            </a:sp3d>
          </p:spPr>
          <p:style>
            <a:lnRef idx="0">
              <a:schemeClr val="accent2"/>
            </a:lnRef>
            <a:fillRef idx="3">
              <a:schemeClr val="accent2"/>
            </a:fillRef>
            <a:effectRef idx="3">
              <a:schemeClr val="accent2"/>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2" name="Picture 11">
            <a:extLst>
              <a:ext uri="{FF2B5EF4-FFF2-40B4-BE49-F238E27FC236}">
                <a16:creationId xmlns:a16="http://schemas.microsoft.com/office/drawing/2014/main" id="{A61D6175-B7F1-4B34-BE2A-D96A3C646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963538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
          <p:cNvPicPr/>
          <p:nvPr/>
        </p:nvPicPr>
        <p:blipFill>
          <a:blip r:embed="rId2"/>
          <a:srcRect/>
          <a:stretch>
            <a:fillRect/>
          </a:stretch>
        </p:blipFill>
        <p:spPr bwMode="auto">
          <a:xfrm>
            <a:off x="3268710" y="912488"/>
            <a:ext cx="6552728" cy="5409730"/>
          </a:xfrm>
          <a:prstGeom prst="rect">
            <a:avLst/>
          </a:prstGeom>
          <a:noFill/>
          <a:ln w="9525">
            <a:noFill/>
            <a:miter lim="800000"/>
            <a:headEnd/>
            <a:tailEnd/>
          </a:ln>
        </p:spPr>
      </p:pic>
      <p:pic>
        <p:nvPicPr>
          <p:cNvPr id="3" name="Picture 2">
            <a:extLst>
              <a:ext uri="{FF2B5EF4-FFF2-40B4-BE49-F238E27FC236}">
                <a16:creationId xmlns:a16="http://schemas.microsoft.com/office/drawing/2014/main" id="{C7A5347E-737E-4F90-9DEF-E547EB212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80120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7DDA3-D5A7-4393-BAD4-376C0F7A652A}"/>
              </a:ext>
            </a:extLst>
          </p:cNvPr>
          <p:cNvSpPr>
            <a:spLocks noGrp="1"/>
          </p:cNvSpPr>
          <p:nvPr>
            <p:ph idx="1"/>
          </p:nvPr>
        </p:nvSpPr>
        <p:spPr>
          <a:xfrm>
            <a:off x="838200" y="1354567"/>
            <a:ext cx="10515600" cy="3206751"/>
          </a:xfrm>
        </p:spPr>
        <p:txBody>
          <a:bodyPr>
            <a:normAutofit/>
          </a:bodyPr>
          <a:lstStyle/>
          <a:p>
            <a:pPr marL="0" indent="0">
              <a:buNone/>
            </a:pPr>
            <a:r>
              <a:rPr lang="en-AU" kern="1300">
                <a:latin typeface="Times New Roman" panose="02020603050405020304" pitchFamily="18" charset="0"/>
                <a:cs typeface="Times New Roman" panose="02020603050405020304" pitchFamily="18" charset="0"/>
              </a:rPr>
              <a:t>• </a:t>
            </a:r>
            <a:r>
              <a:rPr lang="en-AU" b="1" kern="1300">
                <a:latin typeface="Times New Roman" panose="02020603050405020304" pitchFamily="18" charset="0"/>
                <a:cs typeface="Times New Roman" panose="02020603050405020304" pitchFamily="18" charset="0"/>
              </a:rPr>
              <a:t>Sách, giáo trình, bài giảng chính</a:t>
            </a:r>
            <a:endParaRPr lang="en-AU" b="1" kern="13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PGS.PTS. Lê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GS.TSKH.Phan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Phùng</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Sức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bền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vật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liệu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tập</a:t>
            </a:r>
            <a:r>
              <a:rPr lang="en-US" i="1"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Nẵng</a:t>
            </a:r>
            <a:r>
              <a:rPr lang="en-US" dirty="0">
                <a:latin typeface="Times New Roman" panose="02020603050405020304" pitchFamily="18" charset="0"/>
                <a:cs typeface="Times New Roman" panose="02020603050405020304" pitchFamily="18" charset="0"/>
              </a:rPr>
              <a:t> (1993).</a:t>
            </a:r>
            <a:endParaRPr lang="en-A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Hoàng</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Bài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giảng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Sức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bền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vật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liệu</a:t>
            </a:r>
            <a:r>
              <a:rPr lang="en-US" i="1" dirty="0">
                <a:latin typeface="Times New Roman" panose="02020603050405020304" pitchFamily="18" charset="0"/>
                <a:cs typeface="Times New Roman" panose="02020603050405020304" pitchFamily="18" charset="0"/>
              </a:rPr>
              <a:t>…</a:t>
            </a:r>
            <a:endParaRPr lang="en-AU" dirty="0">
              <a:latin typeface="Times New Roman" panose="02020603050405020304" pitchFamily="18" charset="0"/>
              <a:cs typeface="Times New Roman" panose="02020603050405020304" pitchFamily="18" charset="0"/>
            </a:endParaRPr>
          </a:p>
          <a:p>
            <a:pPr marL="0" indent="0">
              <a:buNone/>
            </a:pPr>
            <a:br>
              <a:rPr lang="en-AU" dirty="0">
                <a:latin typeface="Times New Roman" panose="02020603050405020304" pitchFamily="18" charset="0"/>
                <a:cs typeface="Times New Roman" panose="02020603050405020304" pitchFamily="18" charset="0"/>
              </a:rPr>
            </a:br>
            <a:endParaRPr lang="en-AU"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D5A6FC9-BF8D-4341-BB24-2A671F276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65435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1EDEB906-E4D1-40F2-8499-EDA5D1ACC7A0}"/>
              </a:ext>
            </a:extLst>
          </p:cNvPr>
          <p:cNvGraphicFramePr>
            <a:graphicFrameLocks noGrp="1"/>
          </p:cNvGraphicFramePr>
          <p:nvPr>
            <p:ph idx="1"/>
            <p:extLst>
              <p:ext uri="{D42A27DB-BD31-4B8C-83A1-F6EECF244321}">
                <p14:modId xmlns:p14="http://schemas.microsoft.com/office/powerpoint/2010/main" val="2692748482"/>
              </p:ext>
            </p:extLst>
          </p:nvPr>
        </p:nvGraphicFramePr>
        <p:xfrm>
          <a:off x="838200" y="1076960"/>
          <a:ext cx="10515600" cy="5104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41C4DD46-1DE3-49EA-84DC-40B848A08E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8442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825" y="1892496"/>
            <a:ext cx="9658350" cy="4932899"/>
          </a:xfrm>
        </p:spPr>
        <p:txBody>
          <a:bodyPr>
            <a:normAutofit/>
          </a:bodyPr>
          <a:lstStyle/>
          <a:p>
            <a:pPr marL="0" indent="0" algn="just">
              <a:buNone/>
            </a:pPr>
            <a:r>
              <a:rPr lang="vi-VN" sz="2400" b="1" spc="-5" dirty="0">
                <a:solidFill>
                  <a:srgbClr val="0070C0"/>
                </a:solidFill>
                <a:latin typeface="Times New Roman"/>
                <a:cs typeface="Times New Roman"/>
              </a:rPr>
              <a:t>1.1 Nhiệm vụ, </a:t>
            </a:r>
            <a:r>
              <a:rPr lang="vi-VN" sz="2400" b="1" dirty="0">
                <a:solidFill>
                  <a:srgbClr val="0070C0"/>
                </a:solidFill>
                <a:latin typeface="Times New Roman"/>
                <a:cs typeface="Times New Roman"/>
              </a:rPr>
              <a:t>đối </a:t>
            </a:r>
            <a:r>
              <a:rPr lang="vi-VN" sz="2400" b="1" spc="-5" dirty="0">
                <a:solidFill>
                  <a:srgbClr val="0070C0"/>
                </a:solidFill>
                <a:latin typeface="Times New Roman"/>
                <a:cs typeface="Times New Roman"/>
              </a:rPr>
              <a:t>tượng nghiên cứu </a:t>
            </a:r>
            <a:r>
              <a:rPr lang="vi-VN" sz="2400" b="1" dirty="0">
                <a:solidFill>
                  <a:srgbClr val="0070C0"/>
                </a:solidFill>
                <a:latin typeface="Times New Roman"/>
                <a:cs typeface="Times New Roman"/>
              </a:rPr>
              <a:t>của </a:t>
            </a:r>
            <a:r>
              <a:rPr lang="vi-VN" sz="2400" b="1" spc="-5" dirty="0">
                <a:solidFill>
                  <a:srgbClr val="0070C0"/>
                </a:solidFill>
                <a:latin typeface="Times New Roman"/>
                <a:cs typeface="Times New Roman"/>
              </a:rPr>
              <a:t>môn sức bền vật liệu</a:t>
            </a:r>
            <a:endParaRPr lang="en-US" sz="2400" b="1" spc="-5" dirty="0">
              <a:solidFill>
                <a:srgbClr val="0070C0"/>
              </a:solidFill>
              <a:latin typeface="Times New Roman"/>
              <a:cs typeface="Times New Roman"/>
            </a:endParaRPr>
          </a:p>
          <a:p>
            <a:pPr marL="0" marR="2219325" indent="0">
              <a:lnSpc>
                <a:spcPct val="115399"/>
              </a:lnSpc>
              <a:spcBef>
                <a:spcPts val="1330"/>
              </a:spcBef>
              <a:buNone/>
            </a:pPr>
            <a:r>
              <a:rPr lang="en-US" sz="2400" b="1" spc="-5" dirty="0">
                <a:latin typeface="Times New Roman"/>
                <a:cs typeface="Times New Roman"/>
              </a:rPr>
              <a:t>a. </a:t>
            </a:r>
            <a:r>
              <a:rPr lang="vi-VN" sz="2400" b="1" spc="-5" dirty="0">
                <a:latin typeface="Times New Roman"/>
                <a:cs typeface="Times New Roman"/>
              </a:rPr>
              <a:t>Nhiệm</a:t>
            </a:r>
            <a:r>
              <a:rPr lang="vi-VN" sz="2400" b="1" spc="-15" dirty="0">
                <a:latin typeface="Times New Roman"/>
                <a:cs typeface="Times New Roman"/>
              </a:rPr>
              <a:t> </a:t>
            </a:r>
            <a:r>
              <a:rPr lang="vi-VN" sz="2400" b="1" spc="-5" dirty="0">
                <a:latin typeface="Times New Roman"/>
                <a:cs typeface="Times New Roman"/>
              </a:rPr>
              <a:t>vụ</a:t>
            </a:r>
            <a:endParaRPr lang="vi-VN" sz="2400" dirty="0">
              <a:latin typeface="Times New Roman"/>
              <a:cs typeface="Times New Roman"/>
            </a:endParaRPr>
          </a:p>
          <a:p>
            <a:pPr marL="13970" indent="123189" algn="just">
              <a:lnSpc>
                <a:spcPct val="100000"/>
              </a:lnSpc>
              <a:spcBef>
                <a:spcPts val="195"/>
              </a:spcBef>
            </a:pPr>
            <a:r>
              <a:rPr lang="en-US" sz="2400" b="1" spc="-10" dirty="0">
                <a:latin typeface="Times New Roman"/>
                <a:cs typeface="Times New Roman"/>
              </a:rPr>
              <a:t> </a:t>
            </a:r>
            <a:r>
              <a:rPr lang="vi-VN" sz="2400" b="1" spc="-10" dirty="0">
                <a:latin typeface="Times New Roman"/>
                <a:cs typeface="Times New Roman"/>
              </a:rPr>
              <a:t>SBVL</a:t>
            </a:r>
            <a:r>
              <a:rPr lang="vi-VN" sz="2400" b="1" spc="15" dirty="0">
                <a:latin typeface="Times New Roman"/>
                <a:cs typeface="Times New Roman"/>
              </a:rPr>
              <a:t> </a:t>
            </a:r>
            <a:r>
              <a:rPr lang="vi-VN" sz="2400" spc="-5" dirty="0">
                <a:latin typeface="Times New Roman"/>
                <a:cs typeface="Times New Roman"/>
              </a:rPr>
              <a:t>là</a:t>
            </a:r>
            <a:r>
              <a:rPr lang="vi-VN" sz="2400" spc="25" dirty="0">
                <a:latin typeface="Times New Roman"/>
                <a:cs typeface="Times New Roman"/>
              </a:rPr>
              <a:t> </a:t>
            </a:r>
            <a:r>
              <a:rPr lang="vi-VN" sz="2400" spc="-5" dirty="0">
                <a:latin typeface="Times New Roman"/>
                <a:cs typeface="Times New Roman"/>
              </a:rPr>
              <a:t>môn</a:t>
            </a:r>
            <a:r>
              <a:rPr lang="vi-VN" sz="2400" spc="10" dirty="0">
                <a:latin typeface="Times New Roman"/>
                <a:cs typeface="Times New Roman"/>
              </a:rPr>
              <a:t> </a:t>
            </a:r>
            <a:r>
              <a:rPr lang="vi-VN" sz="2400" spc="-5" dirty="0">
                <a:latin typeface="Times New Roman"/>
                <a:cs typeface="Times New Roman"/>
              </a:rPr>
              <a:t>học</a:t>
            </a:r>
            <a:r>
              <a:rPr lang="vi-VN" sz="2400" spc="20" dirty="0">
                <a:latin typeface="Times New Roman"/>
                <a:cs typeface="Times New Roman"/>
              </a:rPr>
              <a:t> </a:t>
            </a:r>
            <a:r>
              <a:rPr lang="vi-VN" sz="2400" spc="5" dirty="0">
                <a:latin typeface="Times New Roman"/>
                <a:cs typeface="Times New Roman"/>
              </a:rPr>
              <a:t>kỹ</a:t>
            </a:r>
            <a:r>
              <a:rPr lang="vi-VN" sz="2400" spc="10" dirty="0">
                <a:latin typeface="Times New Roman"/>
                <a:cs typeface="Times New Roman"/>
              </a:rPr>
              <a:t> </a:t>
            </a:r>
            <a:r>
              <a:rPr lang="vi-VN" sz="2400" spc="-5" dirty="0">
                <a:latin typeface="Times New Roman"/>
                <a:cs typeface="Times New Roman"/>
              </a:rPr>
              <a:t>thuật</a:t>
            </a:r>
            <a:r>
              <a:rPr lang="vi-VN" sz="2400" spc="10" dirty="0">
                <a:latin typeface="Times New Roman"/>
                <a:cs typeface="Times New Roman"/>
              </a:rPr>
              <a:t> </a:t>
            </a:r>
            <a:r>
              <a:rPr lang="vi-VN" sz="2400" spc="-5" dirty="0">
                <a:latin typeface="Times New Roman"/>
                <a:cs typeface="Times New Roman"/>
              </a:rPr>
              <a:t>cơ</a:t>
            </a:r>
            <a:r>
              <a:rPr lang="vi-VN" sz="2400" spc="15" dirty="0">
                <a:latin typeface="Times New Roman"/>
                <a:cs typeface="Times New Roman"/>
              </a:rPr>
              <a:t> </a:t>
            </a:r>
            <a:r>
              <a:rPr lang="vi-VN" sz="2400" spc="-5" dirty="0">
                <a:latin typeface="Times New Roman"/>
                <a:cs typeface="Times New Roman"/>
              </a:rPr>
              <a:t>sở,</a:t>
            </a:r>
            <a:r>
              <a:rPr lang="vi-VN" sz="2400" spc="10" dirty="0">
                <a:latin typeface="Times New Roman"/>
                <a:cs typeface="Times New Roman"/>
              </a:rPr>
              <a:t> </a:t>
            </a:r>
            <a:r>
              <a:rPr lang="vi-VN" sz="2400" spc="-5" dirty="0">
                <a:latin typeface="Times New Roman"/>
                <a:cs typeface="Times New Roman"/>
              </a:rPr>
              <a:t>nghiên</a:t>
            </a:r>
            <a:r>
              <a:rPr lang="vi-VN" sz="2400" spc="10" dirty="0">
                <a:latin typeface="Times New Roman"/>
                <a:cs typeface="Times New Roman"/>
              </a:rPr>
              <a:t> </a:t>
            </a:r>
            <a:r>
              <a:rPr lang="vi-VN" sz="2400" dirty="0">
                <a:latin typeface="Times New Roman"/>
                <a:cs typeface="Times New Roman"/>
              </a:rPr>
              <a:t>cứu</a:t>
            </a:r>
            <a:r>
              <a:rPr lang="vi-VN" sz="2400" spc="15" dirty="0">
                <a:latin typeface="Times New Roman"/>
                <a:cs typeface="Times New Roman"/>
              </a:rPr>
              <a:t> </a:t>
            </a:r>
            <a:r>
              <a:rPr lang="vi-VN" sz="2400" spc="-5" dirty="0">
                <a:latin typeface="Times New Roman"/>
                <a:cs typeface="Times New Roman"/>
              </a:rPr>
              <a:t>tính</a:t>
            </a:r>
            <a:r>
              <a:rPr lang="vi-VN" sz="2400" spc="10" dirty="0">
                <a:latin typeface="Times New Roman"/>
                <a:cs typeface="Times New Roman"/>
              </a:rPr>
              <a:t> </a:t>
            </a:r>
            <a:r>
              <a:rPr lang="vi-VN" sz="2400" spc="-5" dirty="0">
                <a:latin typeface="Times New Roman"/>
                <a:cs typeface="Times New Roman"/>
              </a:rPr>
              <a:t>chất</a:t>
            </a:r>
            <a:r>
              <a:rPr lang="vi-VN" sz="2400" spc="15" dirty="0">
                <a:latin typeface="Times New Roman"/>
                <a:cs typeface="Times New Roman"/>
              </a:rPr>
              <a:t> </a:t>
            </a:r>
            <a:r>
              <a:rPr lang="vi-VN" sz="2400" spc="-5" dirty="0">
                <a:latin typeface="Times New Roman"/>
                <a:cs typeface="Times New Roman"/>
              </a:rPr>
              <a:t>chịu</a:t>
            </a:r>
            <a:r>
              <a:rPr lang="vi-VN" sz="2400" spc="10" dirty="0">
                <a:latin typeface="Times New Roman"/>
                <a:cs typeface="Times New Roman"/>
              </a:rPr>
              <a:t> </a:t>
            </a:r>
            <a:r>
              <a:rPr lang="vi-VN" sz="2400" spc="-5" dirty="0">
                <a:latin typeface="Times New Roman"/>
                <a:cs typeface="Times New Roman"/>
              </a:rPr>
              <a:t>lực</a:t>
            </a:r>
            <a:r>
              <a:rPr lang="vi-VN" sz="2400" spc="20" dirty="0">
                <a:latin typeface="Times New Roman"/>
                <a:cs typeface="Times New Roman"/>
              </a:rPr>
              <a:t> </a:t>
            </a:r>
            <a:r>
              <a:rPr lang="vi-VN" sz="2400" dirty="0">
                <a:latin typeface="Times New Roman"/>
                <a:cs typeface="Times New Roman"/>
              </a:rPr>
              <a:t>của</a:t>
            </a:r>
            <a:r>
              <a:rPr lang="vi-VN" sz="2400" spc="25" dirty="0">
                <a:latin typeface="Times New Roman"/>
                <a:cs typeface="Times New Roman"/>
              </a:rPr>
              <a:t> </a:t>
            </a:r>
            <a:r>
              <a:rPr lang="vi-VN" sz="2400" spc="-5" dirty="0">
                <a:latin typeface="Times New Roman"/>
                <a:cs typeface="Times New Roman"/>
              </a:rPr>
              <a:t>vật</a:t>
            </a:r>
            <a:r>
              <a:rPr lang="vi-VN" sz="2400" spc="10" dirty="0">
                <a:latin typeface="Times New Roman"/>
                <a:cs typeface="Times New Roman"/>
              </a:rPr>
              <a:t> </a:t>
            </a:r>
            <a:r>
              <a:rPr lang="vi-VN" sz="2400" spc="-5" dirty="0">
                <a:latin typeface="Times New Roman"/>
                <a:cs typeface="Times New Roman"/>
              </a:rPr>
              <a:t>liệu</a:t>
            </a:r>
            <a:r>
              <a:rPr lang="vi-VN" sz="2400" spc="15" dirty="0">
                <a:latin typeface="Times New Roman"/>
                <a:cs typeface="Times New Roman"/>
              </a:rPr>
              <a:t> </a:t>
            </a:r>
            <a:r>
              <a:rPr lang="vi-VN" sz="2400" spc="-5" dirty="0">
                <a:latin typeface="Times New Roman"/>
                <a:cs typeface="Times New Roman"/>
              </a:rPr>
              <a:t>để</a:t>
            </a:r>
            <a:r>
              <a:rPr lang="vi-VN" sz="2400" spc="15" dirty="0">
                <a:latin typeface="Times New Roman"/>
                <a:cs typeface="Times New Roman"/>
              </a:rPr>
              <a:t> </a:t>
            </a:r>
            <a:r>
              <a:rPr lang="vi-VN" sz="2400" spc="-5" dirty="0">
                <a:latin typeface="Times New Roman"/>
                <a:cs typeface="Times New Roman"/>
              </a:rPr>
              <a:t>đề</a:t>
            </a:r>
            <a:r>
              <a:rPr lang="vi-VN" sz="2400" spc="15" dirty="0">
                <a:latin typeface="Times New Roman"/>
                <a:cs typeface="Times New Roman"/>
              </a:rPr>
              <a:t> </a:t>
            </a:r>
            <a:r>
              <a:rPr lang="vi-VN" sz="2400" spc="-5" dirty="0">
                <a:latin typeface="Times New Roman"/>
                <a:cs typeface="Times New Roman"/>
              </a:rPr>
              <a:t>ra</a:t>
            </a:r>
            <a:r>
              <a:rPr lang="vi-VN" sz="2400" spc="20" dirty="0">
                <a:latin typeface="Times New Roman"/>
                <a:cs typeface="Times New Roman"/>
              </a:rPr>
              <a:t> </a:t>
            </a:r>
            <a:r>
              <a:rPr lang="vi-VN" sz="2400" spc="-5" dirty="0">
                <a:latin typeface="Times New Roman"/>
                <a:cs typeface="Times New Roman"/>
              </a:rPr>
              <a:t>các</a:t>
            </a:r>
            <a:r>
              <a:rPr lang="vi-VN" sz="2400" spc="15" dirty="0">
                <a:latin typeface="Times New Roman"/>
                <a:cs typeface="Times New Roman"/>
              </a:rPr>
              <a:t> </a:t>
            </a:r>
            <a:r>
              <a:rPr lang="vi-VN" sz="2400" spc="-5" dirty="0">
                <a:latin typeface="Times New Roman"/>
                <a:cs typeface="Times New Roman"/>
              </a:rPr>
              <a:t>phương</a:t>
            </a:r>
            <a:r>
              <a:rPr lang="en-US" sz="2400" spc="-5" dirty="0">
                <a:latin typeface="Times New Roman"/>
                <a:cs typeface="Times New Roman"/>
              </a:rPr>
              <a:t> </a:t>
            </a:r>
            <a:r>
              <a:rPr lang="vi-VN" sz="2400" spc="-5" dirty="0">
                <a:latin typeface="Times New Roman"/>
                <a:cs typeface="Times New Roman"/>
              </a:rPr>
              <a:t>pháp </a:t>
            </a:r>
            <a:r>
              <a:rPr lang="vi-VN" sz="2400" dirty="0">
                <a:latin typeface="Times New Roman"/>
                <a:cs typeface="Times New Roman"/>
              </a:rPr>
              <a:t>tính </a:t>
            </a:r>
            <a:r>
              <a:rPr lang="vi-VN" sz="2400" spc="-5" dirty="0">
                <a:latin typeface="Times New Roman"/>
                <a:cs typeface="Times New Roman"/>
              </a:rPr>
              <a:t>các vật thể </a:t>
            </a:r>
            <a:r>
              <a:rPr lang="vi-VN" sz="2400" dirty="0">
                <a:latin typeface="Times New Roman"/>
                <a:cs typeface="Times New Roman"/>
              </a:rPr>
              <a:t>chịu </a:t>
            </a:r>
            <a:r>
              <a:rPr lang="vi-VN" sz="2400" spc="-5" dirty="0">
                <a:latin typeface="Times New Roman"/>
                <a:cs typeface="Times New Roman"/>
              </a:rPr>
              <a:t>các tác dụng của các nguyên nhân ngoài, </a:t>
            </a:r>
            <a:r>
              <a:rPr lang="vi-VN" sz="2400" dirty="0">
                <a:latin typeface="Times New Roman"/>
                <a:cs typeface="Times New Roman"/>
              </a:rPr>
              <a:t>nhằm </a:t>
            </a:r>
            <a:r>
              <a:rPr lang="vi-VN" sz="2400" spc="-5" dirty="0">
                <a:latin typeface="Times New Roman"/>
                <a:cs typeface="Times New Roman"/>
              </a:rPr>
              <a:t>thoả </a:t>
            </a:r>
            <a:r>
              <a:rPr lang="vi-VN" sz="2400" spc="-10" dirty="0">
                <a:latin typeface="Times New Roman"/>
                <a:cs typeface="Times New Roman"/>
              </a:rPr>
              <a:t>mãn </a:t>
            </a:r>
            <a:r>
              <a:rPr lang="vi-VN" sz="2400" spc="-15" dirty="0">
                <a:latin typeface="Times New Roman"/>
                <a:cs typeface="Times New Roman"/>
              </a:rPr>
              <a:t>yêu </a:t>
            </a:r>
            <a:r>
              <a:rPr lang="vi-VN" sz="2400" spc="-5" dirty="0">
                <a:latin typeface="Times New Roman"/>
                <a:cs typeface="Times New Roman"/>
              </a:rPr>
              <a:t>cầu </a:t>
            </a:r>
            <a:r>
              <a:rPr lang="vi-VN" sz="2400" dirty="0">
                <a:latin typeface="Times New Roman"/>
                <a:cs typeface="Times New Roman"/>
              </a:rPr>
              <a:t>an</a:t>
            </a:r>
            <a:r>
              <a:rPr lang="vi-VN" sz="2400" spc="-130" dirty="0">
                <a:latin typeface="Times New Roman"/>
                <a:cs typeface="Times New Roman"/>
              </a:rPr>
              <a:t> </a:t>
            </a:r>
            <a:r>
              <a:rPr lang="vi-VN" sz="2400" spc="-5">
                <a:latin typeface="Times New Roman"/>
                <a:cs typeface="Times New Roman"/>
              </a:rPr>
              <a:t>toàn và </a:t>
            </a:r>
            <a:r>
              <a:rPr lang="vi-VN" sz="2400" spc="-5" dirty="0">
                <a:latin typeface="Times New Roman"/>
                <a:cs typeface="Times New Roman"/>
              </a:rPr>
              <a:t>tiết </a:t>
            </a:r>
            <a:r>
              <a:rPr lang="vi-VN" sz="2400" dirty="0">
                <a:latin typeface="Times New Roman"/>
                <a:cs typeface="Times New Roman"/>
              </a:rPr>
              <a:t>kiệm </a:t>
            </a:r>
            <a:r>
              <a:rPr lang="vi-VN" sz="2400" spc="-5" dirty="0">
                <a:latin typeface="Times New Roman"/>
                <a:cs typeface="Times New Roman"/>
              </a:rPr>
              <a:t>vật</a:t>
            </a:r>
            <a:r>
              <a:rPr lang="vi-VN" sz="2400" spc="-15" dirty="0">
                <a:latin typeface="Times New Roman"/>
                <a:cs typeface="Times New Roman"/>
              </a:rPr>
              <a:t> </a:t>
            </a:r>
            <a:r>
              <a:rPr lang="vi-VN" sz="2400" dirty="0">
                <a:latin typeface="Times New Roman"/>
                <a:cs typeface="Times New Roman"/>
              </a:rPr>
              <a:t>liệu.</a:t>
            </a:r>
          </a:p>
          <a:p>
            <a:pPr marL="13970" algn="just">
              <a:lnSpc>
                <a:spcPct val="100000"/>
              </a:lnSpc>
              <a:spcBef>
                <a:spcPts val="275"/>
              </a:spcBef>
            </a:pPr>
            <a:r>
              <a:rPr lang="vi-VN" sz="2400" b="1" spc="-10" dirty="0">
                <a:latin typeface="Times New Roman"/>
                <a:cs typeface="Times New Roman"/>
              </a:rPr>
              <a:t>Vật </a:t>
            </a:r>
            <a:r>
              <a:rPr lang="vi-VN" sz="2400" b="1" spc="-5" dirty="0">
                <a:latin typeface="Times New Roman"/>
                <a:cs typeface="Times New Roman"/>
              </a:rPr>
              <a:t>thể </a:t>
            </a:r>
            <a:r>
              <a:rPr lang="vi-VN" sz="2400" b="1" dirty="0">
                <a:latin typeface="Times New Roman"/>
                <a:cs typeface="Times New Roman"/>
              </a:rPr>
              <a:t>làm </a:t>
            </a:r>
            <a:r>
              <a:rPr lang="vi-VN" sz="2400" b="1" spc="-5" dirty="0">
                <a:latin typeface="Times New Roman"/>
                <a:cs typeface="Times New Roman"/>
              </a:rPr>
              <a:t>việc được an toàn</a:t>
            </a:r>
            <a:r>
              <a:rPr lang="vi-VN" sz="2400" b="1" spc="15" dirty="0">
                <a:latin typeface="Times New Roman"/>
                <a:cs typeface="Times New Roman"/>
              </a:rPr>
              <a:t> </a:t>
            </a:r>
            <a:r>
              <a:rPr lang="vi-VN" sz="2400" b="1" spc="-10" dirty="0">
                <a:latin typeface="Times New Roman"/>
                <a:cs typeface="Times New Roman"/>
              </a:rPr>
              <a:t>khi:</a:t>
            </a:r>
            <a:endParaRPr lang="vi-VN" sz="2400" dirty="0">
              <a:latin typeface="Times New Roman"/>
              <a:cs typeface="Times New Roman"/>
            </a:endParaRPr>
          </a:p>
          <a:p>
            <a:pPr marL="109855" indent="-96520" algn="just">
              <a:lnSpc>
                <a:spcPct val="100000"/>
              </a:lnSpc>
              <a:spcBef>
                <a:spcPts val="195"/>
              </a:spcBef>
              <a:buChar char="-"/>
              <a:tabLst>
                <a:tab pos="110489" algn="l"/>
              </a:tabLst>
            </a:pPr>
            <a:r>
              <a:rPr lang="en-US" sz="2400" spc="-5" dirty="0">
                <a:latin typeface="Times New Roman"/>
                <a:cs typeface="Times New Roman"/>
              </a:rPr>
              <a:t> </a:t>
            </a:r>
            <a:r>
              <a:rPr lang="vi-VN" sz="2400" spc="-5" dirty="0">
                <a:latin typeface="Times New Roman"/>
                <a:cs typeface="Times New Roman"/>
              </a:rPr>
              <a:t>Thỏa điều kiện </a:t>
            </a:r>
            <a:r>
              <a:rPr lang="vi-VN" sz="2400" dirty="0">
                <a:latin typeface="Times New Roman"/>
                <a:cs typeface="Times New Roman"/>
              </a:rPr>
              <a:t>bền: không </a:t>
            </a:r>
            <a:r>
              <a:rPr lang="vi-VN" sz="2400" spc="-5" dirty="0">
                <a:latin typeface="Times New Roman"/>
                <a:cs typeface="Times New Roman"/>
              </a:rPr>
              <a:t>bị phá hoại </a:t>
            </a:r>
            <a:r>
              <a:rPr lang="vi-VN" sz="2400" dirty="0">
                <a:latin typeface="Times New Roman"/>
                <a:cs typeface="Times New Roman"/>
              </a:rPr>
              <a:t>(nứt </a:t>
            </a:r>
            <a:r>
              <a:rPr lang="vi-VN" sz="2400" spc="-5" dirty="0">
                <a:latin typeface="Times New Roman"/>
                <a:cs typeface="Times New Roman"/>
              </a:rPr>
              <a:t>gãy, </a:t>
            </a:r>
            <a:r>
              <a:rPr lang="vi-VN" sz="2400" spc="-10" dirty="0">
                <a:latin typeface="Times New Roman"/>
                <a:cs typeface="Times New Roman"/>
              </a:rPr>
              <a:t>sụp</a:t>
            </a:r>
            <a:r>
              <a:rPr lang="vi-VN" sz="2400" dirty="0">
                <a:latin typeface="Times New Roman"/>
                <a:cs typeface="Times New Roman"/>
              </a:rPr>
              <a:t> </a:t>
            </a:r>
            <a:r>
              <a:rPr lang="vi-VN" sz="2400" spc="-5" dirty="0">
                <a:latin typeface="Times New Roman"/>
                <a:cs typeface="Times New Roman"/>
              </a:rPr>
              <a:t>đổ…).</a:t>
            </a:r>
            <a:endParaRPr lang="vi-VN" sz="2400" dirty="0">
              <a:latin typeface="Times New Roman"/>
              <a:cs typeface="Times New Roman"/>
            </a:endParaRPr>
          </a:p>
          <a:p>
            <a:pPr marL="109855" indent="-96520" algn="just">
              <a:lnSpc>
                <a:spcPct val="100000"/>
              </a:lnSpc>
              <a:spcBef>
                <a:spcPts val="240"/>
              </a:spcBef>
              <a:buChar char="-"/>
              <a:tabLst>
                <a:tab pos="110489" algn="l"/>
              </a:tabLst>
            </a:pPr>
            <a:r>
              <a:rPr lang="en-US" sz="2400" spc="-5" dirty="0">
                <a:latin typeface="Times New Roman"/>
                <a:cs typeface="Times New Roman"/>
              </a:rPr>
              <a:t> </a:t>
            </a:r>
            <a:r>
              <a:rPr lang="vi-VN" sz="2400" spc="-5" dirty="0">
                <a:latin typeface="Times New Roman"/>
                <a:cs typeface="Times New Roman"/>
              </a:rPr>
              <a:t>Thỏa điều kiện cứng: biến dạng </a:t>
            </a:r>
            <a:r>
              <a:rPr lang="vi-VN" sz="2400" dirty="0">
                <a:latin typeface="Times New Roman"/>
                <a:cs typeface="Times New Roman"/>
              </a:rPr>
              <a:t>và </a:t>
            </a:r>
            <a:r>
              <a:rPr lang="vi-VN" sz="2400" spc="-5" dirty="0">
                <a:latin typeface="Times New Roman"/>
                <a:cs typeface="Times New Roman"/>
              </a:rPr>
              <a:t>chuyển vị </a:t>
            </a:r>
            <a:r>
              <a:rPr lang="vi-VN" sz="2400" dirty="0">
                <a:latin typeface="Times New Roman"/>
                <a:cs typeface="Times New Roman"/>
              </a:rPr>
              <a:t>nằm </a:t>
            </a:r>
            <a:r>
              <a:rPr lang="vi-VN" sz="2400" spc="-5" dirty="0">
                <a:latin typeface="Times New Roman"/>
                <a:cs typeface="Times New Roman"/>
              </a:rPr>
              <a:t>trong một giới hạn cho</a:t>
            </a:r>
            <a:r>
              <a:rPr lang="vi-VN" sz="2400" spc="55" dirty="0">
                <a:latin typeface="Times New Roman"/>
                <a:cs typeface="Times New Roman"/>
              </a:rPr>
              <a:t> </a:t>
            </a:r>
            <a:r>
              <a:rPr lang="vi-VN" sz="2400" spc="-5" dirty="0">
                <a:latin typeface="Times New Roman"/>
                <a:cs typeface="Times New Roman"/>
              </a:rPr>
              <a:t>phép.</a:t>
            </a:r>
            <a:endParaRPr lang="vi-VN" sz="2400" dirty="0">
              <a:latin typeface="Times New Roman"/>
              <a:cs typeface="Times New Roman"/>
            </a:endParaRPr>
          </a:p>
          <a:p>
            <a:pPr marL="109855" indent="-96520" algn="just">
              <a:lnSpc>
                <a:spcPct val="100000"/>
              </a:lnSpc>
              <a:spcBef>
                <a:spcPts val="225"/>
              </a:spcBef>
              <a:buChar char="-"/>
              <a:tabLst>
                <a:tab pos="110489" algn="l"/>
              </a:tabLst>
            </a:pPr>
            <a:r>
              <a:rPr lang="en-US" sz="2400" spc="-5" dirty="0">
                <a:latin typeface="Times New Roman"/>
                <a:cs typeface="Times New Roman"/>
              </a:rPr>
              <a:t> </a:t>
            </a:r>
            <a:r>
              <a:rPr lang="vi-VN" sz="2400" spc="-5" dirty="0">
                <a:latin typeface="Times New Roman"/>
                <a:cs typeface="Times New Roman"/>
              </a:rPr>
              <a:t>Thỏa điều kiện ổn </a:t>
            </a:r>
            <a:r>
              <a:rPr lang="vi-VN" sz="2400" dirty="0">
                <a:latin typeface="Times New Roman"/>
                <a:cs typeface="Times New Roman"/>
              </a:rPr>
              <a:t>định: </a:t>
            </a:r>
            <a:r>
              <a:rPr lang="vi-VN" sz="2400" spc="-5" dirty="0">
                <a:latin typeface="Times New Roman"/>
                <a:cs typeface="Times New Roman"/>
              </a:rPr>
              <a:t>bảo toàn hình thức </a:t>
            </a:r>
            <a:r>
              <a:rPr lang="vi-VN" sz="2400" dirty="0">
                <a:latin typeface="Times New Roman"/>
                <a:cs typeface="Times New Roman"/>
              </a:rPr>
              <a:t>biến </a:t>
            </a:r>
            <a:r>
              <a:rPr lang="vi-VN" sz="2400" spc="-5" dirty="0">
                <a:latin typeface="Times New Roman"/>
                <a:cs typeface="Times New Roman"/>
              </a:rPr>
              <a:t>dạng </a:t>
            </a:r>
            <a:r>
              <a:rPr lang="vi-VN" sz="2400" dirty="0">
                <a:latin typeface="Times New Roman"/>
                <a:cs typeface="Times New Roman"/>
              </a:rPr>
              <a:t>ban</a:t>
            </a:r>
            <a:r>
              <a:rPr lang="vi-VN" sz="2400" spc="30" dirty="0">
                <a:latin typeface="Times New Roman"/>
                <a:cs typeface="Times New Roman"/>
              </a:rPr>
              <a:t> </a:t>
            </a:r>
            <a:r>
              <a:rPr lang="vi-VN" sz="2400" spc="-5" dirty="0">
                <a:latin typeface="Times New Roman"/>
                <a:cs typeface="Times New Roman"/>
              </a:rPr>
              <a:t>đầu.</a:t>
            </a:r>
            <a:endParaRPr lang="vi-VN" sz="2400" dirty="0">
              <a:latin typeface="Times New Roman"/>
              <a:cs typeface="Times New Roman"/>
            </a:endParaRPr>
          </a:p>
          <a:p>
            <a:pPr marL="0" indent="0" algn="just">
              <a:buNone/>
            </a:pPr>
            <a:endParaRPr lang="en-US" sz="2400" dirty="0">
              <a:solidFill>
                <a:srgbClr val="0070C0"/>
              </a:solidFill>
            </a:endParaRPr>
          </a:p>
        </p:txBody>
      </p:sp>
      <p:sp>
        <p:nvSpPr>
          <p:cNvPr id="4" name="Title 1">
            <a:extLst>
              <a:ext uri="{FF2B5EF4-FFF2-40B4-BE49-F238E27FC236}">
                <a16:creationId xmlns:a16="http://schemas.microsoft.com/office/drawing/2014/main" id="{FF306036-2FAD-4871-ABD4-450F80AFCA7E}"/>
              </a:ext>
            </a:extLst>
          </p:cNvPr>
          <p:cNvSpPr>
            <a:spLocks noGrp="1"/>
          </p:cNvSpPr>
          <p:nvPr>
            <p:ph type="title"/>
          </p:nvPr>
        </p:nvSpPr>
        <p:spPr>
          <a:xfrm>
            <a:off x="838200" y="697645"/>
            <a:ext cx="10515600" cy="1325563"/>
          </a:xfrm>
        </p:spPr>
        <p:txBody>
          <a:bodyPr>
            <a:normAutofit/>
          </a:bodyPr>
          <a:lstStyle/>
          <a:p>
            <a:pPr algn="ctr"/>
            <a:r>
              <a:rPr lang="en-US" sz="3600" dirty="0">
                <a:solidFill>
                  <a:srgbClr val="FF0000"/>
                </a:solidFill>
              </a:rPr>
              <a:t>CH</a:t>
            </a:r>
            <a:r>
              <a:rPr lang="vi-VN" sz="3600" dirty="0">
                <a:solidFill>
                  <a:srgbClr val="FF0000"/>
                </a:solidFill>
              </a:rPr>
              <a:t>Ư</a:t>
            </a:r>
            <a:r>
              <a:rPr lang="en-US" sz="3600" dirty="0">
                <a:solidFill>
                  <a:srgbClr val="FF0000"/>
                </a:solidFill>
              </a:rPr>
              <a:t>ƠNG 1: NHỮNG KHÁI NIỆM CƠ BẢN</a:t>
            </a:r>
            <a:endParaRPr lang="en-AU" sz="3600" dirty="0">
              <a:solidFill>
                <a:srgbClr val="FF0000"/>
              </a:solidFill>
            </a:endParaRPr>
          </a:p>
        </p:txBody>
      </p:sp>
      <p:pic>
        <p:nvPicPr>
          <p:cNvPr id="5" name="Picture 4">
            <a:extLst>
              <a:ext uri="{FF2B5EF4-FFF2-40B4-BE49-F238E27FC236}">
                <a16:creationId xmlns:a16="http://schemas.microsoft.com/office/drawing/2014/main" id="{E1E2B557-708B-40C0-976F-E62DCCAB1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45562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0850"/>
            <a:ext cx="10515600" cy="5118414"/>
          </a:xfrm>
        </p:spPr>
        <p:txBody>
          <a:bodyPr>
            <a:normAutofit lnSpcReduction="10000"/>
          </a:bodyPr>
          <a:lstStyle/>
          <a:p>
            <a:pPr marL="0" indent="0" algn="just">
              <a:lnSpc>
                <a:spcPct val="150000"/>
              </a:lnSpc>
              <a:buNone/>
            </a:pPr>
            <a:r>
              <a:rPr lang="vi-VN" sz="2400" b="1" spc="-5" dirty="0">
                <a:solidFill>
                  <a:srgbClr val="0070C0"/>
                </a:solidFill>
                <a:latin typeface="Times New Roman"/>
                <a:cs typeface="Times New Roman"/>
              </a:rPr>
              <a:t>1.1 Nhiệm vụ, </a:t>
            </a:r>
            <a:r>
              <a:rPr lang="vi-VN" sz="2400" b="1" dirty="0">
                <a:solidFill>
                  <a:srgbClr val="0070C0"/>
                </a:solidFill>
                <a:latin typeface="Times New Roman"/>
                <a:cs typeface="Times New Roman"/>
              </a:rPr>
              <a:t>đối </a:t>
            </a:r>
            <a:r>
              <a:rPr lang="vi-VN" sz="2400" b="1" spc="-5" dirty="0">
                <a:solidFill>
                  <a:srgbClr val="0070C0"/>
                </a:solidFill>
                <a:latin typeface="Times New Roman"/>
                <a:cs typeface="Times New Roman"/>
              </a:rPr>
              <a:t>tượng nghiên cứu </a:t>
            </a:r>
            <a:r>
              <a:rPr lang="vi-VN" sz="2400" b="1" dirty="0">
                <a:solidFill>
                  <a:srgbClr val="0070C0"/>
                </a:solidFill>
                <a:latin typeface="Times New Roman"/>
                <a:cs typeface="Times New Roman"/>
              </a:rPr>
              <a:t>của </a:t>
            </a:r>
            <a:r>
              <a:rPr lang="vi-VN" sz="2400" b="1" spc="-5" dirty="0">
                <a:solidFill>
                  <a:srgbClr val="0070C0"/>
                </a:solidFill>
                <a:latin typeface="Times New Roman"/>
                <a:cs typeface="Times New Roman"/>
              </a:rPr>
              <a:t>môn sức bền vật liệu</a:t>
            </a:r>
            <a:endParaRPr lang="en-US" sz="2400" b="1" spc="-5" dirty="0">
              <a:solidFill>
                <a:srgbClr val="0070C0"/>
              </a:solidFill>
              <a:latin typeface="Times New Roman"/>
              <a:cs typeface="Times New Roman"/>
            </a:endParaRPr>
          </a:p>
          <a:p>
            <a:pPr marL="13970">
              <a:lnSpc>
                <a:spcPct val="150000"/>
              </a:lnSpc>
              <a:spcBef>
                <a:spcPts val="280"/>
              </a:spcBef>
            </a:pPr>
            <a:r>
              <a:rPr lang="vi-VN" sz="2400" b="1" spc="-5" dirty="0">
                <a:latin typeface="Times New Roman"/>
                <a:cs typeface="Times New Roman"/>
              </a:rPr>
              <a:t> Ba </a:t>
            </a:r>
            <a:r>
              <a:rPr lang="vi-VN" sz="2400" b="1" spc="-10" dirty="0">
                <a:latin typeface="Times New Roman"/>
                <a:cs typeface="Times New Roman"/>
              </a:rPr>
              <a:t>bài </a:t>
            </a:r>
            <a:r>
              <a:rPr lang="vi-VN" sz="2400" b="1" dirty="0">
                <a:latin typeface="Times New Roman"/>
                <a:cs typeface="Times New Roman"/>
              </a:rPr>
              <a:t>toán </a:t>
            </a:r>
            <a:r>
              <a:rPr lang="vi-VN" sz="2400" b="1" spc="-5" dirty="0">
                <a:latin typeface="Times New Roman"/>
                <a:cs typeface="Times New Roman"/>
              </a:rPr>
              <a:t>cơ bản </a:t>
            </a:r>
            <a:r>
              <a:rPr lang="vi-VN" sz="2400" b="1" spc="-5">
                <a:latin typeface="Times New Roman"/>
                <a:cs typeface="Times New Roman"/>
              </a:rPr>
              <a:t>của</a:t>
            </a:r>
            <a:r>
              <a:rPr lang="vi-VN" sz="2400" b="1" spc="5">
                <a:latin typeface="Times New Roman"/>
                <a:cs typeface="Times New Roman"/>
              </a:rPr>
              <a:t> </a:t>
            </a:r>
            <a:r>
              <a:rPr lang="vi-VN" sz="2400" b="1" spc="-5">
                <a:latin typeface="Times New Roman"/>
                <a:cs typeface="Times New Roman"/>
              </a:rPr>
              <a:t>SBVL</a:t>
            </a:r>
            <a:endParaRPr lang="vi-VN" sz="2400" dirty="0">
              <a:latin typeface="Times New Roman"/>
              <a:cs typeface="Times New Roman"/>
            </a:endParaRPr>
          </a:p>
          <a:p>
            <a:pPr marL="0" indent="0">
              <a:lnSpc>
                <a:spcPct val="150000"/>
              </a:lnSpc>
              <a:spcBef>
                <a:spcPts val="195"/>
              </a:spcBef>
              <a:buNone/>
            </a:pPr>
            <a:r>
              <a:rPr lang="vi-VN" sz="2400" spc="-5" dirty="0">
                <a:latin typeface="Times New Roman"/>
                <a:cs typeface="Times New Roman"/>
              </a:rPr>
              <a:t>+ Kiểm tra </a:t>
            </a:r>
            <a:r>
              <a:rPr lang="vi-VN" sz="2400" dirty="0">
                <a:latin typeface="Times New Roman"/>
                <a:cs typeface="Times New Roman"/>
              </a:rPr>
              <a:t>các </a:t>
            </a:r>
            <a:r>
              <a:rPr lang="vi-VN" sz="2400" spc="-5" dirty="0">
                <a:latin typeface="Times New Roman"/>
                <a:cs typeface="Times New Roman"/>
              </a:rPr>
              <a:t>điều </a:t>
            </a:r>
            <a:r>
              <a:rPr lang="vi-VN" sz="2400" dirty="0">
                <a:latin typeface="Times New Roman"/>
                <a:cs typeface="Times New Roman"/>
              </a:rPr>
              <a:t>kiện </a:t>
            </a:r>
            <a:r>
              <a:rPr lang="vi-VN" sz="2400" spc="-5" dirty="0">
                <a:latin typeface="Times New Roman"/>
                <a:cs typeface="Times New Roman"/>
              </a:rPr>
              <a:t>bền, cứng, </a:t>
            </a:r>
            <a:r>
              <a:rPr lang="vi-VN" sz="2400" dirty="0">
                <a:latin typeface="Times New Roman"/>
                <a:cs typeface="Times New Roman"/>
              </a:rPr>
              <a:t>ổn</a:t>
            </a:r>
            <a:r>
              <a:rPr lang="vi-VN" sz="2400" spc="-25" dirty="0">
                <a:latin typeface="Times New Roman"/>
                <a:cs typeface="Times New Roman"/>
              </a:rPr>
              <a:t> </a:t>
            </a:r>
            <a:r>
              <a:rPr lang="vi-VN" sz="2400" spc="-5" dirty="0">
                <a:latin typeface="Times New Roman"/>
                <a:cs typeface="Times New Roman"/>
              </a:rPr>
              <a:t>định.</a:t>
            </a:r>
            <a:endParaRPr lang="vi-VN" sz="2400" dirty="0">
              <a:latin typeface="Times New Roman"/>
              <a:cs typeface="Times New Roman"/>
            </a:endParaRPr>
          </a:p>
          <a:p>
            <a:pPr marL="0" indent="0">
              <a:lnSpc>
                <a:spcPct val="150000"/>
              </a:lnSpc>
              <a:spcBef>
                <a:spcPts val="240"/>
              </a:spcBef>
              <a:buNone/>
            </a:pPr>
            <a:r>
              <a:rPr lang="vi-VN" sz="2400" spc="-5" dirty="0">
                <a:latin typeface="Times New Roman"/>
                <a:cs typeface="Times New Roman"/>
              </a:rPr>
              <a:t>+ </a:t>
            </a:r>
            <a:r>
              <a:rPr lang="vi-VN" sz="2400" spc="-10" dirty="0">
                <a:latin typeface="Times New Roman"/>
                <a:cs typeface="Times New Roman"/>
              </a:rPr>
              <a:t>Định </a:t>
            </a:r>
            <a:r>
              <a:rPr lang="vi-VN" sz="2400" spc="-5" dirty="0">
                <a:latin typeface="Times New Roman"/>
                <a:cs typeface="Times New Roman"/>
              </a:rPr>
              <a:t>kích thước, </a:t>
            </a:r>
            <a:r>
              <a:rPr lang="vi-VN" sz="2400" dirty="0">
                <a:latin typeface="Times New Roman"/>
                <a:cs typeface="Times New Roman"/>
              </a:rPr>
              <a:t>hình </a:t>
            </a:r>
            <a:r>
              <a:rPr lang="vi-VN" sz="2400" spc="-5" dirty="0">
                <a:latin typeface="Times New Roman"/>
                <a:cs typeface="Times New Roman"/>
              </a:rPr>
              <a:t>dáng hợp lý của công trình </a:t>
            </a:r>
            <a:r>
              <a:rPr lang="vi-VN" sz="2400" dirty="0">
                <a:latin typeface="Times New Roman"/>
                <a:cs typeface="Times New Roman"/>
              </a:rPr>
              <a:t>hay chi </a:t>
            </a:r>
            <a:r>
              <a:rPr lang="vi-VN" sz="2400" spc="-5" dirty="0">
                <a:latin typeface="Times New Roman"/>
                <a:cs typeface="Times New Roman"/>
              </a:rPr>
              <a:t>tiết</a:t>
            </a:r>
            <a:r>
              <a:rPr lang="vi-VN" sz="2400" spc="30" dirty="0">
                <a:latin typeface="Times New Roman"/>
                <a:cs typeface="Times New Roman"/>
              </a:rPr>
              <a:t> </a:t>
            </a:r>
            <a:r>
              <a:rPr lang="vi-VN" sz="2400" spc="-5" dirty="0">
                <a:latin typeface="Times New Roman"/>
                <a:cs typeface="Times New Roman"/>
              </a:rPr>
              <a:t>máy.</a:t>
            </a:r>
            <a:endParaRPr lang="vi-VN" sz="2400" dirty="0">
              <a:latin typeface="Times New Roman"/>
              <a:cs typeface="Times New Roman"/>
            </a:endParaRPr>
          </a:p>
          <a:p>
            <a:pPr marL="0" indent="0">
              <a:lnSpc>
                <a:spcPct val="150000"/>
              </a:lnSpc>
              <a:spcBef>
                <a:spcPts val="225"/>
              </a:spcBef>
              <a:buNone/>
            </a:pPr>
            <a:r>
              <a:rPr lang="vi-VN" sz="2400" spc="-5" dirty="0">
                <a:latin typeface="Times New Roman"/>
                <a:cs typeface="Times New Roman"/>
              </a:rPr>
              <a:t>+ </a:t>
            </a:r>
            <a:r>
              <a:rPr lang="vi-VN" sz="2400" spc="-10" dirty="0">
                <a:latin typeface="Times New Roman"/>
                <a:cs typeface="Times New Roman"/>
              </a:rPr>
              <a:t>Định </a:t>
            </a:r>
            <a:r>
              <a:rPr lang="vi-VN" sz="2400" spc="-5" dirty="0">
                <a:latin typeface="Times New Roman"/>
                <a:cs typeface="Times New Roman"/>
              </a:rPr>
              <a:t>giá trị của các nguyên nhân ngoài </a:t>
            </a:r>
            <a:r>
              <a:rPr lang="vi-VN" sz="2400" dirty="0">
                <a:latin typeface="Times New Roman"/>
                <a:cs typeface="Times New Roman"/>
              </a:rPr>
              <a:t>(tải trọng, </a:t>
            </a:r>
            <a:r>
              <a:rPr lang="vi-VN" sz="2400" spc="-5" dirty="0">
                <a:latin typeface="Times New Roman"/>
                <a:cs typeface="Times New Roman"/>
              </a:rPr>
              <a:t>nhiệt độ…) cho phép tác</a:t>
            </a:r>
            <a:r>
              <a:rPr lang="vi-VN" sz="2400" spc="90" dirty="0">
                <a:latin typeface="Times New Roman"/>
                <a:cs typeface="Times New Roman"/>
              </a:rPr>
              <a:t> </a:t>
            </a:r>
            <a:r>
              <a:rPr lang="vi-VN" sz="2400" spc="-5" dirty="0">
                <a:latin typeface="Times New Roman"/>
                <a:cs typeface="Times New Roman"/>
              </a:rPr>
              <a:t>dụng</a:t>
            </a:r>
            <a:r>
              <a:rPr lang="en-US" sz="2400" spc="-5" dirty="0">
                <a:latin typeface="Times New Roman"/>
                <a:cs typeface="Times New Roman"/>
              </a:rPr>
              <a:t>.</a:t>
            </a:r>
            <a:endParaRPr lang="vi-VN" sz="2400" dirty="0">
              <a:latin typeface="Times New Roman"/>
              <a:cs typeface="Times New Roman"/>
            </a:endParaRPr>
          </a:p>
          <a:p>
            <a:pPr>
              <a:lnSpc>
                <a:spcPct val="150000"/>
              </a:lnSpc>
              <a:spcBef>
                <a:spcPts val="875"/>
              </a:spcBef>
            </a:pPr>
            <a:r>
              <a:rPr lang="en-US" sz="2400" b="1" spc="-5">
                <a:latin typeface="Times New Roman"/>
                <a:cs typeface="Times New Roman"/>
              </a:rPr>
              <a:t> </a:t>
            </a:r>
            <a:r>
              <a:rPr lang="vi-VN" sz="2400" b="1" spc="-5" dirty="0">
                <a:latin typeface="Times New Roman"/>
                <a:cs typeface="Times New Roman"/>
              </a:rPr>
              <a:t>Đối tượng</a:t>
            </a:r>
            <a:endParaRPr lang="vi-VN" sz="2400" dirty="0">
              <a:latin typeface="Times New Roman"/>
              <a:cs typeface="Times New Roman"/>
            </a:endParaRPr>
          </a:p>
          <a:p>
            <a:pPr marL="0" indent="0">
              <a:lnSpc>
                <a:spcPct val="150000"/>
              </a:lnSpc>
              <a:spcBef>
                <a:spcPts val="195"/>
              </a:spcBef>
              <a:buNone/>
            </a:pPr>
            <a:r>
              <a:rPr lang="vi-VN" sz="2400" spc="-5">
                <a:latin typeface="Times New Roman"/>
                <a:cs typeface="Times New Roman"/>
              </a:rPr>
              <a:t>+ </a:t>
            </a:r>
            <a:r>
              <a:rPr lang="vi-VN" sz="2400" b="1" spc="-10">
                <a:latin typeface="Times New Roman"/>
                <a:cs typeface="Times New Roman"/>
              </a:rPr>
              <a:t>SBVL </a:t>
            </a:r>
            <a:r>
              <a:rPr lang="vi-VN" sz="2400" spc="-5" dirty="0">
                <a:latin typeface="Times New Roman"/>
                <a:cs typeface="Times New Roman"/>
              </a:rPr>
              <a:t>nghiên cứu </a:t>
            </a:r>
            <a:r>
              <a:rPr lang="vi-VN" sz="2400" dirty="0">
                <a:latin typeface="Times New Roman"/>
                <a:cs typeface="Times New Roman"/>
              </a:rPr>
              <a:t>vật </a:t>
            </a:r>
            <a:r>
              <a:rPr lang="vi-VN" sz="2400" spc="-5" dirty="0">
                <a:latin typeface="Times New Roman"/>
                <a:cs typeface="Times New Roman"/>
              </a:rPr>
              <a:t>thể thực (công trình, </a:t>
            </a:r>
            <a:r>
              <a:rPr lang="vi-VN" sz="2400" dirty="0">
                <a:latin typeface="Times New Roman"/>
                <a:cs typeface="Times New Roman"/>
              </a:rPr>
              <a:t>chi </a:t>
            </a:r>
            <a:r>
              <a:rPr lang="vi-VN" sz="2400" spc="-5" dirty="0">
                <a:latin typeface="Times New Roman"/>
                <a:cs typeface="Times New Roman"/>
              </a:rPr>
              <a:t>tiết</a:t>
            </a:r>
            <a:r>
              <a:rPr lang="vi-VN" sz="2400" spc="45" dirty="0">
                <a:latin typeface="Times New Roman"/>
                <a:cs typeface="Times New Roman"/>
              </a:rPr>
              <a:t> </a:t>
            </a:r>
            <a:r>
              <a:rPr lang="vi-VN" sz="2400" spc="-5" dirty="0">
                <a:latin typeface="Times New Roman"/>
                <a:cs typeface="Times New Roman"/>
              </a:rPr>
              <a:t>máy…)</a:t>
            </a:r>
            <a:endParaRPr lang="vi-VN" sz="2400" dirty="0">
              <a:latin typeface="Times New Roman"/>
              <a:cs typeface="Times New Roman"/>
            </a:endParaRPr>
          </a:p>
          <a:p>
            <a:pPr marL="13970" marR="9525" indent="0">
              <a:lnSpc>
                <a:spcPct val="150000"/>
              </a:lnSpc>
              <a:spcBef>
                <a:spcPts val="10"/>
              </a:spcBef>
              <a:buNone/>
            </a:pPr>
            <a:r>
              <a:rPr lang="vi-VN" sz="2400" spc="-5">
                <a:latin typeface="Times New Roman"/>
                <a:cs typeface="Times New Roman"/>
              </a:rPr>
              <a:t>+ </a:t>
            </a:r>
            <a:r>
              <a:rPr lang="vi-VN" sz="2400" b="1" spc="-10">
                <a:latin typeface="Times New Roman"/>
                <a:cs typeface="Times New Roman"/>
              </a:rPr>
              <a:t>Vật </a:t>
            </a:r>
            <a:r>
              <a:rPr lang="vi-VN" sz="2400" b="1" dirty="0">
                <a:latin typeface="Times New Roman"/>
                <a:cs typeface="Times New Roman"/>
              </a:rPr>
              <a:t>thể </a:t>
            </a:r>
            <a:r>
              <a:rPr lang="vi-VN" sz="2400" b="1" spc="-5" dirty="0">
                <a:latin typeface="Times New Roman"/>
                <a:cs typeface="Times New Roman"/>
              </a:rPr>
              <a:t>thực </a:t>
            </a:r>
            <a:r>
              <a:rPr lang="vi-VN" sz="2400" spc="-5" dirty="0">
                <a:latin typeface="Times New Roman"/>
                <a:cs typeface="Times New Roman"/>
              </a:rPr>
              <a:t>có biến dạng dưới tác dụng </a:t>
            </a:r>
            <a:r>
              <a:rPr lang="vi-VN" sz="2400" dirty="0">
                <a:latin typeface="Times New Roman"/>
                <a:cs typeface="Times New Roman"/>
              </a:rPr>
              <a:t>của </a:t>
            </a:r>
            <a:r>
              <a:rPr lang="vi-VN" sz="2400" spc="-5" dirty="0">
                <a:latin typeface="Times New Roman"/>
                <a:cs typeface="Times New Roman"/>
              </a:rPr>
              <a:t>nguyên nhân </a:t>
            </a:r>
            <a:r>
              <a:rPr lang="vi-VN" sz="2400" dirty="0">
                <a:latin typeface="Times New Roman"/>
                <a:cs typeface="Times New Roman"/>
              </a:rPr>
              <a:t>ngoài (tải </a:t>
            </a:r>
            <a:r>
              <a:rPr lang="vi-VN" sz="2400" spc="-5" dirty="0">
                <a:latin typeface="Times New Roman"/>
                <a:cs typeface="Times New Roman"/>
              </a:rPr>
              <a:t>trọng, nhiệt độ, lắp </a:t>
            </a:r>
            <a:r>
              <a:rPr lang="vi-VN" sz="2400" dirty="0">
                <a:latin typeface="Times New Roman"/>
                <a:cs typeface="Times New Roman"/>
              </a:rPr>
              <a:t>ráp </a:t>
            </a:r>
            <a:r>
              <a:rPr lang="vi-VN" sz="2400" spc="-5" dirty="0">
                <a:latin typeface="Times New Roman"/>
                <a:cs typeface="Times New Roman"/>
              </a:rPr>
              <a:t>các chi tiết chế </a:t>
            </a:r>
            <a:r>
              <a:rPr lang="vi-VN" sz="2400" dirty="0">
                <a:latin typeface="Times New Roman"/>
                <a:cs typeface="Times New Roman"/>
              </a:rPr>
              <a:t>tạo </a:t>
            </a:r>
            <a:r>
              <a:rPr lang="vi-VN" sz="2400" spc="-5" dirty="0">
                <a:latin typeface="Times New Roman"/>
                <a:cs typeface="Times New Roman"/>
              </a:rPr>
              <a:t>không chính</a:t>
            </a:r>
            <a:r>
              <a:rPr lang="vi-VN" sz="2400" spc="10" dirty="0">
                <a:latin typeface="Times New Roman"/>
                <a:cs typeface="Times New Roman"/>
              </a:rPr>
              <a:t> </a:t>
            </a:r>
            <a:r>
              <a:rPr lang="vi-VN" sz="2400" spc="-5" dirty="0">
                <a:latin typeface="Times New Roman"/>
                <a:cs typeface="Times New Roman"/>
              </a:rPr>
              <a:t>xác…)</a:t>
            </a:r>
            <a:endParaRPr lang="vi-VN" sz="2400" dirty="0">
              <a:latin typeface="Times New Roman"/>
              <a:cs typeface="Times New Roman"/>
            </a:endParaRPr>
          </a:p>
          <a:p>
            <a:pPr marL="0" indent="0" algn="just">
              <a:buNone/>
            </a:pPr>
            <a:endParaRPr lang="en-US" sz="2400" dirty="0">
              <a:solidFill>
                <a:srgbClr val="0070C0"/>
              </a:solidFill>
            </a:endParaRPr>
          </a:p>
        </p:txBody>
      </p:sp>
      <p:pic>
        <p:nvPicPr>
          <p:cNvPr id="4" name="Picture 3">
            <a:extLst>
              <a:ext uri="{FF2B5EF4-FFF2-40B4-BE49-F238E27FC236}">
                <a16:creationId xmlns:a16="http://schemas.microsoft.com/office/drawing/2014/main" id="{3BBF7D62-CC45-4ABF-8A3C-FC99368CC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74208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2801"/>
            <a:ext cx="10515600" cy="442172"/>
          </a:xfrm>
        </p:spPr>
        <p:txBody>
          <a:bodyPr/>
          <a:lstStyle/>
          <a:p>
            <a:pPr marL="0" indent="0" algn="just">
              <a:buNone/>
            </a:pPr>
            <a:r>
              <a:rPr lang="vi-VN" sz="2400" b="1" spc="-5" dirty="0">
                <a:solidFill>
                  <a:srgbClr val="0070C0"/>
                </a:solidFill>
                <a:latin typeface="Times New Roman"/>
                <a:cs typeface="Times New Roman"/>
              </a:rPr>
              <a:t>1.1 Nhiệm vụ, </a:t>
            </a:r>
            <a:r>
              <a:rPr lang="vi-VN" sz="2400" b="1" dirty="0">
                <a:solidFill>
                  <a:srgbClr val="0070C0"/>
                </a:solidFill>
                <a:latin typeface="Times New Roman"/>
                <a:cs typeface="Times New Roman"/>
              </a:rPr>
              <a:t>đối </a:t>
            </a:r>
            <a:r>
              <a:rPr lang="vi-VN" sz="2400" b="1" spc="-5" dirty="0">
                <a:solidFill>
                  <a:srgbClr val="0070C0"/>
                </a:solidFill>
                <a:latin typeface="Times New Roman"/>
                <a:cs typeface="Times New Roman"/>
              </a:rPr>
              <a:t>tượng nghiên cứu </a:t>
            </a:r>
            <a:r>
              <a:rPr lang="vi-VN" sz="2400" b="1" dirty="0">
                <a:solidFill>
                  <a:srgbClr val="0070C0"/>
                </a:solidFill>
                <a:latin typeface="Times New Roman"/>
                <a:cs typeface="Times New Roman"/>
              </a:rPr>
              <a:t>của </a:t>
            </a:r>
            <a:r>
              <a:rPr lang="vi-VN" sz="2400" b="1" spc="-5" dirty="0">
                <a:solidFill>
                  <a:srgbClr val="0070C0"/>
                </a:solidFill>
                <a:latin typeface="Times New Roman"/>
                <a:cs typeface="Times New Roman"/>
              </a:rPr>
              <a:t>môn sức bền vật liệu</a:t>
            </a:r>
            <a:endParaRPr lang="en-US" sz="2400" b="1" spc="-5" dirty="0">
              <a:solidFill>
                <a:srgbClr val="0070C0"/>
              </a:solidFill>
              <a:latin typeface="Times New Roman"/>
              <a:cs typeface="Times New Roman"/>
            </a:endParaRPr>
          </a:p>
        </p:txBody>
      </p:sp>
      <p:pic>
        <p:nvPicPr>
          <p:cNvPr id="4" name="Picture 3" descr="A picture containing drawing&#10;&#10;Description automatically generated">
            <a:extLst>
              <a:ext uri="{FF2B5EF4-FFF2-40B4-BE49-F238E27FC236}">
                <a16:creationId xmlns:a16="http://schemas.microsoft.com/office/drawing/2014/main" id="{09941DBB-EC49-4F80-8AC1-1BA81FF1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114" y="1705882"/>
            <a:ext cx="6274122" cy="4229317"/>
          </a:xfrm>
          <a:prstGeom prst="rect">
            <a:avLst/>
          </a:prstGeom>
        </p:spPr>
      </p:pic>
      <p:pic>
        <p:nvPicPr>
          <p:cNvPr id="5" name="Picture 4">
            <a:extLst>
              <a:ext uri="{FF2B5EF4-FFF2-40B4-BE49-F238E27FC236}">
                <a16:creationId xmlns:a16="http://schemas.microsoft.com/office/drawing/2014/main" id="{E265E0DD-4DFB-4E31-9A75-B94FE5A0F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418279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7738"/>
            <a:ext cx="10515600" cy="428922"/>
          </a:xfrm>
        </p:spPr>
        <p:txBody>
          <a:bodyPr/>
          <a:lstStyle/>
          <a:p>
            <a:pPr marL="0" indent="0" algn="just">
              <a:buNone/>
            </a:pPr>
            <a:r>
              <a:rPr lang="vi-VN" sz="2400" b="1" spc="-5" dirty="0">
                <a:solidFill>
                  <a:srgbClr val="0070C0"/>
                </a:solidFill>
                <a:latin typeface="Times New Roman"/>
                <a:cs typeface="Times New Roman"/>
              </a:rPr>
              <a:t>1.1 Nhiệm vụ, </a:t>
            </a:r>
            <a:r>
              <a:rPr lang="vi-VN" sz="2400" b="1" dirty="0">
                <a:solidFill>
                  <a:srgbClr val="0070C0"/>
                </a:solidFill>
                <a:latin typeface="Times New Roman"/>
                <a:cs typeface="Times New Roman"/>
              </a:rPr>
              <a:t>đối </a:t>
            </a:r>
            <a:r>
              <a:rPr lang="vi-VN" sz="2400" b="1" spc="-5" dirty="0">
                <a:solidFill>
                  <a:srgbClr val="0070C0"/>
                </a:solidFill>
                <a:latin typeface="Times New Roman"/>
                <a:cs typeface="Times New Roman"/>
              </a:rPr>
              <a:t>tượng nghiên cứu </a:t>
            </a:r>
            <a:r>
              <a:rPr lang="vi-VN" sz="2400" b="1" dirty="0">
                <a:solidFill>
                  <a:srgbClr val="0070C0"/>
                </a:solidFill>
                <a:latin typeface="Times New Roman"/>
                <a:cs typeface="Times New Roman"/>
              </a:rPr>
              <a:t>của </a:t>
            </a:r>
            <a:r>
              <a:rPr lang="vi-VN" sz="2400" b="1" spc="-5" dirty="0">
                <a:solidFill>
                  <a:srgbClr val="0070C0"/>
                </a:solidFill>
                <a:latin typeface="Times New Roman"/>
                <a:cs typeface="Times New Roman"/>
              </a:rPr>
              <a:t>môn sức bền vật liệu</a:t>
            </a:r>
            <a:endParaRPr lang="en-US" sz="2400" b="1" spc="-5" dirty="0">
              <a:solidFill>
                <a:srgbClr val="0070C0"/>
              </a:solidFill>
              <a:latin typeface="Times New Roman"/>
              <a:cs typeface="Times New Roman"/>
            </a:endParaRPr>
          </a:p>
        </p:txBody>
      </p:sp>
      <p:pic>
        <p:nvPicPr>
          <p:cNvPr id="7" name="Picture 6" descr="A screenshot of a cell phone&#10;&#10;Description automatically generated">
            <a:extLst>
              <a:ext uri="{FF2B5EF4-FFF2-40B4-BE49-F238E27FC236}">
                <a16:creationId xmlns:a16="http://schemas.microsoft.com/office/drawing/2014/main" id="{86D0CAFA-ED6D-4F1E-A413-4D88BFD92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979" y="1833382"/>
            <a:ext cx="7324299" cy="4281898"/>
          </a:xfrm>
          <a:prstGeom prst="rect">
            <a:avLst/>
          </a:prstGeom>
        </p:spPr>
      </p:pic>
      <p:pic>
        <p:nvPicPr>
          <p:cNvPr id="4" name="Picture 3">
            <a:extLst>
              <a:ext uri="{FF2B5EF4-FFF2-40B4-BE49-F238E27FC236}">
                <a16:creationId xmlns:a16="http://schemas.microsoft.com/office/drawing/2014/main" id="{9594BA7E-7C23-49E2-8208-4F76D290C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99310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DF8B5F-E417-4D85-A730-D43BE288EA00}"/>
              </a:ext>
            </a:extLst>
          </p:cNvPr>
          <p:cNvSpPr>
            <a:spLocks noGrp="1"/>
          </p:cNvSpPr>
          <p:nvPr>
            <p:ph idx="1"/>
          </p:nvPr>
        </p:nvSpPr>
        <p:spPr>
          <a:xfrm>
            <a:off x="718931" y="899789"/>
            <a:ext cx="10515600" cy="1871732"/>
          </a:xfrm>
        </p:spPr>
        <p:txBody>
          <a:bodyPr>
            <a:normAutofit/>
          </a:bodyPr>
          <a:lstStyle/>
          <a:p>
            <a:pPr marL="0" indent="0">
              <a:buNone/>
            </a:pPr>
            <a:r>
              <a:rPr lang="en-AU" sz="2400" b="1" dirty="0">
                <a:solidFill>
                  <a:schemeClr val="accent1"/>
                </a:solidFill>
                <a:latin typeface="Times New Roman" panose="02020603050405020304" pitchFamily="18" charset="0"/>
                <a:cs typeface="Times New Roman" panose="02020603050405020304" pitchFamily="18" charset="0"/>
              </a:rPr>
              <a:t>1.2. </a:t>
            </a:r>
            <a:r>
              <a:rPr lang="en-AU" sz="2400" b="1" dirty="0" err="1">
                <a:solidFill>
                  <a:schemeClr val="accent1"/>
                </a:solidFill>
                <a:latin typeface="Times New Roman" panose="02020603050405020304" pitchFamily="18" charset="0"/>
                <a:cs typeface="Times New Roman" panose="02020603050405020304" pitchFamily="18" charset="0"/>
              </a:rPr>
              <a:t>Các</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yếu</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tố</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tác</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dụng</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lên</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vật</a:t>
            </a:r>
            <a:r>
              <a:rPr lang="en-AU" sz="2400" b="1" dirty="0">
                <a:solidFill>
                  <a:schemeClr val="accent1"/>
                </a:solidFill>
                <a:latin typeface="Times New Roman" panose="02020603050405020304" pitchFamily="18" charset="0"/>
                <a:cs typeface="Times New Roman" panose="02020603050405020304" pitchFamily="18" charset="0"/>
              </a:rPr>
              <a:t> </a:t>
            </a:r>
            <a:r>
              <a:rPr lang="en-AU" sz="2400" b="1" dirty="0" err="1">
                <a:solidFill>
                  <a:schemeClr val="accent1"/>
                </a:solidFill>
                <a:latin typeface="Times New Roman" panose="02020603050405020304" pitchFamily="18" charset="0"/>
                <a:cs typeface="Times New Roman" panose="02020603050405020304" pitchFamily="18" charset="0"/>
              </a:rPr>
              <a:t>thể</a:t>
            </a:r>
            <a:endParaRPr lang="en-AU" sz="2400" b="1" dirty="0">
              <a:solidFill>
                <a:schemeClr val="accent1"/>
              </a:solidFill>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Ngoại </a:t>
            </a:r>
            <a:r>
              <a:rPr lang="en-US" sz="2400" b="1" dirty="0" err="1">
                <a:latin typeface="Times New Roman" panose="02020603050405020304" pitchFamily="18" charset="0"/>
                <a:cs typeface="Times New Roman" panose="02020603050405020304" pitchFamily="18" charset="0"/>
              </a:rPr>
              <a:t>lực</a:t>
            </a:r>
            <a:endParaRPr lang="en-US"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Định nghĩa: Ngoại lực là lực tác dụng của môi trường bên ngoài hay của các vật thể khác lên vật thể đang xét.</a:t>
            </a:r>
            <a:endParaRPr lang="en-AU" sz="2400" dirty="0">
              <a:latin typeface="Times New Roman" panose="02020603050405020304" pitchFamily="18" charset="0"/>
              <a:cs typeface="Times New Roman" panose="02020603050405020304" pitchFamily="18" charset="0"/>
            </a:endParaRPr>
          </a:p>
        </p:txBody>
      </p:sp>
      <p:pic>
        <p:nvPicPr>
          <p:cNvPr id="1027" name="Picture 3">
            <a:extLst>
              <a:ext uri="{FF2B5EF4-FFF2-40B4-BE49-F238E27FC236}">
                <a16:creationId xmlns:a16="http://schemas.microsoft.com/office/drawing/2014/main" id="{76FCDDEB-847F-4CDF-997B-97C61D00A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444" y="2796921"/>
            <a:ext cx="7803195" cy="276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4E159E0-06E4-4A2F-A5C1-CFE44BD7E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421239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1225</Words>
  <Application>Microsoft Office PowerPoint</Application>
  <PresentationFormat>Widescreen</PresentationFormat>
  <Paragraphs>92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Symbol</vt:lpstr>
      <vt:lpstr>Times New Roman</vt:lpstr>
      <vt:lpstr>Wingdings</vt:lpstr>
      <vt:lpstr>Office Theme</vt:lpstr>
      <vt:lpstr>SỨC BỀN VẬT LIỆU</vt:lpstr>
      <vt:lpstr>PowerPoint Presentation</vt:lpstr>
      <vt:lpstr>PowerPoint Presentation</vt:lpstr>
      <vt:lpstr>PowerPoint Presentation</vt:lpstr>
      <vt:lpstr>CHƯƠNG 1: NHỮNG KHÁI NIỆM CƠ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liên kết cơ bản của dầm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SỨC BỀN VẬT LIỆU</dc:title>
  <dc:creator>NDS</dc:creator>
  <cp:lastModifiedBy>Nguyễn Đức Sỹ</cp:lastModifiedBy>
  <cp:revision>70</cp:revision>
  <dcterms:created xsi:type="dcterms:W3CDTF">2020-03-03T15:01:43Z</dcterms:created>
  <dcterms:modified xsi:type="dcterms:W3CDTF">2023-03-22T08:03:59Z</dcterms:modified>
</cp:coreProperties>
</file>