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75" r:id="rId4"/>
    <p:sldId id="276" r:id="rId5"/>
    <p:sldId id="257" r:id="rId6"/>
    <p:sldId id="260" r:id="rId7"/>
    <p:sldId id="279" r:id="rId8"/>
    <p:sldId id="261" r:id="rId9"/>
    <p:sldId id="262" r:id="rId10"/>
    <p:sldId id="264" r:id="rId11"/>
    <p:sldId id="270" r:id="rId12"/>
    <p:sldId id="265" r:id="rId13"/>
    <p:sldId id="267" r:id="rId14"/>
    <p:sldId id="263" r:id="rId15"/>
    <p:sldId id="266" r:id="rId16"/>
    <p:sldId id="269" r:id="rId17"/>
    <p:sldId id="281" r:id="rId18"/>
    <p:sldId id="271" r:id="rId19"/>
    <p:sldId id="272" r:id="rId20"/>
    <p:sldId id="273" r:id="rId21"/>
    <p:sldId id="274" r:id="rId22"/>
    <p:sldId id="282" r:id="rId23"/>
    <p:sldId id="283" r:id="rId24"/>
    <p:sldId id="285" r:id="rId25"/>
    <p:sldId id="288" r:id="rId26"/>
    <p:sldId id="29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9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6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1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4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1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6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0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4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4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1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6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05" y="85377"/>
            <a:ext cx="5619337" cy="11412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79B445-C7B2-51FB-D080-34CACDC98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674" y="1200421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GIỚI THIỆU CHUNG VỀ MÔN VẼ KỸ THUẬT CƠ KHÍ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2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962" y="463937"/>
            <a:ext cx="8582025" cy="2495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66792" y="2852415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 dạng đai ốc (chú ý kiểu 1)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92" y="2852415"/>
            <a:ext cx="39624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0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6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7" r="116" b="4482"/>
          <a:stretch/>
        </p:blipFill>
        <p:spPr bwMode="auto">
          <a:xfrm>
            <a:off x="1033832" y="903250"/>
            <a:ext cx="10206598" cy="496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43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975" y="501197"/>
            <a:ext cx="6459112" cy="58709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3083" y="5832088"/>
            <a:ext cx="2676293" cy="528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397" y="4147904"/>
            <a:ext cx="4322981" cy="1332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9297" y="5481999"/>
            <a:ext cx="2503560" cy="8903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53556" y="847712"/>
            <a:ext cx="296209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bu long</a:t>
            </a:r>
          </a:p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 ( b1+b2) + Hd + S + a + c</a:t>
            </a:r>
          </a:p>
        </p:txBody>
      </p:sp>
    </p:spTree>
    <p:extLst>
      <p:ext uri="{BB962C8B-B14F-4D97-AF65-F5344CB8AC3E}">
        <p14:creationId xmlns:p14="http://schemas.microsoft.com/office/powerpoint/2010/main" val="52662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780" y="941609"/>
            <a:ext cx="5996940" cy="5290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4328160"/>
            <a:ext cx="4354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viên về nhà vẽ trên giấy A4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lông tinh đầu 6 cạnh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TCVN 1892 – 76)</a:t>
            </a:r>
          </a:p>
          <a:p>
            <a:pPr marL="342900" indent="-342900">
              <a:buFontTx/>
              <a:buChar char="-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20</a:t>
            </a:r>
          </a:p>
          <a:p>
            <a:pPr marL="342900" indent="-342900">
              <a:buFontTx/>
              <a:buChar char="-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b1=25</a:t>
            </a:r>
          </a:p>
          <a:p>
            <a:pPr marL="342900" indent="-342900">
              <a:buFontTx/>
              <a:buChar char="-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b2=15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3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1795" y="2882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1.2.3. Ghép bằng vít cấy</a:t>
            </a:r>
          </a:p>
          <a:p>
            <a:pPr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1.2.4. Ghép bằng </a:t>
            </a: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vít (bảng 5.2 trang 95)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691" y="1285382"/>
            <a:ext cx="8405231" cy="42567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2390" y="1170878"/>
            <a:ext cx="524108" cy="490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25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859" y="611401"/>
            <a:ext cx="4337824" cy="50649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4683" y="1603824"/>
            <a:ext cx="5733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 thông số tương tự với bu lông</a:t>
            </a:r>
          </a:p>
          <a:p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Sinh viên về nhà vẽ thêm 2 hình chiếu còn lại</a:t>
            </a:r>
          </a:p>
          <a:p>
            <a:pPr marL="285750" indent="-285750">
              <a:buFontTx/>
              <a:buChar char="-"/>
            </a:pP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 = 20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= 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136" b="46349"/>
          <a:stretch/>
        </p:blipFill>
        <p:spPr>
          <a:xfrm>
            <a:off x="6244683" y="1033770"/>
            <a:ext cx="4737061" cy="307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3815" t="48463"/>
          <a:stretch/>
        </p:blipFill>
        <p:spPr>
          <a:xfrm>
            <a:off x="6601522" y="1366908"/>
            <a:ext cx="2805634" cy="29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31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7257" y="426735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1.3. Ghép bằng then, then hoa và chốt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304" y="1170878"/>
            <a:ext cx="9313925" cy="454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518" y="1282390"/>
            <a:ext cx="7950697" cy="42932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9356" y="5245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1.3. Ghép bằng then, then hoa và chốt</a:t>
            </a:r>
          </a:p>
          <a:p>
            <a:pPr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1.3.1. Ghép bằng then</a:t>
            </a:r>
          </a:p>
        </p:txBody>
      </p:sp>
    </p:spTree>
    <p:extLst>
      <p:ext uri="{BB962C8B-B14F-4D97-AF65-F5344CB8AC3E}">
        <p14:creationId xmlns:p14="http://schemas.microsoft.com/office/powerpoint/2010/main" val="346835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25" y="984718"/>
            <a:ext cx="9259341" cy="49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87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62" y="1519237"/>
            <a:ext cx="79152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3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05" y="85377"/>
            <a:ext cx="5619337" cy="11412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79B445-C7B2-51FB-D080-34CACDC98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674" y="1200421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CHƯƠNG I</a:t>
            </a:r>
            <a:b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VẼ QUY ƯỚC REN CÁC MỐI GHÉP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02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99" y="1170878"/>
            <a:ext cx="9299004" cy="43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87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216" y="597883"/>
            <a:ext cx="8586439" cy="3135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337" y="3878766"/>
            <a:ext cx="6356195" cy="24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11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062" y="782617"/>
            <a:ext cx="8021792" cy="782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502" y="2082955"/>
            <a:ext cx="4326791" cy="2705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293" y="2477497"/>
            <a:ext cx="5635224" cy="17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4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3947" y="426735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1.3.2. Ghép bằng then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94" y="1170878"/>
            <a:ext cx="2428875" cy="2971800"/>
          </a:xfrm>
          <a:prstGeom prst="rect">
            <a:avLst/>
          </a:prstGeom>
        </p:spPr>
      </p:pic>
      <p:pic>
        <p:nvPicPr>
          <p:cNvPr id="6" name="image254.png"/>
          <p:cNvPicPr/>
          <p:nvPr/>
        </p:nvPicPr>
        <p:blipFill rotWithShape="1">
          <a:blip r:embed="rId4" cstate="print"/>
          <a:srcRect t="13021"/>
          <a:stretch/>
        </p:blipFill>
        <p:spPr>
          <a:xfrm>
            <a:off x="3847172" y="1081668"/>
            <a:ext cx="8006574" cy="357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57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05" y="1561171"/>
            <a:ext cx="8748104" cy="39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57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258" y="611401"/>
            <a:ext cx="7997864" cy="58942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8888" y="3033132"/>
            <a:ext cx="1137424" cy="367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09678" y="3010830"/>
            <a:ext cx="1137424" cy="367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4859" y="6137698"/>
            <a:ext cx="1137424" cy="367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2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0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4" name="Picture 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35495" r="35919" b="18234"/>
          <a:stretch/>
        </p:blipFill>
        <p:spPr bwMode="auto">
          <a:xfrm>
            <a:off x="1458701" y="611401"/>
            <a:ext cx="9508523" cy="400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39189" r="55331" b="26955"/>
          <a:stretch/>
        </p:blipFill>
        <p:spPr bwMode="auto">
          <a:xfrm>
            <a:off x="4396209" y="3477556"/>
            <a:ext cx="6881139" cy="338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7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4" name="Picture 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30770" r="35538" b="19089"/>
          <a:stretch/>
        </p:blipFill>
        <p:spPr bwMode="auto">
          <a:xfrm>
            <a:off x="813877" y="1349298"/>
            <a:ext cx="10572076" cy="481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4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3737" y="42954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1.1. Ren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1.1.1. Đường xoắn </a:t>
            </a: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ốc</a:t>
            </a:r>
          </a:p>
          <a:p>
            <a:pPr marL="27432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</a:rPr>
              <a:t>Vòng xoắn</a:t>
            </a:r>
          </a:p>
          <a:p>
            <a:pPr marL="27432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</a:rPr>
              <a:t>Bước xoắn</a:t>
            </a:r>
          </a:p>
          <a:p>
            <a:pPr marL="27432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</a:rPr>
              <a:t>Góc xoắn</a:t>
            </a:r>
            <a:endParaRPr lang="en-US" smtClean="0"/>
          </a:p>
          <a:p>
            <a:pPr marL="445770"/>
            <a:endParaRPr lang="en-US" smtClean="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604" y="529917"/>
            <a:ext cx="4586172" cy="28729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2312" y="3425166"/>
            <a:ext cx="4839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Đường 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xoắn </a:t>
            </a: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ốc trụ        b. Đường xoắn ốc nón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87" y="2007245"/>
            <a:ext cx="5695717" cy="4071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7073" y="4377084"/>
            <a:ext cx="2118732" cy="36377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553737" y="1822579"/>
            <a:ext cx="25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1.1.2. Hình thành mặt 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7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32854" y="426735"/>
            <a:ext cx="248016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1.1.3. Các yếu tố của </a:t>
            </a: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ren</a:t>
            </a:r>
          </a:p>
          <a:p>
            <a:pPr marL="27432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Profin ren</a:t>
            </a:r>
          </a:p>
          <a:p>
            <a:pPr marL="27432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Đường kính ren</a:t>
            </a:r>
          </a:p>
          <a:p>
            <a:pPr marL="27432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 đầu mối</a:t>
            </a:r>
          </a:p>
          <a:p>
            <a:pPr marL="27432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Bước ren</a:t>
            </a:r>
          </a:p>
          <a:p>
            <a:pPr marL="27432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Hướng xoắn</a:t>
            </a:r>
          </a:p>
          <a:p>
            <a:pPr marL="73152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416" y="3518394"/>
            <a:ext cx="1952625" cy="2009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505" y="3388878"/>
            <a:ext cx="1888157" cy="2139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251" y="2771886"/>
            <a:ext cx="1866900" cy="3486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43913" y="5888704"/>
            <a:ext cx="156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5770"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Profin ren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0400" y="738362"/>
            <a:ext cx="5915283" cy="25512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93026" y="2187996"/>
            <a:ext cx="311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1.1.4. Các loại ren thường dùng</a:t>
            </a:r>
          </a:p>
        </p:txBody>
      </p:sp>
    </p:spTree>
    <p:extLst>
      <p:ext uri="{BB962C8B-B14F-4D97-AF65-F5344CB8AC3E}">
        <p14:creationId xmlns:p14="http://schemas.microsoft.com/office/powerpoint/2010/main" val="424134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4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8" t="12007" r="1647" b="6831"/>
          <a:stretch/>
        </p:blipFill>
        <p:spPr bwMode="auto">
          <a:xfrm>
            <a:off x="1823301" y="611401"/>
            <a:ext cx="8803811" cy="559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28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4459" y="2882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1.1.5. Biểu diễn ren </a:t>
            </a:r>
          </a:p>
          <a:p>
            <a:pPr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1.1.6. Ghi chỉ dẫn và kích thước </a:t>
            </a: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ren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 ghi chỉ dẫn và kích thước ren: TCVN 5907:1995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Kí hiệu ren: TCVN0204:1993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10" r="1742"/>
          <a:stretch/>
        </p:blipFill>
        <p:spPr>
          <a:xfrm>
            <a:off x="2821848" y="1829328"/>
            <a:ext cx="6823957" cy="4718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9415" y="3404405"/>
            <a:ext cx="3886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sinh đỉnh nét cơ bản</a:t>
            </a:r>
          </a:p>
          <a:p>
            <a:pPr marL="342900" indent="-342900">
              <a:buFontTx/>
              <a:buChar char="-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sinh chân nét mảnh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8788" y="3404405"/>
            <a:ext cx="33617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 đỉnh nét cơ bản</a:t>
            </a:r>
          </a:p>
          <a:p>
            <a:pPr marL="342900" indent="-342900">
              <a:buFontTx/>
              <a:buChar char="-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 chân nét mảnh, 3/4 vòng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8577" y="2213379"/>
            <a:ext cx="106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 trục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577" y="4975164"/>
            <a:ext cx="106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 lỗ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6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4527" y="21476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1.2. Các mối ghép bằng ren</a:t>
            </a:r>
          </a:p>
          <a:p>
            <a:pPr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1.2.1. Các chi tiết tham gia vào mối ghép</a:t>
            </a:r>
          </a:p>
          <a:p>
            <a:pPr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1.2.2. Ghép bằng </a:t>
            </a: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bulông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Bu lông bao gồm 2 phần: phần thân có ren và phần đầu</a:t>
            </a:r>
          </a:p>
          <a:p>
            <a:pPr>
              <a:spcAft>
                <a:spcPts val="0"/>
              </a:spcAft>
            </a:pP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96" y="1951464"/>
            <a:ext cx="6769986" cy="38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67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279</Words>
  <Application>Microsoft Office PowerPoint</Application>
  <PresentationFormat>Widescreen</PresentationFormat>
  <Paragraphs>50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GIỚI THIỆU CHUNG VỀ MÔN VẼ KỸ THUẬT CƠ KHÍ</vt:lpstr>
      <vt:lpstr>CHƯƠNG I VẼ QUY ƯỚC REN CÁC MỐI GHÉP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 VẼ QUY ƯỚC REN CÁC MỐI GHÉP</dc:title>
  <dc:creator>Linh</dc:creator>
  <cp:lastModifiedBy>Linh</cp:lastModifiedBy>
  <cp:revision>21</cp:revision>
  <dcterms:created xsi:type="dcterms:W3CDTF">2023-03-27T13:57:41Z</dcterms:created>
  <dcterms:modified xsi:type="dcterms:W3CDTF">2023-03-29T14:02:24Z</dcterms:modified>
</cp:coreProperties>
</file>