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95" r:id="rId2"/>
    <p:sldId id="297" r:id="rId3"/>
    <p:sldId id="270" r:id="rId4"/>
    <p:sldId id="273" r:id="rId5"/>
    <p:sldId id="274" r:id="rId6"/>
    <p:sldId id="282" r:id="rId7"/>
    <p:sldId id="287" r:id="rId8"/>
    <p:sldId id="275" r:id="rId9"/>
    <p:sldId id="271" r:id="rId10"/>
    <p:sldId id="283" r:id="rId11"/>
    <p:sldId id="288" r:id="rId12"/>
    <p:sldId id="291" r:id="rId13"/>
    <p:sldId id="292" r:id="rId14"/>
    <p:sldId id="293" r:id="rId15"/>
    <p:sldId id="294" r:id="rId16"/>
    <p:sldId id="272" r:id="rId17"/>
    <p:sldId id="284" r:id="rId18"/>
    <p:sldId id="285" r:id="rId19"/>
    <p:sldId id="286" r:id="rId20"/>
    <p:sldId id="289"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9" d="100"/>
          <a:sy n="79" d="100"/>
        </p:scale>
        <p:origin x="-1140"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548B3E-7651-4564-991E-AA9C7EC702D1}" type="datetimeFigureOut">
              <a:rPr lang="id-ID" smtClean="0"/>
              <a:pPr/>
              <a:t>29/03/2023</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5C40DF1-BE7D-421D-95BB-8731C7DDA0D3}" type="slidenum">
              <a:rPr lang="id-ID" smtClean="0"/>
              <a:pPr/>
              <a:t>‹#›</a:t>
            </a:fld>
            <a:endParaRPr lang="id-ID"/>
          </a:p>
        </p:txBody>
      </p:sp>
    </p:spTree>
    <p:extLst>
      <p:ext uri="{BB962C8B-B14F-4D97-AF65-F5344CB8AC3E}">
        <p14:creationId xmlns:p14="http://schemas.microsoft.com/office/powerpoint/2010/main" val="41488438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65C40DF1-BE7D-421D-95BB-8731C7DDA0D3}" type="slidenum">
              <a:rPr lang="id-ID" smtClean="0"/>
              <a:pPr/>
              <a:t>3</a:t>
            </a:fld>
            <a:endParaRPr lang="id-ID"/>
          </a:p>
        </p:txBody>
      </p:sp>
    </p:spTree>
    <p:extLst>
      <p:ext uri="{BB962C8B-B14F-4D97-AF65-F5344CB8AC3E}">
        <p14:creationId xmlns:p14="http://schemas.microsoft.com/office/powerpoint/2010/main" val="8512058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a:t>Click to edit Master title style</a:t>
            </a:r>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51A18156-D34B-4784-85BB-DFF5BA144967}" type="datetime1">
              <a:rPr lang="en-US" smtClean="0"/>
              <a:pPr/>
              <a:t>3/29/2023</a:t>
            </a:fld>
            <a:endParaRPr lang="en-US"/>
          </a:p>
        </p:txBody>
      </p:sp>
      <p:sp>
        <p:nvSpPr>
          <p:cNvPr id="17" name="Footer Placeholder 16"/>
          <p:cNvSpPr>
            <a:spLocks noGrp="1"/>
          </p:cNvSpPr>
          <p:nvPr>
            <p:ph type="ftr" sz="quarter" idx="11"/>
          </p:nvPr>
        </p:nvSpPr>
        <p:spPr>
          <a:xfrm>
            <a:off x="2898648" y="6355080"/>
            <a:ext cx="3474720" cy="365760"/>
          </a:xfrm>
        </p:spPr>
        <p:txBody>
          <a:bodyPr/>
          <a:lstStyle/>
          <a:p>
            <a:endParaRPr lang="en-US"/>
          </a:p>
        </p:txBody>
      </p:sp>
      <p:sp>
        <p:nvSpPr>
          <p:cNvPr id="29" name="Slide Number Placeholder 28"/>
          <p:cNvSpPr>
            <a:spLocks noGrp="1"/>
          </p:cNvSpPr>
          <p:nvPr>
            <p:ph type="sldNum" sz="quarter" idx="12"/>
          </p:nvPr>
        </p:nvSpPr>
        <p:spPr>
          <a:xfrm>
            <a:off x="1216152" y="6355080"/>
            <a:ext cx="1219200" cy="365760"/>
          </a:xfrm>
        </p:spPr>
        <p:txBody>
          <a:bodyPr/>
          <a:lstStyle/>
          <a:p>
            <a:fld id="{7DA90B12-5872-44F5-A5A5-9B6E76CECAFA}" type="slidenum">
              <a:rPr lang="en-US" smtClean="0"/>
              <a:pPr/>
              <a:t>‹#›</a:t>
            </a:fld>
            <a:endParaRPr lang="en-US"/>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5DA71E7-A913-484B-853E-D4CF39BC7D63}" type="datetime1">
              <a:rPr lang="en-US" smtClean="0"/>
              <a:pPr/>
              <a:t>3/29/2023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A90B12-5872-44F5-A5A5-9B6E76CECAFA}"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2CBAFCB-9E00-4A8C-9610-79D498EFBCB8}" type="datetime1">
              <a:rPr lang="en-US" smtClean="0"/>
              <a:pPr/>
              <a:t>3/29/2023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A90B12-5872-44F5-A5A5-9B6E76CECAFA}" type="slidenum">
              <a:rPr lang="en-US" smtClean="0"/>
              <a:pPr/>
              <a:t>‹#›</a:t>
            </a:fld>
            <a:endParaRPr lang="en-US"/>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0EB8CE2E-A5A0-47D9-A537-EE9527BA85D4}" type="datetime1">
              <a:rPr lang="en-US" smtClean="0"/>
              <a:pPr/>
              <a:t>3/29/2023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A90B12-5872-44F5-A5A5-9B6E76CECAFA}" type="slidenum">
              <a:rPr lang="en-US" smtClean="0"/>
              <a:pPr/>
              <a:t>‹#›</a:t>
            </a:fld>
            <a:endParaRPr lang="en-US"/>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a:t>Click to edit Master title style</a:t>
            </a:r>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05592D3C-DE72-4150-98DD-0164AD5EE40E}" type="datetime1">
              <a:rPr lang="en-US" smtClean="0"/>
              <a:pPr/>
              <a:t>3/29/2023</a:t>
            </a:fld>
            <a:endParaRPr lang="en-US"/>
          </a:p>
        </p:txBody>
      </p:sp>
      <p:sp>
        <p:nvSpPr>
          <p:cNvPr id="5" name="Footer Placeholder 4"/>
          <p:cNvSpPr>
            <a:spLocks noGrp="1"/>
          </p:cNvSpPr>
          <p:nvPr>
            <p:ph type="ftr" sz="quarter" idx="11"/>
          </p:nvPr>
        </p:nvSpPr>
        <p:spPr>
          <a:xfrm>
            <a:off x="2898648" y="6355080"/>
            <a:ext cx="3474720" cy="365760"/>
          </a:xfrm>
        </p:spPr>
        <p:txBody>
          <a:bodyPr/>
          <a:lstStyle/>
          <a:p>
            <a:endParaRPr lang="en-US"/>
          </a:p>
        </p:txBody>
      </p:sp>
      <p:sp>
        <p:nvSpPr>
          <p:cNvPr id="6" name="Slide Number Placeholder 5"/>
          <p:cNvSpPr>
            <a:spLocks noGrp="1"/>
          </p:cNvSpPr>
          <p:nvPr>
            <p:ph type="sldNum" sz="quarter" idx="12"/>
          </p:nvPr>
        </p:nvSpPr>
        <p:spPr>
          <a:xfrm>
            <a:off x="1069848" y="6355080"/>
            <a:ext cx="1520952" cy="365760"/>
          </a:xfrm>
        </p:spPr>
        <p:txBody>
          <a:bodyPr/>
          <a:lstStyle/>
          <a:p>
            <a:fld id="{7DA90B12-5872-44F5-A5A5-9B6E76CECAFA}" type="slidenum">
              <a:rPr lang="en-US" smtClean="0"/>
              <a:pPr/>
              <a:t>‹#›</a:t>
            </a:fld>
            <a:endParaRPr lang="en-US"/>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91E13B44-3752-4BA3-A23B-535500F7B1DB}" type="datetime1">
              <a:rPr lang="en-US" smtClean="0"/>
              <a:pPr/>
              <a:t>3/29/2023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A90B12-5872-44F5-A5A5-9B6E76CECAFA}" type="slidenum">
              <a:rPr lang="en-US" smtClean="0"/>
              <a:pPr/>
              <a:t>‹#›</a:t>
            </a:fld>
            <a:endParaRPr lang="en-US"/>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99A5253D-DDB4-4B28-BA9F-47A502AAA701}" type="datetime1">
              <a:rPr lang="en-US" smtClean="0"/>
              <a:pPr/>
              <a:t>3/29/2023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DA90B12-5872-44F5-A5A5-9B6E76CECAFA}" type="slidenum">
              <a:rPr lang="en-US" smtClean="0"/>
              <a:pPr/>
              <a:t>‹#›</a:t>
            </a:fld>
            <a:endParaRPr lang="en-US"/>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AC80228A-DC75-4012-81E4-141D720F3D26}" type="datetime1">
              <a:rPr lang="en-US" smtClean="0"/>
              <a:pPr/>
              <a:t>3/29/2023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DA90B12-5872-44F5-A5A5-9B6E76CECAFA}" type="slidenum">
              <a:rPr lang="en-US" smtClean="0"/>
              <a:pPr/>
              <a:t>‹#›</a:t>
            </a:fld>
            <a:endParaRPr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FA920D-E1DA-42A3-89AC-1B8E168C8975}" type="datetime1">
              <a:rPr lang="en-US" smtClean="0"/>
              <a:pPr/>
              <a:t>3/29/2023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DA90B12-5872-44F5-A5A5-9B6E76CECAFA}" type="slidenum">
              <a:rPr lang="en-US" smtClean="0"/>
              <a:pPr/>
              <a:t>‹#›</a:t>
            </a:fld>
            <a:endParaRPr lang="en-US"/>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a:t>Click to edit Master title style</a:t>
            </a:r>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A7525954-988C-4B69-A762-DFD48FE591BE}" type="datetime1">
              <a:rPr lang="en-US" smtClean="0"/>
              <a:pPr/>
              <a:t>3/29/2023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A90B12-5872-44F5-A5A5-9B6E76CECAFA}" type="slidenum">
              <a:rPr lang="en-US" smtClean="0"/>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a:t>Click to edit Master title style</a:t>
            </a:r>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3C77DBDC-6A79-4777-BA32-4855F0F8F094}" type="datetime1">
              <a:rPr lang="en-US" smtClean="0"/>
              <a:pPr/>
              <a:t>3/29/2023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A90B12-5872-44F5-A5A5-9B6E76CECAFA}" type="slidenum">
              <a:rPr lang="en-US" smtClean="0"/>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a:t>Click to edit Master title style</a:t>
            </a:r>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159FA2C1-6C35-44E2-866F-E1AD886EBC4B}" type="datetime1">
              <a:rPr lang="en-US" smtClean="0"/>
              <a:pPr/>
              <a:t>3/29/2023</a:t>
            </a:fld>
            <a:endParaRPr lang="en-US"/>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7DA90B12-5872-44F5-A5A5-9B6E76CECAFA}" type="slidenum">
              <a:rPr lang="en-US" smtClean="0"/>
              <a:pPr/>
              <a:t>‹#›</a:t>
            </a:fld>
            <a:endParaRPr lang="en-US"/>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hf hdr="0" ftr="0" dt="0"/>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3.mp4"/><Relationship Id="rId1" Type="http://schemas.microsoft.com/office/2007/relationships/media" Target="../media/media3.mp4"/><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4.mp4"/><Relationship Id="rId1" Type="http://schemas.microsoft.com/office/2007/relationships/media" Target="../media/media4.mp4"/><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 Id="rId9"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1.jpe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5.mp4"/><Relationship Id="rId1" Type="http://schemas.microsoft.com/office/2007/relationships/media" Target="../media/media5.mp4"/><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6.mp4"/><Relationship Id="rId1" Type="http://schemas.microsoft.com/office/2007/relationships/media" Target="../media/media6.mp4"/><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3.png"/><Relationship Id="rId5" Type="http://schemas.openxmlformats.org/officeDocument/2006/relationships/image" Target="../media/image12.png"/><Relationship Id="rId10" Type="http://schemas.openxmlformats.org/officeDocument/2006/relationships/image" Target="../media/image2.png"/><Relationship Id="rId4" Type="http://schemas.openxmlformats.org/officeDocument/2006/relationships/image" Target="../media/image11.png"/><Relationship Id="rId9"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mp4"/><Relationship Id="rId1" Type="http://schemas.microsoft.com/office/2007/relationships/media" Target="../media/media2.mp4"/><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ctrTitle"/>
          </p:nvPr>
        </p:nvSpPr>
        <p:spPr>
          <a:xfrm>
            <a:off x="323850" y="1797050"/>
            <a:ext cx="8455025" cy="1366838"/>
          </a:xfrm>
        </p:spPr>
        <p:txBody>
          <a:bodyPr/>
          <a:lstStyle/>
          <a:p>
            <a:pPr algn="ctr"/>
            <a:r>
              <a:rPr lang="en-US" sz="7000" b="1">
                <a:latin typeface="Arial" charset="0"/>
                <a:cs typeface="Arial" charset="0"/>
              </a:rPr>
              <a:t>NGUYÊN LÝ MÁY</a:t>
            </a:r>
          </a:p>
        </p:txBody>
      </p:sp>
      <p:sp>
        <p:nvSpPr>
          <p:cNvPr id="9219" name="Subtitle 2"/>
          <p:cNvSpPr>
            <a:spLocks noGrp="1"/>
          </p:cNvSpPr>
          <p:nvPr>
            <p:ph type="subTitle" idx="1"/>
          </p:nvPr>
        </p:nvSpPr>
        <p:spPr>
          <a:xfrm>
            <a:off x="1262063" y="3771900"/>
            <a:ext cx="7031037" cy="973138"/>
          </a:xfrm>
        </p:spPr>
        <p:txBody>
          <a:bodyPr>
            <a:normAutofit/>
          </a:bodyPr>
          <a:lstStyle/>
          <a:p>
            <a:pPr algn="just">
              <a:spcBef>
                <a:spcPct val="0"/>
              </a:spcBef>
            </a:pPr>
            <a:r>
              <a:rPr lang="vi-VN" sz="2800" dirty="0">
                <a:solidFill>
                  <a:schemeClr val="tx1"/>
                </a:solidFill>
                <a:latin typeface="Arial" charset="0"/>
                <a:cs typeface="Arial" charset="0"/>
              </a:rPr>
              <a:t>Giảng viên</a:t>
            </a:r>
            <a:r>
              <a:rPr lang="en-US" sz="2800" dirty="0">
                <a:solidFill>
                  <a:schemeClr val="tx1"/>
                </a:solidFill>
                <a:latin typeface="Arial" charset="0"/>
                <a:cs typeface="Arial" charset="0"/>
              </a:rPr>
              <a:t> </a:t>
            </a:r>
            <a:r>
              <a:rPr lang="vi-VN" sz="2800" dirty="0">
                <a:solidFill>
                  <a:schemeClr val="tx1"/>
                </a:solidFill>
                <a:latin typeface="Arial" charset="0"/>
                <a:cs typeface="Arial" charset="0"/>
              </a:rPr>
              <a:t>:</a:t>
            </a:r>
            <a:r>
              <a:rPr lang="en-US" sz="2800" dirty="0">
                <a:solidFill>
                  <a:schemeClr val="tx1"/>
                </a:solidFill>
                <a:latin typeface="Arial" charset="0"/>
                <a:cs typeface="Arial" charset="0"/>
              </a:rPr>
              <a:t>    </a:t>
            </a:r>
            <a:r>
              <a:rPr lang="en-US" sz="2800" dirty="0" err="1">
                <a:solidFill>
                  <a:schemeClr val="tx1"/>
                </a:solidFill>
                <a:latin typeface="Arial" charset="0"/>
                <a:cs typeface="Arial" charset="0"/>
              </a:rPr>
              <a:t>Hoàng</a:t>
            </a:r>
            <a:r>
              <a:rPr lang="en-US" sz="2800" dirty="0">
                <a:solidFill>
                  <a:schemeClr val="tx1"/>
                </a:solidFill>
                <a:latin typeface="Arial" charset="0"/>
                <a:cs typeface="Arial" charset="0"/>
              </a:rPr>
              <a:t> </a:t>
            </a:r>
            <a:r>
              <a:rPr lang="en-US" sz="2800" dirty="0" err="1">
                <a:solidFill>
                  <a:schemeClr val="tx1"/>
                </a:solidFill>
                <a:latin typeface="Arial" charset="0"/>
                <a:cs typeface="Arial" charset="0"/>
              </a:rPr>
              <a:t>Ngọc</a:t>
            </a:r>
            <a:r>
              <a:rPr lang="en-US" sz="2800" dirty="0">
                <a:solidFill>
                  <a:schemeClr val="tx1"/>
                </a:solidFill>
                <a:latin typeface="Arial" charset="0"/>
                <a:cs typeface="Arial" charset="0"/>
              </a:rPr>
              <a:t> </a:t>
            </a:r>
            <a:r>
              <a:rPr lang="en-US" sz="2800" dirty="0" err="1">
                <a:solidFill>
                  <a:schemeClr val="tx1"/>
                </a:solidFill>
                <a:latin typeface="Arial" charset="0"/>
                <a:cs typeface="Arial" charset="0"/>
              </a:rPr>
              <a:t>Thiên</a:t>
            </a:r>
            <a:r>
              <a:rPr lang="en-US" sz="2800" dirty="0">
                <a:solidFill>
                  <a:schemeClr val="tx1"/>
                </a:solidFill>
                <a:latin typeface="Arial" charset="0"/>
                <a:cs typeface="Arial" charset="0"/>
              </a:rPr>
              <a:t> </a:t>
            </a:r>
            <a:r>
              <a:rPr lang="en-US" sz="2800" dirty="0" err="1">
                <a:solidFill>
                  <a:schemeClr val="tx1"/>
                </a:solidFill>
                <a:latin typeface="Arial" charset="0"/>
                <a:cs typeface="Arial" charset="0"/>
              </a:rPr>
              <a:t>Vũ</a:t>
            </a:r>
            <a:endParaRPr lang="en-US" sz="2800" dirty="0">
              <a:solidFill>
                <a:schemeClr val="tx1"/>
              </a:solidFill>
              <a:latin typeface="Arial" charset="0"/>
              <a:cs typeface="Arial" charset="0"/>
            </a:endParaRPr>
          </a:p>
          <a:p>
            <a:pPr algn="just">
              <a:spcBef>
                <a:spcPct val="0"/>
              </a:spcBef>
            </a:pPr>
            <a:r>
              <a:rPr lang="en-US" sz="2800" dirty="0" err="1">
                <a:solidFill>
                  <a:schemeClr val="tx1"/>
                </a:solidFill>
                <a:latin typeface="Arial" charset="0"/>
                <a:cs typeface="Arial" charset="0"/>
              </a:rPr>
              <a:t>Bộ</a:t>
            </a:r>
            <a:r>
              <a:rPr lang="en-US" sz="2800" dirty="0">
                <a:solidFill>
                  <a:schemeClr val="tx1"/>
                </a:solidFill>
                <a:latin typeface="Arial" charset="0"/>
                <a:cs typeface="Arial" charset="0"/>
              </a:rPr>
              <a:t> </a:t>
            </a:r>
            <a:r>
              <a:rPr lang="en-US" sz="2800" dirty="0" err="1">
                <a:solidFill>
                  <a:schemeClr val="tx1"/>
                </a:solidFill>
                <a:latin typeface="Arial" charset="0"/>
                <a:cs typeface="Arial" charset="0"/>
              </a:rPr>
              <a:t>môn</a:t>
            </a:r>
            <a:r>
              <a:rPr lang="en-US" sz="2800" dirty="0">
                <a:solidFill>
                  <a:schemeClr val="tx1"/>
                </a:solidFill>
                <a:latin typeface="Arial" charset="0"/>
                <a:cs typeface="Arial" charset="0"/>
              </a:rPr>
              <a:t>      :    </a:t>
            </a:r>
            <a:r>
              <a:rPr lang="en-US" sz="2800" dirty="0" err="1">
                <a:solidFill>
                  <a:schemeClr val="tx1"/>
                </a:solidFill>
                <a:latin typeface="Arial" charset="0"/>
                <a:cs typeface="Arial" charset="0"/>
              </a:rPr>
              <a:t>Cơ</a:t>
            </a:r>
            <a:r>
              <a:rPr lang="en-US" sz="2800" dirty="0">
                <a:solidFill>
                  <a:schemeClr val="tx1"/>
                </a:solidFill>
                <a:latin typeface="Arial" charset="0"/>
                <a:cs typeface="Arial" charset="0"/>
              </a:rPr>
              <a:t> </a:t>
            </a:r>
            <a:r>
              <a:rPr lang="en-US" sz="2800" dirty="0" err="1">
                <a:solidFill>
                  <a:schemeClr val="tx1"/>
                </a:solidFill>
                <a:latin typeface="Arial" charset="0"/>
                <a:cs typeface="Arial" charset="0"/>
              </a:rPr>
              <a:t>sở</a:t>
            </a:r>
            <a:r>
              <a:rPr lang="en-US" sz="2800" dirty="0">
                <a:solidFill>
                  <a:schemeClr val="tx1"/>
                </a:solidFill>
                <a:latin typeface="Arial" charset="0"/>
                <a:cs typeface="Arial" charset="0"/>
              </a:rPr>
              <a:t> </a:t>
            </a:r>
            <a:r>
              <a:rPr lang="en-US" sz="2800" dirty="0" err="1">
                <a:solidFill>
                  <a:schemeClr val="tx1"/>
                </a:solidFill>
                <a:latin typeface="Arial" charset="0"/>
                <a:cs typeface="Arial" charset="0"/>
              </a:rPr>
              <a:t>kỹ</a:t>
            </a:r>
            <a:r>
              <a:rPr lang="en-US" sz="2800" dirty="0">
                <a:solidFill>
                  <a:schemeClr val="tx1"/>
                </a:solidFill>
                <a:latin typeface="Arial" charset="0"/>
                <a:cs typeface="Arial" charset="0"/>
              </a:rPr>
              <a:t> </a:t>
            </a:r>
            <a:r>
              <a:rPr lang="en-US" sz="2800" dirty="0" err="1">
                <a:solidFill>
                  <a:schemeClr val="tx1"/>
                </a:solidFill>
                <a:latin typeface="Arial" charset="0"/>
                <a:cs typeface="Arial" charset="0"/>
              </a:rPr>
              <a:t>thuật</a:t>
            </a:r>
            <a:r>
              <a:rPr lang="en-US" sz="2800" dirty="0">
                <a:solidFill>
                  <a:schemeClr val="tx1"/>
                </a:solidFill>
                <a:latin typeface="Arial" charset="0"/>
                <a:cs typeface="Arial" charset="0"/>
              </a:rPr>
              <a:t>- </a:t>
            </a:r>
            <a:r>
              <a:rPr lang="en-US" sz="2800" dirty="0" err="1">
                <a:solidFill>
                  <a:schemeClr val="tx1"/>
                </a:solidFill>
                <a:latin typeface="Arial" charset="0"/>
                <a:cs typeface="Arial" charset="0"/>
              </a:rPr>
              <a:t>Khoa</a:t>
            </a:r>
            <a:r>
              <a:rPr lang="en-US" sz="2800" dirty="0">
                <a:solidFill>
                  <a:schemeClr val="tx1"/>
                </a:solidFill>
                <a:latin typeface="Arial" charset="0"/>
                <a:cs typeface="Arial" charset="0"/>
              </a:rPr>
              <a:t> SPCN</a:t>
            </a:r>
          </a:p>
        </p:txBody>
      </p:sp>
      <p:sp>
        <p:nvSpPr>
          <p:cNvPr id="9220" name="Rectangle 3"/>
          <p:cNvSpPr>
            <a:spLocks noChangeArrowheads="1"/>
          </p:cNvSpPr>
          <p:nvPr/>
        </p:nvSpPr>
        <p:spPr bwMode="auto">
          <a:xfrm>
            <a:off x="1124287" y="5099050"/>
            <a:ext cx="549862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just" eaLnBrk="1" hangingPunct="1"/>
            <a:r>
              <a:rPr lang="en-US" sz="2800" dirty="0">
                <a:latin typeface="Arial" charset="0"/>
                <a:cs typeface="Arial" charset="0"/>
              </a:rPr>
              <a:t>Email</a:t>
            </a:r>
            <a:r>
              <a:rPr lang="en-US" sz="2800" dirty="0">
                <a:cs typeface="Arial" charset="0"/>
              </a:rPr>
              <a:t>          </a:t>
            </a:r>
            <a:r>
              <a:rPr lang="en-US" sz="2800" dirty="0">
                <a:latin typeface="Arial" charset="0"/>
                <a:cs typeface="Arial" charset="0"/>
              </a:rPr>
              <a:t> :   hntvu@ute.udn.vn</a:t>
            </a:r>
          </a:p>
        </p:txBody>
      </p:sp>
      <p:grpSp>
        <p:nvGrpSpPr>
          <p:cNvPr id="9221" name="Group 8"/>
          <p:cNvGrpSpPr>
            <a:grpSpLocks/>
          </p:cNvGrpSpPr>
          <p:nvPr/>
        </p:nvGrpSpPr>
        <p:grpSpPr bwMode="auto">
          <a:xfrm>
            <a:off x="0" y="-25400"/>
            <a:ext cx="7358063" cy="1089025"/>
            <a:chOff x="362309" y="-53282"/>
            <a:chExt cx="8412453" cy="1381659"/>
          </a:xfrm>
        </p:grpSpPr>
        <p:pic>
          <p:nvPicPr>
            <p:cNvPr id="9222"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2309" y="1"/>
              <a:ext cx="8376249" cy="125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93101" y="-53282"/>
              <a:ext cx="1381661" cy="1381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Slide Number Placeholder 2"/>
          <p:cNvSpPr>
            <a:spLocks noGrp="1"/>
          </p:cNvSpPr>
          <p:nvPr>
            <p:ph type="sldNum" sz="quarter" idx="12"/>
          </p:nvPr>
        </p:nvSpPr>
        <p:spPr>
          <a:xfrm>
            <a:off x="4140507" y="6363705"/>
            <a:ext cx="1219200" cy="365760"/>
          </a:xfrm>
        </p:spPr>
        <p:txBody>
          <a:bodyPr/>
          <a:lstStyle/>
          <a:p>
            <a:pPr algn="ctr"/>
            <a:fld id="{7DA90B12-5872-44F5-A5A5-9B6E76CECAFA}" type="slidenum">
              <a:rPr lang="en-US" smtClean="0">
                <a:latin typeface="Tahoma" pitchFamily="34" charset="0"/>
                <a:ea typeface="Tahoma" pitchFamily="34" charset="0"/>
                <a:cs typeface="Tahoma" pitchFamily="34" charset="0"/>
              </a:rPr>
              <a:pPr algn="ctr"/>
              <a:t>1</a:t>
            </a:fld>
            <a:endParaRPr lang="en-US"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2361432175"/>
      </p:ext>
    </p:extLst>
  </p:cSld>
  <p:clrMapOvr>
    <a:masterClrMapping/>
  </p:clrMapOvr>
  <p:transition spd="slow">
    <p:circl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6827" y="0"/>
            <a:ext cx="5698136" cy="839449"/>
          </a:xfrm>
        </p:spPr>
        <p:txBody>
          <a:bodyPr>
            <a:normAutofit/>
          </a:bodyPr>
          <a:lstStyle/>
          <a:p>
            <a:r>
              <a:rPr lang="en-US" sz="4200" b="1" dirty="0" err="1">
                <a:solidFill>
                  <a:schemeClr val="tx1"/>
                </a:solidFill>
                <a:latin typeface="Arial" pitchFamily="34" charset="0"/>
                <a:cs typeface="Arial" pitchFamily="34" charset="0"/>
              </a:rPr>
              <a:t>Mô</a:t>
            </a:r>
            <a:r>
              <a:rPr lang="en-US" sz="4200" b="1" dirty="0">
                <a:solidFill>
                  <a:schemeClr val="tx1"/>
                </a:solidFill>
                <a:latin typeface="Arial" pitchFamily="34" charset="0"/>
                <a:cs typeface="Arial" pitchFamily="34" charset="0"/>
              </a:rPr>
              <a:t> </a:t>
            </a:r>
            <a:r>
              <a:rPr lang="en-US" sz="4200" b="1" dirty="0" err="1">
                <a:solidFill>
                  <a:schemeClr val="tx1"/>
                </a:solidFill>
                <a:latin typeface="Arial" pitchFamily="34" charset="0"/>
                <a:cs typeface="Arial" pitchFamily="34" charset="0"/>
              </a:rPr>
              <a:t>phỏng</a:t>
            </a:r>
            <a:r>
              <a:rPr lang="en-US" sz="4200" b="1" dirty="0">
                <a:solidFill>
                  <a:schemeClr val="tx1"/>
                </a:solidFill>
                <a:latin typeface="Arial" pitchFamily="34" charset="0"/>
                <a:cs typeface="Arial" pitchFamily="34" charset="0"/>
              </a:rPr>
              <a:t> </a:t>
            </a:r>
            <a:r>
              <a:rPr lang="en-US" sz="4200" b="1" dirty="0" err="1">
                <a:solidFill>
                  <a:schemeClr val="tx1"/>
                </a:solidFill>
                <a:latin typeface="Arial" pitchFamily="34" charset="0"/>
                <a:cs typeface="Arial" pitchFamily="34" charset="0"/>
              </a:rPr>
              <a:t>động</a:t>
            </a:r>
            <a:r>
              <a:rPr lang="en-US" sz="4200" b="1" dirty="0">
                <a:solidFill>
                  <a:schemeClr val="tx1"/>
                </a:solidFill>
                <a:latin typeface="Arial" pitchFamily="34" charset="0"/>
                <a:cs typeface="Arial" pitchFamily="34" charset="0"/>
              </a:rPr>
              <a:t> </a:t>
            </a:r>
            <a:r>
              <a:rPr lang="en-US" sz="4200" b="1" dirty="0" err="1">
                <a:solidFill>
                  <a:schemeClr val="tx1"/>
                </a:solidFill>
                <a:latin typeface="Arial" pitchFamily="34" charset="0"/>
                <a:cs typeface="Arial" pitchFamily="34" charset="0"/>
              </a:rPr>
              <a:t>học</a:t>
            </a:r>
            <a:endParaRPr lang="en-US" sz="4200" b="1" dirty="0">
              <a:solidFill>
                <a:schemeClr val="tx1"/>
              </a:solidFill>
              <a:latin typeface="Arial" pitchFamily="34" charset="0"/>
              <a:cs typeface="Arial" pitchFamily="34" charset="0"/>
            </a:endParaRPr>
          </a:p>
        </p:txBody>
      </p:sp>
      <p:sp>
        <p:nvSpPr>
          <p:cNvPr id="5" name="Slide Number Placeholder 4"/>
          <p:cNvSpPr>
            <a:spLocks noGrp="1"/>
          </p:cNvSpPr>
          <p:nvPr>
            <p:ph type="sldNum" sz="quarter" idx="12"/>
          </p:nvPr>
        </p:nvSpPr>
        <p:spPr>
          <a:xfrm>
            <a:off x="3761289" y="6463306"/>
            <a:ext cx="1981200" cy="365760"/>
          </a:xfrm>
        </p:spPr>
        <p:txBody>
          <a:bodyPr/>
          <a:lstStyle/>
          <a:p>
            <a:pPr algn="ctr"/>
            <a:fld id="{7DA90B12-5872-44F5-A5A5-9B6E76CECAFA}" type="slidenum">
              <a:rPr lang="en-US" smtClean="0">
                <a:latin typeface="Tahoma" pitchFamily="34" charset="0"/>
                <a:ea typeface="Tahoma" pitchFamily="34" charset="0"/>
                <a:cs typeface="Tahoma" pitchFamily="34" charset="0"/>
              </a:rPr>
              <a:pPr algn="ctr"/>
              <a:t>10</a:t>
            </a:fld>
            <a:endParaRPr lang="en-US" dirty="0">
              <a:latin typeface="Tahoma" pitchFamily="34" charset="0"/>
              <a:ea typeface="Tahoma" pitchFamily="34" charset="0"/>
              <a:cs typeface="Tahoma" pitchFamily="34" charset="0"/>
            </a:endParaRPr>
          </a:p>
        </p:txBody>
      </p:sp>
      <p:pic>
        <p:nvPicPr>
          <p:cNvPr id="3" name="CACDANG(2).mpg.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978409" y="1247634"/>
            <a:ext cx="7095915" cy="486322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6827" y="0"/>
            <a:ext cx="5698136" cy="839449"/>
          </a:xfrm>
        </p:spPr>
        <p:txBody>
          <a:bodyPr>
            <a:normAutofit/>
          </a:bodyPr>
          <a:lstStyle/>
          <a:p>
            <a:r>
              <a:rPr lang="en-US" sz="4200" b="1" dirty="0" err="1">
                <a:solidFill>
                  <a:schemeClr val="tx1"/>
                </a:solidFill>
                <a:latin typeface="Arial" pitchFamily="34" charset="0"/>
                <a:cs typeface="Arial" pitchFamily="34" charset="0"/>
              </a:rPr>
              <a:t>Mô</a:t>
            </a:r>
            <a:r>
              <a:rPr lang="en-US" sz="4200" b="1" dirty="0">
                <a:solidFill>
                  <a:schemeClr val="tx1"/>
                </a:solidFill>
                <a:latin typeface="Arial" pitchFamily="34" charset="0"/>
                <a:cs typeface="Arial" pitchFamily="34" charset="0"/>
              </a:rPr>
              <a:t> </a:t>
            </a:r>
            <a:r>
              <a:rPr lang="en-US" sz="4200" b="1" dirty="0" err="1">
                <a:solidFill>
                  <a:schemeClr val="tx1"/>
                </a:solidFill>
                <a:latin typeface="Arial" pitchFamily="34" charset="0"/>
                <a:cs typeface="Arial" pitchFamily="34" charset="0"/>
              </a:rPr>
              <a:t>phỏng</a:t>
            </a:r>
            <a:r>
              <a:rPr lang="en-US" sz="4200" b="1" dirty="0">
                <a:solidFill>
                  <a:schemeClr val="tx1"/>
                </a:solidFill>
                <a:latin typeface="Arial" pitchFamily="34" charset="0"/>
                <a:cs typeface="Arial" pitchFamily="34" charset="0"/>
              </a:rPr>
              <a:t> </a:t>
            </a:r>
            <a:r>
              <a:rPr lang="en-US" sz="4200" b="1" dirty="0" err="1">
                <a:solidFill>
                  <a:schemeClr val="tx1"/>
                </a:solidFill>
                <a:latin typeface="Arial" pitchFamily="34" charset="0"/>
                <a:cs typeface="Arial" pitchFamily="34" charset="0"/>
              </a:rPr>
              <a:t>động</a:t>
            </a:r>
            <a:r>
              <a:rPr lang="en-US" sz="4200" b="1" dirty="0">
                <a:solidFill>
                  <a:schemeClr val="tx1"/>
                </a:solidFill>
                <a:latin typeface="Arial" pitchFamily="34" charset="0"/>
                <a:cs typeface="Arial" pitchFamily="34" charset="0"/>
              </a:rPr>
              <a:t> </a:t>
            </a:r>
            <a:r>
              <a:rPr lang="en-US" sz="4200" b="1" dirty="0" err="1">
                <a:solidFill>
                  <a:schemeClr val="tx1"/>
                </a:solidFill>
                <a:latin typeface="Arial" pitchFamily="34" charset="0"/>
                <a:cs typeface="Arial" pitchFamily="34" charset="0"/>
              </a:rPr>
              <a:t>học</a:t>
            </a:r>
            <a:endParaRPr lang="en-US" sz="4200" b="1" dirty="0">
              <a:solidFill>
                <a:schemeClr val="tx1"/>
              </a:solidFill>
              <a:latin typeface="Arial" pitchFamily="34" charset="0"/>
              <a:cs typeface="Arial" pitchFamily="34" charset="0"/>
            </a:endParaRPr>
          </a:p>
        </p:txBody>
      </p:sp>
      <p:sp>
        <p:nvSpPr>
          <p:cNvPr id="5" name="Slide Number Placeholder 4"/>
          <p:cNvSpPr>
            <a:spLocks noGrp="1"/>
          </p:cNvSpPr>
          <p:nvPr>
            <p:ph type="sldNum" sz="quarter" idx="12"/>
          </p:nvPr>
        </p:nvSpPr>
        <p:spPr>
          <a:xfrm>
            <a:off x="3666399" y="6373603"/>
            <a:ext cx="1981200" cy="365760"/>
          </a:xfrm>
        </p:spPr>
        <p:txBody>
          <a:bodyPr/>
          <a:lstStyle/>
          <a:p>
            <a:pPr algn="ctr"/>
            <a:fld id="{7DA90B12-5872-44F5-A5A5-9B6E76CECAFA}" type="slidenum">
              <a:rPr lang="en-US" smtClean="0">
                <a:latin typeface="Tahoma" pitchFamily="34" charset="0"/>
                <a:ea typeface="Tahoma" pitchFamily="34" charset="0"/>
                <a:cs typeface="Tahoma" pitchFamily="34" charset="0"/>
              </a:rPr>
              <a:pPr algn="ctr"/>
              <a:t>11</a:t>
            </a:fld>
            <a:endParaRPr lang="en-US" dirty="0">
              <a:latin typeface="Tahoma" pitchFamily="34" charset="0"/>
              <a:ea typeface="Tahoma" pitchFamily="34" charset="0"/>
              <a:cs typeface="Tahoma" pitchFamily="34" charset="0"/>
            </a:endParaRPr>
          </a:p>
        </p:txBody>
      </p:sp>
      <p:pic>
        <p:nvPicPr>
          <p:cNvPr id="3" name="Cardan joint (inventor 2008).flv.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flipV="1">
            <a:off x="1269460" y="1271532"/>
            <a:ext cx="6865249" cy="455638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753035" y="2432738"/>
            <a:ext cx="7718097" cy="3683384"/>
          </a:xfrm>
        </p:spPr>
        <p:txBody>
          <a:bodyPr>
            <a:noAutofit/>
          </a:bodyPr>
          <a:lstStyle/>
          <a:p>
            <a:pPr marL="0" algn="just">
              <a:lnSpc>
                <a:spcPct val="130000"/>
              </a:lnSpc>
              <a:buFont typeface="Wingdings" pitchFamily="2" charset="2"/>
              <a:buChar char="ü"/>
            </a:pPr>
            <a:r>
              <a:rPr lang="en-US" sz="2200" dirty="0">
                <a:latin typeface="Arial" pitchFamily="34" charset="0"/>
                <a:cs typeface="Arial" pitchFamily="34" charset="0"/>
              </a:rPr>
              <a:t> T</a:t>
            </a:r>
            <a:r>
              <a:rPr lang="vi-VN" sz="2200" dirty="0"/>
              <a:t>ruyền mô-men giữa hai cụm chi tiết có vị trí</a:t>
            </a:r>
            <a:r>
              <a:rPr lang="en-US" sz="2200" dirty="0"/>
              <a:t> </a:t>
            </a:r>
            <a:r>
              <a:rPr lang="vi-VN" sz="2200" dirty="0"/>
              <a:t>và khoảng cách thay đổi liên tục.</a:t>
            </a:r>
            <a:endParaRPr lang="en-US" sz="2200" dirty="0"/>
          </a:p>
          <a:p>
            <a:pPr marL="0" algn="just">
              <a:lnSpc>
                <a:spcPct val="130000"/>
              </a:lnSpc>
              <a:buFont typeface="Wingdings" pitchFamily="2" charset="2"/>
              <a:buChar char="ü"/>
            </a:pPr>
            <a:r>
              <a:rPr lang="en-US" sz="2200" dirty="0">
                <a:latin typeface="Arial" pitchFamily="34" charset="0"/>
                <a:cs typeface="Arial" pitchFamily="34" charset="0"/>
              </a:rPr>
              <a:t> T</a:t>
            </a:r>
            <a:r>
              <a:rPr lang="vi-VN" sz="2200" dirty="0"/>
              <a:t>rục các-đăng để truyền mô-men, khớp các-đăng vừa để truyền mô-men vừa để thay đổi phương truyền.</a:t>
            </a:r>
            <a:endParaRPr lang="en-US" sz="2200" dirty="0"/>
          </a:p>
          <a:p>
            <a:pPr marL="0" algn="just">
              <a:lnSpc>
                <a:spcPct val="130000"/>
              </a:lnSpc>
              <a:buFont typeface="Wingdings" pitchFamily="2" charset="2"/>
              <a:buChar char="ü"/>
            </a:pPr>
            <a:r>
              <a:rPr lang="vi-VN" sz="2200" dirty="0"/>
              <a:t>Trục các-đăng</a:t>
            </a:r>
            <a:r>
              <a:rPr lang="en-US" sz="2200" dirty="0"/>
              <a:t> </a:t>
            </a:r>
            <a:r>
              <a:rPr lang="en-US" sz="2200" dirty="0" err="1">
                <a:latin typeface="Arial" pitchFamily="34" charset="0"/>
                <a:cs typeface="Arial" pitchFamily="34" charset="0"/>
              </a:rPr>
              <a:t>thường</a:t>
            </a:r>
            <a:r>
              <a:rPr lang="vi-VN" sz="2200" dirty="0"/>
              <a:t> xuất hiện trên ôtô, ở những vị trí mà các cụm có sự thay đổi về tính đồng trục trên đường truyền lực và luôn thay đổi vị trí, khoảng cách trong quá trình hoạt động</a:t>
            </a:r>
            <a:r>
              <a:rPr lang="en-US" sz="2200" dirty="0"/>
              <a:t>.</a:t>
            </a:r>
          </a:p>
          <a:p>
            <a:pPr marL="0">
              <a:lnSpc>
                <a:spcPct val="130000"/>
              </a:lnSpc>
              <a:buFont typeface="Wingdings" pitchFamily="2" charset="2"/>
              <a:buChar char="ü"/>
            </a:pPr>
            <a:endParaRPr lang="en-US" sz="2400" dirty="0"/>
          </a:p>
          <a:p>
            <a:pPr marL="0">
              <a:lnSpc>
                <a:spcPct val="130000"/>
              </a:lnSpc>
              <a:buFont typeface="Wingdings" pitchFamily="2" charset="2"/>
              <a:buChar char="ü"/>
            </a:pPr>
            <a:endParaRPr lang="en-US" sz="2400" dirty="0"/>
          </a:p>
        </p:txBody>
      </p:sp>
      <p:sp>
        <p:nvSpPr>
          <p:cNvPr id="5" name="Rectangle 1"/>
          <p:cNvSpPr>
            <a:spLocks noChangeArrowheads="1"/>
          </p:cNvSpPr>
          <p:nvPr/>
        </p:nvSpPr>
        <p:spPr bwMode="auto">
          <a:xfrm>
            <a:off x="554637" y="1800619"/>
            <a:ext cx="4336444"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lvl="0" algn="ctr" fontAlgn="base">
              <a:spcBef>
                <a:spcPct val="0"/>
              </a:spcBef>
              <a:spcAft>
                <a:spcPct val="0"/>
              </a:spcAft>
            </a:pPr>
            <a:r>
              <a:rPr kumimoji="0" lang="vi-VN" sz="2700" b="1" i="0" u="none" strike="noStrike" cap="none" normalizeH="0" baseline="0" dirty="0">
                <a:ln>
                  <a:noFill/>
                </a:ln>
                <a:effectLst/>
                <a:ea typeface="Times New Roman" pitchFamily="18" charset="0"/>
                <a:cs typeface="Times New Roman" pitchFamily="18" charset="0"/>
              </a:rPr>
              <a:t>6.</a:t>
            </a:r>
            <a:r>
              <a:rPr lang="en-US" sz="2700" b="1" dirty="0">
                <a:latin typeface="Arial" pitchFamily="34" charset="0"/>
                <a:ea typeface="Times New Roman" pitchFamily="18" charset="0"/>
                <a:cs typeface="Arial" pitchFamily="34" charset="0"/>
              </a:rPr>
              <a:t>2</a:t>
            </a:r>
            <a:r>
              <a:rPr kumimoji="0" lang="vi-VN" sz="2700" b="1" i="0" u="none" strike="noStrike" cap="none" normalizeH="0" baseline="0" dirty="0">
                <a:ln>
                  <a:noFill/>
                </a:ln>
                <a:effectLst/>
                <a:latin typeface="Arial" pitchFamily="34" charset="0"/>
                <a:ea typeface="Times New Roman" pitchFamily="18" charset="0"/>
                <a:cs typeface="Arial" pitchFamily="34" charset="0"/>
              </a:rPr>
              <a:t>.</a:t>
            </a:r>
            <a:r>
              <a:rPr kumimoji="0" lang="en-US" sz="2700" b="1" i="0" u="none" strike="noStrike" cap="none" normalizeH="0" baseline="0" dirty="0">
                <a:ln>
                  <a:noFill/>
                </a:ln>
                <a:effectLst/>
                <a:latin typeface="Arial" pitchFamily="34" charset="0"/>
                <a:ea typeface="Times New Roman" pitchFamily="18" charset="0"/>
                <a:cs typeface="Arial" pitchFamily="34" charset="0"/>
              </a:rPr>
              <a:t>2. </a:t>
            </a:r>
            <a:r>
              <a:rPr kumimoji="0" lang="en-US" sz="2700" b="1" i="0" u="none" strike="noStrike" cap="none" normalizeH="0" baseline="0" dirty="0" err="1">
                <a:ln>
                  <a:noFill/>
                </a:ln>
                <a:effectLst/>
                <a:latin typeface="Arial" pitchFamily="34" charset="0"/>
                <a:ea typeface="Times New Roman" pitchFamily="18" charset="0"/>
                <a:cs typeface="Arial" pitchFamily="34" charset="0"/>
              </a:rPr>
              <a:t>Phạm</a:t>
            </a:r>
            <a:r>
              <a:rPr kumimoji="0" lang="en-US" sz="2700" b="1" i="0" u="none" strike="noStrike" cap="none" normalizeH="0" dirty="0">
                <a:ln>
                  <a:noFill/>
                </a:ln>
                <a:effectLst/>
                <a:latin typeface="Arial" pitchFamily="34" charset="0"/>
                <a:ea typeface="Times New Roman" pitchFamily="18" charset="0"/>
                <a:cs typeface="Arial" pitchFamily="34" charset="0"/>
              </a:rPr>
              <a:t> vi </a:t>
            </a:r>
            <a:r>
              <a:rPr kumimoji="0" lang="en-US" sz="2700" b="1" i="0" u="none" strike="noStrike" cap="none" normalizeH="0" dirty="0" err="1">
                <a:ln>
                  <a:noFill/>
                </a:ln>
                <a:effectLst/>
                <a:latin typeface="Arial" pitchFamily="34" charset="0"/>
                <a:ea typeface="Times New Roman" pitchFamily="18" charset="0"/>
                <a:cs typeface="Arial" pitchFamily="34" charset="0"/>
              </a:rPr>
              <a:t>ứng</a:t>
            </a:r>
            <a:r>
              <a:rPr kumimoji="0" lang="en-US" sz="2700" b="1" i="0" u="none" strike="noStrike" cap="none" normalizeH="0" dirty="0">
                <a:ln>
                  <a:noFill/>
                </a:ln>
                <a:effectLst/>
                <a:latin typeface="Arial" pitchFamily="34" charset="0"/>
                <a:ea typeface="Times New Roman" pitchFamily="18" charset="0"/>
                <a:cs typeface="Arial" pitchFamily="34" charset="0"/>
              </a:rPr>
              <a:t> </a:t>
            </a:r>
            <a:r>
              <a:rPr kumimoji="0" lang="en-US" sz="2700" b="1" i="0" u="none" strike="noStrike" cap="none" normalizeH="0" dirty="0" err="1">
                <a:ln>
                  <a:noFill/>
                </a:ln>
                <a:effectLst/>
                <a:latin typeface="Arial" pitchFamily="34" charset="0"/>
                <a:ea typeface="Times New Roman" pitchFamily="18" charset="0"/>
                <a:cs typeface="Arial" pitchFamily="34" charset="0"/>
              </a:rPr>
              <a:t>dụng</a:t>
            </a:r>
            <a:endParaRPr kumimoji="0" lang="vi-VN" sz="2700" b="1" i="0" u="none" strike="noStrike" cap="none" normalizeH="0" baseline="0" dirty="0">
              <a:ln>
                <a:noFill/>
              </a:ln>
              <a:effectLst/>
              <a:latin typeface="Arial" pitchFamily="34" charset="0"/>
              <a:cs typeface="Arial" pitchFamily="34" charset="0"/>
            </a:endParaRPr>
          </a:p>
        </p:txBody>
      </p:sp>
      <p:sp>
        <p:nvSpPr>
          <p:cNvPr id="7" name="Rectangle 6"/>
          <p:cNvSpPr/>
          <p:nvPr/>
        </p:nvSpPr>
        <p:spPr>
          <a:xfrm>
            <a:off x="659569" y="2859932"/>
            <a:ext cx="8259580" cy="525850"/>
          </a:xfrm>
          <a:prstGeom prst="rect">
            <a:avLst/>
          </a:prstGeom>
        </p:spPr>
        <p:txBody>
          <a:bodyPr wrap="square">
            <a:spAutoFit/>
          </a:bodyPr>
          <a:lstStyle/>
          <a:p>
            <a:pPr>
              <a:lnSpc>
                <a:spcPct val="130000"/>
              </a:lnSpc>
              <a:buFont typeface="Wingdings" pitchFamily="2" charset="2"/>
              <a:buChar char="ü"/>
            </a:pPr>
            <a:endParaRPr lang="en-US" sz="2400" dirty="0"/>
          </a:p>
        </p:txBody>
      </p:sp>
      <p:sp>
        <p:nvSpPr>
          <p:cNvPr id="8" name="Rectangle 1"/>
          <p:cNvSpPr>
            <a:spLocks noChangeArrowheads="1"/>
          </p:cNvSpPr>
          <p:nvPr/>
        </p:nvSpPr>
        <p:spPr bwMode="auto">
          <a:xfrm>
            <a:off x="650943" y="1302345"/>
            <a:ext cx="3839641" cy="5078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lvl="0" algn="ctr" fontAlgn="base">
              <a:spcBef>
                <a:spcPct val="0"/>
              </a:spcBef>
              <a:spcAft>
                <a:spcPct val="0"/>
              </a:spcAft>
            </a:pPr>
            <a:r>
              <a:rPr kumimoji="0" lang="vi-VN" sz="2700" b="1" i="0" u="none" strike="noStrike" cap="none" normalizeH="0" baseline="0" dirty="0">
                <a:ln>
                  <a:noFill/>
                </a:ln>
                <a:effectLst/>
                <a:ea typeface="Times New Roman" pitchFamily="18" charset="0"/>
                <a:cs typeface="Times New Roman" pitchFamily="18" charset="0"/>
              </a:rPr>
              <a:t>6.</a:t>
            </a:r>
            <a:r>
              <a:rPr lang="en-US" sz="2700" b="1" dirty="0">
                <a:latin typeface="Arial" pitchFamily="34" charset="0"/>
                <a:ea typeface="Times New Roman" pitchFamily="18" charset="0"/>
                <a:cs typeface="Arial" pitchFamily="34" charset="0"/>
              </a:rPr>
              <a:t>2</a:t>
            </a:r>
            <a:r>
              <a:rPr kumimoji="0" lang="vi-VN" sz="2700" b="1" i="0" u="none" strike="noStrike" cap="none" normalizeH="0" baseline="0" dirty="0">
                <a:ln>
                  <a:noFill/>
                </a:ln>
                <a:effectLst/>
                <a:ea typeface="Times New Roman" pitchFamily="18" charset="0"/>
                <a:cs typeface="Times New Roman" pitchFamily="18" charset="0"/>
              </a:rPr>
              <a:t>. </a:t>
            </a:r>
            <a:r>
              <a:rPr kumimoji="0" lang="en-US" sz="2700" b="1" i="0" u="none" strike="noStrike" cap="none" normalizeH="0" baseline="0" dirty="0">
                <a:ln>
                  <a:noFill/>
                </a:ln>
                <a:effectLst/>
                <a:latin typeface="Arial" pitchFamily="34" charset="0"/>
                <a:ea typeface="Times New Roman" pitchFamily="18" charset="0"/>
                <a:cs typeface="Arial" pitchFamily="34" charset="0"/>
              </a:rPr>
              <a:t>K</a:t>
            </a:r>
            <a:r>
              <a:rPr lang="en-US" sz="2700" b="1" dirty="0">
                <a:latin typeface="Arial" pitchFamily="34" charset="0"/>
                <a:cs typeface="Arial" pitchFamily="34" charset="0"/>
              </a:rPr>
              <a:t>HỚP CÁC ĐĂNG</a:t>
            </a:r>
            <a:endParaRPr kumimoji="0" lang="vi-VN" sz="2700" b="1" i="0" u="none" strike="noStrike" cap="none" normalizeH="0" baseline="0" dirty="0">
              <a:ln>
                <a:noFill/>
              </a:ln>
              <a:effectLst/>
              <a:latin typeface="Arial" pitchFamily="34" charset="0"/>
              <a:cs typeface="Arial" pitchFamily="34" charset="0"/>
            </a:endParaRPr>
          </a:p>
        </p:txBody>
      </p:sp>
      <p:grpSp>
        <p:nvGrpSpPr>
          <p:cNvPr id="9" name="Group 8"/>
          <p:cNvGrpSpPr>
            <a:grpSpLocks/>
          </p:cNvGrpSpPr>
          <p:nvPr/>
        </p:nvGrpSpPr>
        <p:grpSpPr bwMode="auto">
          <a:xfrm>
            <a:off x="0" y="-25400"/>
            <a:ext cx="7358063" cy="1089025"/>
            <a:chOff x="362309" y="-53282"/>
            <a:chExt cx="8412453" cy="1381659"/>
          </a:xfrm>
        </p:grpSpPr>
        <p:pic>
          <p:nvPicPr>
            <p:cNvPr id="10"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2309" y="1"/>
              <a:ext cx="8376249" cy="125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93101" y="-53282"/>
              <a:ext cx="1381661" cy="1381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Slide Number Placeholder 5"/>
          <p:cNvSpPr>
            <a:spLocks noGrp="1"/>
          </p:cNvSpPr>
          <p:nvPr>
            <p:ph type="sldNum" sz="quarter" idx="12"/>
          </p:nvPr>
        </p:nvSpPr>
        <p:spPr>
          <a:xfrm>
            <a:off x="3588761" y="6364977"/>
            <a:ext cx="1981200" cy="365760"/>
          </a:xfrm>
        </p:spPr>
        <p:txBody>
          <a:bodyPr/>
          <a:lstStyle/>
          <a:p>
            <a:pPr algn="ctr"/>
            <a:fld id="{7DA90B12-5872-44F5-A5A5-9B6E76CECAFA}" type="slidenum">
              <a:rPr lang="en-US" smtClean="0">
                <a:latin typeface="Tahoma" pitchFamily="34" charset="0"/>
                <a:ea typeface="Tahoma" pitchFamily="34" charset="0"/>
                <a:cs typeface="Tahoma" pitchFamily="34" charset="0"/>
              </a:rPr>
              <a:pPr algn="ctr"/>
              <a:t>12</a:t>
            </a:fld>
            <a:endParaRPr lang="en-US" dirty="0">
              <a:latin typeface="Tahoma" pitchFamily="34" charset="0"/>
              <a:ea typeface="Tahoma" pitchFamily="34" charset="0"/>
              <a:cs typeface="Tahoma"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nodePh="1">
                                  <p:stCondLst>
                                    <p:cond delay="0"/>
                                  </p:stCondLst>
                                  <p:endCondLst>
                                    <p:cond evt="begin" delay="0">
                                      <p:tn val="21"/>
                                    </p:cond>
                                  </p:end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OWERTRAIN LAYOUT.jpeg"/>
          <p:cNvPicPr>
            <a:picLocks noChangeAspect="1"/>
          </p:cNvPicPr>
          <p:nvPr/>
        </p:nvPicPr>
        <p:blipFill>
          <a:blip r:embed="rId2"/>
          <a:stretch>
            <a:fillRect/>
          </a:stretch>
        </p:blipFill>
        <p:spPr>
          <a:xfrm>
            <a:off x="0" y="0"/>
            <a:ext cx="9143999" cy="6857999"/>
          </a:xfrm>
          <a:prstGeom prst="rect">
            <a:avLst/>
          </a:prstGeom>
        </p:spPr>
      </p:pic>
      <p:sp>
        <p:nvSpPr>
          <p:cNvPr id="3" name="Slide Number Placeholder 2"/>
          <p:cNvSpPr>
            <a:spLocks noGrp="1"/>
          </p:cNvSpPr>
          <p:nvPr>
            <p:ph type="sldNum" sz="quarter" idx="12"/>
          </p:nvPr>
        </p:nvSpPr>
        <p:spPr>
          <a:xfrm>
            <a:off x="4908602" y="6408108"/>
            <a:ext cx="1981200" cy="365760"/>
          </a:xfrm>
        </p:spPr>
        <p:txBody>
          <a:bodyPr/>
          <a:lstStyle/>
          <a:p>
            <a:pPr algn="ctr"/>
            <a:fld id="{7DA90B12-5872-44F5-A5A5-9B6E76CECAFA}" type="slidenum">
              <a:rPr lang="en-US" smtClean="0"/>
              <a:pPr algn="ctr"/>
              <a:t>13</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06544" y="1697165"/>
            <a:ext cx="2459323" cy="572801"/>
          </a:xfrm>
        </p:spPr>
        <p:txBody>
          <a:bodyPr>
            <a:normAutofit/>
          </a:bodyPr>
          <a:lstStyle/>
          <a:p>
            <a:pPr marL="0" indent="0">
              <a:buNone/>
            </a:pPr>
            <a:r>
              <a:rPr lang="en-US" sz="2200" dirty="0" err="1">
                <a:latin typeface="Arial" pitchFamily="34" charset="0"/>
                <a:cs typeface="Arial" pitchFamily="34" charset="0"/>
              </a:rPr>
              <a:t>Tỷ</a:t>
            </a:r>
            <a:r>
              <a:rPr lang="en-US" sz="2200" dirty="0">
                <a:latin typeface="Arial" pitchFamily="34" charset="0"/>
                <a:cs typeface="Arial" pitchFamily="34" charset="0"/>
              </a:rPr>
              <a:t> </a:t>
            </a:r>
            <a:r>
              <a:rPr lang="en-US" sz="2200" dirty="0" err="1">
                <a:latin typeface="Arial" pitchFamily="34" charset="0"/>
                <a:cs typeface="Arial" pitchFamily="34" charset="0"/>
              </a:rPr>
              <a:t>số</a:t>
            </a:r>
            <a:r>
              <a:rPr lang="en-US" sz="2200" dirty="0">
                <a:latin typeface="Arial" pitchFamily="34" charset="0"/>
                <a:cs typeface="Arial" pitchFamily="34" charset="0"/>
              </a:rPr>
              <a:t> </a:t>
            </a:r>
            <a:r>
              <a:rPr lang="en-US" sz="2200" dirty="0" err="1">
                <a:latin typeface="Arial" pitchFamily="34" charset="0"/>
                <a:cs typeface="Arial" pitchFamily="34" charset="0"/>
              </a:rPr>
              <a:t>truyền</a:t>
            </a:r>
            <a:r>
              <a:rPr lang="en-US" sz="2200" dirty="0">
                <a:latin typeface="Arial" pitchFamily="34" charset="0"/>
                <a:cs typeface="Arial" pitchFamily="34" charset="0"/>
              </a:rPr>
              <a:t>:</a:t>
            </a:r>
          </a:p>
        </p:txBody>
      </p:sp>
      <p:sp>
        <p:nvSpPr>
          <p:cNvPr id="4" name="Rectangle 1"/>
          <p:cNvSpPr>
            <a:spLocks noChangeArrowheads="1"/>
          </p:cNvSpPr>
          <p:nvPr/>
        </p:nvSpPr>
        <p:spPr bwMode="auto">
          <a:xfrm>
            <a:off x="506544" y="1212832"/>
            <a:ext cx="3839641" cy="5078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lvl="0" algn="ctr" fontAlgn="base">
              <a:spcBef>
                <a:spcPct val="0"/>
              </a:spcBef>
              <a:spcAft>
                <a:spcPct val="0"/>
              </a:spcAft>
            </a:pPr>
            <a:r>
              <a:rPr kumimoji="0" lang="vi-VN" sz="2700" b="1" i="0" u="none" strike="noStrike" cap="none" normalizeH="0" baseline="0" dirty="0">
                <a:ln>
                  <a:noFill/>
                </a:ln>
                <a:effectLst/>
                <a:ea typeface="Times New Roman" pitchFamily="18" charset="0"/>
                <a:cs typeface="Times New Roman" pitchFamily="18" charset="0"/>
              </a:rPr>
              <a:t>6.</a:t>
            </a:r>
            <a:r>
              <a:rPr lang="en-US" sz="2700" b="1" dirty="0">
                <a:latin typeface="Arial" pitchFamily="34" charset="0"/>
                <a:ea typeface="Times New Roman" pitchFamily="18" charset="0"/>
                <a:cs typeface="Arial" pitchFamily="34" charset="0"/>
              </a:rPr>
              <a:t>2</a:t>
            </a:r>
            <a:r>
              <a:rPr kumimoji="0" lang="vi-VN" sz="2700" b="1" i="0" u="none" strike="noStrike" cap="none" normalizeH="0" baseline="0" dirty="0">
                <a:ln>
                  <a:noFill/>
                </a:ln>
                <a:effectLst/>
                <a:ea typeface="Times New Roman" pitchFamily="18" charset="0"/>
                <a:cs typeface="Times New Roman" pitchFamily="18" charset="0"/>
              </a:rPr>
              <a:t>. </a:t>
            </a:r>
            <a:r>
              <a:rPr kumimoji="0" lang="en-US" sz="2700" b="1" i="0" u="none" strike="noStrike" cap="none" normalizeH="0" baseline="0" dirty="0">
                <a:ln>
                  <a:noFill/>
                </a:ln>
                <a:effectLst/>
                <a:latin typeface="Arial" pitchFamily="34" charset="0"/>
                <a:ea typeface="Times New Roman" pitchFamily="18" charset="0"/>
                <a:cs typeface="Arial" pitchFamily="34" charset="0"/>
              </a:rPr>
              <a:t>K</a:t>
            </a:r>
            <a:r>
              <a:rPr lang="en-US" sz="2700" b="1" dirty="0">
                <a:latin typeface="Arial" pitchFamily="34" charset="0"/>
                <a:cs typeface="Arial" pitchFamily="34" charset="0"/>
              </a:rPr>
              <a:t>HỚP CÁC ĐĂNG</a:t>
            </a:r>
            <a:endParaRPr kumimoji="0" lang="vi-VN" sz="2700" b="1" i="0" u="none" strike="noStrike" cap="none" normalizeH="0" baseline="0" dirty="0">
              <a:ln>
                <a:noFill/>
              </a:ln>
              <a:effectLst/>
              <a:latin typeface="Arial" pitchFamily="34" charset="0"/>
              <a:cs typeface="Arial" pitchFamily="34" charset="0"/>
            </a:endParaRPr>
          </a:p>
        </p:txBody>
      </p:sp>
      <p:pic>
        <p:nvPicPr>
          <p:cNvPr id="6" name="Picture 5" descr="Capture.PNG"/>
          <p:cNvPicPr>
            <a:picLocks noChangeAspect="1"/>
          </p:cNvPicPr>
          <p:nvPr/>
        </p:nvPicPr>
        <p:blipFill>
          <a:blip r:embed="rId2"/>
          <a:stretch>
            <a:fillRect/>
          </a:stretch>
        </p:blipFill>
        <p:spPr>
          <a:xfrm>
            <a:off x="977891" y="2165929"/>
            <a:ext cx="7188217" cy="4066559"/>
          </a:xfrm>
          <a:prstGeom prst="rect">
            <a:avLst/>
          </a:prstGeom>
        </p:spPr>
      </p:pic>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7" name="Group 8"/>
          <p:cNvGrpSpPr>
            <a:grpSpLocks/>
          </p:cNvGrpSpPr>
          <p:nvPr/>
        </p:nvGrpSpPr>
        <p:grpSpPr bwMode="auto">
          <a:xfrm>
            <a:off x="0" y="-25400"/>
            <a:ext cx="7358063" cy="1089025"/>
            <a:chOff x="362309" y="-53282"/>
            <a:chExt cx="8412453" cy="1381659"/>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2309" y="1"/>
              <a:ext cx="8376249" cy="125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393101" y="-53282"/>
              <a:ext cx="1381661" cy="1381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Slide Number Placeholder 4"/>
          <p:cNvSpPr>
            <a:spLocks noGrp="1"/>
          </p:cNvSpPr>
          <p:nvPr>
            <p:ph type="sldNum" sz="quarter" idx="12"/>
          </p:nvPr>
        </p:nvSpPr>
        <p:spPr>
          <a:xfrm>
            <a:off x="3485244" y="6364976"/>
            <a:ext cx="1981200" cy="365760"/>
          </a:xfrm>
        </p:spPr>
        <p:txBody>
          <a:bodyPr/>
          <a:lstStyle/>
          <a:p>
            <a:pPr algn="ctr"/>
            <a:fld id="{7DA90B12-5872-44F5-A5A5-9B6E76CECAFA}" type="slidenum">
              <a:rPr lang="en-US" smtClean="0"/>
              <a:pPr algn="ctr"/>
              <a:t>14</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807300" y="1651654"/>
            <a:ext cx="2459323" cy="572801"/>
          </a:xfrm>
        </p:spPr>
        <p:txBody>
          <a:bodyPr/>
          <a:lstStyle/>
          <a:p>
            <a:pPr marL="0" indent="0">
              <a:buNone/>
            </a:pPr>
            <a:r>
              <a:rPr lang="en-US" dirty="0" err="1">
                <a:latin typeface="Arial" pitchFamily="34" charset="0"/>
                <a:cs typeface="Arial" pitchFamily="34" charset="0"/>
              </a:rPr>
              <a:t>T</a:t>
            </a:r>
            <a:r>
              <a:rPr lang="en-US" dirty="0" err="1"/>
              <a:t>ỷ</a:t>
            </a:r>
            <a:r>
              <a:rPr lang="en-US" dirty="0"/>
              <a:t> </a:t>
            </a:r>
            <a:r>
              <a:rPr lang="en-US" dirty="0" err="1"/>
              <a:t>số</a:t>
            </a:r>
            <a:r>
              <a:rPr lang="en-US" dirty="0"/>
              <a:t> </a:t>
            </a:r>
            <a:r>
              <a:rPr lang="en-US" dirty="0" err="1"/>
              <a:t>truyền</a:t>
            </a:r>
            <a:r>
              <a:rPr lang="en-US" dirty="0"/>
              <a:t>:</a:t>
            </a:r>
          </a:p>
        </p:txBody>
      </p:sp>
      <p:sp>
        <p:nvSpPr>
          <p:cNvPr id="4" name="Rectangle 1"/>
          <p:cNvSpPr>
            <a:spLocks noChangeArrowheads="1"/>
          </p:cNvSpPr>
          <p:nvPr/>
        </p:nvSpPr>
        <p:spPr bwMode="auto">
          <a:xfrm>
            <a:off x="711881" y="1143823"/>
            <a:ext cx="3839641" cy="5078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lvl="0" algn="ctr" fontAlgn="base">
              <a:spcBef>
                <a:spcPct val="0"/>
              </a:spcBef>
              <a:spcAft>
                <a:spcPct val="0"/>
              </a:spcAft>
            </a:pPr>
            <a:r>
              <a:rPr kumimoji="0" lang="vi-VN" sz="2700" b="1" i="0" u="none" strike="noStrike" cap="none" normalizeH="0" baseline="0" dirty="0">
                <a:ln>
                  <a:noFill/>
                </a:ln>
                <a:effectLst/>
                <a:ea typeface="Times New Roman" pitchFamily="18" charset="0"/>
                <a:cs typeface="Times New Roman" pitchFamily="18" charset="0"/>
              </a:rPr>
              <a:t>6.</a:t>
            </a:r>
            <a:r>
              <a:rPr lang="en-US" sz="2700" b="1" dirty="0">
                <a:latin typeface="Arial" pitchFamily="34" charset="0"/>
                <a:ea typeface="Times New Roman" pitchFamily="18" charset="0"/>
                <a:cs typeface="Arial" pitchFamily="34" charset="0"/>
              </a:rPr>
              <a:t>2</a:t>
            </a:r>
            <a:r>
              <a:rPr kumimoji="0" lang="vi-VN" sz="2700" b="1" i="0" u="none" strike="noStrike" cap="none" normalizeH="0" baseline="0" dirty="0">
                <a:ln>
                  <a:noFill/>
                </a:ln>
                <a:effectLst/>
                <a:ea typeface="Times New Roman" pitchFamily="18" charset="0"/>
                <a:cs typeface="Times New Roman" pitchFamily="18" charset="0"/>
              </a:rPr>
              <a:t>. </a:t>
            </a:r>
            <a:r>
              <a:rPr kumimoji="0" lang="en-US" sz="2700" b="1" i="0" u="none" strike="noStrike" cap="none" normalizeH="0" baseline="0" dirty="0">
                <a:ln>
                  <a:noFill/>
                </a:ln>
                <a:effectLst/>
                <a:latin typeface="Arial" pitchFamily="34" charset="0"/>
                <a:ea typeface="Times New Roman" pitchFamily="18" charset="0"/>
                <a:cs typeface="Arial" pitchFamily="34" charset="0"/>
              </a:rPr>
              <a:t>K</a:t>
            </a:r>
            <a:r>
              <a:rPr lang="en-US" sz="2700" b="1" dirty="0">
                <a:latin typeface="Arial" pitchFamily="34" charset="0"/>
                <a:cs typeface="Arial" pitchFamily="34" charset="0"/>
              </a:rPr>
              <a:t>HỚP CÁC ĐĂNG</a:t>
            </a:r>
            <a:endParaRPr kumimoji="0" lang="vi-VN" sz="2700" b="1" i="0" u="none" strike="noStrike" cap="none" normalizeH="0" baseline="0" dirty="0">
              <a:ln>
                <a:noFill/>
              </a:ln>
              <a:effectLst/>
              <a:latin typeface="Arial" pitchFamily="34" charset="0"/>
              <a:cs typeface="Arial" pitchFamily="34" charset="0"/>
            </a:endParaRPr>
          </a:p>
        </p:txBody>
      </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 name="Rectangle 18"/>
          <p:cNvSpPr/>
          <p:nvPr/>
        </p:nvSpPr>
        <p:spPr>
          <a:xfrm>
            <a:off x="778320" y="2279055"/>
            <a:ext cx="4761432" cy="461665"/>
          </a:xfrm>
          <a:prstGeom prst="rect">
            <a:avLst/>
          </a:prstGeom>
        </p:spPr>
        <p:txBody>
          <a:bodyPr wrap="none">
            <a:spAutoFit/>
          </a:bodyPr>
          <a:lstStyle/>
          <a:p>
            <a:r>
              <a:rPr lang="vi-VN" sz="2400" dirty="0"/>
              <a:t>Tam giác A</a:t>
            </a:r>
            <a:r>
              <a:rPr lang="vi-VN" sz="2400" baseline="-25000" dirty="0"/>
              <a:t>1</a:t>
            </a:r>
            <a:r>
              <a:rPr lang="vi-VN" sz="2400" dirty="0"/>
              <a:t>IH vuông tại H, ta có: </a:t>
            </a:r>
            <a:endParaRPr lang="en-US" sz="2400" dirty="0"/>
          </a:p>
        </p:txBody>
      </p:sp>
      <p:sp>
        <p:nvSpPr>
          <p:cNvPr id="20" name="Rectangle 19"/>
          <p:cNvSpPr/>
          <p:nvPr/>
        </p:nvSpPr>
        <p:spPr>
          <a:xfrm>
            <a:off x="776012" y="3058543"/>
            <a:ext cx="4568430" cy="461665"/>
          </a:xfrm>
          <a:prstGeom prst="rect">
            <a:avLst/>
          </a:prstGeom>
        </p:spPr>
        <p:txBody>
          <a:bodyPr wrap="none">
            <a:spAutoFit/>
          </a:bodyPr>
          <a:lstStyle/>
          <a:p>
            <a:r>
              <a:rPr lang="vi-VN" sz="2400" dirty="0"/>
              <a:t>Tam giác OA</a:t>
            </a:r>
            <a:r>
              <a:rPr lang="vi-VN" sz="2400" baseline="-25000" dirty="0"/>
              <a:t>1</a:t>
            </a:r>
            <a:r>
              <a:rPr lang="vi-VN" sz="2400" dirty="0"/>
              <a:t>I vuông tại I, ta có</a:t>
            </a:r>
            <a:r>
              <a:rPr lang="en-US" sz="2400" dirty="0"/>
              <a:t>:</a:t>
            </a:r>
          </a:p>
        </p:txBody>
      </p:sp>
      <p:sp>
        <p:nvSpPr>
          <p:cNvPr id="21" name="Rectangle 20"/>
          <p:cNvSpPr/>
          <p:nvPr/>
        </p:nvSpPr>
        <p:spPr>
          <a:xfrm>
            <a:off x="767112" y="3748089"/>
            <a:ext cx="4472250" cy="461665"/>
          </a:xfrm>
          <a:prstGeom prst="rect">
            <a:avLst/>
          </a:prstGeom>
        </p:spPr>
        <p:txBody>
          <a:bodyPr wrap="none">
            <a:spAutoFit/>
          </a:bodyPr>
          <a:lstStyle/>
          <a:p>
            <a:r>
              <a:rPr lang="vi-VN" sz="2400" dirty="0"/>
              <a:t>Tam giác OIH vuông tại I, ta có</a:t>
            </a:r>
            <a:r>
              <a:rPr lang="en-US" sz="2400" dirty="0"/>
              <a:t>:</a:t>
            </a:r>
          </a:p>
        </p:txBody>
      </p:sp>
      <p:sp>
        <p:nvSpPr>
          <p:cNvPr id="31758"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1757" name="Picture 13"/>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5839598" y="2152676"/>
            <a:ext cx="1607408" cy="764498"/>
          </a:xfrm>
          <a:prstGeom prst="rect">
            <a:avLst/>
          </a:prstGeom>
          <a:noFill/>
        </p:spPr>
      </p:pic>
      <p:sp>
        <p:nvSpPr>
          <p:cNvPr id="31760"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1759" name="Picture 15"/>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5884567" y="2917173"/>
            <a:ext cx="1499018" cy="767270"/>
          </a:xfrm>
          <a:prstGeom prst="rect">
            <a:avLst/>
          </a:prstGeom>
          <a:noFill/>
        </p:spPr>
      </p:pic>
      <p:sp>
        <p:nvSpPr>
          <p:cNvPr id="31762" name="Rectangle 1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1761" name="Picture 17"/>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5854589" y="3636703"/>
            <a:ext cx="2763582" cy="749507"/>
          </a:xfrm>
          <a:prstGeom prst="rect">
            <a:avLst/>
          </a:prstGeom>
          <a:noFill/>
        </p:spPr>
      </p:pic>
      <p:sp>
        <p:nvSpPr>
          <p:cNvPr id="28" name="Rectangle 27"/>
          <p:cNvSpPr/>
          <p:nvPr/>
        </p:nvSpPr>
        <p:spPr>
          <a:xfrm>
            <a:off x="792711" y="4347696"/>
            <a:ext cx="1244251" cy="461665"/>
          </a:xfrm>
          <a:prstGeom prst="rect">
            <a:avLst/>
          </a:prstGeom>
        </p:spPr>
        <p:txBody>
          <a:bodyPr wrap="none">
            <a:spAutoFit/>
          </a:bodyPr>
          <a:lstStyle/>
          <a:p>
            <a:r>
              <a:rPr lang="vi-VN" sz="2400" dirty="0"/>
              <a:t>Suy ra: </a:t>
            </a:r>
            <a:endParaRPr lang="en-US" sz="2400" dirty="0"/>
          </a:p>
        </p:txBody>
      </p:sp>
      <p:sp>
        <p:nvSpPr>
          <p:cNvPr id="31764" name="Rectangle 2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1763" name="Picture 19"/>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2631702" y="4416190"/>
            <a:ext cx="2385437" cy="419724"/>
          </a:xfrm>
          <a:prstGeom prst="rect">
            <a:avLst/>
          </a:prstGeom>
          <a:noFill/>
        </p:spPr>
      </p:pic>
      <p:sp>
        <p:nvSpPr>
          <p:cNvPr id="31" name="Rectangle 30"/>
          <p:cNvSpPr/>
          <p:nvPr/>
        </p:nvSpPr>
        <p:spPr>
          <a:xfrm>
            <a:off x="777421" y="4962293"/>
            <a:ext cx="2135521" cy="461665"/>
          </a:xfrm>
          <a:prstGeom prst="rect">
            <a:avLst/>
          </a:prstGeom>
        </p:spPr>
        <p:txBody>
          <a:bodyPr wrap="none">
            <a:spAutoFit/>
          </a:bodyPr>
          <a:lstStyle/>
          <a:p>
            <a:r>
              <a:rPr lang="en-US" sz="2400" dirty="0" err="1">
                <a:latin typeface="Arial" pitchFamily="34" charset="0"/>
                <a:cs typeface="Arial" pitchFamily="34" charset="0"/>
              </a:rPr>
              <a:t>Lấy</a:t>
            </a:r>
            <a:r>
              <a:rPr lang="en-US" sz="2400" dirty="0">
                <a:latin typeface="Arial" pitchFamily="34" charset="0"/>
                <a:cs typeface="Arial" pitchFamily="34" charset="0"/>
              </a:rPr>
              <a:t> </a:t>
            </a:r>
            <a:r>
              <a:rPr lang="en-US" sz="2400" dirty="0" err="1">
                <a:latin typeface="Arial" pitchFamily="34" charset="0"/>
                <a:cs typeface="Arial" pitchFamily="34" charset="0"/>
              </a:rPr>
              <a:t>đạo</a:t>
            </a:r>
            <a:r>
              <a:rPr lang="en-US" sz="2400" dirty="0">
                <a:latin typeface="Arial" pitchFamily="34" charset="0"/>
                <a:cs typeface="Arial" pitchFamily="34" charset="0"/>
              </a:rPr>
              <a:t> </a:t>
            </a:r>
            <a:r>
              <a:rPr lang="en-US" sz="2400" dirty="0" err="1">
                <a:latin typeface="Arial" pitchFamily="34" charset="0"/>
                <a:cs typeface="Arial" pitchFamily="34" charset="0"/>
              </a:rPr>
              <a:t>hàm</a:t>
            </a:r>
            <a:r>
              <a:rPr lang="en-US" sz="2400" dirty="0">
                <a:latin typeface="Arial" pitchFamily="34" charset="0"/>
                <a:cs typeface="Arial" pitchFamily="34" charset="0"/>
              </a:rPr>
              <a:t>: </a:t>
            </a:r>
          </a:p>
        </p:txBody>
      </p:sp>
      <p:sp>
        <p:nvSpPr>
          <p:cNvPr id="31766" name="Rectangle 2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1765" name="Picture 21"/>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2961487" y="4985817"/>
            <a:ext cx="4832826" cy="464695"/>
          </a:xfrm>
          <a:prstGeom prst="rect">
            <a:avLst/>
          </a:prstGeom>
          <a:noFill/>
        </p:spPr>
      </p:pic>
      <p:sp>
        <p:nvSpPr>
          <p:cNvPr id="31768" name="Rectangle 2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1767" name="Picture 23"/>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3006457" y="5600412"/>
            <a:ext cx="4106817" cy="809470"/>
          </a:xfrm>
          <a:prstGeom prst="rect">
            <a:avLst/>
          </a:prstGeom>
          <a:noFill/>
        </p:spPr>
      </p:pic>
      <p:grpSp>
        <p:nvGrpSpPr>
          <p:cNvPr id="22" name="Group 8"/>
          <p:cNvGrpSpPr>
            <a:grpSpLocks/>
          </p:cNvGrpSpPr>
          <p:nvPr/>
        </p:nvGrpSpPr>
        <p:grpSpPr bwMode="auto">
          <a:xfrm>
            <a:off x="0" y="-25400"/>
            <a:ext cx="7358063" cy="1089025"/>
            <a:chOff x="362309" y="-53282"/>
            <a:chExt cx="8412453" cy="1381659"/>
          </a:xfrm>
        </p:grpSpPr>
        <p:pic>
          <p:nvPicPr>
            <p:cNvPr id="23" name="Picture 7"/>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62309" y="1"/>
              <a:ext cx="8376249" cy="125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7393101" y="-53282"/>
              <a:ext cx="1381661" cy="1381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Slide Number Placeholder 4"/>
          <p:cNvSpPr>
            <a:spLocks noGrp="1"/>
          </p:cNvSpPr>
          <p:nvPr>
            <p:ph type="sldNum" sz="quarter" idx="12"/>
          </p:nvPr>
        </p:nvSpPr>
        <p:spPr>
          <a:xfrm>
            <a:off x="3627821" y="6409882"/>
            <a:ext cx="1981200" cy="365760"/>
          </a:xfrm>
        </p:spPr>
        <p:txBody>
          <a:bodyPr/>
          <a:lstStyle/>
          <a:p>
            <a:pPr algn="ctr"/>
            <a:fld id="{7DA90B12-5872-44F5-A5A5-9B6E76CECAFA}" type="slidenum">
              <a:rPr lang="en-US" smtClean="0"/>
              <a:pPr algn="ctr"/>
              <a:t>15</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75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175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176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176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176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17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9" grpId="0"/>
      <p:bldP spid="20" grpId="0"/>
      <p:bldP spid="21" grpId="0"/>
      <p:bldP spid="28" grpId="0"/>
      <p:bldP spid="3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443300" y="1141348"/>
            <a:ext cx="3589444" cy="5078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vi-VN" sz="2700" b="1" i="0" u="none" strike="noStrike" cap="none" normalizeH="0" baseline="0" dirty="0">
                <a:ln>
                  <a:noFill/>
                </a:ln>
                <a:effectLst/>
                <a:ea typeface="Times New Roman" pitchFamily="18" charset="0"/>
                <a:cs typeface="Times New Roman" pitchFamily="18" charset="0"/>
              </a:rPr>
              <a:t>6.3. B</a:t>
            </a:r>
            <a:r>
              <a:rPr kumimoji="0" lang="en-US" sz="2700" b="1" i="0" u="none" strike="noStrike" cap="none" normalizeH="0" baseline="0" dirty="0">
                <a:ln>
                  <a:noFill/>
                </a:ln>
                <a:effectLst/>
                <a:latin typeface="Arial" pitchFamily="34" charset="0"/>
                <a:ea typeface="Times New Roman" pitchFamily="18" charset="0"/>
                <a:cs typeface="Arial" pitchFamily="34" charset="0"/>
              </a:rPr>
              <a:t>Ộ</a:t>
            </a:r>
            <a:r>
              <a:rPr kumimoji="0" lang="vi-VN" sz="2700" b="1" i="0" u="none" strike="noStrike" cap="none" normalizeH="0" baseline="0" dirty="0">
                <a:ln>
                  <a:noFill/>
                </a:ln>
                <a:effectLst/>
                <a:ea typeface="Times New Roman" pitchFamily="18" charset="0"/>
                <a:cs typeface="Times New Roman" pitchFamily="18" charset="0"/>
              </a:rPr>
              <a:t> TRUY</a:t>
            </a:r>
            <a:r>
              <a:rPr kumimoji="0" lang="en-US" sz="2700" b="1" i="0" u="none" strike="noStrike" cap="none" normalizeH="0" baseline="0" dirty="0">
                <a:ln>
                  <a:noFill/>
                </a:ln>
                <a:effectLst/>
                <a:latin typeface="Arial" pitchFamily="34" charset="0"/>
                <a:ea typeface="Times New Roman" pitchFamily="18" charset="0"/>
                <a:cs typeface="Arial" pitchFamily="34" charset="0"/>
              </a:rPr>
              <a:t>Ề</a:t>
            </a:r>
            <a:r>
              <a:rPr kumimoji="0" lang="vi-VN" sz="2700" b="1" i="0" u="none" strike="noStrike" cap="none" normalizeH="0" baseline="0" dirty="0">
                <a:ln>
                  <a:noFill/>
                </a:ln>
                <a:effectLst/>
                <a:ea typeface="Times New Roman" pitchFamily="18" charset="0"/>
                <a:cs typeface="Times New Roman" pitchFamily="18" charset="0"/>
              </a:rPr>
              <a:t>N ĐAI</a:t>
            </a:r>
            <a:endParaRPr kumimoji="0" lang="vi-VN" sz="2700" b="0" i="0" u="none" strike="noStrike" cap="none" normalizeH="0" baseline="0" dirty="0">
              <a:ln>
                <a:noFill/>
              </a:ln>
              <a:effectLst/>
              <a:cs typeface="Arial" pitchFamily="34" charset="0"/>
            </a:endParaRPr>
          </a:p>
        </p:txBody>
      </p:sp>
      <p:sp>
        <p:nvSpPr>
          <p:cNvPr id="5" name="Rectangle 4"/>
          <p:cNvSpPr/>
          <p:nvPr/>
        </p:nvSpPr>
        <p:spPr>
          <a:xfrm>
            <a:off x="460552" y="1642085"/>
            <a:ext cx="2935419" cy="507831"/>
          </a:xfrm>
          <a:prstGeom prst="rect">
            <a:avLst/>
          </a:prstGeom>
        </p:spPr>
        <p:txBody>
          <a:bodyPr wrap="none">
            <a:spAutoFit/>
          </a:bodyPr>
          <a:lstStyle/>
          <a:p>
            <a:r>
              <a:rPr lang="vi-VN" sz="2700" b="1" dirty="0"/>
              <a:t>6.3.1. Định nghĩa</a:t>
            </a:r>
            <a:endParaRPr lang="en-US" sz="2700" dirty="0"/>
          </a:p>
        </p:txBody>
      </p:sp>
      <p:pic>
        <p:nvPicPr>
          <p:cNvPr id="7" name="Picture 6" descr="images (1).jpg"/>
          <p:cNvPicPr>
            <a:picLocks noChangeAspect="1"/>
          </p:cNvPicPr>
          <p:nvPr/>
        </p:nvPicPr>
        <p:blipFill>
          <a:blip r:embed="rId2"/>
          <a:stretch>
            <a:fillRect/>
          </a:stretch>
        </p:blipFill>
        <p:spPr>
          <a:xfrm>
            <a:off x="5020574" y="4166558"/>
            <a:ext cx="2794958" cy="2230398"/>
          </a:xfrm>
          <a:prstGeom prst="rect">
            <a:avLst/>
          </a:prstGeom>
        </p:spPr>
      </p:pic>
      <p:pic>
        <p:nvPicPr>
          <p:cNvPr id="8" name="Picture 7" descr="images.jpg"/>
          <p:cNvPicPr>
            <a:picLocks noChangeAspect="1"/>
          </p:cNvPicPr>
          <p:nvPr/>
        </p:nvPicPr>
        <p:blipFill>
          <a:blip r:embed="rId3"/>
          <a:stretch>
            <a:fillRect/>
          </a:stretch>
        </p:blipFill>
        <p:spPr>
          <a:xfrm>
            <a:off x="1238245" y="4256026"/>
            <a:ext cx="2599382" cy="1998125"/>
          </a:xfrm>
          <a:prstGeom prst="rect">
            <a:avLst/>
          </a:prstGeom>
          <a:ln w="88900" cap="sq" cmpd="thickThin">
            <a:solidFill>
              <a:srgbClr val="000000"/>
            </a:solidFill>
            <a:prstDash val="solid"/>
            <a:miter lim="800000"/>
          </a:ln>
          <a:effectLst>
            <a:innerShdw blurRad="76200">
              <a:srgbClr val="000000"/>
            </a:innerShdw>
          </a:effectLst>
        </p:spPr>
      </p:pic>
      <p:sp>
        <p:nvSpPr>
          <p:cNvPr id="11" name="Rectangle 10"/>
          <p:cNvSpPr>
            <a:spLocks noChangeArrowheads="1"/>
          </p:cNvSpPr>
          <p:nvPr/>
        </p:nvSpPr>
        <p:spPr bwMode="auto">
          <a:xfrm>
            <a:off x="474448" y="2120630"/>
            <a:ext cx="8229606" cy="21236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lang="en-US" sz="2200" dirty="0" err="1">
                <a:latin typeface="Arial" pitchFamily="34" charset="0"/>
                <a:ea typeface="Times New Roman" pitchFamily="18" charset="0"/>
                <a:cs typeface="Arial" pitchFamily="34" charset="0"/>
              </a:rPr>
              <a:t>Chuyển</a:t>
            </a:r>
            <a:r>
              <a:rPr lang="en-US" sz="2200" dirty="0">
                <a:latin typeface="Arial" pitchFamily="34" charset="0"/>
                <a:ea typeface="Times New Roman" pitchFamily="18" charset="0"/>
                <a:cs typeface="Arial" pitchFamily="34" charset="0"/>
              </a:rPr>
              <a:t> </a:t>
            </a:r>
            <a:r>
              <a:rPr lang="en-US" sz="2200" dirty="0" err="1">
                <a:latin typeface="Arial" pitchFamily="34" charset="0"/>
                <a:ea typeface="Times New Roman" pitchFamily="18" charset="0"/>
                <a:cs typeface="Arial" pitchFamily="34" charset="0"/>
              </a:rPr>
              <a:t>động</a:t>
            </a:r>
            <a:r>
              <a:rPr lang="en-US" sz="2200" dirty="0">
                <a:latin typeface="Arial" pitchFamily="34" charset="0"/>
                <a:ea typeface="Times New Roman" pitchFamily="18" charset="0"/>
                <a:cs typeface="Arial" pitchFamily="34" charset="0"/>
              </a:rPr>
              <a:t> </a:t>
            </a:r>
            <a:r>
              <a:rPr lang="en-US" sz="2200" dirty="0" err="1">
                <a:latin typeface="Arial" pitchFamily="34" charset="0"/>
                <a:ea typeface="Times New Roman" pitchFamily="18" charset="0"/>
                <a:cs typeface="Arial" pitchFamily="34" charset="0"/>
              </a:rPr>
              <a:t>truyền</a:t>
            </a:r>
            <a:r>
              <a:rPr lang="en-US" sz="2200" dirty="0">
                <a:latin typeface="Arial" pitchFamily="34" charset="0"/>
                <a:ea typeface="Times New Roman" pitchFamily="18" charset="0"/>
                <a:cs typeface="Arial" pitchFamily="34" charset="0"/>
              </a:rPr>
              <a:t> </a:t>
            </a:r>
            <a:r>
              <a:rPr lang="en-US" sz="2200" dirty="0" err="1">
                <a:latin typeface="Arial" pitchFamily="34" charset="0"/>
                <a:ea typeface="Times New Roman" pitchFamily="18" charset="0"/>
                <a:cs typeface="Arial" pitchFamily="34" charset="0"/>
              </a:rPr>
              <a:t>từ</a:t>
            </a:r>
            <a:r>
              <a:rPr lang="en-US" sz="2200" dirty="0">
                <a:latin typeface="Arial" pitchFamily="34" charset="0"/>
                <a:ea typeface="Times New Roman" pitchFamily="18" charset="0"/>
                <a:cs typeface="Arial" pitchFamily="34" charset="0"/>
              </a:rPr>
              <a:t> </a:t>
            </a:r>
            <a:r>
              <a:rPr lang="en-US" sz="2200" dirty="0" err="1">
                <a:latin typeface="Arial" pitchFamily="34" charset="0"/>
                <a:ea typeface="Times New Roman" pitchFamily="18" charset="0"/>
                <a:cs typeface="Arial" pitchFamily="34" charset="0"/>
              </a:rPr>
              <a:t>bánh</a:t>
            </a:r>
            <a:r>
              <a:rPr lang="en-US" sz="2200" dirty="0">
                <a:latin typeface="Arial" pitchFamily="34" charset="0"/>
                <a:ea typeface="Times New Roman" pitchFamily="18" charset="0"/>
                <a:cs typeface="Arial" pitchFamily="34" charset="0"/>
              </a:rPr>
              <a:t> 1 -&gt; </a:t>
            </a:r>
            <a:r>
              <a:rPr lang="en-US" sz="2200" dirty="0" err="1">
                <a:latin typeface="Arial" pitchFamily="34" charset="0"/>
                <a:ea typeface="Times New Roman" pitchFamily="18" charset="0"/>
                <a:cs typeface="Arial" pitchFamily="34" charset="0"/>
              </a:rPr>
              <a:t>bánh</a:t>
            </a:r>
            <a:r>
              <a:rPr lang="en-US" sz="2200" dirty="0">
                <a:latin typeface="Arial" pitchFamily="34" charset="0"/>
                <a:ea typeface="Times New Roman" pitchFamily="18" charset="0"/>
                <a:cs typeface="Arial" pitchFamily="34" charset="0"/>
              </a:rPr>
              <a:t> 2 </a:t>
            </a:r>
            <a:r>
              <a:rPr lang="en-US" sz="2200" dirty="0" err="1">
                <a:latin typeface="Arial" pitchFamily="34" charset="0"/>
                <a:ea typeface="Times New Roman" pitchFamily="18" charset="0"/>
                <a:cs typeface="Arial" pitchFamily="34" charset="0"/>
              </a:rPr>
              <a:t>nhờ</a:t>
            </a:r>
            <a:r>
              <a:rPr lang="en-US" sz="2200" dirty="0">
                <a:latin typeface="Arial" pitchFamily="34" charset="0"/>
                <a:ea typeface="Times New Roman" pitchFamily="18" charset="0"/>
                <a:cs typeface="Arial" pitchFamily="34" charset="0"/>
              </a:rPr>
              <a:t> </a:t>
            </a:r>
            <a:r>
              <a:rPr lang="en-US" sz="2200" dirty="0" err="1">
                <a:latin typeface="Arial" pitchFamily="34" charset="0"/>
                <a:ea typeface="Times New Roman" pitchFamily="18" charset="0"/>
                <a:cs typeface="Arial" pitchFamily="34" charset="0"/>
              </a:rPr>
              <a:t>Fms</a:t>
            </a:r>
            <a:r>
              <a:rPr lang="en-US" sz="2200" dirty="0">
                <a:latin typeface="Arial" pitchFamily="34" charset="0"/>
                <a:ea typeface="Times New Roman" pitchFamily="18" charset="0"/>
                <a:cs typeface="Arial" pitchFamily="34" charset="0"/>
              </a:rPr>
              <a:t> </a:t>
            </a:r>
            <a:r>
              <a:rPr lang="en-US" sz="2200" dirty="0" err="1">
                <a:latin typeface="Arial" pitchFamily="34" charset="0"/>
                <a:ea typeface="Times New Roman" pitchFamily="18" charset="0"/>
                <a:cs typeface="Arial" pitchFamily="34" charset="0"/>
              </a:rPr>
              <a:t>giữa</a:t>
            </a:r>
            <a:r>
              <a:rPr lang="en-US" sz="2200" dirty="0">
                <a:latin typeface="Arial" pitchFamily="34" charset="0"/>
                <a:ea typeface="Times New Roman" pitchFamily="18" charset="0"/>
                <a:cs typeface="Arial" pitchFamily="34" charset="0"/>
              </a:rPr>
              <a:t> </a:t>
            </a:r>
            <a:r>
              <a:rPr lang="en-US" sz="2200" dirty="0" err="1">
                <a:latin typeface="Arial" pitchFamily="34" charset="0"/>
                <a:ea typeface="Times New Roman" pitchFamily="18" charset="0"/>
                <a:cs typeface="Arial" pitchFamily="34" charset="0"/>
              </a:rPr>
              <a:t>dây</a:t>
            </a:r>
            <a:r>
              <a:rPr lang="en-US" sz="2200" dirty="0">
                <a:latin typeface="Arial" pitchFamily="34" charset="0"/>
                <a:ea typeface="Times New Roman" pitchFamily="18" charset="0"/>
                <a:cs typeface="Arial" pitchFamily="34" charset="0"/>
              </a:rPr>
              <a:t> </a:t>
            </a:r>
            <a:r>
              <a:rPr lang="en-US" sz="2200" dirty="0" err="1">
                <a:latin typeface="Arial" pitchFamily="34" charset="0"/>
                <a:ea typeface="Times New Roman" pitchFamily="18" charset="0"/>
                <a:cs typeface="Arial" pitchFamily="34" charset="0"/>
              </a:rPr>
              <a:t>đai</a:t>
            </a:r>
            <a:r>
              <a:rPr lang="en-US" sz="2200" dirty="0">
                <a:latin typeface="Arial" pitchFamily="34" charset="0"/>
                <a:ea typeface="Times New Roman" pitchFamily="18" charset="0"/>
                <a:cs typeface="Arial" pitchFamily="34" charset="0"/>
              </a:rPr>
              <a:t> </a:t>
            </a:r>
            <a:r>
              <a:rPr lang="en-US" sz="2200" dirty="0" err="1">
                <a:latin typeface="Arial" pitchFamily="34" charset="0"/>
                <a:ea typeface="Times New Roman" pitchFamily="18" charset="0"/>
                <a:cs typeface="Arial" pitchFamily="34" charset="0"/>
              </a:rPr>
              <a:t>và</a:t>
            </a:r>
            <a:r>
              <a:rPr lang="en-US" sz="2200" dirty="0">
                <a:latin typeface="Arial" pitchFamily="34" charset="0"/>
                <a:ea typeface="Times New Roman" pitchFamily="18" charset="0"/>
                <a:cs typeface="Arial" pitchFamily="34" charset="0"/>
              </a:rPr>
              <a:t> </a:t>
            </a:r>
            <a:r>
              <a:rPr lang="en-US" sz="2200" dirty="0" err="1">
                <a:latin typeface="Arial" pitchFamily="34" charset="0"/>
                <a:ea typeface="Times New Roman" pitchFamily="18" charset="0"/>
                <a:cs typeface="Arial" pitchFamily="34" charset="0"/>
              </a:rPr>
              <a:t>bánh</a:t>
            </a:r>
            <a:r>
              <a:rPr lang="en-US" sz="2200" dirty="0">
                <a:latin typeface="Arial" pitchFamily="34" charset="0"/>
                <a:ea typeface="Times New Roman" pitchFamily="18" charset="0"/>
                <a:cs typeface="Arial" pitchFamily="34" charset="0"/>
              </a:rPr>
              <a:t> </a:t>
            </a:r>
            <a:r>
              <a:rPr lang="en-US" sz="2200" dirty="0" err="1">
                <a:latin typeface="Arial" pitchFamily="34" charset="0"/>
                <a:ea typeface="Times New Roman" pitchFamily="18" charset="0"/>
                <a:cs typeface="Arial" pitchFamily="34" charset="0"/>
              </a:rPr>
              <a:t>đai</a:t>
            </a:r>
            <a:r>
              <a:rPr lang="en-US" sz="2200" dirty="0">
                <a:latin typeface="Arial" pitchFamily="34" charset="0"/>
                <a:ea typeface="Times New Roman" pitchFamily="18" charset="0"/>
                <a:cs typeface="Arial" pitchFamily="34" charset="0"/>
              </a:rPr>
              <a:t>. </a:t>
            </a:r>
            <a:r>
              <a:rPr lang="en-US" sz="2200" dirty="0" err="1">
                <a:latin typeface="Arial" pitchFamily="34" charset="0"/>
                <a:ea typeface="Times New Roman" pitchFamily="18" charset="0"/>
                <a:cs typeface="Arial" pitchFamily="34" charset="0"/>
              </a:rPr>
              <a:t>Bánh</a:t>
            </a:r>
            <a:r>
              <a:rPr lang="en-US" sz="2200" dirty="0">
                <a:latin typeface="Arial" pitchFamily="34" charset="0"/>
                <a:ea typeface="Times New Roman" pitchFamily="18" charset="0"/>
                <a:cs typeface="Arial" pitchFamily="34" charset="0"/>
              </a:rPr>
              <a:t> </a:t>
            </a:r>
            <a:r>
              <a:rPr lang="en-US" sz="2200" dirty="0" err="1">
                <a:latin typeface="Arial" pitchFamily="34" charset="0"/>
                <a:ea typeface="Times New Roman" pitchFamily="18" charset="0"/>
                <a:cs typeface="Arial" pitchFamily="34" charset="0"/>
              </a:rPr>
              <a:t>đai</a:t>
            </a:r>
            <a:r>
              <a:rPr lang="en-US" sz="2200" dirty="0">
                <a:latin typeface="Arial" pitchFamily="34" charset="0"/>
                <a:ea typeface="Times New Roman" pitchFamily="18" charset="0"/>
                <a:cs typeface="Arial" pitchFamily="34" charset="0"/>
              </a:rPr>
              <a:t> </a:t>
            </a:r>
            <a:r>
              <a:rPr lang="en-US" sz="2200" dirty="0" err="1">
                <a:latin typeface="Arial" pitchFamily="34" charset="0"/>
                <a:ea typeface="Times New Roman" pitchFamily="18" charset="0"/>
                <a:cs typeface="Arial" pitchFamily="34" charset="0"/>
              </a:rPr>
              <a:t>nhỏ</a:t>
            </a:r>
            <a:r>
              <a:rPr lang="en-US" sz="2200" dirty="0">
                <a:latin typeface="Arial" pitchFamily="34" charset="0"/>
                <a:ea typeface="Times New Roman" pitchFamily="18" charset="0"/>
                <a:cs typeface="Arial" pitchFamily="34" charset="0"/>
              </a:rPr>
              <a:t> </a:t>
            </a:r>
            <a:r>
              <a:rPr lang="en-US" sz="2200" dirty="0" err="1">
                <a:latin typeface="Arial" pitchFamily="34" charset="0"/>
                <a:ea typeface="Times New Roman" pitchFamily="18" charset="0"/>
                <a:cs typeface="Arial" pitchFamily="34" charset="0"/>
              </a:rPr>
              <a:t>là</a:t>
            </a:r>
            <a:r>
              <a:rPr lang="en-US" sz="2200" dirty="0">
                <a:latin typeface="Arial" pitchFamily="34" charset="0"/>
                <a:ea typeface="Times New Roman" pitchFamily="18" charset="0"/>
                <a:cs typeface="Arial" pitchFamily="34" charset="0"/>
              </a:rPr>
              <a:t> </a:t>
            </a:r>
            <a:r>
              <a:rPr lang="en-US" sz="2200" dirty="0" err="1">
                <a:latin typeface="Arial" pitchFamily="34" charset="0"/>
                <a:ea typeface="Times New Roman" pitchFamily="18" charset="0"/>
                <a:cs typeface="Arial" pitchFamily="34" charset="0"/>
              </a:rPr>
              <a:t>bánh</a:t>
            </a:r>
            <a:r>
              <a:rPr lang="en-US" sz="2200" dirty="0">
                <a:latin typeface="Arial" pitchFamily="34" charset="0"/>
                <a:ea typeface="Times New Roman" pitchFamily="18" charset="0"/>
                <a:cs typeface="Arial" pitchFamily="34" charset="0"/>
              </a:rPr>
              <a:t> </a:t>
            </a:r>
            <a:r>
              <a:rPr lang="en-US" sz="2200" dirty="0" err="1">
                <a:latin typeface="Arial" pitchFamily="34" charset="0"/>
                <a:ea typeface="Times New Roman" pitchFamily="18" charset="0"/>
                <a:cs typeface="Arial" pitchFamily="34" charset="0"/>
              </a:rPr>
              <a:t>chủ</a:t>
            </a:r>
            <a:r>
              <a:rPr lang="en-US" sz="2200" dirty="0">
                <a:latin typeface="Arial" pitchFamily="34" charset="0"/>
                <a:ea typeface="Times New Roman" pitchFamily="18" charset="0"/>
                <a:cs typeface="Arial" pitchFamily="34" charset="0"/>
              </a:rPr>
              <a:t> </a:t>
            </a:r>
            <a:r>
              <a:rPr lang="en-US" sz="2200" dirty="0" err="1">
                <a:latin typeface="Arial" pitchFamily="34" charset="0"/>
                <a:ea typeface="Times New Roman" pitchFamily="18" charset="0"/>
                <a:cs typeface="Arial" pitchFamily="34" charset="0"/>
              </a:rPr>
              <a:t>động</a:t>
            </a:r>
            <a:r>
              <a:rPr lang="en-US" sz="2200" dirty="0">
                <a:latin typeface="Arial" pitchFamily="34" charset="0"/>
                <a:cs typeface="Arial" pitchFamily="34" charset="0"/>
              </a:rPr>
              <a:t>.</a:t>
            </a:r>
          </a:p>
          <a:p>
            <a:pPr marL="0" marR="0" lvl="0" indent="0" algn="just" defTabSz="914400" rtl="0" eaLnBrk="1" fontAlgn="base" latinLnBrk="0" hangingPunct="1">
              <a:spcBef>
                <a:spcPct val="0"/>
              </a:spcBef>
              <a:spcAft>
                <a:spcPct val="0"/>
              </a:spcAft>
              <a:buClrTx/>
              <a:buSzTx/>
              <a:buFontTx/>
              <a:buNone/>
              <a:tabLst/>
            </a:pPr>
            <a:r>
              <a:rPr kumimoji="0" lang="vi-VN" sz="2200" b="0" i="0" u="none" strike="noStrike" cap="none" normalizeH="0" baseline="0" dirty="0">
                <a:ln>
                  <a:noFill/>
                </a:ln>
                <a:solidFill>
                  <a:schemeClr val="tx1"/>
                </a:solidFill>
                <a:effectLst/>
                <a:ea typeface="Times New Roman" pitchFamily="18" charset="0"/>
                <a:cs typeface="Times New Roman" pitchFamily="18" charset="0"/>
              </a:rPr>
              <a:t>Nguyên lý:</a:t>
            </a:r>
            <a:endParaRPr kumimoji="0" lang="en-US" sz="2200" b="0" i="0" u="none" strike="noStrike" cap="none" normalizeH="0" baseline="0" dirty="0">
              <a:ln>
                <a:noFill/>
              </a:ln>
              <a:solidFill>
                <a:schemeClr val="tx1"/>
              </a:solidFill>
              <a:effectLst/>
              <a:cs typeface="Arial" pitchFamily="34" charset="0"/>
            </a:endParaRPr>
          </a:p>
          <a:p>
            <a:pPr marL="0" marR="0" lvl="0" indent="0" algn="just" defTabSz="914400" rtl="0" eaLnBrk="0" fontAlgn="base" latinLnBrk="0" hangingPunct="0">
              <a:spcBef>
                <a:spcPct val="0"/>
              </a:spcBef>
              <a:spcAft>
                <a:spcPct val="0"/>
              </a:spcAft>
              <a:buClrTx/>
              <a:buSzTx/>
              <a:buFontTx/>
              <a:buNone/>
              <a:tabLst/>
            </a:pPr>
            <a:r>
              <a:rPr kumimoji="0" lang="vi-VN" sz="2200" b="0" i="0" u="none" strike="noStrike" cap="none" normalizeH="0" baseline="0" dirty="0">
                <a:ln>
                  <a:noFill/>
                </a:ln>
                <a:solidFill>
                  <a:schemeClr val="tx1"/>
                </a:solidFill>
                <a:effectLst/>
                <a:ea typeface="Times New Roman" pitchFamily="18" charset="0"/>
                <a:cs typeface="Times New Roman" pitchFamily="18" charset="0"/>
              </a:rPr>
              <a:t>+ Tạo lực căng ban đầu So </a:t>
            </a:r>
            <a:r>
              <a:rPr kumimoji="0" lang="en-US" sz="2200" b="0" i="0" u="none" strike="noStrike" cap="none" normalizeH="0" baseline="0" dirty="0">
                <a:ln>
                  <a:noFill/>
                </a:ln>
                <a:solidFill>
                  <a:schemeClr val="tx1"/>
                </a:solidFill>
                <a:effectLst/>
                <a:ea typeface="Times New Roman" pitchFamily="18" charset="0"/>
                <a:cs typeface="Times New Roman" pitchFamily="18" charset="0"/>
              </a:rPr>
              <a:t>=&gt;</a:t>
            </a:r>
            <a:r>
              <a:rPr kumimoji="0" lang="vi-VN" sz="2200" b="0" i="0" u="none" strike="noStrike" cap="none" normalizeH="0" baseline="0" dirty="0">
                <a:ln>
                  <a:noFill/>
                </a:ln>
                <a:solidFill>
                  <a:schemeClr val="tx1"/>
                </a:solidFill>
                <a:effectLst/>
                <a:ea typeface="Times New Roman" pitchFamily="18" charset="0"/>
                <a:cs typeface="Times New Roman" pitchFamily="18" charset="0"/>
              </a:rPr>
              <a:t> áp lực giữa dây đai </a:t>
            </a:r>
            <a:r>
              <a:rPr lang="en-US" sz="2200" dirty="0">
                <a:ea typeface="Times New Roman" pitchFamily="18" charset="0"/>
                <a:cs typeface="Times New Roman" pitchFamily="18" charset="0"/>
              </a:rPr>
              <a:t>&amp; </a:t>
            </a:r>
            <a:r>
              <a:rPr kumimoji="0" lang="vi-VN" sz="2200" b="0" i="0" u="none" strike="noStrike" cap="none" normalizeH="0" baseline="0" dirty="0">
                <a:ln>
                  <a:noFill/>
                </a:ln>
                <a:solidFill>
                  <a:schemeClr val="tx1"/>
                </a:solidFill>
                <a:effectLst/>
                <a:ea typeface="Times New Roman" pitchFamily="18" charset="0"/>
                <a:cs typeface="Times New Roman" pitchFamily="18" charset="0"/>
              </a:rPr>
              <a:t>bánh đai</a:t>
            </a:r>
            <a:endParaRPr kumimoji="0" lang="en-US" sz="2200" b="0" i="0" u="none" strike="noStrike" cap="none" normalizeH="0" baseline="0" dirty="0">
              <a:ln>
                <a:noFill/>
              </a:ln>
              <a:solidFill>
                <a:schemeClr val="tx1"/>
              </a:solidFill>
              <a:effectLst/>
              <a:cs typeface="Arial" pitchFamily="34" charset="0"/>
            </a:endParaRPr>
          </a:p>
          <a:p>
            <a:pPr marL="0" marR="0" lvl="0" indent="0" algn="just" defTabSz="914400" rtl="0" eaLnBrk="0" fontAlgn="base" latinLnBrk="0" hangingPunct="0">
              <a:spcBef>
                <a:spcPct val="0"/>
              </a:spcBef>
              <a:spcAft>
                <a:spcPct val="0"/>
              </a:spcAft>
              <a:buClrTx/>
              <a:buSzTx/>
              <a:buFontTx/>
              <a:buNone/>
              <a:tabLst/>
            </a:pPr>
            <a:r>
              <a:rPr kumimoji="0" lang="vi-VN" sz="2200" b="0" i="0" u="none" strike="noStrike" cap="none" normalizeH="0" baseline="0" dirty="0">
                <a:ln>
                  <a:noFill/>
                </a:ln>
                <a:solidFill>
                  <a:schemeClr val="tx1"/>
                </a:solidFill>
                <a:effectLst/>
                <a:ea typeface="Times New Roman" pitchFamily="18" charset="0"/>
                <a:cs typeface="Times New Roman" pitchFamily="18" charset="0"/>
              </a:rPr>
              <a:t>+ Quay bánh đai dẫn</a:t>
            </a:r>
            <a:r>
              <a:rPr kumimoji="0" lang="en-US" sz="2200" b="0" i="0" u="none" strike="noStrike" cap="none" normalizeH="0" baseline="0" dirty="0">
                <a:ln>
                  <a:noFill/>
                </a:ln>
                <a:solidFill>
                  <a:schemeClr val="tx1"/>
                </a:solidFill>
                <a:effectLst/>
                <a:ea typeface="Times New Roman" pitchFamily="18" charset="0"/>
                <a:cs typeface="Times New Roman" pitchFamily="18" charset="0"/>
              </a:rPr>
              <a:t>:</a:t>
            </a:r>
            <a:r>
              <a:rPr kumimoji="0" lang="en-US" sz="2200" b="0" i="0" u="none" strike="noStrike" cap="none" normalizeH="0" dirty="0">
                <a:ln>
                  <a:noFill/>
                </a:ln>
                <a:solidFill>
                  <a:schemeClr val="tx1"/>
                </a:solidFill>
                <a:effectLst/>
                <a:ea typeface="Times New Roman" pitchFamily="18" charset="0"/>
                <a:cs typeface="Times New Roman" pitchFamily="18" charset="0"/>
              </a:rPr>
              <a:t> </a:t>
            </a:r>
            <a:r>
              <a:rPr kumimoji="0" lang="vi-VN" sz="2200" b="0" i="0" u="none" strike="noStrike" cap="none" normalizeH="0" baseline="0" dirty="0">
                <a:ln>
                  <a:noFill/>
                </a:ln>
                <a:solidFill>
                  <a:schemeClr val="tx1"/>
                </a:solidFill>
                <a:effectLst/>
                <a:ea typeface="Times New Roman" pitchFamily="18" charset="0"/>
                <a:cs typeface="Times New Roman" pitchFamily="18" charset="0"/>
              </a:rPr>
              <a:t>Dây đai chuyển động =&gt; bánh đai bị dẫn</a:t>
            </a:r>
            <a:r>
              <a:rPr kumimoji="0" lang="en-US" sz="2200" b="0" i="0" u="none" strike="noStrike" cap="none" normalizeH="0" baseline="0" dirty="0">
                <a:ln>
                  <a:noFill/>
                </a:ln>
                <a:solidFill>
                  <a:schemeClr val="tx1"/>
                </a:solidFill>
                <a:effectLst/>
                <a:ea typeface="Times New Roman" pitchFamily="18" charset="0"/>
                <a:cs typeface="Times New Roman" pitchFamily="18" charset="0"/>
              </a:rPr>
              <a:t> </a:t>
            </a:r>
            <a:r>
              <a:rPr kumimoji="0" lang="en-US" sz="2200" b="0" i="0" u="none" strike="noStrike" cap="none" normalizeH="0" baseline="0" dirty="0">
                <a:ln>
                  <a:noFill/>
                </a:ln>
                <a:solidFill>
                  <a:schemeClr val="tx1"/>
                </a:solidFill>
                <a:effectLst/>
                <a:latin typeface="Arial" pitchFamily="34" charset="0"/>
                <a:ea typeface="Times New Roman" pitchFamily="18" charset="0"/>
                <a:cs typeface="Arial" pitchFamily="34" charset="0"/>
              </a:rPr>
              <a:t>q</a:t>
            </a:r>
            <a:r>
              <a:rPr kumimoji="0" lang="vi-VN" sz="2200" b="0" i="0" u="none" strike="noStrike" cap="none" normalizeH="0" baseline="0" dirty="0">
                <a:ln>
                  <a:noFill/>
                </a:ln>
                <a:solidFill>
                  <a:schemeClr val="tx1"/>
                </a:solidFill>
                <a:effectLst/>
                <a:ea typeface="Times New Roman" pitchFamily="18" charset="0"/>
                <a:cs typeface="Times New Roman" pitchFamily="18" charset="0"/>
              </a:rPr>
              <a:t>uay</a:t>
            </a:r>
            <a:r>
              <a:rPr kumimoji="0" lang="en-US" sz="2200" b="0" i="0" u="none" strike="noStrike" cap="none" normalizeH="0" baseline="0" dirty="0">
                <a:ln>
                  <a:noFill/>
                </a:ln>
                <a:solidFill>
                  <a:schemeClr val="tx1"/>
                </a:solidFill>
                <a:effectLst/>
                <a:ea typeface="Times New Roman" pitchFamily="18" charset="0"/>
                <a:cs typeface="Times New Roman" pitchFamily="18" charset="0"/>
              </a:rPr>
              <a:t>.</a:t>
            </a:r>
            <a:endParaRPr kumimoji="0" lang="vi-VN" sz="2200" b="0" i="0" u="none" strike="noStrike" cap="none" normalizeH="0" baseline="0" dirty="0">
              <a:ln>
                <a:noFill/>
              </a:ln>
              <a:solidFill>
                <a:schemeClr val="tx1"/>
              </a:solidFill>
              <a:effectLst/>
              <a:cs typeface="Arial" pitchFamily="34" charset="0"/>
            </a:endParaRPr>
          </a:p>
        </p:txBody>
      </p:sp>
      <p:grpSp>
        <p:nvGrpSpPr>
          <p:cNvPr id="9" name="Group 8"/>
          <p:cNvGrpSpPr>
            <a:grpSpLocks/>
          </p:cNvGrpSpPr>
          <p:nvPr/>
        </p:nvGrpSpPr>
        <p:grpSpPr bwMode="auto">
          <a:xfrm>
            <a:off x="0" y="-25400"/>
            <a:ext cx="7358063" cy="1089025"/>
            <a:chOff x="362309" y="-53282"/>
            <a:chExt cx="8412453" cy="1381659"/>
          </a:xfrm>
        </p:grpSpPr>
        <p:pic>
          <p:nvPicPr>
            <p:cNvPr id="10"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2309" y="1"/>
              <a:ext cx="8376249" cy="125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393101" y="-53282"/>
              <a:ext cx="1381661" cy="1381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Slide Number Placeholder 2"/>
          <p:cNvSpPr>
            <a:spLocks noGrp="1"/>
          </p:cNvSpPr>
          <p:nvPr>
            <p:ph type="sldNum" sz="quarter" idx="12"/>
          </p:nvPr>
        </p:nvSpPr>
        <p:spPr>
          <a:xfrm>
            <a:off x="3395971" y="6396956"/>
            <a:ext cx="1981200" cy="365760"/>
          </a:xfrm>
        </p:spPr>
        <p:txBody>
          <a:bodyPr/>
          <a:lstStyle/>
          <a:p>
            <a:pPr algn="ctr"/>
            <a:fld id="{7DA90B12-5872-44F5-A5A5-9B6E76CECAFA}" type="slidenum">
              <a:rPr lang="en-US" smtClean="0"/>
              <a:pPr algn="ctr"/>
              <a:t>16</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841476" y="2503144"/>
            <a:ext cx="7736233" cy="2482916"/>
          </a:xfrm>
        </p:spPr>
        <p:txBody>
          <a:bodyPr>
            <a:normAutofit/>
          </a:bodyPr>
          <a:lstStyle/>
          <a:p>
            <a:pPr algn="just">
              <a:buFontTx/>
              <a:buChar char="-"/>
            </a:pPr>
            <a:r>
              <a:rPr lang="en-US" sz="2200" dirty="0">
                <a:latin typeface="Arial" pitchFamily="34" charset="0"/>
                <a:cs typeface="Arial" pitchFamily="34" charset="0"/>
              </a:rPr>
              <a:t>Theo </a:t>
            </a:r>
            <a:r>
              <a:rPr lang="en-US" sz="2200" dirty="0" err="1">
                <a:latin typeface="Arial" pitchFamily="34" charset="0"/>
                <a:cs typeface="Arial" pitchFamily="34" charset="0"/>
              </a:rPr>
              <a:t>tiết</a:t>
            </a:r>
            <a:r>
              <a:rPr lang="en-US" sz="2200" dirty="0">
                <a:latin typeface="Arial" pitchFamily="34" charset="0"/>
                <a:cs typeface="Arial" pitchFamily="34" charset="0"/>
              </a:rPr>
              <a:t> </a:t>
            </a:r>
            <a:r>
              <a:rPr lang="en-US" sz="2200" dirty="0" err="1">
                <a:latin typeface="Arial" pitchFamily="34" charset="0"/>
                <a:cs typeface="Arial" pitchFamily="34" charset="0"/>
              </a:rPr>
              <a:t>diện</a:t>
            </a:r>
            <a:r>
              <a:rPr lang="en-US" sz="2200" dirty="0">
                <a:latin typeface="Arial" pitchFamily="34" charset="0"/>
                <a:cs typeface="Arial" pitchFamily="34" charset="0"/>
              </a:rPr>
              <a:t> </a:t>
            </a:r>
            <a:r>
              <a:rPr lang="en-US" sz="2200" dirty="0" err="1">
                <a:latin typeface="Arial" pitchFamily="34" charset="0"/>
                <a:cs typeface="Arial" pitchFamily="34" charset="0"/>
              </a:rPr>
              <a:t>đai</a:t>
            </a:r>
            <a:r>
              <a:rPr lang="en-US" sz="2200" dirty="0">
                <a:latin typeface="Arial" pitchFamily="34" charset="0"/>
                <a:cs typeface="Arial" pitchFamily="34" charset="0"/>
              </a:rPr>
              <a:t>: </a:t>
            </a:r>
            <a:r>
              <a:rPr lang="en-US" sz="2200" dirty="0" err="1">
                <a:latin typeface="Arial" pitchFamily="34" charset="0"/>
                <a:cs typeface="Arial" pitchFamily="34" charset="0"/>
              </a:rPr>
              <a:t>dẹt</a:t>
            </a:r>
            <a:r>
              <a:rPr lang="en-US" sz="2200" dirty="0">
                <a:latin typeface="Arial" pitchFamily="34" charset="0"/>
                <a:cs typeface="Arial" pitchFamily="34" charset="0"/>
              </a:rPr>
              <a:t>, </a:t>
            </a:r>
            <a:r>
              <a:rPr lang="en-US" sz="2200" dirty="0" err="1">
                <a:latin typeface="Arial" pitchFamily="34" charset="0"/>
                <a:cs typeface="Arial" pitchFamily="34" charset="0"/>
              </a:rPr>
              <a:t>hình</a:t>
            </a:r>
            <a:r>
              <a:rPr lang="en-US" sz="2200" dirty="0">
                <a:latin typeface="Arial" pitchFamily="34" charset="0"/>
                <a:cs typeface="Arial" pitchFamily="34" charset="0"/>
              </a:rPr>
              <a:t> </a:t>
            </a:r>
            <a:r>
              <a:rPr lang="en-US" sz="2200" dirty="0" err="1">
                <a:latin typeface="Arial" pitchFamily="34" charset="0"/>
                <a:cs typeface="Arial" pitchFamily="34" charset="0"/>
              </a:rPr>
              <a:t>thang</a:t>
            </a:r>
            <a:r>
              <a:rPr lang="en-US" sz="2200" dirty="0">
                <a:latin typeface="Arial" pitchFamily="34" charset="0"/>
                <a:cs typeface="Arial" pitchFamily="34" charset="0"/>
              </a:rPr>
              <a:t>, </a:t>
            </a:r>
            <a:r>
              <a:rPr lang="en-US" sz="2200" dirty="0" err="1">
                <a:latin typeface="Arial" pitchFamily="34" charset="0"/>
                <a:cs typeface="Arial" pitchFamily="34" charset="0"/>
              </a:rPr>
              <a:t>răng</a:t>
            </a:r>
            <a:r>
              <a:rPr lang="en-US" sz="2200" dirty="0">
                <a:latin typeface="Arial" pitchFamily="34" charset="0"/>
                <a:cs typeface="Arial" pitchFamily="34" charset="0"/>
              </a:rPr>
              <a:t> </a:t>
            </a:r>
            <a:r>
              <a:rPr lang="en-US" sz="2200" dirty="0" err="1">
                <a:latin typeface="Arial" pitchFamily="34" charset="0"/>
                <a:cs typeface="Arial" pitchFamily="34" charset="0"/>
              </a:rPr>
              <a:t>lược</a:t>
            </a:r>
            <a:r>
              <a:rPr lang="en-US" sz="2200" dirty="0">
                <a:latin typeface="Arial" pitchFamily="34" charset="0"/>
                <a:cs typeface="Arial" pitchFamily="34" charset="0"/>
              </a:rPr>
              <a:t>, </a:t>
            </a:r>
            <a:r>
              <a:rPr lang="en-US" sz="2200" dirty="0" err="1">
                <a:latin typeface="Arial" pitchFamily="34" charset="0"/>
                <a:cs typeface="Arial" pitchFamily="34" charset="0"/>
              </a:rPr>
              <a:t>tròn</a:t>
            </a:r>
            <a:r>
              <a:rPr lang="en-US" sz="2200" dirty="0">
                <a:latin typeface="Arial" pitchFamily="34" charset="0"/>
                <a:cs typeface="Arial" pitchFamily="34" charset="0"/>
              </a:rPr>
              <a:t>, </a:t>
            </a:r>
            <a:r>
              <a:rPr lang="en-US" sz="2200" dirty="0" err="1">
                <a:latin typeface="Arial" pitchFamily="34" charset="0"/>
                <a:cs typeface="Arial" pitchFamily="34" charset="0"/>
              </a:rPr>
              <a:t>lục</a:t>
            </a:r>
            <a:r>
              <a:rPr lang="en-US" sz="2200" dirty="0">
                <a:latin typeface="Arial" pitchFamily="34" charset="0"/>
                <a:cs typeface="Arial" pitchFamily="34" charset="0"/>
              </a:rPr>
              <a:t> </a:t>
            </a:r>
            <a:r>
              <a:rPr lang="en-US" sz="2200" dirty="0" err="1">
                <a:latin typeface="Arial" pitchFamily="34" charset="0"/>
                <a:cs typeface="Arial" pitchFamily="34" charset="0"/>
              </a:rPr>
              <a:t>giác</a:t>
            </a:r>
            <a:r>
              <a:rPr lang="en-US" sz="2200" dirty="0">
                <a:latin typeface="Arial" pitchFamily="34" charset="0"/>
                <a:cs typeface="Arial" pitchFamily="34" charset="0"/>
              </a:rPr>
              <a:t>,…</a:t>
            </a:r>
          </a:p>
          <a:p>
            <a:pPr algn="just">
              <a:buFontTx/>
              <a:buChar char="-"/>
            </a:pPr>
            <a:r>
              <a:rPr lang="en-US" sz="2200" dirty="0">
                <a:latin typeface="Arial" pitchFamily="34" charset="0"/>
                <a:cs typeface="Arial" pitchFamily="34" charset="0"/>
              </a:rPr>
              <a:t>Theo </a:t>
            </a:r>
            <a:r>
              <a:rPr lang="en-US" sz="2200" dirty="0" err="1">
                <a:latin typeface="Arial" pitchFamily="34" charset="0"/>
                <a:cs typeface="Arial" pitchFamily="34" charset="0"/>
              </a:rPr>
              <a:t>kiểu</a:t>
            </a:r>
            <a:r>
              <a:rPr lang="en-US" sz="2200" dirty="0">
                <a:latin typeface="Arial" pitchFamily="34" charset="0"/>
                <a:cs typeface="Arial" pitchFamily="34" charset="0"/>
              </a:rPr>
              <a:t> </a:t>
            </a:r>
            <a:r>
              <a:rPr lang="en-US" sz="2200" dirty="0" err="1">
                <a:latin typeface="Arial" pitchFamily="34" charset="0"/>
                <a:cs typeface="Arial" pitchFamily="34" charset="0"/>
              </a:rPr>
              <a:t>truyền</a:t>
            </a:r>
            <a:r>
              <a:rPr lang="en-US" sz="2200" dirty="0">
                <a:latin typeface="Arial" pitchFamily="34" charset="0"/>
                <a:cs typeface="Arial" pitchFamily="34" charset="0"/>
              </a:rPr>
              <a:t> </a:t>
            </a:r>
            <a:r>
              <a:rPr lang="en-US" sz="2200" dirty="0" err="1">
                <a:latin typeface="Arial" pitchFamily="34" charset="0"/>
                <a:cs typeface="Arial" pitchFamily="34" charset="0"/>
              </a:rPr>
              <a:t>động</a:t>
            </a:r>
            <a:r>
              <a:rPr lang="en-US" sz="2200" dirty="0">
                <a:latin typeface="Arial" pitchFamily="34" charset="0"/>
                <a:cs typeface="Arial" pitchFamily="34" charset="0"/>
              </a:rPr>
              <a:t>: </a:t>
            </a:r>
          </a:p>
          <a:p>
            <a:pPr algn="just">
              <a:buNone/>
            </a:pPr>
            <a:r>
              <a:rPr lang="en-US" sz="2200" dirty="0">
                <a:latin typeface="Arial" pitchFamily="34" charset="0"/>
                <a:cs typeface="Arial" pitchFamily="34" charset="0"/>
              </a:rPr>
              <a:t>  + </a:t>
            </a:r>
            <a:r>
              <a:rPr lang="en-US" sz="2200" dirty="0" err="1">
                <a:latin typeface="Arial" pitchFamily="34" charset="0"/>
                <a:cs typeface="Arial" pitchFamily="34" charset="0"/>
              </a:rPr>
              <a:t>Truyền</a:t>
            </a:r>
            <a:r>
              <a:rPr lang="en-US" sz="2200" dirty="0">
                <a:latin typeface="Arial" pitchFamily="34" charset="0"/>
                <a:cs typeface="Arial" pitchFamily="34" charset="0"/>
              </a:rPr>
              <a:t> </a:t>
            </a:r>
            <a:r>
              <a:rPr lang="en-US" sz="2200" dirty="0" err="1">
                <a:latin typeface="Arial" pitchFamily="34" charset="0"/>
                <a:cs typeface="Arial" pitchFamily="34" charset="0"/>
              </a:rPr>
              <a:t>động</a:t>
            </a:r>
            <a:r>
              <a:rPr lang="en-US" sz="2200" dirty="0">
                <a:latin typeface="Arial" pitchFamily="34" charset="0"/>
                <a:cs typeface="Arial" pitchFamily="34" charset="0"/>
              </a:rPr>
              <a:t> </a:t>
            </a:r>
            <a:r>
              <a:rPr lang="en-US" sz="2200" dirty="0" err="1">
                <a:latin typeface="Arial" pitchFamily="34" charset="0"/>
                <a:cs typeface="Arial" pitchFamily="34" charset="0"/>
              </a:rPr>
              <a:t>giữa</a:t>
            </a:r>
            <a:r>
              <a:rPr lang="en-US" sz="2200" dirty="0">
                <a:latin typeface="Arial" pitchFamily="34" charset="0"/>
                <a:cs typeface="Arial" pitchFamily="34" charset="0"/>
              </a:rPr>
              <a:t> </a:t>
            </a:r>
            <a:r>
              <a:rPr lang="en-US" sz="2200" dirty="0" err="1">
                <a:latin typeface="Arial" pitchFamily="34" charset="0"/>
                <a:cs typeface="Arial" pitchFamily="34" charset="0"/>
              </a:rPr>
              <a:t>hai</a:t>
            </a:r>
            <a:r>
              <a:rPr lang="en-US" sz="2200" dirty="0">
                <a:latin typeface="Arial" pitchFamily="34" charset="0"/>
                <a:cs typeface="Arial" pitchFamily="34" charset="0"/>
              </a:rPr>
              <a:t> </a:t>
            </a:r>
            <a:r>
              <a:rPr lang="en-US" sz="2200" dirty="0" err="1">
                <a:latin typeface="Arial" pitchFamily="34" charset="0"/>
                <a:cs typeface="Arial" pitchFamily="34" charset="0"/>
              </a:rPr>
              <a:t>trục</a:t>
            </a:r>
            <a:r>
              <a:rPr lang="en-US" sz="2200" dirty="0">
                <a:latin typeface="Arial" pitchFamily="34" charset="0"/>
                <a:cs typeface="Arial" pitchFamily="34" charset="0"/>
              </a:rPr>
              <a:t> song </a:t>
            </a:r>
            <a:r>
              <a:rPr lang="en-US" sz="2200" dirty="0" err="1">
                <a:latin typeface="Arial" pitchFamily="34" charset="0"/>
                <a:cs typeface="Arial" pitchFamily="34" charset="0"/>
              </a:rPr>
              <a:t>song</a:t>
            </a:r>
            <a:r>
              <a:rPr lang="en-US" sz="2200" dirty="0">
                <a:latin typeface="Arial" pitchFamily="34" charset="0"/>
                <a:cs typeface="Arial" pitchFamily="34" charset="0"/>
              </a:rPr>
              <a:t> </a:t>
            </a:r>
            <a:r>
              <a:rPr lang="en-US" sz="2200" dirty="0" err="1">
                <a:latin typeface="Arial" pitchFamily="34" charset="0"/>
                <a:cs typeface="Arial" pitchFamily="34" charset="0"/>
              </a:rPr>
              <a:t>cùng</a:t>
            </a:r>
            <a:r>
              <a:rPr lang="en-US" sz="2200" dirty="0">
                <a:latin typeface="Arial" pitchFamily="34" charset="0"/>
                <a:cs typeface="Arial" pitchFamily="34" charset="0"/>
              </a:rPr>
              <a:t> </a:t>
            </a:r>
            <a:r>
              <a:rPr lang="en-US" sz="2200" dirty="0" err="1">
                <a:latin typeface="Arial" pitchFamily="34" charset="0"/>
                <a:cs typeface="Arial" pitchFamily="34" charset="0"/>
              </a:rPr>
              <a:t>chiều</a:t>
            </a:r>
            <a:r>
              <a:rPr lang="en-US" sz="2200" dirty="0">
                <a:latin typeface="Arial" pitchFamily="34" charset="0"/>
                <a:cs typeface="Arial" pitchFamily="34" charset="0"/>
              </a:rPr>
              <a:t>,</a:t>
            </a:r>
          </a:p>
          <a:p>
            <a:pPr algn="just">
              <a:buNone/>
            </a:pPr>
            <a:r>
              <a:rPr lang="en-US" sz="2200" dirty="0">
                <a:latin typeface="Arial" pitchFamily="34" charset="0"/>
                <a:cs typeface="Arial" pitchFamily="34" charset="0"/>
              </a:rPr>
              <a:t>  + </a:t>
            </a:r>
            <a:r>
              <a:rPr lang="en-US" sz="2200" dirty="0" err="1">
                <a:latin typeface="Arial" pitchFamily="34" charset="0"/>
                <a:cs typeface="Arial" pitchFamily="34" charset="0"/>
              </a:rPr>
              <a:t>Truyền</a:t>
            </a:r>
            <a:r>
              <a:rPr lang="en-US" sz="2200" dirty="0">
                <a:latin typeface="Arial" pitchFamily="34" charset="0"/>
                <a:cs typeface="Arial" pitchFamily="34" charset="0"/>
              </a:rPr>
              <a:t> </a:t>
            </a:r>
            <a:r>
              <a:rPr lang="en-US" sz="2200" dirty="0" err="1">
                <a:latin typeface="Arial" pitchFamily="34" charset="0"/>
                <a:cs typeface="Arial" pitchFamily="34" charset="0"/>
              </a:rPr>
              <a:t>động</a:t>
            </a:r>
            <a:r>
              <a:rPr lang="en-US" sz="2200" dirty="0">
                <a:latin typeface="Arial" pitchFamily="34" charset="0"/>
                <a:cs typeface="Arial" pitchFamily="34" charset="0"/>
              </a:rPr>
              <a:t> </a:t>
            </a:r>
            <a:r>
              <a:rPr lang="en-US" sz="2200" dirty="0" err="1">
                <a:latin typeface="Arial" pitchFamily="34" charset="0"/>
                <a:cs typeface="Arial" pitchFamily="34" charset="0"/>
              </a:rPr>
              <a:t>giữa</a:t>
            </a:r>
            <a:r>
              <a:rPr lang="en-US" sz="2200" dirty="0">
                <a:latin typeface="Arial" pitchFamily="34" charset="0"/>
                <a:cs typeface="Arial" pitchFamily="34" charset="0"/>
              </a:rPr>
              <a:t> </a:t>
            </a:r>
            <a:r>
              <a:rPr lang="en-US" sz="2200" dirty="0" err="1">
                <a:latin typeface="Arial" pitchFamily="34" charset="0"/>
                <a:cs typeface="Arial" pitchFamily="34" charset="0"/>
              </a:rPr>
              <a:t>hai</a:t>
            </a:r>
            <a:r>
              <a:rPr lang="en-US" sz="2200" dirty="0">
                <a:latin typeface="Arial" pitchFamily="34" charset="0"/>
                <a:cs typeface="Arial" pitchFamily="34" charset="0"/>
              </a:rPr>
              <a:t> </a:t>
            </a:r>
            <a:r>
              <a:rPr lang="en-US" sz="2200" dirty="0" err="1">
                <a:latin typeface="Arial" pitchFamily="34" charset="0"/>
                <a:cs typeface="Arial" pitchFamily="34" charset="0"/>
              </a:rPr>
              <a:t>trục</a:t>
            </a:r>
            <a:r>
              <a:rPr lang="en-US" sz="2200" dirty="0">
                <a:latin typeface="Arial" pitchFamily="34" charset="0"/>
                <a:cs typeface="Arial" pitchFamily="34" charset="0"/>
              </a:rPr>
              <a:t> song </a:t>
            </a:r>
            <a:r>
              <a:rPr lang="en-US" sz="2200" dirty="0" err="1">
                <a:latin typeface="Arial" pitchFamily="34" charset="0"/>
                <a:cs typeface="Arial" pitchFamily="34" charset="0"/>
              </a:rPr>
              <a:t>song</a:t>
            </a:r>
            <a:r>
              <a:rPr lang="en-US" sz="2200" dirty="0">
                <a:latin typeface="Arial" pitchFamily="34" charset="0"/>
                <a:cs typeface="Arial" pitchFamily="34" charset="0"/>
              </a:rPr>
              <a:t> </a:t>
            </a:r>
            <a:r>
              <a:rPr lang="en-US" sz="2200" dirty="0" err="1">
                <a:latin typeface="Arial" pitchFamily="34" charset="0"/>
                <a:cs typeface="Arial" pitchFamily="34" charset="0"/>
              </a:rPr>
              <a:t>ngược</a:t>
            </a:r>
            <a:r>
              <a:rPr lang="en-US" sz="2200" dirty="0">
                <a:latin typeface="Arial" pitchFamily="34" charset="0"/>
                <a:cs typeface="Arial" pitchFamily="34" charset="0"/>
              </a:rPr>
              <a:t> </a:t>
            </a:r>
            <a:r>
              <a:rPr lang="en-US" sz="2200" dirty="0" err="1">
                <a:latin typeface="Arial" pitchFamily="34" charset="0"/>
                <a:cs typeface="Arial" pitchFamily="34" charset="0"/>
              </a:rPr>
              <a:t>chiều</a:t>
            </a:r>
            <a:r>
              <a:rPr lang="en-US" sz="2200" dirty="0">
                <a:latin typeface="Arial" pitchFamily="34" charset="0"/>
                <a:cs typeface="Arial" pitchFamily="34" charset="0"/>
              </a:rPr>
              <a:t>,</a:t>
            </a:r>
          </a:p>
          <a:p>
            <a:pPr algn="just">
              <a:buNone/>
            </a:pPr>
            <a:r>
              <a:rPr lang="en-US" sz="2200" dirty="0">
                <a:latin typeface="Arial" pitchFamily="34" charset="0"/>
                <a:cs typeface="Arial" pitchFamily="34" charset="0"/>
              </a:rPr>
              <a:t>  + </a:t>
            </a:r>
            <a:r>
              <a:rPr lang="en-US" sz="2200" dirty="0" err="1">
                <a:latin typeface="Arial" pitchFamily="34" charset="0"/>
                <a:cs typeface="Arial" pitchFamily="34" charset="0"/>
              </a:rPr>
              <a:t>Truyền</a:t>
            </a:r>
            <a:r>
              <a:rPr lang="en-US" sz="2200" dirty="0">
                <a:latin typeface="Arial" pitchFamily="34" charset="0"/>
                <a:cs typeface="Arial" pitchFamily="34" charset="0"/>
              </a:rPr>
              <a:t> </a:t>
            </a:r>
            <a:r>
              <a:rPr lang="en-US" sz="2200" dirty="0" err="1">
                <a:latin typeface="Arial" pitchFamily="34" charset="0"/>
                <a:cs typeface="Arial" pitchFamily="34" charset="0"/>
              </a:rPr>
              <a:t>động</a:t>
            </a:r>
            <a:r>
              <a:rPr lang="en-US" sz="2200" dirty="0">
                <a:latin typeface="Arial" pitchFamily="34" charset="0"/>
                <a:cs typeface="Arial" pitchFamily="34" charset="0"/>
              </a:rPr>
              <a:t> </a:t>
            </a:r>
            <a:r>
              <a:rPr lang="en-US" sz="2200" dirty="0" err="1">
                <a:latin typeface="Arial" pitchFamily="34" charset="0"/>
                <a:cs typeface="Arial" pitchFamily="34" charset="0"/>
              </a:rPr>
              <a:t>giữa</a:t>
            </a:r>
            <a:r>
              <a:rPr lang="en-US" sz="2200" dirty="0">
                <a:latin typeface="Arial" pitchFamily="34" charset="0"/>
                <a:cs typeface="Arial" pitchFamily="34" charset="0"/>
              </a:rPr>
              <a:t> </a:t>
            </a:r>
            <a:r>
              <a:rPr lang="en-US" sz="2200" dirty="0" err="1">
                <a:latin typeface="Arial" pitchFamily="34" charset="0"/>
                <a:cs typeface="Arial" pitchFamily="34" charset="0"/>
              </a:rPr>
              <a:t>hai</a:t>
            </a:r>
            <a:r>
              <a:rPr lang="en-US" sz="2200" dirty="0">
                <a:latin typeface="Arial" pitchFamily="34" charset="0"/>
                <a:cs typeface="Arial" pitchFamily="34" charset="0"/>
              </a:rPr>
              <a:t> </a:t>
            </a:r>
            <a:r>
              <a:rPr lang="en-US" sz="2200" dirty="0" err="1">
                <a:latin typeface="Arial" pitchFamily="34" charset="0"/>
                <a:cs typeface="Arial" pitchFamily="34" charset="0"/>
              </a:rPr>
              <a:t>trục</a:t>
            </a:r>
            <a:r>
              <a:rPr lang="en-US" sz="2200" dirty="0">
                <a:latin typeface="Arial" pitchFamily="34" charset="0"/>
                <a:cs typeface="Arial" pitchFamily="34" charset="0"/>
              </a:rPr>
              <a:t> </a:t>
            </a:r>
            <a:r>
              <a:rPr lang="en-US" sz="2200" dirty="0" err="1">
                <a:latin typeface="Arial" pitchFamily="34" charset="0"/>
                <a:cs typeface="Arial" pitchFamily="34" charset="0"/>
              </a:rPr>
              <a:t>chéo</a:t>
            </a:r>
            <a:r>
              <a:rPr lang="en-US" sz="2200" dirty="0">
                <a:latin typeface="Arial" pitchFamily="34" charset="0"/>
                <a:cs typeface="Arial" pitchFamily="34" charset="0"/>
              </a:rPr>
              <a:t> </a:t>
            </a:r>
            <a:r>
              <a:rPr lang="en-US" sz="2200" dirty="0" err="1">
                <a:latin typeface="Arial" pitchFamily="34" charset="0"/>
                <a:cs typeface="Arial" pitchFamily="34" charset="0"/>
              </a:rPr>
              <a:t>nhau</a:t>
            </a:r>
            <a:r>
              <a:rPr lang="en-US" sz="2200" dirty="0">
                <a:latin typeface="Arial" pitchFamily="34" charset="0"/>
                <a:cs typeface="Arial" pitchFamily="34" charset="0"/>
              </a:rPr>
              <a:t>,…</a:t>
            </a:r>
          </a:p>
        </p:txBody>
      </p:sp>
      <p:sp>
        <p:nvSpPr>
          <p:cNvPr id="4" name="Rectangle 3"/>
          <p:cNvSpPr/>
          <p:nvPr/>
        </p:nvSpPr>
        <p:spPr>
          <a:xfrm>
            <a:off x="841476" y="1885033"/>
            <a:ext cx="2779928" cy="523220"/>
          </a:xfrm>
          <a:prstGeom prst="rect">
            <a:avLst/>
          </a:prstGeom>
        </p:spPr>
        <p:txBody>
          <a:bodyPr wrap="none">
            <a:spAutoFit/>
          </a:bodyPr>
          <a:lstStyle/>
          <a:p>
            <a:r>
              <a:rPr lang="vi-VN" sz="2700" b="1" dirty="0"/>
              <a:t>6.</a:t>
            </a:r>
            <a:r>
              <a:rPr lang="en-US" sz="2700" b="1" dirty="0">
                <a:latin typeface="Arial" pitchFamily="34" charset="0"/>
                <a:cs typeface="Arial" pitchFamily="34" charset="0"/>
              </a:rPr>
              <a:t>3</a:t>
            </a:r>
            <a:r>
              <a:rPr lang="vi-VN" sz="2700" b="1" dirty="0">
                <a:latin typeface="Arial" pitchFamily="34" charset="0"/>
                <a:cs typeface="Arial" pitchFamily="34" charset="0"/>
              </a:rPr>
              <a:t>.</a:t>
            </a:r>
            <a:r>
              <a:rPr lang="en-US" sz="2700" b="1" dirty="0">
                <a:latin typeface="Arial" pitchFamily="34" charset="0"/>
                <a:cs typeface="Arial" pitchFamily="34" charset="0"/>
              </a:rPr>
              <a:t>2</a:t>
            </a:r>
            <a:r>
              <a:rPr lang="vi-VN" sz="2700" b="1" dirty="0">
                <a:latin typeface="Arial" pitchFamily="34" charset="0"/>
                <a:cs typeface="Arial" pitchFamily="34" charset="0"/>
              </a:rPr>
              <a:t>. </a:t>
            </a:r>
            <a:r>
              <a:rPr lang="en-US" sz="2700" b="1" dirty="0" err="1">
                <a:latin typeface="Arial" pitchFamily="34" charset="0"/>
                <a:cs typeface="Arial" pitchFamily="34" charset="0"/>
              </a:rPr>
              <a:t>Phân</a:t>
            </a:r>
            <a:r>
              <a:rPr lang="en-US" sz="2700" b="1" dirty="0">
                <a:latin typeface="Arial" pitchFamily="34" charset="0"/>
                <a:cs typeface="Arial" pitchFamily="34" charset="0"/>
              </a:rPr>
              <a:t> </a:t>
            </a:r>
            <a:r>
              <a:rPr lang="en-US" sz="2700" b="1" dirty="0" err="1">
                <a:latin typeface="Arial" pitchFamily="34" charset="0"/>
                <a:cs typeface="Arial" pitchFamily="34" charset="0"/>
              </a:rPr>
              <a:t>loại</a:t>
            </a:r>
            <a:endParaRPr lang="en-US" sz="2700" b="1" dirty="0">
              <a:latin typeface="Arial" pitchFamily="34" charset="0"/>
              <a:cs typeface="Arial" pitchFamily="34" charset="0"/>
            </a:endParaRPr>
          </a:p>
        </p:txBody>
      </p:sp>
      <p:sp>
        <p:nvSpPr>
          <p:cNvPr id="5" name="Rectangle 1"/>
          <p:cNvSpPr>
            <a:spLocks noChangeArrowheads="1"/>
          </p:cNvSpPr>
          <p:nvPr/>
        </p:nvSpPr>
        <p:spPr bwMode="auto">
          <a:xfrm>
            <a:off x="815598" y="1357213"/>
            <a:ext cx="3589444" cy="5078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vi-VN" sz="2700" b="1" i="0" u="none" strike="noStrike" cap="none" normalizeH="0" baseline="0" dirty="0">
                <a:ln>
                  <a:noFill/>
                </a:ln>
                <a:effectLst/>
                <a:ea typeface="Times New Roman" pitchFamily="18" charset="0"/>
                <a:cs typeface="Times New Roman" pitchFamily="18" charset="0"/>
              </a:rPr>
              <a:t>6.3. B</a:t>
            </a:r>
            <a:r>
              <a:rPr kumimoji="0" lang="en-US" sz="2700" b="1" i="0" u="none" strike="noStrike" cap="none" normalizeH="0" baseline="0" dirty="0">
                <a:ln>
                  <a:noFill/>
                </a:ln>
                <a:effectLst/>
                <a:latin typeface="Arial" pitchFamily="34" charset="0"/>
                <a:ea typeface="Times New Roman" pitchFamily="18" charset="0"/>
                <a:cs typeface="Arial" pitchFamily="34" charset="0"/>
              </a:rPr>
              <a:t>Ộ</a:t>
            </a:r>
            <a:r>
              <a:rPr kumimoji="0" lang="vi-VN" sz="2700" b="1" i="0" u="none" strike="noStrike" cap="none" normalizeH="0" baseline="0" dirty="0">
                <a:ln>
                  <a:noFill/>
                </a:ln>
                <a:effectLst/>
                <a:ea typeface="Times New Roman" pitchFamily="18" charset="0"/>
                <a:cs typeface="Times New Roman" pitchFamily="18" charset="0"/>
              </a:rPr>
              <a:t> TRUY</a:t>
            </a:r>
            <a:r>
              <a:rPr kumimoji="0" lang="en-US" sz="2700" b="1" i="0" u="none" strike="noStrike" cap="none" normalizeH="0" baseline="0" dirty="0">
                <a:ln>
                  <a:noFill/>
                </a:ln>
                <a:effectLst/>
                <a:latin typeface="Arial" pitchFamily="34" charset="0"/>
                <a:ea typeface="Times New Roman" pitchFamily="18" charset="0"/>
                <a:cs typeface="Arial" pitchFamily="34" charset="0"/>
              </a:rPr>
              <a:t>Ề</a:t>
            </a:r>
            <a:r>
              <a:rPr kumimoji="0" lang="vi-VN" sz="2700" b="1" i="0" u="none" strike="noStrike" cap="none" normalizeH="0" baseline="0" dirty="0">
                <a:ln>
                  <a:noFill/>
                </a:ln>
                <a:effectLst/>
                <a:ea typeface="Times New Roman" pitchFamily="18" charset="0"/>
                <a:cs typeface="Times New Roman" pitchFamily="18" charset="0"/>
              </a:rPr>
              <a:t>N ĐAI</a:t>
            </a:r>
            <a:endParaRPr kumimoji="0" lang="vi-VN" sz="2700" b="0" i="0" u="none" strike="noStrike" cap="none" normalizeH="0" baseline="0" dirty="0">
              <a:ln>
                <a:noFill/>
              </a:ln>
              <a:effectLst/>
              <a:cs typeface="Arial" pitchFamily="34" charset="0"/>
            </a:endParaRPr>
          </a:p>
        </p:txBody>
      </p:sp>
      <p:grpSp>
        <p:nvGrpSpPr>
          <p:cNvPr id="6" name="Group 8"/>
          <p:cNvGrpSpPr>
            <a:grpSpLocks/>
          </p:cNvGrpSpPr>
          <p:nvPr/>
        </p:nvGrpSpPr>
        <p:grpSpPr bwMode="auto">
          <a:xfrm>
            <a:off x="0" y="-25400"/>
            <a:ext cx="7358063" cy="1089025"/>
            <a:chOff x="362309" y="-53282"/>
            <a:chExt cx="8412453" cy="1381659"/>
          </a:xfrm>
        </p:grpSpPr>
        <p:pic>
          <p:nvPicPr>
            <p:cNvPr id="7"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2309" y="1"/>
              <a:ext cx="8376249" cy="125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93101" y="-53282"/>
              <a:ext cx="1381661" cy="1381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Slide Number Placeholder 8"/>
          <p:cNvSpPr>
            <a:spLocks noGrp="1"/>
          </p:cNvSpPr>
          <p:nvPr>
            <p:ph type="sldNum" sz="quarter" idx="12"/>
          </p:nvPr>
        </p:nvSpPr>
        <p:spPr>
          <a:xfrm>
            <a:off x="3502497" y="6356350"/>
            <a:ext cx="1981200" cy="365760"/>
          </a:xfrm>
        </p:spPr>
        <p:txBody>
          <a:bodyPr/>
          <a:lstStyle/>
          <a:p>
            <a:pPr algn="ctr"/>
            <a:fld id="{7DA90B12-5872-44F5-A5A5-9B6E76CECAFA}" type="slidenum">
              <a:rPr lang="en-US" smtClean="0"/>
              <a:pPr algn="ctr"/>
              <a:t>17</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5423" y="1030227"/>
            <a:ext cx="3832904" cy="564262"/>
          </a:xfrm>
        </p:spPr>
        <p:txBody>
          <a:bodyPr>
            <a:noAutofit/>
          </a:bodyPr>
          <a:lstStyle/>
          <a:p>
            <a:r>
              <a:rPr lang="vi-VN" sz="2700" b="1" dirty="0">
                <a:solidFill>
                  <a:schemeClr val="tx1"/>
                </a:solidFill>
                <a:latin typeface="+mn-lt"/>
              </a:rPr>
              <a:t>6.</a:t>
            </a:r>
            <a:r>
              <a:rPr lang="en-US" sz="2700" b="1" dirty="0">
                <a:solidFill>
                  <a:schemeClr val="tx1"/>
                </a:solidFill>
                <a:latin typeface="Arial" pitchFamily="34" charset="0"/>
                <a:cs typeface="Arial" pitchFamily="34" charset="0"/>
              </a:rPr>
              <a:t>3</a:t>
            </a:r>
            <a:r>
              <a:rPr lang="vi-VN" sz="2700" b="1" dirty="0">
                <a:solidFill>
                  <a:schemeClr val="tx1"/>
                </a:solidFill>
                <a:latin typeface="Arial" pitchFamily="34" charset="0"/>
                <a:cs typeface="Arial" pitchFamily="34" charset="0"/>
              </a:rPr>
              <a:t>.</a:t>
            </a:r>
            <a:r>
              <a:rPr lang="en-US" sz="2700" b="1" dirty="0">
                <a:solidFill>
                  <a:schemeClr val="tx1"/>
                </a:solidFill>
                <a:latin typeface="Arial" pitchFamily="34" charset="0"/>
                <a:cs typeface="Arial" pitchFamily="34" charset="0"/>
              </a:rPr>
              <a:t>3. </a:t>
            </a:r>
            <a:r>
              <a:rPr lang="en-US" sz="2700" b="1" dirty="0" err="1">
                <a:solidFill>
                  <a:schemeClr val="tx1"/>
                </a:solidFill>
                <a:latin typeface="Arial" pitchFamily="34" charset="0"/>
                <a:cs typeface="Arial" pitchFamily="34" charset="0"/>
              </a:rPr>
              <a:t>Ưu</a:t>
            </a:r>
            <a:r>
              <a:rPr lang="en-US" sz="2700" b="1" dirty="0">
                <a:solidFill>
                  <a:schemeClr val="tx1"/>
                </a:solidFill>
                <a:latin typeface="Arial" pitchFamily="34" charset="0"/>
                <a:cs typeface="Arial" pitchFamily="34" charset="0"/>
              </a:rPr>
              <a:t>, </a:t>
            </a:r>
            <a:r>
              <a:rPr lang="en-US" sz="2700" b="1" dirty="0" err="1">
                <a:solidFill>
                  <a:schemeClr val="tx1"/>
                </a:solidFill>
                <a:latin typeface="Arial" pitchFamily="34" charset="0"/>
                <a:cs typeface="Arial" pitchFamily="34" charset="0"/>
              </a:rPr>
              <a:t>nhược</a:t>
            </a:r>
            <a:r>
              <a:rPr lang="en-US" sz="2700" b="1" dirty="0">
                <a:solidFill>
                  <a:schemeClr val="tx1"/>
                </a:solidFill>
                <a:latin typeface="Arial" pitchFamily="34" charset="0"/>
                <a:cs typeface="Arial" pitchFamily="34" charset="0"/>
              </a:rPr>
              <a:t> </a:t>
            </a:r>
            <a:r>
              <a:rPr lang="en-US" sz="2700" b="1" dirty="0" err="1">
                <a:solidFill>
                  <a:schemeClr val="tx1"/>
                </a:solidFill>
                <a:latin typeface="Arial" pitchFamily="34" charset="0"/>
                <a:cs typeface="Arial" pitchFamily="34" charset="0"/>
              </a:rPr>
              <a:t>điểm</a:t>
            </a:r>
            <a:endParaRPr lang="en-US" sz="2700" dirty="0">
              <a:solidFill>
                <a:schemeClr val="tx1"/>
              </a:solidFill>
              <a:latin typeface="Arial" pitchFamily="34" charset="0"/>
              <a:cs typeface="Arial" pitchFamily="34" charset="0"/>
            </a:endParaRPr>
          </a:p>
        </p:txBody>
      </p:sp>
      <p:sp>
        <p:nvSpPr>
          <p:cNvPr id="3" name="Content Placeholder 2"/>
          <p:cNvSpPr>
            <a:spLocks noGrp="1"/>
          </p:cNvSpPr>
          <p:nvPr>
            <p:ph sz="quarter" idx="1"/>
          </p:nvPr>
        </p:nvSpPr>
        <p:spPr>
          <a:xfrm>
            <a:off x="734850" y="1503196"/>
            <a:ext cx="7969200" cy="5639477"/>
          </a:xfrm>
        </p:spPr>
        <p:txBody>
          <a:bodyPr>
            <a:noAutofit/>
          </a:bodyPr>
          <a:lstStyle/>
          <a:p>
            <a:pPr algn="just"/>
            <a:r>
              <a:rPr lang="en-US" sz="2100" b="1" dirty="0" err="1">
                <a:latin typeface="Arial" pitchFamily="34" charset="0"/>
                <a:cs typeface="Arial" pitchFamily="34" charset="0"/>
              </a:rPr>
              <a:t>Ưu</a:t>
            </a:r>
            <a:r>
              <a:rPr lang="en-US" sz="2100" b="1" dirty="0">
                <a:latin typeface="Arial" pitchFamily="34" charset="0"/>
                <a:cs typeface="Arial" pitchFamily="34" charset="0"/>
              </a:rPr>
              <a:t> </a:t>
            </a:r>
            <a:r>
              <a:rPr lang="en-US" sz="2100" b="1" dirty="0" err="1">
                <a:latin typeface="Arial" pitchFamily="34" charset="0"/>
                <a:cs typeface="Arial" pitchFamily="34" charset="0"/>
              </a:rPr>
              <a:t>điểm</a:t>
            </a:r>
            <a:r>
              <a:rPr lang="en-US" sz="2100" b="1" dirty="0">
                <a:latin typeface="Arial" pitchFamily="34" charset="0"/>
                <a:cs typeface="Arial" pitchFamily="34" charset="0"/>
              </a:rPr>
              <a:t>:</a:t>
            </a:r>
          </a:p>
          <a:p>
            <a:pPr algn="just">
              <a:buFontTx/>
              <a:buChar char="-"/>
            </a:pPr>
            <a:r>
              <a:rPr lang="en-US" sz="2100" dirty="0" err="1">
                <a:latin typeface="Arial" pitchFamily="34" charset="0"/>
                <a:cs typeface="Arial" pitchFamily="34" charset="0"/>
              </a:rPr>
              <a:t>Có</a:t>
            </a:r>
            <a:r>
              <a:rPr lang="en-US" sz="2100" dirty="0">
                <a:latin typeface="Arial" pitchFamily="34" charset="0"/>
                <a:cs typeface="Arial" pitchFamily="34" charset="0"/>
              </a:rPr>
              <a:t> </a:t>
            </a:r>
            <a:r>
              <a:rPr lang="en-US" sz="2100" dirty="0" err="1">
                <a:latin typeface="Arial" pitchFamily="34" charset="0"/>
                <a:cs typeface="Arial" pitchFamily="34" charset="0"/>
              </a:rPr>
              <a:t>thể</a:t>
            </a:r>
            <a:r>
              <a:rPr lang="en-US" sz="2100" dirty="0">
                <a:latin typeface="Arial" pitchFamily="34" charset="0"/>
                <a:cs typeface="Arial" pitchFamily="34" charset="0"/>
              </a:rPr>
              <a:t> </a:t>
            </a:r>
            <a:r>
              <a:rPr lang="en-US" sz="2100" dirty="0" err="1">
                <a:latin typeface="Arial" pitchFamily="34" charset="0"/>
                <a:cs typeface="Arial" pitchFamily="34" charset="0"/>
              </a:rPr>
              <a:t>truyền</a:t>
            </a:r>
            <a:r>
              <a:rPr lang="en-US" sz="2100" dirty="0">
                <a:latin typeface="Arial" pitchFamily="34" charset="0"/>
                <a:cs typeface="Arial" pitchFamily="34" charset="0"/>
              </a:rPr>
              <a:t> </a:t>
            </a:r>
            <a:r>
              <a:rPr lang="en-US" sz="2100" dirty="0" err="1">
                <a:latin typeface="Arial" pitchFamily="34" charset="0"/>
                <a:cs typeface="Arial" pitchFamily="34" charset="0"/>
              </a:rPr>
              <a:t>động</a:t>
            </a:r>
            <a:r>
              <a:rPr lang="en-US" sz="2100" dirty="0">
                <a:latin typeface="Arial" pitchFamily="34" charset="0"/>
                <a:cs typeface="Arial" pitchFamily="34" charset="0"/>
              </a:rPr>
              <a:t> </a:t>
            </a:r>
            <a:r>
              <a:rPr lang="en-US" sz="2100" dirty="0" err="1">
                <a:latin typeface="Arial" pitchFamily="34" charset="0"/>
                <a:cs typeface="Arial" pitchFamily="34" charset="0"/>
              </a:rPr>
              <a:t>giữa</a:t>
            </a:r>
            <a:r>
              <a:rPr lang="en-US" sz="2100" dirty="0">
                <a:latin typeface="Arial" pitchFamily="34" charset="0"/>
                <a:cs typeface="Arial" pitchFamily="34" charset="0"/>
              </a:rPr>
              <a:t> </a:t>
            </a:r>
            <a:r>
              <a:rPr lang="en-US" sz="2100" dirty="0" err="1">
                <a:latin typeface="Arial" pitchFamily="34" charset="0"/>
                <a:cs typeface="Arial" pitchFamily="34" charset="0"/>
              </a:rPr>
              <a:t>các</a:t>
            </a:r>
            <a:r>
              <a:rPr lang="en-US" sz="2100" dirty="0">
                <a:latin typeface="Arial" pitchFamily="34" charset="0"/>
                <a:cs typeface="Arial" pitchFamily="34" charset="0"/>
              </a:rPr>
              <a:t> </a:t>
            </a:r>
            <a:r>
              <a:rPr lang="en-US" sz="2100" dirty="0" err="1">
                <a:latin typeface="Arial" pitchFamily="34" charset="0"/>
                <a:cs typeface="Arial" pitchFamily="34" charset="0"/>
              </a:rPr>
              <a:t>trục</a:t>
            </a:r>
            <a:r>
              <a:rPr lang="en-US" sz="2100" dirty="0">
                <a:latin typeface="Arial" pitchFamily="34" charset="0"/>
                <a:cs typeface="Arial" pitchFamily="34" charset="0"/>
              </a:rPr>
              <a:t> </a:t>
            </a:r>
            <a:r>
              <a:rPr lang="en-US" sz="2100" dirty="0" err="1">
                <a:latin typeface="Arial" pitchFamily="34" charset="0"/>
                <a:cs typeface="Arial" pitchFamily="34" charset="0"/>
              </a:rPr>
              <a:t>cách</a:t>
            </a:r>
            <a:r>
              <a:rPr lang="en-US" sz="2100" dirty="0">
                <a:latin typeface="Arial" pitchFamily="34" charset="0"/>
                <a:cs typeface="Arial" pitchFamily="34" charset="0"/>
              </a:rPr>
              <a:t> </a:t>
            </a:r>
            <a:r>
              <a:rPr lang="en-US" sz="2100" dirty="0" err="1">
                <a:latin typeface="Arial" pitchFamily="34" charset="0"/>
                <a:cs typeface="Arial" pitchFamily="34" charset="0"/>
              </a:rPr>
              <a:t>xa</a:t>
            </a:r>
            <a:r>
              <a:rPr lang="en-US" sz="2100" dirty="0">
                <a:latin typeface="Arial" pitchFamily="34" charset="0"/>
                <a:cs typeface="Arial" pitchFamily="34" charset="0"/>
              </a:rPr>
              <a:t> </a:t>
            </a:r>
            <a:r>
              <a:rPr lang="en-US" sz="2100" dirty="0" err="1">
                <a:latin typeface="Arial" pitchFamily="34" charset="0"/>
                <a:cs typeface="Arial" pitchFamily="34" charset="0"/>
              </a:rPr>
              <a:t>nhau</a:t>
            </a:r>
            <a:r>
              <a:rPr lang="en-US" sz="2100" dirty="0">
                <a:latin typeface="Arial" pitchFamily="34" charset="0"/>
                <a:cs typeface="Arial" pitchFamily="34" charset="0"/>
              </a:rPr>
              <a:t>,</a:t>
            </a:r>
          </a:p>
          <a:p>
            <a:pPr algn="just">
              <a:buFontTx/>
              <a:buChar char="-"/>
            </a:pPr>
            <a:r>
              <a:rPr lang="en-US" sz="2100" dirty="0" err="1">
                <a:latin typeface="Arial" pitchFamily="34" charset="0"/>
                <a:cs typeface="Arial" pitchFamily="34" charset="0"/>
              </a:rPr>
              <a:t>Làm</a:t>
            </a:r>
            <a:r>
              <a:rPr lang="en-US" sz="2100" dirty="0">
                <a:latin typeface="Arial" pitchFamily="34" charset="0"/>
                <a:cs typeface="Arial" pitchFamily="34" charset="0"/>
              </a:rPr>
              <a:t> </a:t>
            </a:r>
            <a:r>
              <a:rPr lang="en-US" sz="2100" dirty="0" err="1">
                <a:latin typeface="Arial" pitchFamily="34" charset="0"/>
                <a:cs typeface="Arial" pitchFamily="34" charset="0"/>
              </a:rPr>
              <a:t>việc</a:t>
            </a:r>
            <a:r>
              <a:rPr lang="en-US" sz="2100" dirty="0">
                <a:latin typeface="Arial" pitchFamily="34" charset="0"/>
                <a:cs typeface="Arial" pitchFamily="34" charset="0"/>
              </a:rPr>
              <a:t> </a:t>
            </a:r>
            <a:r>
              <a:rPr lang="en-US" sz="2100" dirty="0" err="1">
                <a:latin typeface="Arial" pitchFamily="34" charset="0"/>
                <a:cs typeface="Arial" pitchFamily="34" charset="0"/>
              </a:rPr>
              <a:t>êm</a:t>
            </a:r>
            <a:r>
              <a:rPr lang="en-US" sz="2100" dirty="0">
                <a:latin typeface="Arial" pitchFamily="34" charset="0"/>
                <a:cs typeface="Arial" pitchFamily="34" charset="0"/>
              </a:rPr>
              <a:t>, </a:t>
            </a:r>
            <a:r>
              <a:rPr lang="en-US" sz="2100" dirty="0" err="1">
                <a:latin typeface="Arial" pitchFamily="34" charset="0"/>
                <a:cs typeface="Arial" pitchFamily="34" charset="0"/>
              </a:rPr>
              <a:t>không</a:t>
            </a:r>
            <a:r>
              <a:rPr lang="en-US" sz="2100" dirty="0">
                <a:latin typeface="Arial" pitchFamily="34" charset="0"/>
                <a:cs typeface="Arial" pitchFamily="34" charset="0"/>
              </a:rPr>
              <a:t> </a:t>
            </a:r>
            <a:r>
              <a:rPr lang="en-US" sz="2100" dirty="0" err="1">
                <a:latin typeface="Arial" pitchFamily="34" charset="0"/>
                <a:cs typeface="Arial" pitchFamily="34" charset="0"/>
              </a:rPr>
              <a:t>gây</a:t>
            </a:r>
            <a:r>
              <a:rPr lang="en-US" sz="2100" dirty="0">
                <a:latin typeface="Arial" pitchFamily="34" charset="0"/>
                <a:cs typeface="Arial" pitchFamily="34" charset="0"/>
              </a:rPr>
              <a:t> </a:t>
            </a:r>
            <a:r>
              <a:rPr lang="en-US" sz="2100" dirty="0" err="1">
                <a:latin typeface="Arial" pitchFamily="34" charset="0"/>
                <a:cs typeface="Arial" pitchFamily="34" charset="0"/>
              </a:rPr>
              <a:t>ồn</a:t>
            </a:r>
            <a:r>
              <a:rPr lang="en-US" sz="2100" dirty="0">
                <a:latin typeface="Arial" pitchFamily="34" charset="0"/>
                <a:cs typeface="Arial" pitchFamily="34" charset="0"/>
              </a:rPr>
              <a:t> </a:t>
            </a:r>
            <a:r>
              <a:rPr lang="en-US" sz="2100" dirty="0" err="1">
                <a:latin typeface="Arial" pitchFamily="34" charset="0"/>
                <a:cs typeface="Arial" pitchFamily="34" charset="0"/>
              </a:rPr>
              <a:t>ào</a:t>
            </a:r>
            <a:r>
              <a:rPr lang="en-US" sz="2100" dirty="0">
                <a:latin typeface="Arial" pitchFamily="34" charset="0"/>
                <a:cs typeface="Arial" pitchFamily="34" charset="0"/>
              </a:rPr>
              <a:t>,</a:t>
            </a:r>
          </a:p>
          <a:p>
            <a:pPr algn="just">
              <a:buFontTx/>
              <a:buChar char="-"/>
            </a:pPr>
            <a:r>
              <a:rPr lang="en-US" sz="2100" dirty="0" err="1">
                <a:latin typeface="Arial" pitchFamily="34" charset="0"/>
                <a:cs typeface="Arial" pitchFamily="34" charset="0"/>
              </a:rPr>
              <a:t>Kết</a:t>
            </a:r>
            <a:r>
              <a:rPr lang="en-US" sz="2100" dirty="0">
                <a:latin typeface="Arial" pitchFamily="34" charset="0"/>
                <a:cs typeface="Arial" pitchFamily="34" charset="0"/>
              </a:rPr>
              <a:t> </a:t>
            </a:r>
            <a:r>
              <a:rPr lang="en-US" sz="2100" dirty="0" err="1">
                <a:latin typeface="Arial" pitchFamily="34" charset="0"/>
                <a:cs typeface="Arial" pitchFamily="34" charset="0"/>
              </a:rPr>
              <a:t>cấu</a:t>
            </a:r>
            <a:r>
              <a:rPr lang="en-US" sz="2100" dirty="0">
                <a:latin typeface="Arial" pitchFamily="34" charset="0"/>
                <a:cs typeface="Arial" pitchFamily="34" charset="0"/>
              </a:rPr>
              <a:t> </a:t>
            </a:r>
            <a:r>
              <a:rPr lang="en-US" sz="2100" dirty="0" err="1">
                <a:latin typeface="Arial" pitchFamily="34" charset="0"/>
                <a:cs typeface="Arial" pitchFamily="34" charset="0"/>
              </a:rPr>
              <a:t>và</a:t>
            </a:r>
            <a:r>
              <a:rPr lang="en-US" sz="2100" dirty="0">
                <a:latin typeface="Arial" pitchFamily="34" charset="0"/>
                <a:cs typeface="Arial" pitchFamily="34" charset="0"/>
              </a:rPr>
              <a:t> </a:t>
            </a:r>
            <a:r>
              <a:rPr lang="en-US" sz="2100" dirty="0" err="1">
                <a:latin typeface="Arial" pitchFamily="34" charset="0"/>
                <a:cs typeface="Arial" pitchFamily="34" charset="0"/>
              </a:rPr>
              <a:t>vận</a:t>
            </a:r>
            <a:r>
              <a:rPr lang="en-US" sz="2100" dirty="0">
                <a:latin typeface="Arial" pitchFamily="34" charset="0"/>
                <a:cs typeface="Arial" pitchFamily="34" charset="0"/>
              </a:rPr>
              <a:t> </a:t>
            </a:r>
            <a:r>
              <a:rPr lang="en-US" sz="2100" dirty="0" err="1">
                <a:latin typeface="Arial" pitchFamily="34" charset="0"/>
                <a:cs typeface="Arial" pitchFamily="34" charset="0"/>
              </a:rPr>
              <a:t>hành</a:t>
            </a:r>
            <a:r>
              <a:rPr lang="en-US" sz="2100" dirty="0">
                <a:latin typeface="Arial" pitchFamily="34" charset="0"/>
                <a:cs typeface="Arial" pitchFamily="34" charset="0"/>
              </a:rPr>
              <a:t> </a:t>
            </a:r>
            <a:r>
              <a:rPr lang="en-US" sz="2100" dirty="0" err="1">
                <a:latin typeface="Arial" pitchFamily="34" charset="0"/>
                <a:cs typeface="Arial" pitchFamily="34" charset="0"/>
              </a:rPr>
              <a:t>đơn</a:t>
            </a:r>
            <a:r>
              <a:rPr lang="en-US" sz="2100" dirty="0">
                <a:latin typeface="Arial" pitchFamily="34" charset="0"/>
                <a:cs typeface="Arial" pitchFamily="34" charset="0"/>
              </a:rPr>
              <a:t> </a:t>
            </a:r>
            <a:r>
              <a:rPr lang="en-US" sz="2100" dirty="0" err="1">
                <a:latin typeface="Arial" pitchFamily="34" charset="0"/>
                <a:cs typeface="Arial" pitchFamily="34" charset="0"/>
              </a:rPr>
              <a:t>giãn</a:t>
            </a:r>
            <a:r>
              <a:rPr lang="en-US" sz="2100" dirty="0">
                <a:latin typeface="Arial" pitchFamily="34" charset="0"/>
                <a:cs typeface="Arial" pitchFamily="34" charset="0"/>
              </a:rPr>
              <a:t>,</a:t>
            </a:r>
          </a:p>
          <a:p>
            <a:pPr algn="just">
              <a:buFontTx/>
              <a:buChar char="-"/>
            </a:pPr>
            <a:r>
              <a:rPr lang="en-US" sz="2100" dirty="0" err="1">
                <a:latin typeface="Arial" pitchFamily="34" charset="0"/>
                <a:cs typeface="Arial" pitchFamily="34" charset="0"/>
              </a:rPr>
              <a:t>Nhờ</a:t>
            </a:r>
            <a:r>
              <a:rPr lang="en-US" sz="2100" dirty="0">
                <a:latin typeface="Arial" pitchFamily="34" charset="0"/>
                <a:cs typeface="Arial" pitchFamily="34" charset="0"/>
              </a:rPr>
              <a:t> </a:t>
            </a:r>
            <a:r>
              <a:rPr lang="en-US" sz="2100" dirty="0" err="1">
                <a:latin typeface="Arial" pitchFamily="34" charset="0"/>
                <a:cs typeface="Arial" pitchFamily="34" charset="0"/>
              </a:rPr>
              <a:t>tính</a:t>
            </a:r>
            <a:r>
              <a:rPr lang="en-US" sz="2100" dirty="0">
                <a:latin typeface="Arial" pitchFamily="34" charset="0"/>
                <a:cs typeface="Arial" pitchFamily="34" charset="0"/>
              </a:rPr>
              <a:t> </a:t>
            </a:r>
            <a:r>
              <a:rPr lang="en-US" sz="2100" dirty="0" err="1">
                <a:latin typeface="Arial" pitchFamily="34" charset="0"/>
                <a:cs typeface="Arial" pitchFamily="34" charset="0"/>
              </a:rPr>
              <a:t>chất</a:t>
            </a:r>
            <a:r>
              <a:rPr lang="en-US" sz="2100" dirty="0">
                <a:latin typeface="Arial" pitchFamily="34" charset="0"/>
                <a:cs typeface="Arial" pitchFamily="34" charset="0"/>
              </a:rPr>
              <a:t> </a:t>
            </a:r>
            <a:r>
              <a:rPr lang="en-US" sz="2100" dirty="0" err="1">
                <a:latin typeface="Arial" pitchFamily="34" charset="0"/>
                <a:cs typeface="Arial" pitchFamily="34" charset="0"/>
              </a:rPr>
              <a:t>đàn</a:t>
            </a:r>
            <a:r>
              <a:rPr lang="en-US" sz="2100" dirty="0">
                <a:latin typeface="Arial" pitchFamily="34" charset="0"/>
                <a:cs typeface="Arial" pitchFamily="34" charset="0"/>
              </a:rPr>
              <a:t> </a:t>
            </a:r>
            <a:r>
              <a:rPr lang="en-US" sz="2100" dirty="0" err="1">
                <a:latin typeface="Arial" pitchFamily="34" charset="0"/>
                <a:cs typeface="Arial" pitchFamily="34" charset="0"/>
              </a:rPr>
              <a:t>hồi</a:t>
            </a:r>
            <a:r>
              <a:rPr lang="en-US" sz="2100" dirty="0">
                <a:latin typeface="Arial" pitchFamily="34" charset="0"/>
                <a:cs typeface="Arial" pitchFamily="34" charset="0"/>
              </a:rPr>
              <a:t> </a:t>
            </a:r>
            <a:r>
              <a:rPr lang="en-US" sz="2100" dirty="0" err="1">
                <a:latin typeface="Arial" pitchFamily="34" charset="0"/>
                <a:cs typeface="Arial" pitchFamily="34" charset="0"/>
              </a:rPr>
              <a:t>nên</a:t>
            </a:r>
            <a:r>
              <a:rPr lang="en-US" sz="2100" dirty="0">
                <a:latin typeface="Arial" pitchFamily="34" charset="0"/>
                <a:cs typeface="Arial" pitchFamily="34" charset="0"/>
              </a:rPr>
              <a:t> </a:t>
            </a:r>
            <a:r>
              <a:rPr lang="en-US" sz="2100" dirty="0" err="1">
                <a:latin typeface="Arial" pitchFamily="34" charset="0"/>
                <a:cs typeface="Arial" pitchFamily="34" charset="0"/>
              </a:rPr>
              <a:t>tránh</a:t>
            </a:r>
            <a:r>
              <a:rPr lang="en-US" sz="2100" dirty="0">
                <a:latin typeface="Arial" pitchFamily="34" charset="0"/>
                <a:cs typeface="Arial" pitchFamily="34" charset="0"/>
              </a:rPr>
              <a:t> </a:t>
            </a:r>
            <a:r>
              <a:rPr lang="en-US" sz="2100" dirty="0" err="1">
                <a:latin typeface="Arial" pitchFamily="34" charset="0"/>
                <a:cs typeface="Arial" pitchFamily="34" charset="0"/>
              </a:rPr>
              <a:t>được</a:t>
            </a:r>
            <a:r>
              <a:rPr lang="en-US" sz="2100" dirty="0">
                <a:latin typeface="Arial" pitchFamily="34" charset="0"/>
                <a:cs typeface="Arial" pitchFamily="34" charset="0"/>
              </a:rPr>
              <a:t> </a:t>
            </a:r>
            <a:r>
              <a:rPr lang="en-US" sz="2100" dirty="0" err="1">
                <a:latin typeface="Arial" pitchFamily="34" charset="0"/>
                <a:cs typeface="Arial" pitchFamily="34" charset="0"/>
              </a:rPr>
              <a:t>dao</a:t>
            </a:r>
            <a:r>
              <a:rPr lang="en-US" sz="2100" dirty="0">
                <a:latin typeface="Arial" pitchFamily="34" charset="0"/>
                <a:cs typeface="Arial" pitchFamily="34" charset="0"/>
              </a:rPr>
              <a:t> </a:t>
            </a:r>
            <a:r>
              <a:rPr lang="en-US" sz="2100" dirty="0" err="1">
                <a:latin typeface="Arial" pitchFamily="34" charset="0"/>
                <a:cs typeface="Arial" pitchFamily="34" charset="0"/>
              </a:rPr>
              <a:t>động</a:t>
            </a:r>
            <a:r>
              <a:rPr lang="en-US" sz="2100" dirty="0">
                <a:latin typeface="Arial" pitchFamily="34" charset="0"/>
                <a:cs typeface="Arial" pitchFamily="34" charset="0"/>
              </a:rPr>
              <a:t> </a:t>
            </a:r>
            <a:r>
              <a:rPr lang="en-US" sz="2100" dirty="0" err="1">
                <a:latin typeface="Arial" pitchFamily="34" charset="0"/>
                <a:cs typeface="Arial" pitchFamily="34" charset="0"/>
              </a:rPr>
              <a:t>sinh</a:t>
            </a:r>
            <a:r>
              <a:rPr lang="en-US" sz="2100" dirty="0">
                <a:latin typeface="Arial" pitchFamily="34" charset="0"/>
                <a:cs typeface="Arial" pitchFamily="34" charset="0"/>
              </a:rPr>
              <a:t> </a:t>
            </a:r>
            <a:r>
              <a:rPr lang="en-US" sz="2100" dirty="0" err="1">
                <a:latin typeface="Arial" pitchFamily="34" charset="0"/>
                <a:cs typeface="Arial" pitchFamily="34" charset="0"/>
              </a:rPr>
              <a:t>ra</a:t>
            </a:r>
            <a:r>
              <a:rPr lang="en-US" sz="2100" dirty="0">
                <a:latin typeface="Arial" pitchFamily="34" charset="0"/>
                <a:cs typeface="Arial" pitchFamily="34" charset="0"/>
              </a:rPr>
              <a:t> do </a:t>
            </a:r>
            <a:r>
              <a:rPr lang="en-US" sz="2100" dirty="0" err="1">
                <a:latin typeface="Arial" pitchFamily="34" charset="0"/>
                <a:cs typeface="Arial" pitchFamily="34" charset="0"/>
              </a:rPr>
              <a:t>tải</a:t>
            </a:r>
            <a:r>
              <a:rPr lang="en-US" sz="2100" dirty="0">
                <a:latin typeface="Arial" pitchFamily="34" charset="0"/>
                <a:cs typeface="Arial" pitchFamily="34" charset="0"/>
              </a:rPr>
              <a:t> </a:t>
            </a:r>
            <a:r>
              <a:rPr lang="en-US" sz="2100" dirty="0" err="1">
                <a:latin typeface="Arial" pitchFamily="34" charset="0"/>
                <a:cs typeface="Arial" pitchFamily="34" charset="0"/>
              </a:rPr>
              <a:t>trọng</a:t>
            </a:r>
            <a:r>
              <a:rPr lang="en-US" sz="2100" dirty="0">
                <a:latin typeface="Arial" pitchFamily="34" charset="0"/>
                <a:cs typeface="Arial" pitchFamily="34" charset="0"/>
              </a:rPr>
              <a:t> </a:t>
            </a:r>
            <a:r>
              <a:rPr lang="en-US" sz="2100" dirty="0" err="1">
                <a:latin typeface="Arial" pitchFamily="34" charset="0"/>
                <a:cs typeface="Arial" pitchFamily="34" charset="0"/>
              </a:rPr>
              <a:t>thay</a:t>
            </a:r>
            <a:r>
              <a:rPr lang="en-US" sz="2100" dirty="0">
                <a:latin typeface="Arial" pitchFamily="34" charset="0"/>
                <a:cs typeface="Arial" pitchFamily="34" charset="0"/>
              </a:rPr>
              <a:t> </a:t>
            </a:r>
            <a:r>
              <a:rPr lang="en-US" sz="2100" dirty="0" err="1">
                <a:latin typeface="Arial" pitchFamily="34" charset="0"/>
                <a:cs typeface="Arial" pitchFamily="34" charset="0"/>
              </a:rPr>
              <a:t>đổi</a:t>
            </a:r>
            <a:r>
              <a:rPr lang="en-US" sz="2100" dirty="0">
                <a:latin typeface="Arial" pitchFamily="34" charset="0"/>
                <a:cs typeface="Arial" pitchFamily="34" charset="0"/>
              </a:rPr>
              <a:t> </a:t>
            </a:r>
            <a:r>
              <a:rPr lang="en-US" sz="2100" dirty="0" err="1">
                <a:latin typeface="Arial" pitchFamily="34" charset="0"/>
                <a:cs typeface="Arial" pitchFamily="34" charset="0"/>
              </a:rPr>
              <a:t>tác</a:t>
            </a:r>
            <a:r>
              <a:rPr lang="en-US" sz="2100" dirty="0">
                <a:latin typeface="Arial" pitchFamily="34" charset="0"/>
                <a:cs typeface="Arial" pitchFamily="34" charset="0"/>
              </a:rPr>
              <a:t> </a:t>
            </a:r>
            <a:r>
              <a:rPr lang="en-US" sz="2100" dirty="0" err="1">
                <a:latin typeface="Arial" pitchFamily="34" charset="0"/>
                <a:cs typeface="Arial" pitchFamily="34" charset="0"/>
              </a:rPr>
              <a:t>dụng</a:t>
            </a:r>
            <a:r>
              <a:rPr lang="en-US" sz="2100" dirty="0">
                <a:latin typeface="Arial" pitchFamily="34" charset="0"/>
                <a:cs typeface="Arial" pitchFamily="34" charset="0"/>
              </a:rPr>
              <a:t> </a:t>
            </a:r>
            <a:r>
              <a:rPr lang="en-US" sz="2100" dirty="0" err="1">
                <a:latin typeface="Arial" pitchFamily="34" charset="0"/>
                <a:cs typeface="Arial" pitchFamily="34" charset="0"/>
              </a:rPr>
              <a:t>lên</a:t>
            </a:r>
            <a:r>
              <a:rPr lang="en-US" sz="2100" dirty="0">
                <a:latin typeface="Arial" pitchFamily="34" charset="0"/>
                <a:cs typeface="Arial" pitchFamily="34" charset="0"/>
              </a:rPr>
              <a:t> </a:t>
            </a:r>
            <a:r>
              <a:rPr lang="en-US" sz="2100" dirty="0" err="1">
                <a:latin typeface="Arial" pitchFamily="34" charset="0"/>
                <a:cs typeface="Arial" pitchFamily="34" charset="0"/>
              </a:rPr>
              <a:t>cơ</a:t>
            </a:r>
            <a:r>
              <a:rPr lang="en-US" sz="2100" dirty="0">
                <a:latin typeface="Arial" pitchFamily="34" charset="0"/>
                <a:cs typeface="Arial" pitchFamily="34" charset="0"/>
              </a:rPr>
              <a:t> </a:t>
            </a:r>
            <a:r>
              <a:rPr lang="en-US" sz="2100" dirty="0" err="1">
                <a:latin typeface="Arial" pitchFamily="34" charset="0"/>
                <a:cs typeface="Arial" pitchFamily="34" charset="0"/>
              </a:rPr>
              <a:t>cấu</a:t>
            </a:r>
            <a:r>
              <a:rPr lang="en-US" sz="2100" dirty="0">
                <a:latin typeface="Arial" pitchFamily="34" charset="0"/>
                <a:cs typeface="Arial" pitchFamily="34" charset="0"/>
              </a:rPr>
              <a:t>,</a:t>
            </a:r>
          </a:p>
          <a:p>
            <a:pPr algn="just">
              <a:buFontTx/>
              <a:buChar char="-"/>
            </a:pPr>
            <a:r>
              <a:rPr lang="en-US" sz="2100" dirty="0" err="1">
                <a:latin typeface="Arial" pitchFamily="34" charset="0"/>
                <a:cs typeface="Arial" pitchFamily="34" charset="0"/>
              </a:rPr>
              <a:t>Nhờ</a:t>
            </a:r>
            <a:r>
              <a:rPr lang="en-US" sz="2100" dirty="0">
                <a:latin typeface="Arial" pitchFamily="34" charset="0"/>
                <a:cs typeface="Arial" pitchFamily="34" charset="0"/>
              </a:rPr>
              <a:t> </a:t>
            </a:r>
            <a:r>
              <a:rPr lang="en-US" sz="2100" dirty="0" err="1">
                <a:latin typeface="Arial" pitchFamily="34" charset="0"/>
                <a:cs typeface="Arial" pitchFamily="34" charset="0"/>
              </a:rPr>
              <a:t>sự</a:t>
            </a:r>
            <a:r>
              <a:rPr lang="en-US" sz="2100" dirty="0">
                <a:latin typeface="Arial" pitchFamily="34" charset="0"/>
                <a:cs typeface="Arial" pitchFamily="34" charset="0"/>
              </a:rPr>
              <a:t> </a:t>
            </a:r>
            <a:r>
              <a:rPr lang="en-US" sz="2100" dirty="0" err="1">
                <a:latin typeface="Arial" pitchFamily="34" charset="0"/>
                <a:cs typeface="Arial" pitchFamily="34" charset="0"/>
              </a:rPr>
              <a:t>trượt</a:t>
            </a:r>
            <a:r>
              <a:rPr lang="en-US" sz="2100" dirty="0">
                <a:latin typeface="Arial" pitchFamily="34" charset="0"/>
                <a:cs typeface="Arial" pitchFamily="34" charset="0"/>
              </a:rPr>
              <a:t> </a:t>
            </a:r>
            <a:r>
              <a:rPr lang="en-US" sz="2100" dirty="0" err="1">
                <a:latin typeface="Arial" pitchFamily="34" charset="0"/>
                <a:cs typeface="Arial" pitchFamily="34" charset="0"/>
              </a:rPr>
              <a:t>của</a:t>
            </a:r>
            <a:r>
              <a:rPr lang="en-US" sz="2100" dirty="0">
                <a:latin typeface="Arial" pitchFamily="34" charset="0"/>
                <a:cs typeface="Arial" pitchFamily="34" charset="0"/>
              </a:rPr>
              <a:t> </a:t>
            </a:r>
            <a:r>
              <a:rPr lang="en-US" sz="2100" dirty="0" err="1">
                <a:latin typeface="Arial" pitchFamily="34" charset="0"/>
                <a:cs typeface="Arial" pitchFamily="34" charset="0"/>
              </a:rPr>
              <a:t>đai</a:t>
            </a:r>
            <a:r>
              <a:rPr lang="en-US" sz="2100" dirty="0">
                <a:latin typeface="Arial" pitchFamily="34" charset="0"/>
                <a:cs typeface="Arial" pitchFamily="34" charset="0"/>
              </a:rPr>
              <a:t> </a:t>
            </a:r>
            <a:r>
              <a:rPr lang="en-US" sz="2100" dirty="0" err="1">
                <a:latin typeface="Arial" pitchFamily="34" charset="0"/>
                <a:cs typeface="Arial" pitchFamily="34" charset="0"/>
              </a:rPr>
              <a:t>nên</a:t>
            </a:r>
            <a:r>
              <a:rPr lang="en-US" sz="2100" dirty="0">
                <a:latin typeface="Arial" pitchFamily="34" charset="0"/>
                <a:cs typeface="Arial" pitchFamily="34" charset="0"/>
              </a:rPr>
              <a:t> </a:t>
            </a:r>
            <a:r>
              <a:rPr lang="en-US" sz="2100" dirty="0" err="1">
                <a:latin typeface="Arial" pitchFamily="34" charset="0"/>
                <a:cs typeface="Arial" pitchFamily="34" charset="0"/>
              </a:rPr>
              <a:t>đề</a:t>
            </a:r>
            <a:r>
              <a:rPr lang="en-US" sz="2100" dirty="0">
                <a:latin typeface="Arial" pitchFamily="34" charset="0"/>
                <a:cs typeface="Arial" pitchFamily="34" charset="0"/>
              </a:rPr>
              <a:t> </a:t>
            </a:r>
            <a:r>
              <a:rPr lang="en-US" sz="2100" dirty="0" err="1">
                <a:latin typeface="Arial" pitchFamily="34" charset="0"/>
                <a:cs typeface="Arial" pitchFamily="34" charset="0"/>
              </a:rPr>
              <a:t>phòng</a:t>
            </a:r>
            <a:r>
              <a:rPr lang="en-US" sz="2100" dirty="0">
                <a:latin typeface="Arial" pitchFamily="34" charset="0"/>
                <a:cs typeface="Arial" pitchFamily="34" charset="0"/>
              </a:rPr>
              <a:t> </a:t>
            </a:r>
            <a:r>
              <a:rPr lang="en-US" sz="2100" dirty="0" err="1">
                <a:latin typeface="Arial" pitchFamily="34" charset="0"/>
                <a:cs typeface="Arial" pitchFamily="34" charset="0"/>
              </a:rPr>
              <a:t>sự</a:t>
            </a:r>
            <a:r>
              <a:rPr lang="en-US" sz="2100" dirty="0">
                <a:latin typeface="Arial" pitchFamily="34" charset="0"/>
                <a:cs typeface="Arial" pitchFamily="34" charset="0"/>
              </a:rPr>
              <a:t> </a:t>
            </a:r>
            <a:r>
              <a:rPr lang="en-US" sz="2100" dirty="0" err="1">
                <a:latin typeface="Arial" pitchFamily="34" charset="0"/>
                <a:cs typeface="Arial" pitchFamily="34" charset="0"/>
              </a:rPr>
              <a:t>quá</a:t>
            </a:r>
            <a:r>
              <a:rPr lang="en-US" sz="2100" dirty="0">
                <a:latin typeface="Arial" pitchFamily="34" charset="0"/>
                <a:cs typeface="Arial" pitchFamily="34" charset="0"/>
              </a:rPr>
              <a:t> </a:t>
            </a:r>
            <a:r>
              <a:rPr lang="en-US" sz="2100" dirty="0" err="1">
                <a:latin typeface="Arial" pitchFamily="34" charset="0"/>
                <a:cs typeface="Arial" pitchFamily="34" charset="0"/>
              </a:rPr>
              <a:t>tải</a:t>
            </a:r>
            <a:r>
              <a:rPr lang="en-US" sz="2100" dirty="0">
                <a:latin typeface="Arial" pitchFamily="34" charset="0"/>
                <a:cs typeface="Arial" pitchFamily="34" charset="0"/>
              </a:rPr>
              <a:t> </a:t>
            </a:r>
            <a:r>
              <a:rPr lang="en-US" sz="2100" dirty="0" err="1">
                <a:latin typeface="Arial" pitchFamily="34" charset="0"/>
                <a:cs typeface="Arial" pitchFamily="34" charset="0"/>
              </a:rPr>
              <a:t>xảy</a:t>
            </a:r>
            <a:r>
              <a:rPr lang="en-US" sz="2100" dirty="0">
                <a:latin typeface="Arial" pitchFamily="34" charset="0"/>
                <a:cs typeface="Arial" pitchFamily="34" charset="0"/>
              </a:rPr>
              <a:t> </a:t>
            </a:r>
            <a:r>
              <a:rPr lang="en-US" sz="2100" dirty="0" err="1">
                <a:latin typeface="Arial" pitchFamily="34" charset="0"/>
                <a:cs typeface="Arial" pitchFamily="34" charset="0"/>
              </a:rPr>
              <a:t>ra</a:t>
            </a:r>
            <a:r>
              <a:rPr lang="en-US" sz="2100" dirty="0">
                <a:latin typeface="Arial" pitchFamily="34" charset="0"/>
                <a:cs typeface="Arial" pitchFamily="34" charset="0"/>
              </a:rPr>
              <a:t> </a:t>
            </a:r>
            <a:r>
              <a:rPr lang="en-US" sz="2100" dirty="0" err="1">
                <a:latin typeface="Arial" pitchFamily="34" charset="0"/>
                <a:cs typeface="Arial" pitchFamily="34" charset="0"/>
              </a:rPr>
              <a:t>cho</a:t>
            </a:r>
            <a:r>
              <a:rPr lang="en-US" sz="2100" dirty="0">
                <a:latin typeface="Arial" pitchFamily="34" charset="0"/>
                <a:cs typeface="Arial" pitchFamily="34" charset="0"/>
              </a:rPr>
              <a:t> </a:t>
            </a:r>
            <a:r>
              <a:rPr lang="en-US" sz="2100" dirty="0" err="1">
                <a:latin typeface="Arial" pitchFamily="34" charset="0"/>
                <a:cs typeface="Arial" pitchFamily="34" charset="0"/>
              </a:rPr>
              <a:t>động</a:t>
            </a:r>
            <a:r>
              <a:rPr lang="en-US" sz="2100" dirty="0">
                <a:latin typeface="Arial" pitchFamily="34" charset="0"/>
                <a:cs typeface="Arial" pitchFamily="34" charset="0"/>
              </a:rPr>
              <a:t> </a:t>
            </a:r>
            <a:r>
              <a:rPr lang="en-US" sz="2100" dirty="0" err="1">
                <a:latin typeface="Arial" pitchFamily="34" charset="0"/>
                <a:cs typeface="Arial" pitchFamily="34" charset="0"/>
              </a:rPr>
              <a:t>cơ</a:t>
            </a:r>
            <a:r>
              <a:rPr lang="en-US" sz="2100" dirty="0">
                <a:latin typeface="Arial" pitchFamily="34" charset="0"/>
                <a:cs typeface="Arial" pitchFamily="34" charset="0"/>
              </a:rPr>
              <a:t>.</a:t>
            </a:r>
          </a:p>
          <a:p>
            <a:pPr algn="just"/>
            <a:r>
              <a:rPr lang="en-US" sz="2100" b="1" dirty="0" err="1">
                <a:latin typeface="Arial" pitchFamily="34" charset="0"/>
                <a:cs typeface="Arial" pitchFamily="34" charset="0"/>
              </a:rPr>
              <a:t>Nhược</a:t>
            </a:r>
            <a:r>
              <a:rPr lang="en-US" sz="2100" b="1" dirty="0">
                <a:latin typeface="Arial" pitchFamily="34" charset="0"/>
                <a:cs typeface="Arial" pitchFamily="34" charset="0"/>
              </a:rPr>
              <a:t> </a:t>
            </a:r>
            <a:r>
              <a:rPr lang="en-US" sz="2100" b="1" dirty="0" err="1">
                <a:latin typeface="Arial" pitchFamily="34" charset="0"/>
                <a:cs typeface="Arial" pitchFamily="34" charset="0"/>
              </a:rPr>
              <a:t>điểm</a:t>
            </a:r>
            <a:r>
              <a:rPr lang="en-US" sz="2100" b="1" dirty="0">
                <a:latin typeface="Arial" pitchFamily="34" charset="0"/>
                <a:cs typeface="Arial" pitchFamily="34" charset="0"/>
              </a:rPr>
              <a:t>:</a:t>
            </a:r>
          </a:p>
          <a:p>
            <a:pPr algn="just">
              <a:buFontTx/>
              <a:buChar char="-"/>
            </a:pPr>
            <a:r>
              <a:rPr lang="en-US" sz="2100" dirty="0" err="1">
                <a:latin typeface="Arial" pitchFamily="34" charset="0"/>
                <a:cs typeface="Arial" pitchFamily="34" charset="0"/>
              </a:rPr>
              <a:t>Kích</a:t>
            </a:r>
            <a:r>
              <a:rPr lang="en-US" sz="2100" dirty="0">
                <a:latin typeface="Arial" pitchFamily="34" charset="0"/>
                <a:cs typeface="Arial" pitchFamily="34" charset="0"/>
              </a:rPr>
              <a:t> </a:t>
            </a:r>
            <a:r>
              <a:rPr lang="en-US" sz="2100" dirty="0" err="1">
                <a:latin typeface="Arial" pitchFamily="34" charset="0"/>
                <a:cs typeface="Arial" pitchFamily="34" charset="0"/>
              </a:rPr>
              <a:t>thước</a:t>
            </a:r>
            <a:r>
              <a:rPr lang="en-US" sz="2100" dirty="0">
                <a:latin typeface="Arial" pitchFamily="34" charset="0"/>
                <a:cs typeface="Arial" pitchFamily="34" charset="0"/>
              </a:rPr>
              <a:t> </a:t>
            </a:r>
            <a:r>
              <a:rPr lang="en-US" sz="2100" dirty="0" err="1">
                <a:latin typeface="Arial" pitchFamily="34" charset="0"/>
                <a:cs typeface="Arial" pitchFamily="34" charset="0"/>
              </a:rPr>
              <a:t>cồng</a:t>
            </a:r>
            <a:r>
              <a:rPr lang="en-US" sz="2100" dirty="0">
                <a:latin typeface="Arial" pitchFamily="34" charset="0"/>
                <a:cs typeface="Arial" pitchFamily="34" charset="0"/>
              </a:rPr>
              <a:t> </a:t>
            </a:r>
            <a:r>
              <a:rPr lang="en-US" sz="2100" dirty="0" err="1">
                <a:latin typeface="Arial" pitchFamily="34" charset="0"/>
                <a:cs typeface="Arial" pitchFamily="34" charset="0"/>
              </a:rPr>
              <a:t>kềnh</a:t>
            </a:r>
            <a:r>
              <a:rPr lang="en-US" sz="2100" dirty="0">
                <a:latin typeface="Arial" pitchFamily="34" charset="0"/>
                <a:cs typeface="Arial" pitchFamily="34" charset="0"/>
              </a:rPr>
              <a:t>,</a:t>
            </a:r>
          </a:p>
          <a:p>
            <a:pPr algn="just">
              <a:buFontTx/>
              <a:buChar char="-"/>
            </a:pPr>
            <a:r>
              <a:rPr lang="en-US" sz="2100" dirty="0">
                <a:latin typeface="Arial" pitchFamily="34" charset="0"/>
                <a:cs typeface="Arial" pitchFamily="34" charset="0"/>
              </a:rPr>
              <a:t>Do </a:t>
            </a:r>
            <a:r>
              <a:rPr lang="en-US" sz="2100" dirty="0" err="1">
                <a:latin typeface="Arial" pitchFamily="34" charset="0"/>
                <a:cs typeface="Arial" pitchFamily="34" charset="0"/>
              </a:rPr>
              <a:t>có</a:t>
            </a:r>
            <a:r>
              <a:rPr lang="en-US" sz="2100" dirty="0">
                <a:latin typeface="Arial" pitchFamily="34" charset="0"/>
                <a:cs typeface="Arial" pitchFamily="34" charset="0"/>
              </a:rPr>
              <a:t> </a:t>
            </a:r>
            <a:r>
              <a:rPr lang="en-US" sz="2100" dirty="0" err="1">
                <a:latin typeface="Arial" pitchFamily="34" charset="0"/>
                <a:cs typeface="Arial" pitchFamily="34" charset="0"/>
              </a:rPr>
              <a:t>trượt</a:t>
            </a:r>
            <a:r>
              <a:rPr lang="en-US" sz="2100" dirty="0">
                <a:latin typeface="Arial" pitchFamily="34" charset="0"/>
                <a:cs typeface="Arial" pitchFamily="34" charset="0"/>
              </a:rPr>
              <a:t> </a:t>
            </a:r>
            <a:r>
              <a:rPr lang="en-US" sz="2100" dirty="0" err="1">
                <a:latin typeface="Arial" pitchFamily="34" charset="0"/>
                <a:cs typeface="Arial" pitchFamily="34" charset="0"/>
              </a:rPr>
              <a:t>đai</a:t>
            </a:r>
            <a:r>
              <a:rPr lang="en-US" sz="2100" dirty="0">
                <a:latin typeface="Arial" pitchFamily="34" charset="0"/>
                <a:cs typeface="Arial" pitchFamily="34" charset="0"/>
              </a:rPr>
              <a:t> </a:t>
            </a:r>
            <a:r>
              <a:rPr lang="en-US" sz="2100" dirty="0" err="1">
                <a:latin typeface="Arial" pitchFamily="34" charset="0"/>
                <a:cs typeface="Arial" pitchFamily="34" charset="0"/>
              </a:rPr>
              <a:t>nên</a:t>
            </a:r>
            <a:r>
              <a:rPr lang="en-US" sz="2100" dirty="0">
                <a:latin typeface="Arial" pitchFamily="34" charset="0"/>
                <a:cs typeface="Arial" pitchFamily="34" charset="0"/>
              </a:rPr>
              <a:t> </a:t>
            </a:r>
            <a:r>
              <a:rPr lang="en-US" sz="2100" dirty="0" err="1">
                <a:latin typeface="Arial" pitchFamily="34" charset="0"/>
                <a:cs typeface="Arial" pitchFamily="34" charset="0"/>
              </a:rPr>
              <a:t>không</a:t>
            </a:r>
            <a:r>
              <a:rPr lang="en-US" sz="2100" dirty="0">
                <a:latin typeface="Arial" pitchFamily="34" charset="0"/>
                <a:cs typeface="Arial" pitchFamily="34" charset="0"/>
              </a:rPr>
              <a:t> </a:t>
            </a:r>
            <a:r>
              <a:rPr lang="en-US" sz="2100" dirty="0" err="1">
                <a:latin typeface="Arial" pitchFamily="34" charset="0"/>
                <a:cs typeface="Arial" pitchFamily="34" charset="0"/>
              </a:rPr>
              <a:t>chính</a:t>
            </a:r>
            <a:r>
              <a:rPr lang="en-US" sz="2100" dirty="0">
                <a:latin typeface="Arial" pitchFamily="34" charset="0"/>
                <a:cs typeface="Arial" pitchFamily="34" charset="0"/>
              </a:rPr>
              <a:t> </a:t>
            </a:r>
            <a:r>
              <a:rPr lang="en-US" sz="2100" dirty="0" err="1">
                <a:latin typeface="Arial" pitchFamily="34" charset="0"/>
                <a:cs typeface="Arial" pitchFamily="34" charset="0"/>
              </a:rPr>
              <a:t>xác</a:t>
            </a:r>
            <a:r>
              <a:rPr lang="en-US" sz="2100" dirty="0">
                <a:latin typeface="Arial" pitchFamily="34" charset="0"/>
                <a:cs typeface="Arial" pitchFamily="34" charset="0"/>
              </a:rPr>
              <a:t> </a:t>
            </a:r>
            <a:r>
              <a:rPr lang="en-US" sz="2100" dirty="0" err="1">
                <a:latin typeface="Arial" pitchFamily="34" charset="0"/>
                <a:cs typeface="Arial" pitchFamily="34" charset="0"/>
              </a:rPr>
              <a:t>tỷ</a:t>
            </a:r>
            <a:r>
              <a:rPr lang="en-US" sz="2100" dirty="0">
                <a:latin typeface="Arial" pitchFamily="34" charset="0"/>
                <a:cs typeface="Arial" pitchFamily="34" charset="0"/>
              </a:rPr>
              <a:t> </a:t>
            </a:r>
            <a:r>
              <a:rPr lang="en-US" sz="2100" dirty="0" err="1">
                <a:latin typeface="Arial" pitchFamily="34" charset="0"/>
                <a:cs typeface="Arial" pitchFamily="34" charset="0"/>
              </a:rPr>
              <a:t>số</a:t>
            </a:r>
            <a:r>
              <a:rPr lang="en-US" sz="2100" dirty="0">
                <a:latin typeface="Arial" pitchFamily="34" charset="0"/>
                <a:cs typeface="Arial" pitchFamily="34" charset="0"/>
              </a:rPr>
              <a:t> </a:t>
            </a:r>
            <a:r>
              <a:rPr lang="en-US" sz="2100" dirty="0" err="1">
                <a:latin typeface="Arial" pitchFamily="34" charset="0"/>
                <a:cs typeface="Arial" pitchFamily="34" charset="0"/>
              </a:rPr>
              <a:t>truyền</a:t>
            </a:r>
            <a:r>
              <a:rPr lang="en-US" sz="2100" dirty="0">
                <a:latin typeface="Arial" pitchFamily="34" charset="0"/>
                <a:cs typeface="Arial" pitchFamily="34" charset="0"/>
              </a:rPr>
              <a:t>,</a:t>
            </a:r>
          </a:p>
          <a:p>
            <a:pPr algn="just">
              <a:buFontTx/>
              <a:buChar char="-"/>
            </a:pPr>
            <a:r>
              <a:rPr lang="en-US" sz="2100" dirty="0">
                <a:latin typeface="Arial" pitchFamily="34" charset="0"/>
                <a:cs typeface="Arial" pitchFamily="34" charset="0"/>
              </a:rPr>
              <a:t>Do </a:t>
            </a:r>
            <a:r>
              <a:rPr lang="en-US" sz="2100" dirty="0" err="1">
                <a:latin typeface="Arial" pitchFamily="34" charset="0"/>
                <a:cs typeface="Arial" pitchFamily="34" charset="0"/>
              </a:rPr>
              <a:t>phải</a:t>
            </a:r>
            <a:r>
              <a:rPr lang="en-US" sz="2100" dirty="0">
                <a:latin typeface="Arial" pitchFamily="34" charset="0"/>
                <a:cs typeface="Arial" pitchFamily="34" charset="0"/>
              </a:rPr>
              <a:t> </a:t>
            </a:r>
            <a:r>
              <a:rPr lang="en-US" sz="2100" dirty="0" err="1">
                <a:latin typeface="Arial" pitchFamily="34" charset="0"/>
                <a:cs typeface="Arial" pitchFamily="34" charset="0"/>
              </a:rPr>
              <a:t>có</a:t>
            </a:r>
            <a:r>
              <a:rPr lang="en-US" sz="2100" dirty="0">
                <a:latin typeface="Arial" pitchFamily="34" charset="0"/>
                <a:cs typeface="Arial" pitchFamily="34" charset="0"/>
              </a:rPr>
              <a:t> </a:t>
            </a:r>
            <a:r>
              <a:rPr lang="en-US" sz="2100" dirty="0" err="1">
                <a:latin typeface="Arial" pitchFamily="34" charset="0"/>
                <a:cs typeface="Arial" pitchFamily="34" charset="0"/>
              </a:rPr>
              <a:t>lực</a:t>
            </a:r>
            <a:r>
              <a:rPr lang="en-US" sz="2100" dirty="0">
                <a:latin typeface="Arial" pitchFamily="34" charset="0"/>
                <a:cs typeface="Arial" pitchFamily="34" charset="0"/>
              </a:rPr>
              <a:t> </a:t>
            </a:r>
            <a:r>
              <a:rPr lang="en-US" sz="2100" dirty="0" err="1">
                <a:latin typeface="Arial" pitchFamily="34" charset="0"/>
                <a:cs typeface="Arial" pitchFamily="34" charset="0"/>
              </a:rPr>
              <a:t>căng</a:t>
            </a:r>
            <a:r>
              <a:rPr lang="en-US" sz="2100" dirty="0">
                <a:latin typeface="Arial" pitchFamily="34" charset="0"/>
                <a:cs typeface="Arial" pitchFamily="34" charset="0"/>
              </a:rPr>
              <a:t> </a:t>
            </a:r>
            <a:r>
              <a:rPr lang="en-US" sz="2100" dirty="0" err="1">
                <a:latin typeface="Arial" pitchFamily="34" charset="0"/>
                <a:cs typeface="Arial" pitchFamily="34" charset="0"/>
              </a:rPr>
              <a:t>đai</a:t>
            </a:r>
            <a:r>
              <a:rPr lang="en-US" sz="2100" dirty="0">
                <a:latin typeface="Arial" pitchFamily="34" charset="0"/>
                <a:cs typeface="Arial" pitchFamily="34" charset="0"/>
              </a:rPr>
              <a:t> ban </a:t>
            </a:r>
            <a:r>
              <a:rPr lang="en-US" sz="2100" dirty="0" err="1">
                <a:latin typeface="Arial" pitchFamily="34" charset="0"/>
                <a:cs typeface="Arial" pitchFamily="34" charset="0"/>
              </a:rPr>
              <a:t>đầu</a:t>
            </a:r>
            <a:r>
              <a:rPr lang="en-US" sz="2100" dirty="0">
                <a:latin typeface="Arial" pitchFamily="34" charset="0"/>
                <a:cs typeface="Arial" pitchFamily="34" charset="0"/>
              </a:rPr>
              <a:t> </a:t>
            </a:r>
            <a:r>
              <a:rPr lang="en-US" sz="2100" dirty="0" err="1">
                <a:latin typeface="Arial" pitchFamily="34" charset="0"/>
                <a:cs typeface="Arial" pitchFamily="34" charset="0"/>
              </a:rPr>
              <a:t>tạo</a:t>
            </a:r>
            <a:r>
              <a:rPr lang="en-US" sz="2100" dirty="0">
                <a:latin typeface="Arial" pitchFamily="34" charset="0"/>
                <a:cs typeface="Arial" pitchFamily="34" charset="0"/>
              </a:rPr>
              <a:t> </a:t>
            </a:r>
            <a:r>
              <a:rPr lang="en-US" sz="2100" dirty="0" err="1">
                <a:latin typeface="Arial" pitchFamily="34" charset="0"/>
                <a:cs typeface="Arial" pitchFamily="34" charset="0"/>
              </a:rPr>
              <a:t>nên</a:t>
            </a:r>
            <a:r>
              <a:rPr lang="en-US" sz="2100" dirty="0">
                <a:latin typeface="Arial" pitchFamily="34" charset="0"/>
                <a:cs typeface="Arial" pitchFamily="34" charset="0"/>
              </a:rPr>
              <a:t> </a:t>
            </a:r>
            <a:r>
              <a:rPr lang="en-US" sz="2100" dirty="0" err="1">
                <a:latin typeface="Arial" pitchFamily="34" charset="0"/>
                <a:cs typeface="Arial" pitchFamily="34" charset="0"/>
              </a:rPr>
              <a:t>áp</a:t>
            </a:r>
            <a:r>
              <a:rPr lang="en-US" sz="2100" dirty="0">
                <a:latin typeface="Arial" pitchFamily="34" charset="0"/>
                <a:cs typeface="Arial" pitchFamily="34" charset="0"/>
              </a:rPr>
              <a:t> </a:t>
            </a:r>
            <a:r>
              <a:rPr lang="en-US" sz="2100" dirty="0" err="1">
                <a:latin typeface="Arial" pitchFamily="34" charset="0"/>
                <a:cs typeface="Arial" pitchFamily="34" charset="0"/>
              </a:rPr>
              <a:t>lực</a:t>
            </a:r>
            <a:r>
              <a:rPr lang="en-US" sz="2100" dirty="0">
                <a:latin typeface="Arial" pitchFamily="34" charset="0"/>
                <a:cs typeface="Arial" pitchFamily="34" charset="0"/>
              </a:rPr>
              <a:t> </a:t>
            </a:r>
            <a:r>
              <a:rPr lang="en-US" sz="2100" dirty="0" err="1">
                <a:latin typeface="Arial" pitchFamily="34" charset="0"/>
                <a:cs typeface="Arial" pitchFamily="34" charset="0"/>
              </a:rPr>
              <a:t>phụ</a:t>
            </a:r>
            <a:r>
              <a:rPr lang="en-US" sz="2100" dirty="0">
                <a:latin typeface="Arial" pitchFamily="34" charset="0"/>
                <a:cs typeface="Arial" pitchFamily="34" charset="0"/>
              </a:rPr>
              <a:t> </a:t>
            </a:r>
            <a:r>
              <a:rPr lang="en-US" sz="2100" dirty="0" err="1">
                <a:latin typeface="Arial" pitchFamily="34" charset="0"/>
                <a:cs typeface="Arial" pitchFamily="34" charset="0"/>
              </a:rPr>
              <a:t>trên</a:t>
            </a:r>
            <a:r>
              <a:rPr lang="en-US" sz="2100" dirty="0">
                <a:latin typeface="Arial" pitchFamily="34" charset="0"/>
                <a:cs typeface="Arial" pitchFamily="34" charset="0"/>
              </a:rPr>
              <a:t> </a:t>
            </a:r>
            <a:r>
              <a:rPr lang="en-US" sz="2100" dirty="0" err="1">
                <a:latin typeface="Arial" pitchFamily="34" charset="0"/>
                <a:cs typeface="Arial" pitchFamily="34" charset="0"/>
              </a:rPr>
              <a:t>trục</a:t>
            </a:r>
            <a:r>
              <a:rPr lang="en-US" sz="2100" dirty="0">
                <a:latin typeface="Arial" pitchFamily="34" charset="0"/>
                <a:cs typeface="Arial" pitchFamily="34" charset="0"/>
              </a:rPr>
              <a:t> </a:t>
            </a:r>
            <a:r>
              <a:rPr lang="en-US" sz="2100" dirty="0" err="1">
                <a:latin typeface="Arial" pitchFamily="34" charset="0"/>
                <a:cs typeface="Arial" pitchFamily="34" charset="0"/>
              </a:rPr>
              <a:t>và</a:t>
            </a:r>
            <a:r>
              <a:rPr lang="en-US" sz="2100" dirty="0">
                <a:latin typeface="Arial" pitchFamily="34" charset="0"/>
                <a:cs typeface="Arial" pitchFamily="34" charset="0"/>
              </a:rPr>
              <a:t> </a:t>
            </a:r>
            <a:r>
              <a:rPr lang="en-US" sz="2100" dirty="0" err="1">
                <a:latin typeface="Arial" pitchFamily="34" charset="0"/>
                <a:cs typeface="Arial" pitchFamily="34" charset="0"/>
              </a:rPr>
              <a:t>gối</a:t>
            </a:r>
            <a:r>
              <a:rPr lang="en-US" sz="2100" dirty="0">
                <a:latin typeface="Arial" pitchFamily="34" charset="0"/>
                <a:cs typeface="Arial" pitchFamily="34" charset="0"/>
              </a:rPr>
              <a:t> </a:t>
            </a:r>
            <a:r>
              <a:rPr lang="en-US" sz="2100" dirty="0" err="1">
                <a:latin typeface="Arial" pitchFamily="34" charset="0"/>
                <a:cs typeface="Arial" pitchFamily="34" charset="0"/>
              </a:rPr>
              <a:t>đỡ</a:t>
            </a:r>
            <a:r>
              <a:rPr lang="en-US" sz="2100" dirty="0">
                <a:latin typeface="Arial" pitchFamily="34" charset="0"/>
                <a:cs typeface="Arial" pitchFamily="34" charset="0"/>
              </a:rPr>
              <a:t>.</a:t>
            </a:r>
          </a:p>
        </p:txBody>
      </p:sp>
      <p:grpSp>
        <p:nvGrpSpPr>
          <p:cNvPr id="4" name="Group 8"/>
          <p:cNvGrpSpPr>
            <a:grpSpLocks/>
          </p:cNvGrpSpPr>
          <p:nvPr/>
        </p:nvGrpSpPr>
        <p:grpSpPr bwMode="auto">
          <a:xfrm>
            <a:off x="0" y="-25400"/>
            <a:ext cx="7358063" cy="1089025"/>
            <a:chOff x="362309" y="-53282"/>
            <a:chExt cx="8412453" cy="1381659"/>
          </a:xfrm>
        </p:grpSpPr>
        <p:pic>
          <p:nvPicPr>
            <p:cNvPr id="5"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2309" y="1"/>
              <a:ext cx="8376249" cy="125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93101" y="-53282"/>
              <a:ext cx="1381661" cy="1381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Slide Number Placeholder 7"/>
          <p:cNvSpPr>
            <a:spLocks noGrp="1"/>
          </p:cNvSpPr>
          <p:nvPr>
            <p:ph type="sldNum" sz="quarter" idx="12"/>
          </p:nvPr>
        </p:nvSpPr>
        <p:spPr>
          <a:xfrm>
            <a:off x="3442112" y="6373603"/>
            <a:ext cx="1981200" cy="365760"/>
          </a:xfrm>
        </p:spPr>
        <p:txBody>
          <a:bodyPr/>
          <a:lstStyle/>
          <a:p>
            <a:pPr algn="ctr"/>
            <a:fld id="{7DA90B12-5872-44F5-A5A5-9B6E76CECAFA}" type="slidenum">
              <a:rPr lang="en-US" smtClean="0"/>
              <a:pPr algn="ctr"/>
              <a:t>18</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6827" y="0"/>
            <a:ext cx="5698136" cy="839449"/>
          </a:xfrm>
        </p:spPr>
        <p:txBody>
          <a:bodyPr>
            <a:normAutofit/>
          </a:bodyPr>
          <a:lstStyle/>
          <a:p>
            <a:r>
              <a:rPr lang="en-US" sz="4200" b="1" dirty="0" err="1">
                <a:solidFill>
                  <a:schemeClr val="tx1"/>
                </a:solidFill>
                <a:latin typeface="Arial" pitchFamily="34" charset="0"/>
                <a:cs typeface="Arial" pitchFamily="34" charset="0"/>
              </a:rPr>
              <a:t>Mô</a:t>
            </a:r>
            <a:r>
              <a:rPr lang="en-US" sz="4200" b="1" dirty="0">
                <a:solidFill>
                  <a:schemeClr val="tx1"/>
                </a:solidFill>
                <a:latin typeface="Arial" pitchFamily="34" charset="0"/>
                <a:cs typeface="Arial" pitchFamily="34" charset="0"/>
              </a:rPr>
              <a:t> </a:t>
            </a:r>
            <a:r>
              <a:rPr lang="en-US" sz="4200" b="1" dirty="0" err="1">
                <a:solidFill>
                  <a:schemeClr val="tx1"/>
                </a:solidFill>
                <a:latin typeface="Arial" pitchFamily="34" charset="0"/>
                <a:cs typeface="Arial" pitchFamily="34" charset="0"/>
              </a:rPr>
              <a:t>phỏng</a:t>
            </a:r>
            <a:r>
              <a:rPr lang="en-US" sz="4200" b="1" dirty="0">
                <a:solidFill>
                  <a:schemeClr val="tx1"/>
                </a:solidFill>
                <a:latin typeface="Arial" pitchFamily="34" charset="0"/>
                <a:cs typeface="Arial" pitchFamily="34" charset="0"/>
              </a:rPr>
              <a:t> </a:t>
            </a:r>
            <a:r>
              <a:rPr lang="en-US" sz="4200" b="1" dirty="0" err="1">
                <a:solidFill>
                  <a:schemeClr val="tx1"/>
                </a:solidFill>
                <a:latin typeface="Arial" pitchFamily="34" charset="0"/>
                <a:cs typeface="Arial" pitchFamily="34" charset="0"/>
              </a:rPr>
              <a:t>động</a:t>
            </a:r>
            <a:r>
              <a:rPr lang="en-US" sz="4200" b="1" dirty="0">
                <a:solidFill>
                  <a:schemeClr val="tx1"/>
                </a:solidFill>
                <a:latin typeface="Arial" pitchFamily="34" charset="0"/>
                <a:cs typeface="Arial" pitchFamily="34" charset="0"/>
              </a:rPr>
              <a:t> </a:t>
            </a:r>
            <a:r>
              <a:rPr lang="en-US" sz="4200" b="1" dirty="0" err="1">
                <a:solidFill>
                  <a:schemeClr val="tx1"/>
                </a:solidFill>
                <a:latin typeface="Arial" pitchFamily="34" charset="0"/>
                <a:cs typeface="Arial" pitchFamily="34" charset="0"/>
              </a:rPr>
              <a:t>học</a:t>
            </a:r>
            <a:endParaRPr lang="en-US" sz="4200" b="1" dirty="0">
              <a:solidFill>
                <a:schemeClr val="tx1"/>
              </a:solidFill>
              <a:latin typeface="Arial" pitchFamily="34" charset="0"/>
              <a:cs typeface="Arial" pitchFamily="34" charset="0"/>
            </a:endParaRPr>
          </a:p>
        </p:txBody>
      </p:sp>
      <p:sp>
        <p:nvSpPr>
          <p:cNvPr id="4" name="Slide Number Placeholder 3"/>
          <p:cNvSpPr>
            <a:spLocks noGrp="1"/>
          </p:cNvSpPr>
          <p:nvPr>
            <p:ph type="sldNum" sz="quarter" idx="12"/>
          </p:nvPr>
        </p:nvSpPr>
        <p:spPr>
          <a:xfrm>
            <a:off x="3404559" y="6355510"/>
            <a:ext cx="1981200" cy="365760"/>
          </a:xfrm>
        </p:spPr>
        <p:txBody>
          <a:bodyPr/>
          <a:lstStyle/>
          <a:p>
            <a:pPr algn="ctr"/>
            <a:fld id="{7DA90B12-5872-44F5-A5A5-9B6E76CECAFA}" type="slidenum">
              <a:rPr lang="en-US" smtClean="0"/>
              <a:pPr algn="ctr"/>
              <a:t>19</a:t>
            </a:fld>
            <a:endParaRPr lang="en-US" dirty="0"/>
          </a:p>
        </p:txBody>
      </p:sp>
      <p:pic>
        <p:nvPicPr>
          <p:cNvPr id="6" name="Belt drive 1.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281320" y="1275263"/>
            <a:ext cx="6585970" cy="471822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vol="80000">
                <p:cTn id="7" fill="hold" display="0">
                  <p:stCondLst>
                    <p:cond delay="indefinite"/>
                  </p:stCondLst>
                </p:cTn>
                <p:tgtEl>
                  <p:spTgt spid="6"/>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687447" y="1011756"/>
            <a:ext cx="8042275" cy="3054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50000"/>
              </a:lnSpc>
            </a:pPr>
            <a:r>
              <a:rPr lang="en-US" sz="5500" b="1" dirty="0" err="1">
                <a:latin typeface="Arial" panose="020B0604020202020204" pitchFamily="34" charset="0"/>
                <a:cs typeface="Arial" panose="020B0604020202020204" pitchFamily="34" charset="0"/>
              </a:rPr>
              <a:t>Chương</a:t>
            </a:r>
            <a:r>
              <a:rPr lang="en-US" sz="5500" b="1" dirty="0">
                <a:latin typeface="Arial" panose="020B0604020202020204" pitchFamily="34" charset="0"/>
                <a:cs typeface="Arial" panose="020B0604020202020204" pitchFamily="34" charset="0"/>
              </a:rPr>
              <a:t> 6 </a:t>
            </a:r>
          </a:p>
          <a:p>
            <a:pPr algn="ctr"/>
            <a:r>
              <a:rPr lang="vi-VN" sz="5500" b="1" dirty="0">
                <a:solidFill>
                  <a:srgbClr val="0070C0"/>
                </a:solidFill>
                <a:latin typeface="Arial" panose="020B0604020202020204" pitchFamily="34" charset="0"/>
                <a:cs typeface="Arial" panose="020B0604020202020204" pitchFamily="34" charset="0"/>
              </a:rPr>
              <a:t>M</a:t>
            </a:r>
            <a:r>
              <a:rPr lang="en-US" sz="5500" b="1" dirty="0">
                <a:solidFill>
                  <a:srgbClr val="0070C0"/>
                </a:solidFill>
                <a:latin typeface="Arial" panose="020B0604020202020204" pitchFamily="34" charset="0"/>
                <a:cs typeface="Arial" panose="020B0604020202020204" pitchFamily="34" charset="0"/>
              </a:rPr>
              <a:t>Ộ</a:t>
            </a:r>
            <a:r>
              <a:rPr lang="vi-VN" sz="5500" b="1" dirty="0">
                <a:solidFill>
                  <a:srgbClr val="0070C0"/>
                </a:solidFill>
                <a:latin typeface="Arial" panose="020B0604020202020204" pitchFamily="34" charset="0"/>
                <a:cs typeface="Arial" panose="020B0604020202020204" pitchFamily="34" charset="0"/>
              </a:rPr>
              <a:t>T S</a:t>
            </a:r>
            <a:r>
              <a:rPr lang="en-US" sz="5500" b="1" dirty="0">
                <a:solidFill>
                  <a:srgbClr val="0070C0"/>
                </a:solidFill>
                <a:latin typeface="Arial" panose="020B0604020202020204" pitchFamily="34" charset="0"/>
                <a:cs typeface="Arial" panose="020B0604020202020204" pitchFamily="34" charset="0"/>
              </a:rPr>
              <a:t>Ố</a:t>
            </a:r>
            <a:r>
              <a:rPr lang="vi-VN" sz="5500" b="1" dirty="0">
                <a:solidFill>
                  <a:srgbClr val="0070C0"/>
                </a:solidFill>
                <a:latin typeface="Arial" panose="020B0604020202020204" pitchFamily="34" charset="0"/>
                <a:cs typeface="Arial" panose="020B0604020202020204" pitchFamily="34" charset="0"/>
              </a:rPr>
              <a:t> CƠ C</a:t>
            </a:r>
            <a:r>
              <a:rPr lang="en-US" sz="5500" b="1" dirty="0">
                <a:solidFill>
                  <a:srgbClr val="0070C0"/>
                </a:solidFill>
                <a:latin typeface="Arial" panose="020B0604020202020204" pitchFamily="34" charset="0"/>
                <a:cs typeface="Arial" panose="020B0604020202020204" pitchFamily="34" charset="0"/>
              </a:rPr>
              <a:t>Ấ</a:t>
            </a:r>
            <a:r>
              <a:rPr lang="vi-VN" sz="5500" b="1" dirty="0">
                <a:solidFill>
                  <a:srgbClr val="0070C0"/>
                </a:solidFill>
                <a:latin typeface="Arial" panose="020B0604020202020204" pitchFamily="34" charset="0"/>
                <a:cs typeface="Arial" panose="020B0604020202020204" pitchFamily="34" charset="0"/>
              </a:rPr>
              <a:t>U Đ</a:t>
            </a:r>
            <a:r>
              <a:rPr lang="en-US" sz="5500" b="1" dirty="0">
                <a:solidFill>
                  <a:srgbClr val="0070C0"/>
                </a:solidFill>
                <a:latin typeface="Arial" panose="020B0604020202020204" pitchFamily="34" charset="0"/>
                <a:cs typeface="Arial" panose="020B0604020202020204" pitchFamily="34" charset="0"/>
              </a:rPr>
              <a:t>Ặ</a:t>
            </a:r>
            <a:r>
              <a:rPr lang="vi-VN" sz="5500" b="1" dirty="0">
                <a:solidFill>
                  <a:srgbClr val="0070C0"/>
                </a:solidFill>
                <a:latin typeface="Arial" panose="020B0604020202020204" pitchFamily="34" charset="0"/>
                <a:cs typeface="Arial" panose="020B0604020202020204" pitchFamily="34" charset="0"/>
              </a:rPr>
              <a:t>C B</a:t>
            </a:r>
            <a:r>
              <a:rPr lang="en-US" sz="5500" b="1" dirty="0">
                <a:solidFill>
                  <a:srgbClr val="0070C0"/>
                </a:solidFill>
                <a:latin typeface="Arial" panose="020B0604020202020204" pitchFamily="34" charset="0"/>
                <a:cs typeface="Arial" panose="020B0604020202020204" pitchFamily="34" charset="0"/>
              </a:rPr>
              <a:t>IỆ</a:t>
            </a:r>
            <a:r>
              <a:rPr lang="vi-VN" sz="5500" b="1" dirty="0">
                <a:solidFill>
                  <a:srgbClr val="0070C0"/>
                </a:solidFill>
                <a:latin typeface="Arial" panose="020B0604020202020204" pitchFamily="34" charset="0"/>
                <a:cs typeface="Arial" panose="020B0604020202020204" pitchFamily="34" charset="0"/>
              </a:rPr>
              <a:t>T</a:t>
            </a:r>
            <a:endParaRPr lang="en-US" sz="5500" b="1" dirty="0">
              <a:solidFill>
                <a:srgbClr val="0070C0"/>
              </a:solidFill>
              <a:latin typeface="Arial" panose="020B0604020202020204" pitchFamily="34" charset="0"/>
              <a:cs typeface="Arial" panose="020B0604020202020204" pitchFamily="34" charset="0"/>
            </a:endParaRPr>
          </a:p>
        </p:txBody>
      </p:sp>
      <p:grpSp>
        <p:nvGrpSpPr>
          <p:cNvPr id="10243" name="Group 2"/>
          <p:cNvGrpSpPr>
            <a:grpSpLocks/>
          </p:cNvGrpSpPr>
          <p:nvPr/>
        </p:nvGrpSpPr>
        <p:grpSpPr bwMode="auto">
          <a:xfrm>
            <a:off x="0" y="-25400"/>
            <a:ext cx="7358063" cy="1089025"/>
            <a:chOff x="362309" y="-53282"/>
            <a:chExt cx="8412453" cy="1381659"/>
          </a:xfrm>
        </p:grpSpPr>
        <p:pic>
          <p:nvPicPr>
            <p:cNvPr id="1024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2309" y="1"/>
              <a:ext cx="8376249" cy="125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93101" y="-53282"/>
              <a:ext cx="1381661" cy="1381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6" name="Picture 5" descr="Capture2.PNG"/>
          <p:cNvPicPr>
            <a:picLocks noChangeAspect="1"/>
          </p:cNvPicPr>
          <p:nvPr/>
        </p:nvPicPr>
        <p:blipFill>
          <a:blip r:embed="rId4"/>
          <a:stretch>
            <a:fillRect/>
          </a:stretch>
        </p:blipFill>
        <p:spPr>
          <a:xfrm>
            <a:off x="3067447" y="4580865"/>
            <a:ext cx="2703626" cy="1453671"/>
          </a:xfrm>
          <a:prstGeom prst="rect">
            <a:avLst/>
          </a:prstGeom>
        </p:spPr>
      </p:pic>
      <p:pic>
        <p:nvPicPr>
          <p:cNvPr id="7" name="Picture 6" descr="images.jpg"/>
          <p:cNvPicPr>
            <a:picLocks noChangeAspect="1"/>
          </p:cNvPicPr>
          <p:nvPr/>
        </p:nvPicPr>
        <p:blipFill>
          <a:blip r:embed="rId5"/>
          <a:stretch>
            <a:fillRect/>
          </a:stretch>
        </p:blipFill>
        <p:spPr>
          <a:xfrm>
            <a:off x="6152361" y="4593628"/>
            <a:ext cx="1930602" cy="1484038"/>
          </a:xfrm>
          <a:prstGeom prst="rect">
            <a:avLst/>
          </a:prstGeom>
          <a:solidFill>
            <a:srgbClr val="FFFFFF">
              <a:shade val="85000"/>
            </a:srgbClr>
          </a:solidFill>
          <a:ln w="88900" cap="sq">
            <a:noFill/>
            <a:miter lim="800000"/>
          </a:ln>
          <a:effectLst/>
          <a:scene3d>
            <a:camera prst="orthographicFront"/>
            <a:lightRig rig="twoPt" dir="t">
              <a:rot lat="0" lon="0" rev="7200000"/>
            </a:lightRig>
          </a:scene3d>
          <a:sp3d>
            <a:contourClr>
              <a:srgbClr val="FFFFFF"/>
            </a:contourClr>
          </a:sp3d>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6357" y="4259031"/>
            <a:ext cx="1795854" cy="1821516"/>
          </a:xfrm>
          <a:prstGeom prst="rect">
            <a:avLst/>
          </a:prstGeom>
        </p:spPr>
      </p:pic>
      <p:sp>
        <p:nvSpPr>
          <p:cNvPr id="5" name="Slide Number Placeholder 4"/>
          <p:cNvSpPr>
            <a:spLocks noGrp="1"/>
          </p:cNvSpPr>
          <p:nvPr>
            <p:ph type="sldNum" sz="quarter" idx="12"/>
          </p:nvPr>
        </p:nvSpPr>
        <p:spPr>
          <a:xfrm>
            <a:off x="3890688" y="6364975"/>
            <a:ext cx="1981200" cy="365760"/>
          </a:xfrm>
        </p:spPr>
        <p:txBody>
          <a:bodyPr/>
          <a:lstStyle/>
          <a:p>
            <a:pPr algn="ctr"/>
            <a:fld id="{7DA90B12-5872-44F5-A5A5-9B6E76CECAFA}" type="slidenum">
              <a:rPr lang="en-US" smtClean="0"/>
              <a:pPr algn="ctr"/>
              <a:t>2</a:t>
            </a:fld>
            <a:endParaRPr lang="en-US"/>
          </a:p>
        </p:txBody>
      </p:sp>
    </p:spTree>
    <p:extLst>
      <p:ext uri="{BB962C8B-B14F-4D97-AF65-F5344CB8AC3E}">
        <p14:creationId xmlns:p14="http://schemas.microsoft.com/office/powerpoint/2010/main" val="913936881"/>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6827" y="0"/>
            <a:ext cx="5698136" cy="839449"/>
          </a:xfrm>
        </p:spPr>
        <p:txBody>
          <a:bodyPr>
            <a:normAutofit/>
          </a:bodyPr>
          <a:lstStyle/>
          <a:p>
            <a:r>
              <a:rPr lang="en-US" sz="4200" b="1" dirty="0" err="1">
                <a:solidFill>
                  <a:schemeClr val="tx1"/>
                </a:solidFill>
                <a:latin typeface="Arial" pitchFamily="34" charset="0"/>
                <a:cs typeface="Arial" pitchFamily="34" charset="0"/>
              </a:rPr>
              <a:t>Mô</a:t>
            </a:r>
            <a:r>
              <a:rPr lang="en-US" sz="4200" b="1" dirty="0">
                <a:solidFill>
                  <a:schemeClr val="tx1"/>
                </a:solidFill>
                <a:latin typeface="Arial" pitchFamily="34" charset="0"/>
                <a:cs typeface="Arial" pitchFamily="34" charset="0"/>
              </a:rPr>
              <a:t> </a:t>
            </a:r>
            <a:r>
              <a:rPr lang="en-US" sz="4200" b="1" dirty="0" err="1">
                <a:solidFill>
                  <a:schemeClr val="tx1"/>
                </a:solidFill>
                <a:latin typeface="Arial" pitchFamily="34" charset="0"/>
                <a:cs typeface="Arial" pitchFamily="34" charset="0"/>
              </a:rPr>
              <a:t>phỏng</a:t>
            </a:r>
            <a:r>
              <a:rPr lang="en-US" sz="4200" b="1" dirty="0">
                <a:solidFill>
                  <a:schemeClr val="tx1"/>
                </a:solidFill>
                <a:latin typeface="Arial" pitchFamily="34" charset="0"/>
                <a:cs typeface="Arial" pitchFamily="34" charset="0"/>
              </a:rPr>
              <a:t> </a:t>
            </a:r>
            <a:r>
              <a:rPr lang="en-US" sz="4200" b="1" dirty="0" err="1">
                <a:solidFill>
                  <a:schemeClr val="tx1"/>
                </a:solidFill>
                <a:latin typeface="Arial" pitchFamily="34" charset="0"/>
                <a:cs typeface="Arial" pitchFamily="34" charset="0"/>
              </a:rPr>
              <a:t>động</a:t>
            </a:r>
            <a:r>
              <a:rPr lang="en-US" sz="4200" b="1" dirty="0">
                <a:solidFill>
                  <a:schemeClr val="tx1"/>
                </a:solidFill>
                <a:latin typeface="Arial" pitchFamily="34" charset="0"/>
                <a:cs typeface="Arial" pitchFamily="34" charset="0"/>
              </a:rPr>
              <a:t> </a:t>
            </a:r>
            <a:r>
              <a:rPr lang="en-US" sz="4200" b="1" dirty="0" err="1">
                <a:solidFill>
                  <a:schemeClr val="tx1"/>
                </a:solidFill>
                <a:latin typeface="Arial" pitchFamily="34" charset="0"/>
                <a:cs typeface="Arial" pitchFamily="34" charset="0"/>
              </a:rPr>
              <a:t>học</a:t>
            </a:r>
            <a:endParaRPr lang="en-US" sz="4200" b="1" dirty="0">
              <a:solidFill>
                <a:schemeClr val="tx1"/>
              </a:solidFill>
              <a:latin typeface="Arial" pitchFamily="34" charset="0"/>
              <a:cs typeface="Arial" pitchFamily="34" charset="0"/>
            </a:endParaRPr>
          </a:p>
        </p:txBody>
      </p:sp>
      <p:sp>
        <p:nvSpPr>
          <p:cNvPr id="5" name="Slide Number Placeholder 4"/>
          <p:cNvSpPr>
            <a:spLocks noGrp="1"/>
          </p:cNvSpPr>
          <p:nvPr>
            <p:ph type="sldNum" sz="quarter" idx="12"/>
          </p:nvPr>
        </p:nvSpPr>
        <p:spPr>
          <a:xfrm>
            <a:off x="3598654" y="6408108"/>
            <a:ext cx="1981200" cy="365760"/>
          </a:xfrm>
        </p:spPr>
        <p:txBody>
          <a:bodyPr/>
          <a:lstStyle/>
          <a:p>
            <a:pPr algn="ctr"/>
            <a:fld id="{7DA90B12-5872-44F5-A5A5-9B6E76CECAFA}" type="slidenum">
              <a:rPr lang="en-US" smtClean="0"/>
              <a:pPr algn="ctr"/>
              <a:t>20</a:t>
            </a:fld>
            <a:endParaRPr lang="en-US" dirty="0"/>
          </a:p>
        </p:txBody>
      </p:sp>
      <p:pic>
        <p:nvPicPr>
          <p:cNvPr id="3" name="Bo truyen dai.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flipH="1" flipV="1">
            <a:off x="1708756" y="1302587"/>
            <a:ext cx="6106775" cy="449965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mute="1">
                <p:cTn id="7" fill="hold" display="0">
                  <p:stCondLst>
                    <p:cond delay="indefinite"/>
                  </p:stCondLst>
                </p:cTn>
                <p:tgtEl>
                  <p:spTgt spid="3"/>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484408" y="1147313"/>
            <a:ext cx="4761781" cy="5210355"/>
          </a:xfrm>
          <a:ln>
            <a:solidFill>
              <a:schemeClr val="tx1"/>
            </a:solidFill>
          </a:ln>
        </p:spPr>
        <p:txBody>
          <a:bodyPr>
            <a:noAutofit/>
          </a:bodyPr>
          <a:lstStyle/>
          <a:p>
            <a:pPr marL="0" indent="0" algn="ctr">
              <a:lnSpc>
                <a:spcPct val="130000"/>
              </a:lnSpc>
              <a:spcBef>
                <a:spcPts val="0"/>
              </a:spcBef>
              <a:buNone/>
            </a:pPr>
            <a:r>
              <a:rPr lang="en-US" sz="2200" dirty="0">
                <a:latin typeface="Arial" panose="020B0604020202020204" pitchFamily="34" charset="0"/>
                <a:cs typeface="Arial" panose="020B0604020202020204" pitchFamily="34" charset="0"/>
              </a:rPr>
              <a:t>  </a:t>
            </a:r>
            <a:r>
              <a:rPr lang="en-US" sz="2200" dirty="0">
                <a:solidFill>
                  <a:srgbClr val="0070C0"/>
                </a:solidFill>
                <a:latin typeface="Arial" panose="020B0604020202020204" pitchFamily="34" charset="0"/>
                <a:cs typeface="Arial" panose="020B0604020202020204" pitchFamily="34" charset="0"/>
              </a:rPr>
              <a:t> </a:t>
            </a:r>
            <a:r>
              <a:rPr lang="en-US" sz="2200" b="1" dirty="0">
                <a:solidFill>
                  <a:srgbClr val="0070C0"/>
                </a:solidFill>
                <a:latin typeface="Arial" panose="020B0604020202020204" pitchFamily="34" charset="0"/>
                <a:cs typeface="Arial" panose="020B0604020202020204" pitchFamily="34" charset="0"/>
              </a:rPr>
              <a:t>NỘI DUNG</a:t>
            </a:r>
            <a:endParaRPr lang="en-US" sz="2200" dirty="0">
              <a:solidFill>
                <a:srgbClr val="0070C0"/>
              </a:solidFill>
              <a:latin typeface="Arial" panose="020B0604020202020204" pitchFamily="34" charset="0"/>
              <a:cs typeface="Arial" panose="020B0604020202020204" pitchFamily="34" charset="0"/>
            </a:endParaRPr>
          </a:p>
          <a:p>
            <a:pPr marL="0" indent="0">
              <a:lnSpc>
                <a:spcPct val="130000"/>
              </a:lnSpc>
              <a:spcBef>
                <a:spcPts val="0"/>
              </a:spcBef>
              <a:buNone/>
            </a:pPr>
            <a:r>
              <a:rPr lang="en-US" sz="2200" dirty="0">
                <a:latin typeface="Arial" panose="020B0604020202020204" pitchFamily="34" charset="0"/>
                <a:cs typeface="Arial" panose="020B0604020202020204" pitchFamily="34" charset="0"/>
              </a:rPr>
              <a:t>     §6.1. CƠ CẤU CAM</a:t>
            </a:r>
          </a:p>
          <a:p>
            <a:pPr marL="0" indent="0">
              <a:lnSpc>
                <a:spcPct val="130000"/>
              </a:lnSpc>
              <a:spcBef>
                <a:spcPts val="0"/>
              </a:spcBef>
              <a:buNone/>
            </a:pPr>
            <a:r>
              <a:rPr lang="en-US" sz="2200" dirty="0">
                <a:latin typeface="Arial" panose="020B0604020202020204" pitchFamily="34" charset="0"/>
                <a:cs typeface="Arial" panose="020B0604020202020204" pitchFamily="34" charset="0"/>
              </a:rPr>
              <a:t>            6.1.1. </a:t>
            </a:r>
            <a:r>
              <a:rPr lang="en-US" sz="2200" dirty="0" err="1">
                <a:latin typeface="Arial" panose="020B0604020202020204" pitchFamily="34" charset="0"/>
                <a:cs typeface="Arial" panose="020B0604020202020204" pitchFamily="34" charset="0"/>
              </a:rPr>
              <a:t>Định</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nghĩa</a:t>
            </a:r>
            <a:endParaRPr lang="en-US" sz="2200" dirty="0">
              <a:latin typeface="Arial" panose="020B0604020202020204" pitchFamily="34" charset="0"/>
              <a:cs typeface="Arial" panose="020B0604020202020204" pitchFamily="34" charset="0"/>
            </a:endParaRPr>
          </a:p>
          <a:p>
            <a:pPr marL="0" indent="0">
              <a:lnSpc>
                <a:spcPct val="130000"/>
              </a:lnSpc>
              <a:spcBef>
                <a:spcPts val="0"/>
              </a:spcBef>
              <a:buNone/>
            </a:pPr>
            <a:r>
              <a:rPr lang="en-US" sz="2200" dirty="0">
                <a:latin typeface="Arial" panose="020B0604020202020204" pitchFamily="34" charset="0"/>
                <a:cs typeface="Arial" panose="020B0604020202020204" pitchFamily="34" charset="0"/>
              </a:rPr>
              <a:t>            6.1.2. </a:t>
            </a:r>
            <a:r>
              <a:rPr lang="en-US" sz="2200" dirty="0" err="1">
                <a:latin typeface="Arial" panose="020B0604020202020204" pitchFamily="34" charset="0"/>
                <a:cs typeface="Arial" panose="020B0604020202020204" pitchFamily="34" charset="0"/>
              </a:rPr>
              <a:t>Phân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loại</a:t>
            </a:r>
            <a:endParaRPr lang="en-US" sz="2200" dirty="0">
              <a:latin typeface="Arial" panose="020B0604020202020204" pitchFamily="34" charset="0"/>
              <a:cs typeface="Arial" panose="020B0604020202020204" pitchFamily="34" charset="0"/>
            </a:endParaRPr>
          </a:p>
          <a:p>
            <a:pPr marL="0" indent="0">
              <a:lnSpc>
                <a:spcPct val="130000"/>
              </a:lnSpc>
              <a:spcBef>
                <a:spcPts val="0"/>
              </a:spcBef>
              <a:buNone/>
            </a:pPr>
            <a:r>
              <a:rPr lang="en-US" sz="2200" dirty="0">
                <a:latin typeface="Arial" panose="020B0604020202020204" pitchFamily="34" charset="0"/>
                <a:cs typeface="Arial" panose="020B0604020202020204" pitchFamily="34" charset="0"/>
              </a:rPr>
              <a:t>            6.1.3. </a:t>
            </a:r>
            <a:r>
              <a:rPr lang="en-US" sz="2200" dirty="0" err="1">
                <a:latin typeface="Arial" panose="020B0604020202020204" pitchFamily="34" charset="0"/>
                <a:cs typeface="Arial" panose="020B0604020202020204" pitchFamily="34" charset="0"/>
              </a:rPr>
              <a:t>Nội</a:t>
            </a:r>
            <a:r>
              <a:rPr lang="en-US" sz="2200" dirty="0">
                <a:latin typeface="Arial" panose="020B0604020202020204" pitchFamily="34" charset="0"/>
                <a:cs typeface="Arial" panose="020B0604020202020204" pitchFamily="34" charset="0"/>
              </a:rPr>
              <a:t> dung </a:t>
            </a:r>
            <a:r>
              <a:rPr lang="en-US" sz="2200" dirty="0" err="1">
                <a:latin typeface="Arial" panose="020B0604020202020204" pitchFamily="34" charset="0"/>
                <a:cs typeface="Arial" panose="020B0604020202020204" pitchFamily="34" charset="0"/>
              </a:rPr>
              <a:t>nghiên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cứu</a:t>
            </a:r>
            <a:endParaRPr lang="en-US" sz="2200" dirty="0">
              <a:latin typeface="Arial" panose="020B0604020202020204" pitchFamily="34" charset="0"/>
              <a:cs typeface="Arial" panose="020B0604020202020204" pitchFamily="34" charset="0"/>
            </a:endParaRPr>
          </a:p>
          <a:p>
            <a:pPr marL="0" indent="0">
              <a:lnSpc>
                <a:spcPct val="130000"/>
              </a:lnSpc>
              <a:spcBef>
                <a:spcPts val="0"/>
              </a:spcBef>
              <a:buNone/>
            </a:pPr>
            <a:r>
              <a:rPr lang="en-US" sz="2200" dirty="0">
                <a:latin typeface="Arial" panose="020B0604020202020204" pitchFamily="34" charset="0"/>
                <a:cs typeface="Arial" panose="020B0604020202020204" pitchFamily="34" charset="0"/>
              </a:rPr>
              <a:t>     §6.2. KHỚP CÁC ĐĂNG</a:t>
            </a:r>
          </a:p>
          <a:p>
            <a:pPr marL="0" indent="0">
              <a:lnSpc>
                <a:spcPct val="130000"/>
              </a:lnSpc>
              <a:spcBef>
                <a:spcPts val="0"/>
              </a:spcBef>
              <a:buNone/>
            </a:pPr>
            <a:r>
              <a:rPr lang="en-US" sz="2200" dirty="0">
                <a:latin typeface="Arial" panose="020B0604020202020204" pitchFamily="34" charset="0"/>
                <a:cs typeface="Arial" panose="020B0604020202020204" pitchFamily="34" charset="0"/>
              </a:rPr>
              <a:t>            6.2.1. </a:t>
            </a:r>
            <a:r>
              <a:rPr lang="en-US" sz="2200" dirty="0" err="1">
                <a:latin typeface="Arial" panose="020B0604020202020204" pitchFamily="34" charset="0"/>
                <a:cs typeface="Arial" panose="020B0604020202020204" pitchFamily="34" charset="0"/>
              </a:rPr>
              <a:t>Định</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nghĩa</a:t>
            </a:r>
            <a:endParaRPr lang="en-US" sz="2200" dirty="0">
              <a:latin typeface="Arial" panose="020B0604020202020204" pitchFamily="34" charset="0"/>
              <a:cs typeface="Arial" panose="020B0604020202020204" pitchFamily="34" charset="0"/>
            </a:endParaRPr>
          </a:p>
          <a:p>
            <a:pPr marL="0" indent="0">
              <a:lnSpc>
                <a:spcPct val="130000"/>
              </a:lnSpc>
              <a:spcBef>
                <a:spcPts val="0"/>
              </a:spcBef>
              <a:buNone/>
            </a:pPr>
            <a:r>
              <a:rPr lang="en-US" sz="2200" dirty="0">
                <a:latin typeface="Arial" panose="020B0604020202020204" pitchFamily="34" charset="0"/>
                <a:cs typeface="Arial" panose="020B0604020202020204" pitchFamily="34" charset="0"/>
              </a:rPr>
              <a:t>            6.2.2. </a:t>
            </a:r>
            <a:r>
              <a:rPr lang="en-US" sz="2200" dirty="0" err="1">
                <a:latin typeface="Arial" panose="020B0604020202020204" pitchFamily="34" charset="0"/>
                <a:cs typeface="Arial" panose="020B0604020202020204" pitchFamily="34" charset="0"/>
              </a:rPr>
              <a:t>Phạm</a:t>
            </a:r>
            <a:r>
              <a:rPr lang="en-US" sz="2200" dirty="0">
                <a:latin typeface="Arial" panose="020B0604020202020204" pitchFamily="34" charset="0"/>
                <a:cs typeface="Arial" panose="020B0604020202020204" pitchFamily="34" charset="0"/>
              </a:rPr>
              <a:t> vi </a:t>
            </a:r>
            <a:r>
              <a:rPr lang="en-US" sz="2200" dirty="0" err="1">
                <a:latin typeface="Arial" panose="020B0604020202020204" pitchFamily="34" charset="0"/>
                <a:cs typeface="Arial" panose="020B0604020202020204" pitchFamily="34" charset="0"/>
              </a:rPr>
              <a:t>ứng</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dụng</a:t>
            </a:r>
            <a:endParaRPr lang="en-US" sz="2200" dirty="0">
              <a:latin typeface="Arial" panose="020B0604020202020204" pitchFamily="34" charset="0"/>
              <a:cs typeface="Arial" panose="020B0604020202020204" pitchFamily="34" charset="0"/>
            </a:endParaRPr>
          </a:p>
          <a:p>
            <a:pPr marL="0" indent="0">
              <a:lnSpc>
                <a:spcPct val="130000"/>
              </a:lnSpc>
              <a:spcBef>
                <a:spcPts val="0"/>
              </a:spcBef>
              <a:buNone/>
            </a:pPr>
            <a:r>
              <a:rPr lang="en-US" sz="2200" dirty="0">
                <a:latin typeface="Arial" panose="020B0604020202020204" pitchFamily="34" charset="0"/>
                <a:cs typeface="Arial" panose="020B0604020202020204" pitchFamily="34" charset="0"/>
              </a:rPr>
              <a:t>     §6.3.</a:t>
            </a:r>
            <a:r>
              <a:rPr lang="vi-VN" sz="2200" dirty="0">
                <a:latin typeface="Arial" pitchFamily="34" charset="0"/>
                <a:cs typeface="Arial" pitchFamily="34" charset="0"/>
              </a:rPr>
              <a:t> </a:t>
            </a:r>
            <a:r>
              <a:rPr lang="en-US" sz="2200" dirty="0">
                <a:latin typeface="Arial" pitchFamily="34" charset="0"/>
                <a:cs typeface="Arial" pitchFamily="34" charset="0"/>
              </a:rPr>
              <a:t>BỘ TRUYỀN ĐAI</a:t>
            </a:r>
          </a:p>
          <a:p>
            <a:pPr marL="0" indent="0">
              <a:lnSpc>
                <a:spcPct val="130000"/>
              </a:lnSpc>
              <a:spcBef>
                <a:spcPts val="0"/>
              </a:spcBef>
              <a:buNone/>
            </a:pPr>
            <a:r>
              <a:rPr lang="en-US" sz="2200" dirty="0">
                <a:latin typeface="Arial" pitchFamily="34" charset="0"/>
                <a:cs typeface="Arial" pitchFamily="34" charset="0"/>
              </a:rPr>
              <a:t>            6.3.1. </a:t>
            </a:r>
            <a:r>
              <a:rPr lang="en-US" sz="2200" dirty="0" err="1">
                <a:latin typeface="Arial" pitchFamily="34" charset="0"/>
                <a:cs typeface="Arial" pitchFamily="34" charset="0"/>
              </a:rPr>
              <a:t>Định</a:t>
            </a:r>
            <a:r>
              <a:rPr lang="en-US" sz="2200" dirty="0">
                <a:latin typeface="Arial" pitchFamily="34" charset="0"/>
                <a:cs typeface="Arial" pitchFamily="34" charset="0"/>
              </a:rPr>
              <a:t> </a:t>
            </a:r>
            <a:r>
              <a:rPr lang="en-US" sz="2200" dirty="0" err="1">
                <a:latin typeface="Arial" pitchFamily="34" charset="0"/>
                <a:cs typeface="Arial" pitchFamily="34" charset="0"/>
              </a:rPr>
              <a:t>nghĩa</a:t>
            </a:r>
            <a:endParaRPr lang="en-US" sz="2200" dirty="0">
              <a:latin typeface="Arial" pitchFamily="34" charset="0"/>
              <a:cs typeface="Arial" pitchFamily="34" charset="0"/>
            </a:endParaRPr>
          </a:p>
          <a:p>
            <a:pPr marL="0" indent="0">
              <a:lnSpc>
                <a:spcPct val="130000"/>
              </a:lnSpc>
              <a:spcBef>
                <a:spcPts val="0"/>
              </a:spcBef>
              <a:buNone/>
            </a:pPr>
            <a:r>
              <a:rPr lang="en-US" sz="2200" dirty="0">
                <a:latin typeface="Arial" pitchFamily="34" charset="0"/>
                <a:cs typeface="Arial" pitchFamily="34" charset="0"/>
              </a:rPr>
              <a:t>            6.3.2. </a:t>
            </a:r>
            <a:r>
              <a:rPr lang="en-US" sz="2200" dirty="0" err="1">
                <a:latin typeface="Arial" pitchFamily="34" charset="0"/>
                <a:cs typeface="Arial" pitchFamily="34" charset="0"/>
              </a:rPr>
              <a:t>Phân</a:t>
            </a:r>
            <a:r>
              <a:rPr lang="en-US" sz="2200" dirty="0">
                <a:latin typeface="Arial" pitchFamily="34" charset="0"/>
                <a:cs typeface="Arial" pitchFamily="34" charset="0"/>
              </a:rPr>
              <a:t> </a:t>
            </a:r>
            <a:r>
              <a:rPr lang="en-US" sz="2200" dirty="0" err="1">
                <a:latin typeface="Arial" pitchFamily="34" charset="0"/>
                <a:cs typeface="Arial" pitchFamily="34" charset="0"/>
              </a:rPr>
              <a:t>loại</a:t>
            </a:r>
            <a:endParaRPr lang="en-US" sz="2200" dirty="0">
              <a:latin typeface="Arial" pitchFamily="34" charset="0"/>
              <a:cs typeface="Arial" pitchFamily="34" charset="0"/>
            </a:endParaRPr>
          </a:p>
          <a:p>
            <a:pPr marL="0" indent="0">
              <a:lnSpc>
                <a:spcPct val="130000"/>
              </a:lnSpc>
              <a:spcBef>
                <a:spcPts val="0"/>
              </a:spcBef>
              <a:buNone/>
            </a:pPr>
            <a:r>
              <a:rPr lang="en-US" sz="2200" dirty="0">
                <a:latin typeface="Arial" pitchFamily="34" charset="0"/>
                <a:cs typeface="Arial" pitchFamily="34" charset="0"/>
              </a:rPr>
              <a:t>            6.3.3. </a:t>
            </a:r>
            <a:r>
              <a:rPr lang="en-US" sz="2200" dirty="0" err="1">
                <a:latin typeface="Arial" pitchFamily="34" charset="0"/>
                <a:cs typeface="Arial" pitchFamily="34" charset="0"/>
              </a:rPr>
              <a:t>Ưu</a:t>
            </a:r>
            <a:r>
              <a:rPr lang="en-US" sz="2200" dirty="0">
                <a:latin typeface="Arial" pitchFamily="34" charset="0"/>
                <a:cs typeface="Arial" pitchFamily="34" charset="0"/>
              </a:rPr>
              <a:t>, </a:t>
            </a:r>
            <a:r>
              <a:rPr lang="en-US" sz="2200" dirty="0" err="1">
                <a:latin typeface="Arial" pitchFamily="34" charset="0"/>
                <a:cs typeface="Arial" pitchFamily="34" charset="0"/>
              </a:rPr>
              <a:t>nhược</a:t>
            </a:r>
            <a:r>
              <a:rPr lang="en-US" sz="2200" dirty="0">
                <a:latin typeface="Arial" pitchFamily="34" charset="0"/>
                <a:cs typeface="Arial" pitchFamily="34" charset="0"/>
              </a:rPr>
              <a:t> </a:t>
            </a:r>
            <a:r>
              <a:rPr lang="en-US" sz="2200" dirty="0" err="1">
                <a:latin typeface="Arial" pitchFamily="34" charset="0"/>
                <a:cs typeface="Arial" pitchFamily="34" charset="0"/>
              </a:rPr>
              <a:t>điểm</a:t>
            </a:r>
            <a:endParaRPr lang="en-US" sz="2200" dirty="0">
              <a:latin typeface="Arial" pitchFamily="34" charset="0"/>
              <a:cs typeface="Arial" pitchFamily="34" charset="0"/>
            </a:endParaRPr>
          </a:p>
        </p:txBody>
      </p:sp>
      <p:grpSp>
        <p:nvGrpSpPr>
          <p:cNvPr id="4" name="Group 8"/>
          <p:cNvGrpSpPr>
            <a:grpSpLocks/>
          </p:cNvGrpSpPr>
          <p:nvPr/>
        </p:nvGrpSpPr>
        <p:grpSpPr bwMode="auto">
          <a:xfrm>
            <a:off x="0" y="-25400"/>
            <a:ext cx="7358063" cy="1089025"/>
            <a:chOff x="362309" y="-53282"/>
            <a:chExt cx="8412453" cy="1381659"/>
          </a:xfrm>
        </p:grpSpPr>
        <p:pic>
          <p:nvPicPr>
            <p:cNvPr id="5"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2309" y="1"/>
              <a:ext cx="8376249" cy="125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393101" y="-53282"/>
              <a:ext cx="1381661" cy="1381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Slide Number Placeholder 7"/>
          <p:cNvSpPr>
            <a:spLocks noGrp="1"/>
          </p:cNvSpPr>
          <p:nvPr>
            <p:ph type="sldNum" sz="quarter" idx="12"/>
          </p:nvPr>
        </p:nvSpPr>
        <p:spPr>
          <a:xfrm>
            <a:off x="3942444" y="6416735"/>
            <a:ext cx="1981200" cy="365760"/>
          </a:xfrm>
        </p:spPr>
        <p:txBody>
          <a:bodyPr/>
          <a:lstStyle/>
          <a:p>
            <a:pPr algn="ctr"/>
            <a:fld id="{7DA90B12-5872-44F5-A5A5-9B6E76CECAFA}" type="slidenum">
              <a:rPr lang="en-US" smtClean="0"/>
              <a:pPr algn="ctr"/>
              <a:t>3</a:t>
            </a:fld>
            <a:endParaRPr lang="en-US" dirty="0"/>
          </a:p>
        </p:txBody>
      </p:sp>
    </p:spTree>
    <p:extLst>
      <p:ext uri="{BB962C8B-B14F-4D97-AF65-F5344CB8AC3E}">
        <p14:creationId xmlns:p14="http://schemas.microsoft.com/office/powerpoint/2010/main" val="3518799572"/>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7568" y="1029121"/>
            <a:ext cx="4917711" cy="608897"/>
          </a:xfrm>
        </p:spPr>
        <p:txBody>
          <a:bodyPr>
            <a:normAutofit/>
          </a:bodyPr>
          <a:lstStyle/>
          <a:p>
            <a:r>
              <a:rPr lang="en-US" sz="2700" b="1" dirty="0">
                <a:solidFill>
                  <a:schemeClr val="tx1"/>
                </a:solidFill>
                <a:latin typeface="Arial" pitchFamily="34" charset="0"/>
                <a:cs typeface="Arial" pitchFamily="34" charset="0"/>
              </a:rPr>
              <a:t>6.1. CƠ CẤU CAM</a:t>
            </a:r>
          </a:p>
        </p:txBody>
      </p:sp>
      <p:sp>
        <p:nvSpPr>
          <p:cNvPr id="4" name="Rectangle 3"/>
          <p:cNvSpPr/>
          <p:nvPr/>
        </p:nvSpPr>
        <p:spPr>
          <a:xfrm>
            <a:off x="606193" y="1609562"/>
            <a:ext cx="2935419" cy="507831"/>
          </a:xfrm>
          <a:prstGeom prst="rect">
            <a:avLst/>
          </a:prstGeom>
        </p:spPr>
        <p:txBody>
          <a:bodyPr wrap="none">
            <a:spAutoFit/>
          </a:bodyPr>
          <a:lstStyle/>
          <a:p>
            <a:r>
              <a:rPr lang="vi-VN" sz="2700" b="1" dirty="0"/>
              <a:t>6.</a:t>
            </a:r>
            <a:r>
              <a:rPr lang="en-US" sz="2700" b="1" dirty="0">
                <a:latin typeface="Arial" pitchFamily="34" charset="0"/>
                <a:cs typeface="Arial" pitchFamily="34" charset="0"/>
              </a:rPr>
              <a:t>1</a:t>
            </a:r>
            <a:r>
              <a:rPr lang="vi-VN" sz="2700" b="1" dirty="0">
                <a:latin typeface="Arial" pitchFamily="34" charset="0"/>
                <a:cs typeface="Arial" pitchFamily="34" charset="0"/>
              </a:rPr>
              <a:t>.</a:t>
            </a:r>
            <a:r>
              <a:rPr lang="vi-VN" sz="2700" b="1" dirty="0"/>
              <a:t>1. Định nghĩa</a:t>
            </a:r>
            <a:endParaRPr lang="en-US" sz="2700" dirty="0"/>
          </a:p>
        </p:txBody>
      </p:sp>
      <p:pic>
        <p:nvPicPr>
          <p:cNvPr id="5" name="Picture 4" descr="Capture.PNG"/>
          <p:cNvPicPr/>
          <p:nvPr/>
        </p:nvPicPr>
        <p:blipFill>
          <a:blip r:embed="rId2"/>
          <a:stretch>
            <a:fillRect/>
          </a:stretch>
        </p:blipFill>
        <p:spPr>
          <a:xfrm>
            <a:off x="1354347" y="4037161"/>
            <a:ext cx="3687015" cy="2249477"/>
          </a:xfrm>
          <a:prstGeom prst="rect">
            <a:avLst/>
          </a:prstGeom>
        </p:spPr>
      </p:pic>
      <p:pic>
        <p:nvPicPr>
          <p:cNvPr id="6" name="Picture 5" descr="Capture1.PNG"/>
          <p:cNvPicPr/>
          <p:nvPr/>
        </p:nvPicPr>
        <p:blipFill>
          <a:blip r:embed="rId3"/>
          <a:stretch>
            <a:fillRect/>
          </a:stretch>
        </p:blipFill>
        <p:spPr>
          <a:xfrm>
            <a:off x="5773406" y="3930806"/>
            <a:ext cx="2180150" cy="2355832"/>
          </a:xfrm>
          <a:prstGeom prst="rect">
            <a:avLst/>
          </a:prstGeom>
        </p:spPr>
      </p:pic>
      <p:sp>
        <p:nvSpPr>
          <p:cNvPr id="2049" name="Rectangle 1"/>
          <p:cNvSpPr>
            <a:spLocks noChangeArrowheads="1"/>
          </p:cNvSpPr>
          <p:nvPr/>
        </p:nvSpPr>
        <p:spPr bwMode="auto">
          <a:xfrm>
            <a:off x="614820" y="2120529"/>
            <a:ext cx="8170570" cy="195438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lvl="0" algn="just" fontAlgn="base">
              <a:lnSpc>
                <a:spcPct val="110000"/>
              </a:lnSpc>
              <a:spcBef>
                <a:spcPct val="0"/>
              </a:spcBef>
              <a:spcAft>
                <a:spcPct val="0"/>
              </a:spcAft>
            </a:pPr>
            <a:r>
              <a:rPr lang="en-US" sz="2200" dirty="0" err="1">
                <a:latin typeface="Arial" pitchFamily="34" charset="0"/>
                <a:ea typeface="Times New Roman" pitchFamily="18" charset="0"/>
                <a:cs typeface="Arial" pitchFamily="34" charset="0"/>
              </a:rPr>
              <a:t>Hai</a:t>
            </a:r>
            <a:r>
              <a:rPr lang="vi-VN" sz="2200" dirty="0">
                <a:latin typeface="Arial" pitchFamily="34" charset="0"/>
                <a:ea typeface="Times New Roman" pitchFamily="18" charset="0"/>
                <a:cs typeface="Arial" pitchFamily="34" charset="0"/>
              </a:rPr>
              <a:t> khâu động nối </a:t>
            </a:r>
            <a:r>
              <a:rPr lang="en-US" sz="2200" dirty="0">
                <a:latin typeface="Arial" pitchFamily="34" charset="0"/>
                <a:ea typeface="Times New Roman" pitchFamily="18" charset="0"/>
                <a:cs typeface="Arial" pitchFamily="34" charset="0"/>
              </a:rPr>
              <a:t>g</a:t>
            </a:r>
            <a:r>
              <a:rPr lang="vi-VN" sz="2200" dirty="0">
                <a:latin typeface="Arial" pitchFamily="34" charset="0"/>
                <a:ea typeface="Times New Roman" pitchFamily="18" charset="0"/>
                <a:cs typeface="Arial" pitchFamily="34" charset="0"/>
              </a:rPr>
              <a:t>iá bằng khớp thấp </a:t>
            </a:r>
            <a:endParaRPr lang="en-US" sz="2200" dirty="0">
              <a:latin typeface="Arial" pitchFamily="34" charset="0"/>
              <a:ea typeface="Times New Roman" pitchFamily="18" charset="0"/>
              <a:cs typeface="Arial" pitchFamily="34" charset="0"/>
            </a:endParaRPr>
          </a:p>
          <a:p>
            <a:pPr lvl="0" algn="just" fontAlgn="base">
              <a:lnSpc>
                <a:spcPct val="110000"/>
              </a:lnSpc>
              <a:spcBef>
                <a:spcPct val="0"/>
              </a:spcBef>
              <a:spcAft>
                <a:spcPct val="0"/>
              </a:spcAft>
            </a:pPr>
            <a:r>
              <a:rPr lang="en-US" sz="2200" dirty="0">
                <a:latin typeface="Arial" pitchFamily="34" charset="0"/>
                <a:ea typeface="Times New Roman" pitchFamily="18" charset="0"/>
                <a:cs typeface="Arial" pitchFamily="34" charset="0"/>
              </a:rPr>
              <a:t>=&gt; T</a:t>
            </a:r>
            <a:r>
              <a:rPr lang="vi-VN" sz="2200" dirty="0">
                <a:latin typeface="Arial" pitchFamily="34" charset="0"/>
                <a:ea typeface="Times New Roman" pitchFamily="18" charset="0"/>
                <a:cs typeface="Arial" pitchFamily="34" charset="0"/>
              </a:rPr>
              <a:t>ạo chuyển động theo một quy luật cho trước của khâu</a:t>
            </a:r>
            <a:r>
              <a:rPr lang="en-US" sz="2200" dirty="0">
                <a:latin typeface="Arial" pitchFamily="34" charset="0"/>
                <a:ea typeface="Times New Roman" pitchFamily="18" charset="0"/>
                <a:cs typeface="Arial" pitchFamily="34" charset="0"/>
              </a:rPr>
              <a:t> d</a:t>
            </a:r>
            <a:r>
              <a:rPr lang="vi-VN" sz="2200" dirty="0">
                <a:latin typeface="Arial" pitchFamily="34" charset="0"/>
                <a:ea typeface="Times New Roman" pitchFamily="18" charset="0"/>
                <a:cs typeface="Arial" pitchFamily="34" charset="0"/>
              </a:rPr>
              <a:t>ẫn.</a:t>
            </a:r>
            <a:endParaRPr lang="vi-VN" sz="2200" dirty="0">
              <a:latin typeface="Arial" pitchFamily="34" charset="0"/>
              <a:cs typeface="Arial" pitchFamily="34" charset="0"/>
            </a:endParaRPr>
          </a:p>
          <a:p>
            <a:pPr marL="0" marR="0" lvl="0" indent="0" algn="just" defTabSz="914400" rtl="0" eaLnBrk="1" fontAlgn="base" latinLnBrk="0" hangingPunct="1">
              <a:lnSpc>
                <a:spcPct val="110000"/>
              </a:lnSpc>
              <a:spcBef>
                <a:spcPct val="0"/>
              </a:spcBef>
              <a:spcAft>
                <a:spcPct val="0"/>
              </a:spcAft>
              <a:buClrTx/>
              <a:buSzTx/>
              <a:buFontTx/>
              <a:buNone/>
              <a:tabLst/>
            </a:pPr>
            <a:r>
              <a:rPr kumimoji="0" lang="vi-VN" sz="2200" b="0" i="0" u="none" strike="noStrike" cap="none" normalizeH="0" baseline="0" dirty="0">
                <a:ln>
                  <a:noFill/>
                </a:ln>
                <a:solidFill>
                  <a:schemeClr val="tx1"/>
                </a:solidFill>
                <a:effectLst/>
                <a:ea typeface="Times New Roman" pitchFamily="18" charset="0"/>
                <a:cs typeface="Times New Roman" pitchFamily="18" charset="0"/>
              </a:rPr>
              <a:t>Khâu dẫn (1)</a:t>
            </a:r>
            <a:r>
              <a:rPr kumimoji="0" lang="en-US" sz="2200" b="0" i="0" u="none" strike="noStrike" cap="none" normalizeH="0" baseline="0" dirty="0">
                <a:ln>
                  <a:noFill/>
                </a:ln>
                <a:solidFill>
                  <a:schemeClr val="tx1"/>
                </a:solidFill>
                <a:effectLst/>
                <a:ea typeface="Times New Roman" pitchFamily="18" charset="0"/>
                <a:cs typeface="Times New Roman" pitchFamily="18" charset="0"/>
              </a:rPr>
              <a:t>: </a:t>
            </a:r>
            <a:r>
              <a:rPr kumimoji="0" lang="vi-VN" sz="2200" b="0" i="0" u="none" strike="noStrike" cap="none" normalizeH="0" baseline="0" dirty="0">
                <a:ln>
                  <a:noFill/>
                </a:ln>
                <a:solidFill>
                  <a:schemeClr val="tx1"/>
                </a:solidFill>
                <a:effectLst/>
                <a:ea typeface="Times New Roman" pitchFamily="18" charset="0"/>
                <a:cs typeface="Times New Roman" pitchFamily="18" charset="0"/>
              </a:rPr>
              <a:t>cam</a:t>
            </a:r>
            <a:r>
              <a:rPr kumimoji="0" lang="en-US" sz="2200" b="0" i="0" u="none" strike="noStrike" cap="none" normalizeH="0" baseline="0" dirty="0">
                <a:ln>
                  <a:noFill/>
                </a:ln>
                <a:solidFill>
                  <a:schemeClr val="tx1"/>
                </a:solidFill>
                <a:effectLst/>
                <a:ea typeface="Times New Roman" pitchFamily="18" charset="0"/>
                <a:cs typeface="Times New Roman" pitchFamily="18" charset="0"/>
              </a:rPr>
              <a:t>,</a:t>
            </a:r>
            <a:r>
              <a:rPr kumimoji="0" lang="vi-VN" sz="2200" b="0" i="0" u="none" strike="noStrike" cap="none" normalizeH="0" baseline="0" dirty="0">
                <a:ln>
                  <a:noFill/>
                </a:ln>
                <a:solidFill>
                  <a:schemeClr val="tx1"/>
                </a:solidFill>
                <a:effectLst/>
                <a:ea typeface="Times New Roman" pitchFamily="18" charset="0"/>
                <a:cs typeface="Times New Roman" pitchFamily="18" charset="0"/>
              </a:rPr>
              <a:t> nối giá thường là khớp quay.</a:t>
            </a:r>
            <a:endParaRPr kumimoji="0" lang="en-US" sz="2200" b="0" i="0" u="none" strike="noStrike" cap="none" normalizeH="0" baseline="0" dirty="0">
              <a:ln>
                <a:noFill/>
              </a:ln>
              <a:solidFill>
                <a:schemeClr val="tx1"/>
              </a:solidFill>
              <a:effectLst/>
              <a:cs typeface="Arial" pitchFamily="34" charset="0"/>
            </a:endParaRPr>
          </a:p>
          <a:p>
            <a:pPr marL="0" marR="0" lvl="0" indent="0" algn="just" defTabSz="914400" rtl="0" eaLnBrk="0" fontAlgn="base" latinLnBrk="0" hangingPunct="0">
              <a:lnSpc>
                <a:spcPct val="110000"/>
              </a:lnSpc>
              <a:spcBef>
                <a:spcPct val="0"/>
              </a:spcBef>
              <a:spcAft>
                <a:spcPct val="0"/>
              </a:spcAft>
              <a:buClrTx/>
              <a:buSzTx/>
              <a:buFontTx/>
              <a:buNone/>
              <a:tabLst/>
            </a:pPr>
            <a:r>
              <a:rPr kumimoji="0" lang="vi-VN" sz="2200" b="0" i="0" u="none" strike="noStrike" cap="none" normalizeH="0" baseline="0" dirty="0">
                <a:ln>
                  <a:noFill/>
                </a:ln>
                <a:solidFill>
                  <a:schemeClr val="tx1"/>
                </a:solidFill>
                <a:effectLst/>
                <a:ea typeface="Times New Roman" pitchFamily="18" charset="0"/>
                <a:cs typeface="Times New Roman" pitchFamily="18" charset="0"/>
              </a:rPr>
              <a:t>Khâu bị dẫn (2)</a:t>
            </a:r>
            <a:r>
              <a:rPr kumimoji="0" lang="en-US" sz="2200" b="0" i="0" u="none" strike="noStrike" cap="none" normalizeH="0" baseline="0" dirty="0">
                <a:ln>
                  <a:noFill/>
                </a:ln>
                <a:solidFill>
                  <a:schemeClr val="tx1"/>
                </a:solidFill>
                <a:effectLst/>
                <a:ea typeface="Times New Roman" pitchFamily="18" charset="0"/>
                <a:cs typeface="Times New Roman" pitchFamily="18" charset="0"/>
              </a:rPr>
              <a:t>:</a:t>
            </a:r>
            <a:r>
              <a:rPr kumimoji="0" lang="vi-VN" sz="2200" b="0" i="0" u="none" strike="noStrike" cap="none" normalizeH="0" baseline="0" dirty="0">
                <a:ln>
                  <a:noFill/>
                </a:ln>
                <a:solidFill>
                  <a:schemeClr val="tx1"/>
                </a:solidFill>
                <a:effectLst/>
                <a:ea typeface="Times New Roman" pitchFamily="18" charset="0"/>
                <a:cs typeface="Times New Roman" pitchFamily="18" charset="0"/>
              </a:rPr>
              <a:t> cần</a:t>
            </a:r>
            <a:r>
              <a:rPr kumimoji="0" lang="en-US" sz="2200" b="0" i="0" u="none" strike="noStrike" cap="none" normalizeH="0" baseline="0" dirty="0">
                <a:ln>
                  <a:noFill/>
                </a:ln>
                <a:solidFill>
                  <a:schemeClr val="tx1"/>
                </a:solidFill>
                <a:effectLst/>
                <a:ea typeface="Times New Roman" pitchFamily="18" charset="0"/>
                <a:cs typeface="Times New Roman" pitchFamily="18" charset="0"/>
              </a:rPr>
              <a:t>,</a:t>
            </a:r>
            <a:r>
              <a:rPr kumimoji="0" lang="vi-VN" sz="2200" b="0" i="0" u="none" strike="noStrike" cap="none" normalizeH="0" baseline="0" dirty="0">
                <a:ln>
                  <a:noFill/>
                </a:ln>
                <a:solidFill>
                  <a:schemeClr val="tx1"/>
                </a:solidFill>
                <a:effectLst/>
                <a:ea typeface="Times New Roman" pitchFamily="18" charset="0"/>
                <a:cs typeface="Times New Roman" pitchFamily="18" charset="0"/>
              </a:rPr>
              <a:t> nối giá bằng khớp quay hoặc khớp trượt.</a:t>
            </a:r>
            <a:endParaRPr kumimoji="0" lang="en-US" sz="2200" b="0" i="0" u="none" strike="noStrike" cap="none" normalizeH="0" baseline="0" dirty="0">
              <a:ln>
                <a:noFill/>
              </a:ln>
              <a:solidFill>
                <a:schemeClr val="tx1"/>
              </a:solidFill>
              <a:effectLst/>
              <a:cs typeface="Arial" pitchFamily="34" charset="0"/>
            </a:endParaRPr>
          </a:p>
          <a:p>
            <a:pPr marL="0" marR="0" lvl="0" indent="0" algn="just" defTabSz="914400" rtl="0" eaLnBrk="0" fontAlgn="base" latinLnBrk="0" hangingPunct="0">
              <a:lnSpc>
                <a:spcPct val="110000"/>
              </a:lnSpc>
              <a:spcBef>
                <a:spcPct val="0"/>
              </a:spcBef>
              <a:spcAft>
                <a:spcPct val="0"/>
              </a:spcAft>
              <a:buClrTx/>
              <a:buSzTx/>
              <a:buFontTx/>
              <a:buNone/>
              <a:tabLst/>
            </a:pPr>
            <a:r>
              <a:rPr kumimoji="0" lang="vi-VN" sz="2200" b="0" i="0" u="none" strike="noStrike" cap="none" normalizeH="0" baseline="0" dirty="0">
                <a:ln>
                  <a:noFill/>
                </a:ln>
                <a:solidFill>
                  <a:schemeClr val="tx1"/>
                </a:solidFill>
                <a:effectLst/>
                <a:ea typeface="Times New Roman" pitchFamily="18" charset="0"/>
                <a:cs typeface="Times New Roman" pitchFamily="18" charset="0"/>
              </a:rPr>
              <a:t>Cam nối cần bằng khớp cao.</a:t>
            </a:r>
            <a:endParaRPr kumimoji="0" lang="vi-VN" sz="2200" b="0" i="0" u="none" strike="noStrike" cap="none" normalizeH="0" baseline="0" dirty="0">
              <a:ln>
                <a:noFill/>
              </a:ln>
              <a:solidFill>
                <a:schemeClr val="tx1"/>
              </a:solidFill>
              <a:effectLst/>
              <a:cs typeface="Arial" pitchFamily="34" charset="0"/>
            </a:endParaRPr>
          </a:p>
        </p:txBody>
      </p:sp>
      <p:grpSp>
        <p:nvGrpSpPr>
          <p:cNvPr id="8" name="Group 8"/>
          <p:cNvGrpSpPr>
            <a:grpSpLocks/>
          </p:cNvGrpSpPr>
          <p:nvPr/>
        </p:nvGrpSpPr>
        <p:grpSpPr bwMode="auto">
          <a:xfrm>
            <a:off x="0" y="-25400"/>
            <a:ext cx="7358063" cy="1089025"/>
            <a:chOff x="362309" y="-53282"/>
            <a:chExt cx="8412453" cy="1381659"/>
          </a:xfrm>
        </p:grpSpPr>
        <p:pic>
          <p:nvPicPr>
            <p:cNvPr id="9"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2309" y="1"/>
              <a:ext cx="8376249" cy="125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393101" y="-53282"/>
              <a:ext cx="1381661" cy="1381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Slide Number Placeholder 6"/>
          <p:cNvSpPr>
            <a:spLocks noGrp="1"/>
          </p:cNvSpPr>
          <p:nvPr>
            <p:ph type="sldNum" sz="quarter" idx="12"/>
          </p:nvPr>
        </p:nvSpPr>
        <p:spPr>
          <a:xfrm>
            <a:off x="3907939" y="6438463"/>
            <a:ext cx="1981200" cy="365760"/>
          </a:xfrm>
        </p:spPr>
        <p:txBody>
          <a:bodyPr/>
          <a:lstStyle/>
          <a:p>
            <a:pPr algn="ctr"/>
            <a:fld id="{7DA90B12-5872-44F5-A5A5-9B6E76CECAFA}" type="slidenum">
              <a:rPr lang="en-US" smtClean="0"/>
              <a:pPr algn="ctr"/>
              <a:t>4</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4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04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4821" y="1114926"/>
            <a:ext cx="2685351" cy="507831"/>
          </a:xfrm>
          <a:prstGeom prst="rect">
            <a:avLst/>
          </a:prstGeom>
        </p:spPr>
        <p:txBody>
          <a:bodyPr wrap="none">
            <a:spAutoFit/>
          </a:bodyPr>
          <a:lstStyle/>
          <a:p>
            <a:r>
              <a:rPr lang="vi-VN" sz="2700" b="1" dirty="0"/>
              <a:t>6.</a:t>
            </a:r>
            <a:r>
              <a:rPr lang="en-US" sz="2700" b="1" dirty="0">
                <a:latin typeface="Arial" pitchFamily="34" charset="0"/>
                <a:cs typeface="Arial" pitchFamily="34" charset="0"/>
              </a:rPr>
              <a:t>1</a:t>
            </a:r>
            <a:r>
              <a:rPr lang="vi-VN" sz="2700" b="1" dirty="0">
                <a:latin typeface="Arial" pitchFamily="34" charset="0"/>
                <a:cs typeface="Arial" pitchFamily="34" charset="0"/>
              </a:rPr>
              <a:t>.</a:t>
            </a:r>
            <a:r>
              <a:rPr lang="en-US" sz="2700" b="1" dirty="0">
                <a:latin typeface="Arial" pitchFamily="34" charset="0"/>
                <a:cs typeface="Arial" pitchFamily="34" charset="0"/>
              </a:rPr>
              <a:t>2</a:t>
            </a:r>
            <a:r>
              <a:rPr lang="vi-VN" sz="2700" b="1" dirty="0">
                <a:latin typeface="Arial" pitchFamily="34" charset="0"/>
                <a:cs typeface="Arial" pitchFamily="34" charset="0"/>
              </a:rPr>
              <a:t>. </a:t>
            </a:r>
            <a:r>
              <a:rPr lang="en-US" sz="2700" b="1" dirty="0" err="1">
                <a:latin typeface="Arial" pitchFamily="34" charset="0"/>
                <a:cs typeface="Arial" pitchFamily="34" charset="0"/>
              </a:rPr>
              <a:t>Phân</a:t>
            </a:r>
            <a:r>
              <a:rPr lang="en-US" sz="2700" b="1" dirty="0">
                <a:latin typeface="Arial" pitchFamily="34" charset="0"/>
                <a:cs typeface="Arial" pitchFamily="34" charset="0"/>
              </a:rPr>
              <a:t> </a:t>
            </a:r>
            <a:r>
              <a:rPr lang="en-US" sz="2700" b="1" dirty="0" err="1">
                <a:latin typeface="Arial" pitchFamily="34" charset="0"/>
                <a:cs typeface="Arial" pitchFamily="34" charset="0"/>
              </a:rPr>
              <a:t>loại</a:t>
            </a:r>
            <a:endParaRPr lang="en-US" sz="2700" dirty="0">
              <a:latin typeface="Arial" pitchFamily="34" charset="0"/>
              <a:cs typeface="Arial" pitchFamily="34" charset="0"/>
            </a:endParaRPr>
          </a:p>
        </p:txBody>
      </p:sp>
      <p:sp>
        <p:nvSpPr>
          <p:cNvPr id="3073" name="Rectangle 1"/>
          <p:cNvSpPr>
            <a:spLocks noChangeArrowheads="1"/>
          </p:cNvSpPr>
          <p:nvPr/>
        </p:nvSpPr>
        <p:spPr bwMode="auto">
          <a:xfrm>
            <a:off x="1273035" y="1587132"/>
            <a:ext cx="6490741" cy="12737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20000"/>
              </a:lnSpc>
              <a:spcBef>
                <a:spcPct val="0"/>
              </a:spcBef>
              <a:spcAft>
                <a:spcPct val="0"/>
              </a:spcAft>
              <a:buClrTx/>
              <a:buSzTx/>
              <a:buFont typeface="Wingdings" pitchFamily="2" charset="2"/>
              <a:buChar char="ü"/>
              <a:tabLst/>
            </a:pPr>
            <a:r>
              <a:rPr kumimoji="0" lang="en-US" sz="22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r>
              <a:rPr kumimoji="0" lang="vi-VN" sz="2200" b="0" i="0" u="none" strike="noStrike" cap="none" normalizeH="0" baseline="0" dirty="0">
                <a:ln>
                  <a:noFill/>
                </a:ln>
                <a:solidFill>
                  <a:schemeClr val="tx1"/>
                </a:solidFill>
                <a:effectLst/>
                <a:latin typeface="Arial" pitchFamily="34" charset="0"/>
                <a:ea typeface="Times New Roman" pitchFamily="18" charset="0"/>
                <a:cs typeface="Arial" pitchFamily="34" charset="0"/>
              </a:rPr>
              <a:t>Theo chuyển động của cam: quay, tịnh tiến.</a:t>
            </a:r>
            <a:endParaRPr kumimoji="0" lang="en-US" sz="22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20000"/>
              </a:lnSpc>
              <a:spcBef>
                <a:spcPct val="0"/>
              </a:spcBef>
              <a:spcAft>
                <a:spcPct val="0"/>
              </a:spcAft>
              <a:buClrTx/>
              <a:buSzTx/>
              <a:buFont typeface="Wingdings" pitchFamily="2" charset="2"/>
              <a:buChar char="ü"/>
              <a:tabLst/>
            </a:pPr>
            <a:r>
              <a:rPr kumimoji="0" lang="en-US" sz="22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r>
              <a:rPr kumimoji="0" lang="vi-VN" sz="2200" b="0" i="0" u="none" strike="noStrike" cap="none" normalizeH="0" baseline="0" dirty="0">
                <a:ln>
                  <a:noFill/>
                </a:ln>
                <a:solidFill>
                  <a:schemeClr val="tx1"/>
                </a:solidFill>
                <a:effectLst/>
                <a:latin typeface="Arial" pitchFamily="34" charset="0"/>
                <a:ea typeface="Times New Roman" pitchFamily="18" charset="0"/>
                <a:cs typeface="Arial" pitchFamily="34" charset="0"/>
              </a:rPr>
              <a:t>Theo chuyển động của cần: lắc, tịnh tiến</a:t>
            </a:r>
            <a:r>
              <a:rPr kumimoji="0" lang="en-US" sz="2200" b="0" i="0" u="none" strike="noStrike" cap="none" normalizeH="0" baseline="0" dirty="0">
                <a:ln>
                  <a:noFill/>
                </a:ln>
                <a:solidFill>
                  <a:schemeClr val="tx1"/>
                </a:solidFill>
                <a:effectLst/>
                <a:latin typeface="Arial" pitchFamily="34" charset="0"/>
                <a:ea typeface="Times New Roman" pitchFamily="18" charset="0"/>
                <a:cs typeface="Arial" pitchFamily="34" charset="0"/>
              </a:rPr>
              <a:t>.</a:t>
            </a:r>
            <a:endParaRPr kumimoji="0" lang="en-US" sz="22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20000"/>
              </a:lnSpc>
              <a:spcBef>
                <a:spcPct val="0"/>
              </a:spcBef>
              <a:spcAft>
                <a:spcPct val="0"/>
              </a:spcAft>
              <a:buClrTx/>
              <a:buSzTx/>
              <a:buFont typeface="Wingdings" pitchFamily="2" charset="2"/>
              <a:buChar char="ü"/>
              <a:tabLst/>
            </a:pPr>
            <a:r>
              <a:rPr kumimoji="0" lang="en-US" sz="22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r>
              <a:rPr kumimoji="0" lang="vi-VN" sz="2200" b="0" i="0" u="none" strike="noStrike" cap="none" normalizeH="0" baseline="0" dirty="0">
                <a:ln>
                  <a:noFill/>
                </a:ln>
                <a:solidFill>
                  <a:schemeClr val="tx1"/>
                </a:solidFill>
                <a:effectLst/>
                <a:latin typeface="Arial" pitchFamily="34" charset="0"/>
                <a:ea typeface="Times New Roman" pitchFamily="18" charset="0"/>
                <a:cs typeface="Arial" pitchFamily="34" charset="0"/>
              </a:rPr>
              <a:t>Theo dạng đáy của cần: bằng, nhọn, con lăn</a:t>
            </a:r>
            <a:r>
              <a:rPr kumimoji="0" lang="en-US" sz="2200" b="0" i="0" u="none" strike="noStrike" cap="none" normalizeH="0" baseline="0" dirty="0">
                <a:ln>
                  <a:noFill/>
                </a:ln>
                <a:solidFill>
                  <a:schemeClr val="tx1"/>
                </a:solidFill>
                <a:effectLst/>
                <a:latin typeface="Arial" pitchFamily="34" charset="0"/>
                <a:ea typeface="Times New Roman" pitchFamily="18" charset="0"/>
                <a:cs typeface="Arial" pitchFamily="34" charset="0"/>
              </a:rPr>
              <a:t>.</a:t>
            </a:r>
            <a:endParaRPr kumimoji="0" lang="vi-VN" sz="2200" b="0" i="0" u="none" strike="noStrike" cap="none" normalizeH="0" baseline="0" dirty="0">
              <a:ln>
                <a:noFill/>
              </a:ln>
              <a:solidFill>
                <a:schemeClr val="tx1"/>
              </a:solidFill>
              <a:effectLst/>
              <a:latin typeface="Arial" pitchFamily="34" charset="0"/>
              <a:cs typeface="Arial" pitchFamily="34" charset="0"/>
            </a:endParaRPr>
          </a:p>
        </p:txBody>
      </p:sp>
      <p:grpSp>
        <p:nvGrpSpPr>
          <p:cNvPr id="17" name="Group 16"/>
          <p:cNvGrpSpPr/>
          <p:nvPr/>
        </p:nvGrpSpPr>
        <p:grpSpPr>
          <a:xfrm>
            <a:off x="1539640" y="2839378"/>
            <a:ext cx="6120610" cy="871450"/>
            <a:chOff x="1536646" y="2008747"/>
            <a:chExt cx="6333186" cy="1259107"/>
          </a:xfrm>
        </p:grpSpPr>
        <p:pic>
          <p:nvPicPr>
            <p:cNvPr id="6" name="Picture 5" descr="Capture.PNG"/>
            <p:cNvPicPr/>
            <p:nvPr/>
          </p:nvPicPr>
          <p:blipFill>
            <a:blip r:embed="rId2"/>
            <a:stretch>
              <a:fillRect/>
            </a:stretch>
          </p:blipFill>
          <p:spPr>
            <a:xfrm>
              <a:off x="3737699" y="2036230"/>
              <a:ext cx="1868618" cy="1231624"/>
            </a:xfrm>
            <a:prstGeom prst="rect">
              <a:avLst/>
            </a:prstGeom>
          </p:spPr>
        </p:pic>
        <p:pic>
          <p:nvPicPr>
            <p:cNvPr id="7" name="Picture 6" descr="Capture2.PNG"/>
            <p:cNvPicPr/>
            <p:nvPr/>
          </p:nvPicPr>
          <p:blipFill>
            <a:blip r:embed="rId3"/>
            <a:stretch>
              <a:fillRect/>
            </a:stretch>
          </p:blipFill>
          <p:spPr>
            <a:xfrm>
              <a:off x="1536646" y="2008747"/>
              <a:ext cx="1851128" cy="1214136"/>
            </a:xfrm>
            <a:prstGeom prst="rect">
              <a:avLst/>
            </a:prstGeom>
          </p:spPr>
        </p:pic>
        <p:pic>
          <p:nvPicPr>
            <p:cNvPr id="8" name="Picture 7" descr="Capture1.PNG"/>
            <p:cNvPicPr/>
            <p:nvPr/>
          </p:nvPicPr>
          <p:blipFill>
            <a:blip r:embed="rId4"/>
            <a:stretch>
              <a:fillRect/>
            </a:stretch>
          </p:blipFill>
          <p:spPr>
            <a:xfrm>
              <a:off x="5996061" y="2011250"/>
              <a:ext cx="1873771" cy="1211635"/>
            </a:xfrm>
            <a:prstGeom prst="rect">
              <a:avLst/>
            </a:prstGeom>
          </p:spPr>
        </p:pic>
      </p:grpSp>
      <p:grpSp>
        <p:nvGrpSpPr>
          <p:cNvPr id="15" name="Group 14"/>
          <p:cNvGrpSpPr/>
          <p:nvPr/>
        </p:nvGrpSpPr>
        <p:grpSpPr>
          <a:xfrm>
            <a:off x="1873039" y="3710827"/>
            <a:ext cx="5393445" cy="1500365"/>
            <a:chOff x="1409233" y="3095538"/>
            <a:chExt cx="5531215" cy="1956149"/>
          </a:xfrm>
        </p:grpSpPr>
        <p:pic>
          <p:nvPicPr>
            <p:cNvPr id="9" name="Picture 8" descr="Capture1.PNG"/>
            <p:cNvPicPr/>
            <p:nvPr/>
          </p:nvPicPr>
          <p:blipFill>
            <a:blip r:embed="rId5"/>
            <a:stretch>
              <a:fillRect/>
            </a:stretch>
          </p:blipFill>
          <p:spPr>
            <a:xfrm>
              <a:off x="5873804" y="3123020"/>
              <a:ext cx="1066644" cy="1928667"/>
            </a:xfrm>
            <a:prstGeom prst="rect">
              <a:avLst/>
            </a:prstGeom>
          </p:spPr>
        </p:pic>
        <p:pic>
          <p:nvPicPr>
            <p:cNvPr id="10" name="Picture 9" descr="Capture2.PNG"/>
            <p:cNvPicPr/>
            <p:nvPr/>
          </p:nvPicPr>
          <p:blipFill>
            <a:blip r:embed="rId6"/>
            <a:stretch>
              <a:fillRect/>
            </a:stretch>
          </p:blipFill>
          <p:spPr>
            <a:xfrm>
              <a:off x="1409233" y="3095538"/>
              <a:ext cx="1079135" cy="1896187"/>
            </a:xfrm>
            <a:prstGeom prst="rect">
              <a:avLst/>
            </a:prstGeom>
          </p:spPr>
        </p:pic>
        <p:pic>
          <p:nvPicPr>
            <p:cNvPr id="11" name="Picture 10" descr="Capture.PNG"/>
            <p:cNvPicPr/>
            <p:nvPr/>
          </p:nvPicPr>
          <p:blipFill>
            <a:blip r:embed="rId7"/>
            <a:stretch>
              <a:fillRect/>
            </a:stretch>
          </p:blipFill>
          <p:spPr>
            <a:xfrm>
              <a:off x="3582406" y="3172988"/>
              <a:ext cx="1079535" cy="1863708"/>
            </a:xfrm>
            <a:prstGeom prst="rect">
              <a:avLst/>
            </a:prstGeom>
          </p:spPr>
        </p:pic>
      </p:grpSp>
      <p:grpSp>
        <p:nvGrpSpPr>
          <p:cNvPr id="16" name="Group 15"/>
          <p:cNvGrpSpPr/>
          <p:nvPr/>
        </p:nvGrpSpPr>
        <p:grpSpPr>
          <a:xfrm>
            <a:off x="1997621" y="5359849"/>
            <a:ext cx="5144282" cy="954688"/>
            <a:chOff x="1528999" y="5246557"/>
            <a:chExt cx="5421287" cy="1392488"/>
          </a:xfrm>
        </p:grpSpPr>
        <p:pic>
          <p:nvPicPr>
            <p:cNvPr id="12" name="Picture 11" descr="Picture1.png"/>
            <p:cNvPicPr/>
            <p:nvPr/>
          </p:nvPicPr>
          <p:blipFill>
            <a:blip r:embed="rId8"/>
            <a:stretch>
              <a:fillRect/>
            </a:stretch>
          </p:blipFill>
          <p:spPr>
            <a:xfrm>
              <a:off x="1528999" y="5246557"/>
              <a:ext cx="2225188" cy="1392488"/>
            </a:xfrm>
            <a:prstGeom prst="rect">
              <a:avLst/>
            </a:prstGeom>
          </p:spPr>
        </p:pic>
        <p:pic>
          <p:nvPicPr>
            <p:cNvPr id="13" name="Picture 12" descr="Untitled.png"/>
            <p:cNvPicPr/>
            <p:nvPr/>
          </p:nvPicPr>
          <p:blipFill>
            <a:blip r:embed="rId9"/>
            <a:stretch>
              <a:fillRect/>
            </a:stretch>
          </p:blipFill>
          <p:spPr>
            <a:xfrm>
              <a:off x="4676933" y="5246558"/>
              <a:ext cx="2273353" cy="1382772"/>
            </a:xfrm>
            <a:prstGeom prst="rect">
              <a:avLst/>
            </a:prstGeom>
          </p:spPr>
        </p:pic>
      </p:grpSp>
      <p:grpSp>
        <p:nvGrpSpPr>
          <p:cNvPr id="18" name="Group 8"/>
          <p:cNvGrpSpPr>
            <a:grpSpLocks/>
          </p:cNvGrpSpPr>
          <p:nvPr/>
        </p:nvGrpSpPr>
        <p:grpSpPr bwMode="auto">
          <a:xfrm>
            <a:off x="0" y="-25400"/>
            <a:ext cx="7358063" cy="1089025"/>
            <a:chOff x="362309" y="-53282"/>
            <a:chExt cx="8412453" cy="1381659"/>
          </a:xfrm>
        </p:grpSpPr>
        <p:pic>
          <p:nvPicPr>
            <p:cNvPr id="19" name="Picture 7"/>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62309" y="1"/>
              <a:ext cx="8376249" cy="125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2"/>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7393101" y="-53282"/>
              <a:ext cx="1381661" cy="1381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Slide Number Placeholder 2"/>
          <p:cNvSpPr>
            <a:spLocks noGrp="1"/>
          </p:cNvSpPr>
          <p:nvPr>
            <p:ph type="sldNum" sz="quarter" idx="12"/>
          </p:nvPr>
        </p:nvSpPr>
        <p:spPr>
          <a:xfrm>
            <a:off x="3868173" y="6382229"/>
            <a:ext cx="1981200" cy="365760"/>
          </a:xfrm>
        </p:spPr>
        <p:txBody>
          <a:bodyPr/>
          <a:lstStyle/>
          <a:p>
            <a:pPr algn="ctr"/>
            <a:fld id="{7DA90B12-5872-44F5-A5A5-9B6E76CECAFA}" type="slidenum">
              <a:rPr lang="en-US" smtClean="0"/>
              <a:pPr algn="ctr"/>
              <a:t>5</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6827" y="0"/>
            <a:ext cx="5698136" cy="839449"/>
          </a:xfrm>
        </p:spPr>
        <p:txBody>
          <a:bodyPr>
            <a:normAutofit/>
          </a:bodyPr>
          <a:lstStyle/>
          <a:p>
            <a:r>
              <a:rPr lang="en-US" sz="4200" b="1" dirty="0" err="1">
                <a:solidFill>
                  <a:schemeClr val="tx1"/>
                </a:solidFill>
                <a:latin typeface="Arial" pitchFamily="34" charset="0"/>
                <a:cs typeface="Arial" pitchFamily="34" charset="0"/>
              </a:rPr>
              <a:t>Mô</a:t>
            </a:r>
            <a:r>
              <a:rPr lang="en-US" sz="4200" b="1" dirty="0">
                <a:solidFill>
                  <a:schemeClr val="tx1"/>
                </a:solidFill>
                <a:latin typeface="Arial" pitchFamily="34" charset="0"/>
                <a:cs typeface="Arial" pitchFamily="34" charset="0"/>
              </a:rPr>
              <a:t> </a:t>
            </a:r>
            <a:r>
              <a:rPr lang="en-US" sz="4200" b="1" dirty="0" err="1">
                <a:solidFill>
                  <a:schemeClr val="tx1"/>
                </a:solidFill>
                <a:latin typeface="Arial" pitchFamily="34" charset="0"/>
                <a:cs typeface="Arial" pitchFamily="34" charset="0"/>
              </a:rPr>
              <a:t>phỏng</a:t>
            </a:r>
            <a:r>
              <a:rPr lang="en-US" sz="4200" b="1" dirty="0">
                <a:solidFill>
                  <a:schemeClr val="tx1"/>
                </a:solidFill>
                <a:latin typeface="Arial" pitchFamily="34" charset="0"/>
                <a:cs typeface="Arial" pitchFamily="34" charset="0"/>
              </a:rPr>
              <a:t> </a:t>
            </a:r>
            <a:r>
              <a:rPr lang="en-US" sz="4200" b="1" dirty="0" err="1">
                <a:solidFill>
                  <a:schemeClr val="tx1"/>
                </a:solidFill>
                <a:latin typeface="Arial" pitchFamily="34" charset="0"/>
                <a:cs typeface="Arial" pitchFamily="34" charset="0"/>
              </a:rPr>
              <a:t>động</a:t>
            </a:r>
            <a:r>
              <a:rPr lang="en-US" sz="4200" b="1" dirty="0">
                <a:solidFill>
                  <a:schemeClr val="tx1"/>
                </a:solidFill>
                <a:latin typeface="Arial" pitchFamily="34" charset="0"/>
                <a:cs typeface="Arial" pitchFamily="34" charset="0"/>
              </a:rPr>
              <a:t> </a:t>
            </a:r>
            <a:r>
              <a:rPr lang="en-US" sz="4200" b="1" dirty="0" err="1">
                <a:solidFill>
                  <a:schemeClr val="tx1"/>
                </a:solidFill>
                <a:latin typeface="Arial" pitchFamily="34" charset="0"/>
                <a:cs typeface="Arial" pitchFamily="34" charset="0"/>
              </a:rPr>
              <a:t>học</a:t>
            </a:r>
            <a:endParaRPr lang="en-US" sz="4200" b="1" dirty="0">
              <a:solidFill>
                <a:schemeClr val="tx1"/>
              </a:solidFill>
              <a:latin typeface="Arial" pitchFamily="34" charset="0"/>
              <a:cs typeface="Arial" pitchFamily="34" charset="0"/>
            </a:endParaRPr>
          </a:p>
        </p:txBody>
      </p:sp>
      <p:sp>
        <p:nvSpPr>
          <p:cNvPr id="5" name="Slide Number Placeholder 4"/>
          <p:cNvSpPr>
            <a:spLocks noGrp="1"/>
          </p:cNvSpPr>
          <p:nvPr>
            <p:ph type="sldNum" sz="quarter" idx="12"/>
          </p:nvPr>
        </p:nvSpPr>
        <p:spPr>
          <a:xfrm>
            <a:off x="3709531" y="6425361"/>
            <a:ext cx="1981200" cy="365760"/>
          </a:xfrm>
        </p:spPr>
        <p:txBody>
          <a:bodyPr/>
          <a:lstStyle/>
          <a:p>
            <a:pPr algn="ctr"/>
            <a:fld id="{7DA90B12-5872-44F5-A5A5-9B6E76CECAFA}" type="slidenum">
              <a:rPr lang="en-US" smtClean="0"/>
              <a:pPr algn="ctr"/>
              <a:t>6</a:t>
            </a:fld>
            <a:endParaRPr lang="en-US" dirty="0"/>
          </a:p>
        </p:txBody>
      </p:sp>
      <p:pic>
        <p:nvPicPr>
          <p:cNvPr id="6" name="Mô phỏng chạy thử cơ cấu 'CAM'.mp4.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118181" y="1577643"/>
            <a:ext cx="6930264" cy="431419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vol="80000">
                <p:cTn id="7" fill="hold" display="0">
                  <p:stCondLst>
                    <p:cond delay="indefinite"/>
                  </p:stCondLst>
                </p:cTn>
                <p:tgtEl>
                  <p:spTgt spid="6"/>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6827" y="0"/>
            <a:ext cx="5698136" cy="839449"/>
          </a:xfrm>
        </p:spPr>
        <p:txBody>
          <a:bodyPr>
            <a:normAutofit/>
          </a:bodyPr>
          <a:lstStyle/>
          <a:p>
            <a:r>
              <a:rPr lang="en-US" sz="4200" b="1" dirty="0" err="1">
                <a:solidFill>
                  <a:schemeClr val="tx1"/>
                </a:solidFill>
                <a:latin typeface="Arial" pitchFamily="34" charset="0"/>
                <a:cs typeface="Arial" pitchFamily="34" charset="0"/>
              </a:rPr>
              <a:t>Mô</a:t>
            </a:r>
            <a:r>
              <a:rPr lang="en-US" sz="4200" b="1" dirty="0">
                <a:solidFill>
                  <a:schemeClr val="tx1"/>
                </a:solidFill>
                <a:latin typeface="Arial" pitchFamily="34" charset="0"/>
                <a:cs typeface="Arial" pitchFamily="34" charset="0"/>
              </a:rPr>
              <a:t> </a:t>
            </a:r>
            <a:r>
              <a:rPr lang="en-US" sz="4200" b="1" dirty="0" err="1">
                <a:solidFill>
                  <a:schemeClr val="tx1"/>
                </a:solidFill>
                <a:latin typeface="Arial" pitchFamily="34" charset="0"/>
                <a:cs typeface="Arial" pitchFamily="34" charset="0"/>
              </a:rPr>
              <a:t>phỏng</a:t>
            </a:r>
            <a:r>
              <a:rPr lang="en-US" sz="4200" b="1" dirty="0">
                <a:solidFill>
                  <a:schemeClr val="tx1"/>
                </a:solidFill>
                <a:latin typeface="Arial" pitchFamily="34" charset="0"/>
                <a:cs typeface="Arial" pitchFamily="34" charset="0"/>
              </a:rPr>
              <a:t> </a:t>
            </a:r>
            <a:r>
              <a:rPr lang="en-US" sz="4200" b="1" dirty="0" err="1">
                <a:solidFill>
                  <a:schemeClr val="tx1"/>
                </a:solidFill>
                <a:latin typeface="Arial" pitchFamily="34" charset="0"/>
                <a:cs typeface="Arial" pitchFamily="34" charset="0"/>
              </a:rPr>
              <a:t>động</a:t>
            </a:r>
            <a:r>
              <a:rPr lang="en-US" sz="4200" b="1" dirty="0">
                <a:solidFill>
                  <a:schemeClr val="tx1"/>
                </a:solidFill>
                <a:latin typeface="Arial" pitchFamily="34" charset="0"/>
                <a:cs typeface="Arial" pitchFamily="34" charset="0"/>
              </a:rPr>
              <a:t> </a:t>
            </a:r>
            <a:r>
              <a:rPr lang="en-US" sz="4200" b="1" dirty="0" err="1">
                <a:solidFill>
                  <a:schemeClr val="tx1"/>
                </a:solidFill>
                <a:latin typeface="Arial" pitchFamily="34" charset="0"/>
                <a:cs typeface="Arial" pitchFamily="34" charset="0"/>
              </a:rPr>
              <a:t>học</a:t>
            </a:r>
            <a:endParaRPr lang="en-US" sz="4200" b="1" dirty="0">
              <a:solidFill>
                <a:schemeClr val="tx1"/>
              </a:solidFill>
              <a:latin typeface="Arial" pitchFamily="34" charset="0"/>
              <a:cs typeface="Arial" pitchFamily="34" charset="0"/>
            </a:endParaRPr>
          </a:p>
        </p:txBody>
      </p:sp>
      <p:sp>
        <p:nvSpPr>
          <p:cNvPr id="5" name="Slide Number Placeholder 4"/>
          <p:cNvSpPr>
            <a:spLocks noGrp="1"/>
          </p:cNvSpPr>
          <p:nvPr>
            <p:ph type="sldNum" sz="quarter" idx="12"/>
          </p:nvPr>
        </p:nvSpPr>
        <p:spPr>
          <a:xfrm>
            <a:off x="3499449" y="6373011"/>
            <a:ext cx="1981200" cy="365760"/>
          </a:xfrm>
        </p:spPr>
        <p:txBody>
          <a:bodyPr/>
          <a:lstStyle/>
          <a:p>
            <a:pPr algn="ctr"/>
            <a:fld id="{7DA90B12-5872-44F5-A5A5-9B6E76CECAFA}" type="slidenum">
              <a:rPr lang="en-US" smtClean="0"/>
              <a:pPr algn="ctr"/>
              <a:t>7</a:t>
            </a:fld>
            <a:endParaRPr lang="en-US"/>
          </a:p>
        </p:txBody>
      </p:sp>
      <p:pic>
        <p:nvPicPr>
          <p:cNvPr id="3" name="Cơ cấu cam cần lắc đáy lăn.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898584" y="1293065"/>
            <a:ext cx="7296510" cy="45966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502" y="1321256"/>
            <a:ext cx="4602919" cy="614596"/>
          </a:xfrm>
        </p:spPr>
        <p:txBody>
          <a:bodyPr>
            <a:noAutofit/>
          </a:bodyPr>
          <a:lstStyle/>
          <a:p>
            <a:r>
              <a:rPr lang="vi-VN" sz="2700" b="1" dirty="0">
                <a:solidFill>
                  <a:schemeClr val="tx1"/>
                </a:solidFill>
                <a:latin typeface="+mn-lt"/>
              </a:rPr>
              <a:t>6.1.3. Nội dung nghiên cứu</a:t>
            </a:r>
            <a:endParaRPr lang="en-US" sz="2700" dirty="0">
              <a:solidFill>
                <a:schemeClr val="tx1"/>
              </a:solidFill>
              <a:latin typeface="+mn-lt"/>
            </a:endParaRPr>
          </a:p>
        </p:txBody>
      </p:sp>
      <p:sp>
        <p:nvSpPr>
          <p:cNvPr id="3" name="Content Placeholder 2"/>
          <p:cNvSpPr>
            <a:spLocks noGrp="1"/>
          </p:cNvSpPr>
          <p:nvPr>
            <p:ph sz="quarter" idx="1"/>
          </p:nvPr>
        </p:nvSpPr>
        <p:spPr>
          <a:xfrm>
            <a:off x="740117" y="2058397"/>
            <a:ext cx="8409481" cy="3301011"/>
          </a:xfrm>
        </p:spPr>
        <p:txBody>
          <a:bodyPr>
            <a:noAutofit/>
          </a:bodyPr>
          <a:lstStyle/>
          <a:p>
            <a:pPr marL="0">
              <a:lnSpc>
                <a:spcPct val="140000"/>
              </a:lnSpc>
              <a:spcBef>
                <a:spcPts val="0"/>
              </a:spcBef>
              <a:buNone/>
            </a:pPr>
            <a:r>
              <a:rPr lang="vi-VN" sz="2600" dirty="0"/>
              <a:t>+ Bài toán phân tích</a:t>
            </a:r>
            <a:endParaRPr lang="en-US" sz="2600" dirty="0"/>
          </a:p>
          <a:p>
            <a:pPr marL="0">
              <a:lnSpc>
                <a:spcPct val="140000"/>
              </a:lnSpc>
              <a:spcBef>
                <a:spcPts val="0"/>
              </a:spcBef>
              <a:buNone/>
            </a:pPr>
            <a:r>
              <a:rPr lang="en-US" sz="2600" dirty="0"/>
              <a:t>    </a:t>
            </a:r>
            <a:r>
              <a:rPr lang="vi-VN" sz="2600" dirty="0"/>
              <a:t>Cho trước cơ cấu cam -&gt; xác định quy luật chuyển động của cần</a:t>
            </a:r>
            <a:endParaRPr lang="en-US" sz="2600" dirty="0"/>
          </a:p>
          <a:p>
            <a:pPr marL="0">
              <a:lnSpc>
                <a:spcPct val="140000"/>
              </a:lnSpc>
              <a:spcBef>
                <a:spcPts val="0"/>
              </a:spcBef>
              <a:buNone/>
            </a:pPr>
            <a:r>
              <a:rPr lang="vi-VN" sz="2600" dirty="0"/>
              <a:t>+ Bài toán tổng hợp (thiết kế):</a:t>
            </a:r>
            <a:endParaRPr lang="en-US" sz="2600" dirty="0"/>
          </a:p>
          <a:p>
            <a:pPr marL="0">
              <a:lnSpc>
                <a:spcPct val="140000"/>
              </a:lnSpc>
              <a:spcBef>
                <a:spcPts val="0"/>
              </a:spcBef>
              <a:buNone/>
            </a:pPr>
            <a:r>
              <a:rPr lang="en-US" sz="2600" dirty="0">
                <a:latin typeface="Arial" pitchFamily="34" charset="0"/>
                <a:cs typeface="Arial" pitchFamily="34" charset="0"/>
              </a:rPr>
              <a:t>   C</a:t>
            </a:r>
            <a:r>
              <a:rPr lang="vi-VN" sz="2600" dirty="0"/>
              <a:t>ho trước quy luật chuyển động của cần </a:t>
            </a:r>
            <a:endParaRPr lang="en-US" sz="2600" dirty="0"/>
          </a:p>
          <a:p>
            <a:pPr marL="0">
              <a:lnSpc>
                <a:spcPct val="140000"/>
              </a:lnSpc>
              <a:spcBef>
                <a:spcPts val="0"/>
              </a:spcBef>
              <a:buNone/>
            </a:pPr>
            <a:r>
              <a:rPr lang="vi-VN" sz="2600" dirty="0"/>
              <a:t>-&gt; Xác định hình dạng, kích thước, …</a:t>
            </a:r>
            <a:r>
              <a:rPr lang="en-US" sz="2600" dirty="0"/>
              <a:t> </a:t>
            </a:r>
            <a:r>
              <a:rPr lang="vi-VN" sz="2600" dirty="0"/>
              <a:t>của cơ cấu cam.</a:t>
            </a:r>
            <a:endParaRPr lang="en-US" sz="2600" dirty="0"/>
          </a:p>
        </p:txBody>
      </p:sp>
      <p:grpSp>
        <p:nvGrpSpPr>
          <p:cNvPr id="5" name="Group 8"/>
          <p:cNvGrpSpPr>
            <a:grpSpLocks/>
          </p:cNvGrpSpPr>
          <p:nvPr/>
        </p:nvGrpSpPr>
        <p:grpSpPr bwMode="auto">
          <a:xfrm>
            <a:off x="0" y="-25400"/>
            <a:ext cx="7358063" cy="1089025"/>
            <a:chOff x="362309" y="-53282"/>
            <a:chExt cx="8412453" cy="1381659"/>
          </a:xfrm>
        </p:grpSpPr>
        <p:pic>
          <p:nvPicPr>
            <p:cNvPr id="6"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2309" y="1"/>
              <a:ext cx="8376249" cy="125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93101" y="-53282"/>
              <a:ext cx="1381661" cy="1381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Slide Number Placeholder 8"/>
          <p:cNvSpPr>
            <a:spLocks noGrp="1"/>
          </p:cNvSpPr>
          <p:nvPr>
            <p:ph type="sldNum" sz="quarter" idx="12"/>
          </p:nvPr>
        </p:nvSpPr>
        <p:spPr>
          <a:xfrm>
            <a:off x="3663198" y="6356350"/>
            <a:ext cx="1981200" cy="365760"/>
          </a:xfrm>
        </p:spPr>
        <p:txBody>
          <a:bodyPr/>
          <a:lstStyle/>
          <a:p>
            <a:pPr algn="ctr"/>
            <a:fld id="{7DA90B12-5872-44F5-A5A5-9B6E76CECAFA}" type="slidenum">
              <a:rPr lang="en-US" smtClean="0"/>
              <a:pPr algn="ctr"/>
              <a:t>8</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517838" y="1138464"/>
            <a:ext cx="3839641" cy="5078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lvl="0" algn="ctr" fontAlgn="base">
              <a:spcBef>
                <a:spcPct val="0"/>
              </a:spcBef>
              <a:spcAft>
                <a:spcPct val="0"/>
              </a:spcAft>
            </a:pPr>
            <a:r>
              <a:rPr kumimoji="0" lang="vi-VN" sz="2700" b="1" i="0" u="none" strike="noStrike" cap="none" normalizeH="0" baseline="0" dirty="0">
                <a:ln>
                  <a:noFill/>
                </a:ln>
                <a:effectLst/>
                <a:ea typeface="Times New Roman" pitchFamily="18" charset="0"/>
                <a:cs typeface="Times New Roman" pitchFamily="18" charset="0"/>
              </a:rPr>
              <a:t>6.</a:t>
            </a:r>
            <a:r>
              <a:rPr lang="en-US" sz="2700" b="1" dirty="0">
                <a:latin typeface="Arial" pitchFamily="34" charset="0"/>
                <a:ea typeface="Times New Roman" pitchFamily="18" charset="0"/>
                <a:cs typeface="Arial" pitchFamily="34" charset="0"/>
              </a:rPr>
              <a:t>2</a:t>
            </a:r>
            <a:r>
              <a:rPr kumimoji="0" lang="vi-VN" sz="2700" b="1" i="0" u="none" strike="noStrike" cap="none" normalizeH="0" baseline="0" dirty="0">
                <a:ln>
                  <a:noFill/>
                </a:ln>
                <a:effectLst/>
                <a:ea typeface="Times New Roman" pitchFamily="18" charset="0"/>
                <a:cs typeface="Times New Roman" pitchFamily="18" charset="0"/>
              </a:rPr>
              <a:t>. </a:t>
            </a:r>
            <a:r>
              <a:rPr kumimoji="0" lang="en-US" sz="2700" b="1" i="0" u="none" strike="noStrike" cap="none" normalizeH="0" baseline="0" dirty="0">
                <a:ln>
                  <a:noFill/>
                </a:ln>
                <a:effectLst/>
                <a:latin typeface="Arial" pitchFamily="34" charset="0"/>
                <a:ea typeface="Times New Roman" pitchFamily="18" charset="0"/>
                <a:cs typeface="Arial" pitchFamily="34" charset="0"/>
              </a:rPr>
              <a:t>K</a:t>
            </a:r>
            <a:r>
              <a:rPr lang="en-US" sz="2700" b="1" dirty="0">
                <a:latin typeface="Arial" pitchFamily="34" charset="0"/>
                <a:cs typeface="Arial" pitchFamily="34" charset="0"/>
              </a:rPr>
              <a:t>HỚP CÁC ĐĂNG</a:t>
            </a:r>
            <a:endParaRPr kumimoji="0" lang="vi-VN" sz="2700" b="1" i="0" u="none" strike="noStrike" cap="none" normalizeH="0" baseline="0" dirty="0">
              <a:ln>
                <a:noFill/>
              </a:ln>
              <a:effectLst/>
              <a:latin typeface="Arial" pitchFamily="34" charset="0"/>
              <a:cs typeface="Arial" pitchFamily="34" charset="0"/>
            </a:endParaRPr>
          </a:p>
        </p:txBody>
      </p:sp>
      <p:sp>
        <p:nvSpPr>
          <p:cNvPr id="5" name="Rectangle 4"/>
          <p:cNvSpPr/>
          <p:nvPr/>
        </p:nvSpPr>
        <p:spPr>
          <a:xfrm>
            <a:off x="533982" y="1626771"/>
            <a:ext cx="2935419" cy="507831"/>
          </a:xfrm>
          <a:prstGeom prst="rect">
            <a:avLst/>
          </a:prstGeom>
        </p:spPr>
        <p:txBody>
          <a:bodyPr wrap="none">
            <a:spAutoFit/>
          </a:bodyPr>
          <a:lstStyle/>
          <a:p>
            <a:r>
              <a:rPr lang="vi-VN" sz="2700" b="1" dirty="0"/>
              <a:t>6.</a:t>
            </a:r>
            <a:r>
              <a:rPr lang="en-US" sz="2700" b="1" dirty="0">
                <a:latin typeface="Arial" pitchFamily="34" charset="0"/>
                <a:cs typeface="Arial" pitchFamily="34" charset="0"/>
              </a:rPr>
              <a:t>2</a:t>
            </a:r>
            <a:r>
              <a:rPr lang="vi-VN" sz="2700" b="1" dirty="0">
                <a:latin typeface="Arial" pitchFamily="34" charset="0"/>
                <a:cs typeface="Arial" pitchFamily="34" charset="0"/>
              </a:rPr>
              <a:t>.</a:t>
            </a:r>
            <a:r>
              <a:rPr lang="vi-VN" sz="2700" b="1" dirty="0"/>
              <a:t>1. Định nghĩa</a:t>
            </a:r>
            <a:endParaRPr lang="en-US" sz="2700" dirty="0"/>
          </a:p>
        </p:txBody>
      </p:sp>
      <p:sp>
        <p:nvSpPr>
          <p:cNvPr id="6" name="Rectangle 5"/>
          <p:cNvSpPr/>
          <p:nvPr/>
        </p:nvSpPr>
        <p:spPr>
          <a:xfrm>
            <a:off x="964348" y="2166916"/>
            <a:ext cx="7263189" cy="1311128"/>
          </a:xfrm>
          <a:prstGeom prst="rect">
            <a:avLst/>
          </a:prstGeom>
        </p:spPr>
        <p:txBody>
          <a:bodyPr wrap="square">
            <a:spAutoFit/>
          </a:bodyPr>
          <a:lstStyle/>
          <a:p>
            <a:pPr>
              <a:lnSpc>
                <a:spcPct val="120000"/>
              </a:lnSpc>
            </a:pPr>
            <a:r>
              <a:rPr lang="en-US" sz="2200" dirty="0">
                <a:latin typeface="Arial" pitchFamily="34" charset="0"/>
                <a:cs typeface="Arial" pitchFamily="34" charset="0"/>
              </a:rPr>
              <a:t>T</a:t>
            </a:r>
            <a:r>
              <a:rPr lang="vi-VN" sz="2200" dirty="0"/>
              <a:t>ruyền chuyển động quay giữa 2 trục lệch nhau 1 góc α</a:t>
            </a:r>
            <a:r>
              <a:rPr lang="en-US" sz="2200" dirty="0"/>
              <a:t>. </a:t>
            </a:r>
          </a:p>
          <a:p>
            <a:pPr>
              <a:lnSpc>
                <a:spcPct val="120000"/>
              </a:lnSpc>
            </a:pPr>
            <a:r>
              <a:rPr lang="vi-VN" sz="2200" dirty="0"/>
              <a:t>Cấu tạo</a:t>
            </a:r>
            <a:r>
              <a:rPr lang="en-US" sz="2200" dirty="0"/>
              <a:t>: </a:t>
            </a:r>
            <a:r>
              <a:rPr lang="vi-VN" sz="2200" dirty="0"/>
              <a:t>gồm trục các-đăng và khớp các-đăng</a:t>
            </a:r>
            <a:r>
              <a:rPr lang="en-US" sz="2200" dirty="0"/>
              <a:t>.</a:t>
            </a:r>
          </a:p>
          <a:p>
            <a:pPr lvl="0">
              <a:lnSpc>
                <a:spcPct val="120000"/>
              </a:lnSpc>
            </a:pPr>
            <a:r>
              <a:rPr lang="en-US" sz="2200" dirty="0">
                <a:latin typeface="Arial" pitchFamily="34" charset="0"/>
                <a:ea typeface="Times New Roman" pitchFamily="18" charset="0"/>
                <a:cs typeface="Arial" pitchFamily="34" charset="0"/>
              </a:rPr>
              <a:t>G</a:t>
            </a:r>
            <a:r>
              <a:rPr lang="vi-VN" sz="2200" dirty="0">
                <a:ea typeface="Times New Roman" pitchFamily="18" charset="0"/>
                <a:cs typeface="Times New Roman" pitchFamily="18" charset="0"/>
              </a:rPr>
              <a:t>óc α </a:t>
            </a:r>
            <a:r>
              <a:rPr lang="en-US" sz="2200" dirty="0">
                <a:ea typeface="Times New Roman" pitchFamily="18" charset="0"/>
                <a:cs typeface="Times New Roman" pitchFamily="18" charset="0"/>
              </a:rPr>
              <a:t>c</a:t>
            </a:r>
            <a:r>
              <a:rPr lang="vi-VN" sz="2200" dirty="0">
                <a:ea typeface="Times New Roman" pitchFamily="18" charset="0"/>
                <a:cs typeface="Times New Roman" pitchFamily="18" charset="0"/>
              </a:rPr>
              <a:t>ó thể thay đổi ngay trong quá trình truyền động</a:t>
            </a:r>
            <a:r>
              <a:rPr lang="en-US" sz="2200" dirty="0">
                <a:ea typeface="Times New Roman" pitchFamily="18" charset="0"/>
                <a:cs typeface="Times New Roman" pitchFamily="18" charset="0"/>
              </a:rPr>
              <a:t>.</a:t>
            </a:r>
            <a:endParaRPr lang="vi-VN" sz="2200" dirty="0">
              <a:cs typeface="Arial" pitchFamily="34" charset="0"/>
            </a:endParaRPr>
          </a:p>
        </p:txBody>
      </p:sp>
      <p:pic>
        <p:nvPicPr>
          <p:cNvPr id="8" name="Picture 7" descr="Capture.PNG"/>
          <p:cNvPicPr>
            <a:picLocks noChangeAspect="1"/>
          </p:cNvPicPr>
          <p:nvPr/>
        </p:nvPicPr>
        <p:blipFill>
          <a:blip r:embed="rId2"/>
          <a:stretch>
            <a:fillRect/>
          </a:stretch>
        </p:blipFill>
        <p:spPr>
          <a:xfrm>
            <a:off x="3036493" y="3343700"/>
            <a:ext cx="3494623" cy="1481972"/>
          </a:xfrm>
          <a:prstGeom prst="rect">
            <a:avLst/>
          </a:prstGeom>
        </p:spPr>
      </p:pic>
      <p:pic>
        <p:nvPicPr>
          <p:cNvPr id="9" name="Picture 8" descr="Capture1.PNG"/>
          <p:cNvPicPr>
            <a:picLocks noChangeAspect="1"/>
          </p:cNvPicPr>
          <p:nvPr/>
        </p:nvPicPr>
        <p:blipFill>
          <a:blip r:embed="rId3"/>
          <a:stretch>
            <a:fillRect/>
          </a:stretch>
        </p:blipFill>
        <p:spPr>
          <a:xfrm>
            <a:off x="2238396" y="5076312"/>
            <a:ext cx="2121729" cy="1285427"/>
          </a:xfrm>
          <a:prstGeom prst="rect">
            <a:avLst/>
          </a:prstGeom>
        </p:spPr>
      </p:pic>
      <p:pic>
        <p:nvPicPr>
          <p:cNvPr id="10" name="Picture 9" descr="Capture2.PNG"/>
          <p:cNvPicPr>
            <a:picLocks noChangeAspect="1"/>
          </p:cNvPicPr>
          <p:nvPr/>
        </p:nvPicPr>
        <p:blipFill>
          <a:blip r:embed="rId4"/>
          <a:stretch>
            <a:fillRect/>
          </a:stretch>
        </p:blipFill>
        <p:spPr>
          <a:xfrm>
            <a:off x="4595943" y="4882827"/>
            <a:ext cx="2913194" cy="1478912"/>
          </a:xfrm>
          <a:prstGeom prst="rect">
            <a:avLst/>
          </a:prstGeom>
        </p:spPr>
      </p:pic>
      <p:grpSp>
        <p:nvGrpSpPr>
          <p:cNvPr id="11" name="Group 8"/>
          <p:cNvGrpSpPr>
            <a:grpSpLocks/>
          </p:cNvGrpSpPr>
          <p:nvPr/>
        </p:nvGrpSpPr>
        <p:grpSpPr bwMode="auto">
          <a:xfrm>
            <a:off x="0" y="-25400"/>
            <a:ext cx="7358063" cy="1089025"/>
            <a:chOff x="362309" y="-53282"/>
            <a:chExt cx="8412453" cy="1381659"/>
          </a:xfrm>
        </p:grpSpPr>
        <p:pic>
          <p:nvPicPr>
            <p:cNvPr id="12"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62309" y="1"/>
              <a:ext cx="8376249" cy="125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393101" y="-53282"/>
              <a:ext cx="1381661" cy="1381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Slide Number Placeholder 2"/>
          <p:cNvSpPr>
            <a:spLocks noGrp="1"/>
          </p:cNvSpPr>
          <p:nvPr>
            <p:ph type="sldNum" sz="quarter" idx="12"/>
          </p:nvPr>
        </p:nvSpPr>
        <p:spPr>
          <a:xfrm>
            <a:off x="3663198" y="6348557"/>
            <a:ext cx="1981200" cy="365760"/>
          </a:xfrm>
        </p:spPr>
        <p:txBody>
          <a:bodyPr/>
          <a:lstStyle/>
          <a:p>
            <a:pPr algn="ctr"/>
            <a:fld id="{7DA90B12-5872-44F5-A5A5-9B6E76CECAFA}" type="slidenum">
              <a:rPr lang="en-US" smtClean="0"/>
              <a:pPr algn="ctr"/>
              <a:t>9</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2381</TotalTime>
  <Words>807</Words>
  <Application>Microsoft Office PowerPoint</Application>
  <PresentationFormat>On-screen Show (4:3)</PresentationFormat>
  <Paragraphs>105</Paragraphs>
  <Slides>20</Slides>
  <Notes>1</Notes>
  <HiddenSlides>0</HiddenSlides>
  <MMClips>6</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Origin</vt:lpstr>
      <vt:lpstr>NGUYÊN LÝ MÁY</vt:lpstr>
      <vt:lpstr>PowerPoint Presentation</vt:lpstr>
      <vt:lpstr>PowerPoint Presentation</vt:lpstr>
      <vt:lpstr>6.1. CƠ CẤU CAM</vt:lpstr>
      <vt:lpstr>PowerPoint Presentation</vt:lpstr>
      <vt:lpstr>Mô phỏng động học</vt:lpstr>
      <vt:lpstr>Mô phỏng động học</vt:lpstr>
      <vt:lpstr>6.1.3. Nội dung nghiên cứu</vt:lpstr>
      <vt:lpstr>PowerPoint Presentation</vt:lpstr>
      <vt:lpstr>Mô phỏng động học</vt:lpstr>
      <vt:lpstr>Mô phỏng động học</vt:lpstr>
      <vt:lpstr>PowerPoint Presentation</vt:lpstr>
      <vt:lpstr>PowerPoint Presentation</vt:lpstr>
      <vt:lpstr>PowerPoint Presentation</vt:lpstr>
      <vt:lpstr>PowerPoint Presentation</vt:lpstr>
      <vt:lpstr>PowerPoint Presentation</vt:lpstr>
      <vt:lpstr>PowerPoint Presentation</vt:lpstr>
      <vt:lpstr>6.3.3. Ưu, nhược điểm</vt:lpstr>
      <vt:lpstr>Mô phỏng động học</vt:lpstr>
      <vt:lpstr>Mô phỏng động học</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Thanh Vi</dc:creator>
  <cp:lastModifiedBy>User</cp:lastModifiedBy>
  <cp:revision>333</cp:revision>
  <dcterms:created xsi:type="dcterms:W3CDTF">2014-11-06T02:06:34Z</dcterms:created>
  <dcterms:modified xsi:type="dcterms:W3CDTF">2023-03-29T08:17:55Z</dcterms:modified>
</cp:coreProperties>
</file>