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55"/>
  </p:notesMasterIdLst>
  <p:sldIdLst>
    <p:sldId id="256" r:id="rId2"/>
    <p:sldId id="257" r:id="rId3"/>
    <p:sldId id="258" r:id="rId4"/>
    <p:sldId id="273" r:id="rId5"/>
    <p:sldId id="259" r:id="rId6"/>
    <p:sldId id="441" r:id="rId7"/>
    <p:sldId id="442" r:id="rId8"/>
    <p:sldId id="277" r:id="rId9"/>
    <p:sldId id="416" r:id="rId10"/>
    <p:sldId id="391" r:id="rId11"/>
    <p:sldId id="281" r:id="rId12"/>
    <p:sldId id="411" r:id="rId13"/>
    <p:sldId id="395" r:id="rId14"/>
    <p:sldId id="443" r:id="rId15"/>
    <p:sldId id="393" r:id="rId16"/>
    <p:sldId id="394" r:id="rId17"/>
    <p:sldId id="444" r:id="rId18"/>
    <p:sldId id="396" r:id="rId19"/>
    <p:sldId id="413" r:id="rId20"/>
    <p:sldId id="412" r:id="rId21"/>
    <p:sldId id="414" r:id="rId22"/>
    <p:sldId id="417" r:id="rId23"/>
    <p:sldId id="418" r:id="rId24"/>
    <p:sldId id="419" r:id="rId25"/>
    <p:sldId id="420" r:id="rId26"/>
    <p:sldId id="397" r:id="rId27"/>
    <p:sldId id="398" r:id="rId28"/>
    <p:sldId id="399" r:id="rId29"/>
    <p:sldId id="403" r:id="rId30"/>
    <p:sldId id="405" r:id="rId31"/>
    <p:sldId id="406" r:id="rId32"/>
    <p:sldId id="401" r:id="rId33"/>
    <p:sldId id="402" r:id="rId34"/>
    <p:sldId id="440" r:id="rId35"/>
    <p:sldId id="421" r:id="rId36"/>
    <p:sldId id="422" r:id="rId37"/>
    <p:sldId id="423" r:id="rId38"/>
    <p:sldId id="424" r:id="rId39"/>
    <p:sldId id="425" r:id="rId40"/>
    <p:sldId id="426" r:id="rId41"/>
    <p:sldId id="427" r:id="rId42"/>
    <p:sldId id="428" r:id="rId43"/>
    <p:sldId id="429" r:id="rId44"/>
    <p:sldId id="430" r:id="rId45"/>
    <p:sldId id="431" r:id="rId46"/>
    <p:sldId id="432" r:id="rId47"/>
    <p:sldId id="433" r:id="rId48"/>
    <p:sldId id="434" r:id="rId49"/>
    <p:sldId id="435" r:id="rId50"/>
    <p:sldId id="436" r:id="rId51"/>
    <p:sldId id="437" r:id="rId52"/>
    <p:sldId id="438" r:id="rId53"/>
    <p:sldId id="439"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V2LG0YJl9etqXkQLOCkTpQ==" hashData="v1j8MPhYMgGdSdR2SjWvAok+d300QpQezZIIfSeOyJPaN7LBGblnXxjY/TTm20w0vNiiKYvgW7G6GJ0cUOfy+A=="/>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33"/>
    <a:srgbClr val="66FFCC"/>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30" autoAdjust="0"/>
    <p:restoredTop sz="87449" autoAdjust="0"/>
  </p:normalViewPr>
  <p:slideViewPr>
    <p:cSldViewPr snapToGrid="0">
      <p:cViewPr varScale="1">
        <p:scale>
          <a:sx n="60" d="100"/>
          <a:sy n="60" d="100"/>
        </p:scale>
        <p:origin x="930" y="60"/>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5" Type="http://schemas.openxmlformats.org/officeDocument/2006/relationships/image" Target="../media/image40.wmf"/><Relationship Id="rId4" Type="http://schemas.openxmlformats.org/officeDocument/2006/relationships/image" Target="../media/image3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5" Type="http://schemas.openxmlformats.org/officeDocument/2006/relationships/image" Target="../media/image45.wmf"/><Relationship Id="rId4" Type="http://schemas.openxmlformats.org/officeDocument/2006/relationships/image" Target="../media/image4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46.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image" Target="../media/image49.wmf"/><Relationship Id="rId7" Type="http://schemas.openxmlformats.org/officeDocument/2006/relationships/image" Target="../media/image53.wmf"/><Relationship Id="rId2" Type="http://schemas.openxmlformats.org/officeDocument/2006/relationships/image" Target="../media/image48.wmf"/><Relationship Id="rId1" Type="http://schemas.openxmlformats.org/officeDocument/2006/relationships/image" Target="../media/image47.wmf"/><Relationship Id="rId6" Type="http://schemas.openxmlformats.org/officeDocument/2006/relationships/image" Target="../media/image52.wmf"/><Relationship Id="rId5" Type="http://schemas.openxmlformats.org/officeDocument/2006/relationships/image" Target="../media/image51.wmf"/><Relationship Id="rId4" Type="http://schemas.openxmlformats.org/officeDocument/2006/relationships/image" Target="../media/image50.wmf"/><Relationship Id="rId9" Type="http://schemas.openxmlformats.org/officeDocument/2006/relationships/image" Target="../media/image5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 Id="rId6" Type="http://schemas.openxmlformats.org/officeDocument/2006/relationships/image" Target="../media/image66.wmf"/><Relationship Id="rId5" Type="http://schemas.openxmlformats.org/officeDocument/2006/relationships/image" Target="../media/image65.wmf"/><Relationship Id="rId4" Type="http://schemas.openxmlformats.org/officeDocument/2006/relationships/image" Target="../media/image6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 Id="rId5" Type="http://schemas.openxmlformats.org/officeDocument/2006/relationships/image" Target="../media/image73.wmf"/><Relationship Id="rId4" Type="http://schemas.openxmlformats.org/officeDocument/2006/relationships/image" Target="../media/image72.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80.wmf"/><Relationship Id="rId3" Type="http://schemas.openxmlformats.org/officeDocument/2006/relationships/image" Target="../media/image75.wmf"/><Relationship Id="rId7" Type="http://schemas.openxmlformats.org/officeDocument/2006/relationships/image" Target="../media/image79.wmf"/><Relationship Id="rId2" Type="http://schemas.openxmlformats.org/officeDocument/2006/relationships/image" Target="../media/image74.wmf"/><Relationship Id="rId1" Type="http://schemas.openxmlformats.org/officeDocument/2006/relationships/image" Target="../media/image73.wmf"/><Relationship Id="rId6" Type="http://schemas.openxmlformats.org/officeDocument/2006/relationships/image" Target="../media/image78.wmf"/><Relationship Id="rId5" Type="http://schemas.openxmlformats.org/officeDocument/2006/relationships/image" Target="../media/image77.wmf"/><Relationship Id="rId4" Type="http://schemas.openxmlformats.org/officeDocument/2006/relationships/image" Target="../media/image76.wmf"/><Relationship Id="rId9" Type="http://schemas.openxmlformats.org/officeDocument/2006/relationships/image" Target="../media/image81.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78.wmf"/><Relationship Id="rId13" Type="http://schemas.openxmlformats.org/officeDocument/2006/relationships/image" Target="../media/image87.wmf"/><Relationship Id="rId3" Type="http://schemas.openxmlformats.org/officeDocument/2006/relationships/image" Target="../media/image84.wmf"/><Relationship Id="rId7" Type="http://schemas.openxmlformats.org/officeDocument/2006/relationships/image" Target="../media/image77.wmf"/><Relationship Id="rId12" Type="http://schemas.openxmlformats.org/officeDocument/2006/relationships/image" Target="../media/image86.wmf"/><Relationship Id="rId2" Type="http://schemas.openxmlformats.org/officeDocument/2006/relationships/image" Target="../media/image83.wmf"/><Relationship Id="rId16" Type="http://schemas.openxmlformats.org/officeDocument/2006/relationships/image" Target="../media/image90.wmf"/><Relationship Id="rId1" Type="http://schemas.openxmlformats.org/officeDocument/2006/relationships/image" Target="../media/image82.wmf"/><Relationship Id="rId6" Type="http://schemas.openxmlformats.org/officeDocument/2006/relationships/image" Target="../media/image76.wmf"/><Relationship Id="rId11" Type="http://schemas.openxmlformats.org/officeDocument/2006/relationships/image" Target="../media/image85.wmf"/><Relationship Id="rId5" Type="http://schemas.openxmlformats.org/officeDocument/2006/relationships/image" Target="../media/image75.wmf"/><Relationship Id="rId15" Type="http://schemas.openxmlformats.org/officeDocument/2006/relationships/image" Target="../media/image89.wmf"/><Relationship Id="rId10" Type="http://schemas.openxmlformats.org/officeDocument/2006/relationships/image" Target="../media/image80.wmf"/><Relationship Id="rId4" Type="http://schemas.openxmlformats.org/officeDocument/2006/relationships/image" Target="../media/image74.wmf"/><Relationship Id="rId9" Type="http://schemas.openxmlformats.org/officeDocument/2006/relationships/image" Target="../media/image79.wmf"/><Relationship Id="rId14" Type="http://schemas.openxmlformats.org/officeDocument/2006/relationships/image" Target="../media/image8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92.wmf"/><Relationship Id="rId1" Type="http://schemas.openxmlformats.org/officeDocument/2006/relationships/image" Target="../media/image91.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95.wmf"/><Relationship Id="rId1" Type="http://schemas.openxmlformats.org/officeDocument/2006/relationships/image" Target="../media/image94.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98.wmf"/><Relationship Id="rId1" Type="http://schemas.openxmlformats.org/officeDocument/2006/relationships/image" Target="../media/image97.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105.wmf"/><Relationship Id="rId1" Type="http://schemas.openxmlformats.org/officeDocument/2006/relationships/image" Target="../media/image104.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07.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image" Target="../media/image109.wmf"/><Relationship Id="rId1" Type="http://schemas.openxmlformats.org/officeDocument/2006/relationships/image" Target="../media/image108.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113.wmf"/><Relationship Id="rId1" Type="http://schemas.openxmlformats.org/officeDocument/2006/relationships/image" Target="../media/image112.w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121.wmf"/><Relationship Id="rId3" Type="http://schemas.openxmlformats.org/officeDocument/2006/relationships/image" Target="../media/image116.wmf"/><Relationship Id="rId7" Type="http://schemas.openxmlformats.org/officeDocument/2006/relationships/image" Target="../media/image120.wmf"/><Relationship Id="rId2" Type="http://schemas.openxmlformats.org/officeDocument/2006/relationships/image" Target="../media/image115.wmf"/><Relationship Id="rId1" Type="http://schemas.openxmlformats.org/officeDocument/2006/relationships/image" Target="../media/image114.wmf"/><Relationship Id="rId6" Type="http://schemas.openxmlformats.org/officeDocument/2006/relationships/image" Target="../media/image119.wmf"/><Relationship Id="rId5" Type="http://schemas.openxmlformats.org/officeDocument/2006/relationships/image" Target="../media/image118.wmf"/><Relationship Id="rId4" Type="http://schemas.openxmlformats.org/officeDocument/2006/relationships/image" Target="../media/image117.wmf"/><Relationship Id="rId9" Type="http://schemas.openxmlformats.org/officeDocument/2006/relationships/image" Target="../media/image122.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27.wmf"/><Relationship Id="rId2" Type="http://schemas.openxmlformats.org/officeDocument/2006/relationships/image" Target="../media/image126.wmf"/><Relationship Id="rId1" Type="http://schemas.openxmlformats.org/officeDocument/2006/relationships/image" Target="../media/image125.wmf"/><Relationship Id="rId5" Type="http://schemas.openxmlformats.org/officeDocument/2006/relationships/image" Target="../media/image116.wmf"/><Relationship Id="rId4" Type="http://schemas.openxmlformats.org/officeDocument/2006/relationships/image" Target="../media/image115.w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133.wmf"/><Relationship Id="rId3" Type="http://schemas.openxmlformats.org/officeDocument/2006/relationships/image" Target="../media/image128.wmf"/><Relationship Id="rId7" Type="http://schemas.openxmlformats.org/officeDocument/2006/relationships/image" Target="../media/image132.wmf"/><Relationship Id="rId2" Type="http://schemas.openxmlformats.org/officeDocument/2006/relationships/image" Target="../media/image116.wmf"/><Relationship Id="rId1" Type="http://schemas.openxmlformats.org/officeDocument/2006/relationships/image" Target="../media/image115.wmf"/><Relationship Id="rId6" Type="http://schemas.openxmlformats.org/officeDocument/2006/relationships/image" Target="../media/image131.wmf"/><Relationship Id="rId5" Type="http://schemas.openxmlformats.org/officeDocument/2006/relationships/image" Target="../media/image130.wmf"/><Relationship Id="rId10" Type="http://schemas.openxmlformats.org/officeDocument/2006/relationships/image" Target="../media/image135.wmf"/><Relationship Id="rId4" Type="http://schemas.openxmlformats.org/officeDocument/2006/relationships/image" Target="../media/image129.wmf"/><Relationship Id="rId9" Type="http://schemas.openxmlformats.org/officeDocument/2006/relationships/image" Target="../media/image13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0.vml.rels><?xml version="1.0" encoding="UTF-8" standalone="yes"?>
<Relationships xmlns="http://schemas.openxmlformats.org/package/2006/relationships"><Relationship Id="rId8" Type="http://schemas.openxmlformats.org/officeDocument/2006/relationships/image" Target="../media/image139.wmf"/><Relationship Id="rId13" Type="http://schemas.openxmlformats.org/officeDocument/2006/relationships/image" Target="../media/image121.wmf"/><Relationship Id="rId18" Type="http://schemas.openxmlformats.org/officeDocument/2006/relationships/image" Target="../media/image147.wmf"/><Relationship Id="rId3" Type="http://schemas.openxmlformats.org/officeDocument/2006/relationships/image" Target="../media/image117.wmf"/><Relationship Id="rId21" Type="http://schemas.openxmlformats.org/officeDocument/2006/relationships/image" Target="../media/image150.wmf"/><Relationship Id="rId7" Type="http://schemas.openxmlformats.org/officeDocument/2006/relationships/image" Target="../media/image138.wmf"/><Relationship Id="rId12" Type="http://schemas.openxmlformats.org/officeDocument/2006/relationships/image" Target="../media/image143.wmf"/><Relationship Id="rId17" Type="http://schemas.openxmlformats.org/officeDocument/2006/relationships/image" Target="../media/image146.wmf"/><Relationship Id="rId2" Type="http://schemas.openxmlformats.org/officeDocument/2006/relationships/image" Target="../media/image137.wmf"/><Relationship Id="rId16" Type="http://schemas.openxmlformats.org/officeDocument/2006/relationships/image" Target="../media/image145.wmf"/><Relationship Id="rId20" Type="http://schemas.openxmlformats.org/officeDocument/2006/relationships/image" Target="../media/image149.wmf"/><Relationship Id="rId1" Type="http://schemas.openxmlformats.org/officeDocument/2006/relationships/image" Target="../media/image136.wmf"/><Relationship Id="rId6" Type="http://schemas.openxmlformats.org/officeDocument/2006/relationships/image" Target="../media/image120.wmf"/><Relationship Id="rId11" Type="http://schemas.openxmlformats.org/officeDocument/2006/relationships/image" Target="../media/image142.wmf"/><Relationship Id="rId5" Type="http://schemas.openxmlformats.org/officeDocument/2006/relationships/image" Target="../media/image119.wmf"/><Relationship Id="rId15" Type="http://schemas.openxmlformats.org/officeDocument/2006/relationships/image" Target="../media/image144.wmf"/><Relationship Id="rId10" Type="http://schemas.openxmlformats.org/officeDocument/2006/relationships/image" Target="../media/image141.wmf"/><Relationship Id="rId19" Type="http://schemas.openxmlformats.org/officeDocument/2006/relationships/image" Target="../media/image148.wmf"/><Relationship Id="rId4" Type="http://schemas.openxmlformats.org/officeDocument/2006/relationships/image" Target="../media/image118.wmf"/><Relationship Id="rId9" Type="http://schemas.openxmlformats.org/officeDocument/2006/relationships/image" Target="../media/image140.wmf"/><Relationship Id="rId14" Type="http://schemas.openxmlformats.org/officeDocument/2006/relationships/image" Target="../media/image122.wmf"/><Relationship Id="rId22" Type="http://schemas.openxmlformats.org/officeDocument/2006/relationships/image" Target="../media/image151.wmf"/></Relationships>
</file>

<file path=ppt/drawings/_rels/vmlDrawing31.vml.rels><?xml version="1.0" encoding="UTF-8" standalone="yes"?>
<Relationships xmlns="http://schemas.openxmlformats.org/package/2006/relationships"><Relationship Id="rId8" Type="http://schemas.openxmlformats.org/officeDocument/2006/relationships/image" Target="../media/image139.wmf"/><Relationship Id="rId13" Type="http://schemas.openxmlformats.org/officeDocument/2006/relationships/image" Target="../media/image121.wmf"/><Relationship Id="rId18" Type="http://schemas.openxmlformats.org/officeDocument/2006/relationships/image" Target="../media/image147.wmf"/><Relationship Id="rId26" Type="http://schemas.openxmlformats.org/officeDocument/2006/relationships/image" Target="../media/image164.wmf"/><Relationship Id="rId3" Type="http://schemas.openxmlformats.org/officeDocument/2006/relationships/image" Target="../media/image117.wmf"/><Relationship Id="rId21" Type="http://schemas.openxmlformats.org/officeDocument/2006/relationships/image" Target="../media/image150.wmf"/><Relationship Id="rId7" Type="http://schemas.openxmlformats.org/officeDocument/2006/relationships/image" Target="../media/image138.wmf"/><Relationship Id="rId12" Type="http://schemas.openxmlformats.org/officeDocument/2006/relationships/image" Target="../media/image158.wmf"/><Relationship Id="rId17" Type="http://schemas.openxmlformats.org/officeDocument/2006/relationships/image" Target="../media/image146.wmf"/><Relationship Id="rId25" Type="http://schemas.openxmlformats.org/officeDocument/2006/relationships/image" Target="../media/image163.wmf"/><Relationship Id="rId2" Type="http://schemas.openxmlformats.org/officeDocument/2006/relationships/image" Target="../media/image154.wmf"/><Relationship Id="rId16" Type="http://schemas.openxmlformats.org/officeDocument/2006/relationships/image" Target="../media/image145.wmf"/><Relationship Id="rId20" Type="http://schemas.openxmlformats.org/officeDocument/2006/relationships/image" Target="../media/image149.wmf"/><Relationship Id="rId1" Type="http://schemas.openxmlformats.org/officeDocument/2006/relationships/image" Target="../media/image153.wmf"/><Relationship Id="rId6" Type="http://schemas.openxmlformats.org/officeDocument/2006/relationships/image" Target="../media/image120.wmf"/><Relationship Id="rId11" Type="http://schemas.openxmlformats.org/officeDocument/2006/relationships/image" Target="../media/image157.wmf"/><Relationship Id="rId24" Type="http://schemas.openxmlformats.org/officeDocument/2006/relationships/image" Target="../media/image162.wmf"/><Relationship Id="rId5" Type="http://schemas.openxmlformats.org/officeDocument/2006/relationships/image" Target="../media/image119.wmf"/><Relationship Id="rId15" Type="http://schemas.openxmlformats.org/officeDocument/2006/relationships/image" Target="../media/image159.wmf"/><Relationship Id="rId23" Type="http://schemas.openxmlformats.org/officeDocument/2006/relationships/image" Target="../media/image161.wmf"/><Relationship Id="rId10" Type="http://schemas.openxmlformats.org/officeDocument/2006/relationships/image" Target="../media/image156.wmf"/><Relationship Id="rId19" Type="http://schemas.openxmlformats.org/officeDocument/2006/relationships/image" Target="../media/image148.wmf"/><Relationship Id="rId4" Type="http://schemas.openxmlformats.org/officeDocument/2006/relationships/image" Target="../media/image118.wmf"/><Relationship Id="rId9" Type="http://schemas.openxmlformats.org/officeDocument/2006/relationships/image" Target="../media/image155.wmf"/><Relationship Id="rId14" Type="http://schemas.openxmlformats.org/officeDocument/2006/relationships/image" Target="../media/image122.wmf"/><Relationship Id="rId22" Type="http://schemas.openxmlformats.org/officeDocument/2006/relationships/image" Target="../media/image160.wmf"/></Relationships>
</file>

<file path=ppt/drawings/_rels/vmlDrawing32.vml.rels><?xml version="1.0" encoding="UTF-8" standalone="yes"?>
<Relationships xmlns="http://schemas.openxmlformats.org/package/2006/relationships"><Relationship Id="rId8" Type="http://schemas.openxmlformats.org/officeDocument/2006/relationships/image" Target="../media/image157.wmf"/><Relationship Id="rId13" Type="http://schemas.openxmlformats.org/officeDocument/2006/relationships/image" Target="../media/image150.wmf"/><Relationship Id="rId3" Type="http://schemas.openxmlformats.org/officeDocument/2006/relationships/image" Target="../media/image166.wmf"/><Relationship Id="rId7" Type="http://schemas.openxmlformats.org/officeDocument/2006/relationships/image" Target="../media/image120.wmf"/><Relationship Id="rId12" Type="http://schemas.openxmlformats.org/officeDocument/2006/relationships/image" Target="../media/image122.wmf"/><Relationship Id="rId2" Type="http://schemas.openxmlformats.org/officeDocument/2006/relationships/image" Target="../media/image162.wmf"/><Relationship Id="rId1" Type="http://schemas.openxmlformats.org/officeDocument/2006/relationships/image" Target="../media/image165.wmf"/><Relationship Id="rId6" Type="http://schemas.openxmlformats.org/officeDocument/2006/relationships/image" Target="../media/image119.wmf"/><Relationship Id="rId11" Type="http://schemas.openxmlformats.org/officeDocument/2006/relationships/image" Target="../media/image121.wmf"/><Relationship Id="rId5" Type="http://schemas.openxmlformats.org/officeDocument/2006/relationships/image" Target="../media/image118.wmf"/><Relationship Id="rId10" Type="http://schemas.openxmlformats.org/officeDocument/2006/relationships/image" Target="../media/image167.wmf"/><Relationship Id="rId4" Type="http://schemas.openxmlformats.org/officeDocument/2006/relationships/image" Target="../media/image117.wmf"/><Relationship Id="rId9" Type="http://schemas.openxmlformats.org/officeDocument/2006/relationships/image" Target="../media/image158.wmf"/></Relationships>
</file>

<file path=ppt/drawings/_rels/vmlDrawing33.vml.rels><?xml version="1.0" encoding="UTF-8" standalone="yes"?>
<Relationships xmlns="http://schemas.openxmlformats.org/package/2006/relationships"><Relationship Id="rId8" Type="http://schemas.openxmlformats.org/officeDocument/2006/relationships/image" Target="../media/image157.wmf"/><Relationship Id="rId13" Type="http://schemas.openxmlformats.org/officeDocument/2006/relationships/image" Target="../media/image150.wmf"/><Relationship Id="rId3" Type="http://schemas.openxmlformats.org/officeDocument/2006/relationships/image" Target="../media/image166.wmf"/><Relationship Id="rId7" Type="http://schemas.openxmlformats.org/officeDocument/2006/relationships/image" Target="../media/image120.wmf"/><Relationship Id="rId12" Type="http://schemas.openxmlformats.org/officeDocument/2006/relationships/image" Target="../media/image122.wmf"/><Relationship Id="rId2" Type="http://schemas.openxmlformats.org/officeDocument/2006/relationships/image" Target="../media/image162.wmf"/><Relationship Id="rId1" Type="http://schemas.openxmlformats.org/officeDocument/2006/relationships/image" Target="../media/image168.wmf"/><Relationship Id="rId6" Type="http://schemas.openxmlformats.org/officeDocument/2006/relationships/image" Target="../media/image119.wmf"/><Relationship Id="rId11" Type="http://schemas.openxmlformats.org/officeDocument/2006/relationships/image" Target="../media/image121.wmf"/><Relationship Id="rId5" Type="http://schemas.openxmlformats.org/officeDocument/2006/relationships/image" Target="../media/image118.wmf"/><Relationship Id="rId15" Type="http://schemas.openxmlformats.org/officeDocument/2006/relationships/image" Target="../media/image171.wmf"/><Relationship Id="rId10" Type="http://schemas.openxmlformats.org/officeDocument/2006/relationships/image" Target="../media/image169.wmf"/><Relationship Id="rId4" Type="http://schemas.openxmlformats.org/officeDocument/2006/relationships/image" Target="../media/image117.wmf"/><Relationship Id="rId9" Type="http://schemas.openxmlformats.org/officeDocument/2006/relationships/image" Target="../media/image158.wmf"/><Relationship Id="rId14" Type="http://schemas.openxmlformats.org/officeDocument/2006/relationships/image" Target="../media/image170.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173.wmf"/><Relationship Id="rId1" Type="http://schemas.openxmlformats.org/officeDocument/2006/relationships/image" Target="../media/image172.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175.wmf"/><Relationship Id="rId1" Type="http://schemas.openxmlformats.org/officeDocument/2006/relationships/image" Target="../media/image174.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78.wmf"/><Relationship Id="rId2" Type="http://schemas.openxmlformats.org/officeDocument/2006/relationships/image" Target="../media/image177.wmf"/><Relationship Id="rId1" Type="http://schemas.openxmlformats.org/officeDocument/2006/relationships/image" Target="../media/image176.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79.wmf"/></Relationships>
</file>

<file path=ppt/drawings/_rels/vmlDrawing38.vml.rels><?xml version="1.0" encoding="UTF-8" standalone="yes"?>
<Relationships xmlns="http://schemas.openxmlformats.org/package/2006/relationships"><Relationship Id="rId8" Type="http://schemas.openxmlformats.org/officeDocument/2006/relationships/image" Target="../media/image182.wmf"/><Relationship Id="rId3" Type="http://schemas.openxmlformats.org/officeDocument/2006/relationships/image" Target="../media/image116.wmf"/><Relationship Id="rId7" Type="http://schemas.openxmlformats.org/officeDocument/2006/relationships/image" Target="../media/image181.wmf"/><Relationship Id="rId2" Type="http://schemas.openxmlformats.org/officeDocument/2006/relationships/image" Target="../media/image115.wmf"/><Relationship Id="rId1" Type="http://schemas.openxmlformats.org/officeDocument/2006/relationships/image" Target="../media/image180.wmf"/><Relationship Id="rId6" Type="http://schemas.openxmlformats.org/officeDocument/2006/relationships/image" Target="../media/image119.wmf"/><Relationship Id="rId5" Type="http://schemas.openxmlformats.org/officeDocument/2006/relationships/image" Target="../media/image118.wmf"/><Relationship Id="rId10" Type="http://schemas.openxmlformats.org/officeDocument/2006/relationships/image" Target="../media/image122.wmf"/><Relationship Id="rId4" Type="http://schemas.openxmlformats.org/officeDocument/2006/relationships/image" Target="../media/image117.wmf"/><Relationship Id="rId9" Type="http://schemas.openxmlformats.org/officeDocument/2006/relationships/image" Target="../media/image121.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185.wmf"/><Relationship Id="rId1" Type="http://schemas.openxmlformats.org/officeDocument/2006/relationships/image" Target="../media/image18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89.wmf"/><Relationship Id="rId2" Type="http://schemas.openxmlformats.org/officeDocument/2006/relationships/image" Target="../media/image188.wmf"/><Relationship Id="rId1" Type="http://schemas.openxmlformats.org/officeDocument/2006/relationships/image" Target="../media/image187.wmf"/><Relationship Id="rId6" Type="http://schemas.openxmlformats.org/officeDocument/2006/relationships/image" Target="../media/image191.wmf"/><Relationship Id="rId5" Type="http://schemas.openxmlformats.org/officeDocument/2006/relationships/image" Target="../media/image190.wmf"/><Relationship Id="rId4" Type="http://schemas.openxmlformats.org/officeDocument/2006/relationships/image" Target="../media/image162.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166.wmf"/><Relationship Id="rId2" Type="http://schemas.openxmlformats.org/officeDocument/2006/relationships/image" Target="../media/image162.wmf"/><Relationship Id="rId1" Type="http://schemas.openxmlformats.org/officeDocument/2006/relationships/image" Target="../media/image192.wmf"/><Relationship Id="rId6" Type="http://schemas.openxmlformats.org/officeDocument/2006/relationships/image" Target="../media/image193.wmf"/><Relationship Id="rId5" Type="http://schemas.openxmlformats.org/officeDocument/2006/relationships/image" Target="../media/image185.wmf"/><Relationship Id="rId4" Type="http://schemas.openxmlformats.org/officeDocument/2006/relationships/image" Target="../media/image184.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196.wmf"/><Relationship Id="rId2" Type="http://schemas.openxmlformats.org/officeDocument/2006/relationships/image" Target="../media/image195.wmf"/><Relationship Id="rId1" Type="http://schemas.openxmlformats.org/officeDocument/2006/relationships/image" Target="../media/image194.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97.wmf"/></Relationships>
</file>

<file path=ppt/drawings/_rels/vmlDrawing44.vml.rels><?xml version="1.0" encoding="UTF-8" standalone="yes"?>
<Relationships xmlns="http://schemas.openxmlformats.org/package/2006/relationships"><Relationship Id="rId8" Type="http://schemas.openxmlformats.org/officeDocument/2006/relationships/image" Target="../media/image200.wmf"/><Relationship Id="rId13" Type="http://schemas.openxmlformats.org/officeDocument/2006/relationships/image" Target="../media/image203.wmf"/><Relationship Id="rId3" Type="http://schemas.openxmlformats.org/officeDocument/2006/relationships/image" Target="../media/image116.wmf"/><Relationship Id="rId7" Type="http://schemas.openxmlformats.org/officeDocument/2006/relationships/image" Target="../media/image199.wmf"/><Relationship Id="rId12" Type="http://schemas.openxmlformats.org/officeDocument/2006/relationships/image" Target="../media/image202.wmf"/><Relationship Id="rId2" Type="http://schemas.openxmlformats.org/officeDocument/2006/relationships/image" Target="../media/image115.wmf"/><Relationship Id="rId1" Type="http://schemas.openxmlformats.org/officeDocument/2006/relationships/image" Target="../media/image198.wmf"/><Relationship Id="rId6" Type="http://schemas.openxmlformats.org/officeDocument/2006/relationships/image" Target="../media/image119.wmf"/><Relationship Id="rId11" Type="http://schemas.openxmlformats.org/officeDocument/2006/relationships/image" Target="../media/image122.wmf"/><Relationship Id="rId5" Type="http://schemas.openxmlformats.org/officeDocument/2006/relationships/image" Target="../media/image118.wmf"/><Relationship Id="rId10" Type="http://schemas.openxmlformats.org/officeDocument/2006/relationships/image" Target="../media/image121.wmf"/><Relationship Id="rId4" Type="http://schemas.openxmlformats.org/officeDocument/2006/relationships/image" Target="../media/image117.wmf"/><Relationship Id="rId9" Type="http://schemas.openxmlformats.org/officeDocument/2006/relationships/image" Target="../media/image20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5.wmf"/><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3.wmf"/><Relationship Id="rId4"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7.wmf"/><Relationship Id="rId2" Type="http://schemas.openxmlformats.org/officeDocument/2006/relationships/image" Target="../media/image20.wmf"/><Relationship Id="rId1" Type="http://schemas.openxmlformats.org/officeDocument/2006/relationships/image" Target="../media/image3.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0.wmf"/><Relationship Id="rId7" Type="http://schemas.openxmlformats.org/officeDocument/2006/relationships/image" Target="../media/image34.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924C6-84B1-4190-92F3-815326DD4CB4}" type="datetimeFigureOut">
              <a:rPr lang="en-AU" smtClean="0"/>
              <a:t>22/03/2023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15DB9E-531A-4A05-BA83-945C5960EA00}" type="slidenum">
              <a:rPr lang="en-AU" smtClean="0"/>
              <a:t>‹#›</a:t>
            </a:fld>
            <a:endParaRPr lang="en-AU"/>
          </a:p>
        </p:txBody>
      </p:sp>
    </p:spTree>
    <p:extLst>
      <p:ext uri="{BB962C8B-B14F-4D97-AF65-F5344CB8AC3E}">
        <p14:creationId xmlns:p14="http://schemas.microsoft.com/office/powerpoint/2010/main" val="1649536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15DB9E-531A-4A05-BA83-945C5960EA00}" type="slidenum">
              <a:rPr lang="en-AU" smtClean="0"/>
              <a:t>6</a:t>
            </a:fld>
            <a:endParaRPr lang="en-AU"/>
          </a:p>
        </p:txBody>
      </p:sp>
    </p:spTree>
    <p:extLst>
      <p:ext uri="{BB962C8B-B14F-4D97-AF65-F5344CB8AC3E}">
        <p14:creationId xmlns:p14="http://schemas.microsoft.com/office/powerpoint/2010/main" val="3557526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err="1">
                <a:solidFill>
                  <a:schemeClr val="tx1"/>
                </a:solidFill>
                <a:effectLst/>
                <a:latin typeface="+mn-lt"/>
                <a:ea typeface="+mn-ea"/>
                <a:cs typeface="+mn-cs"/>
              </a:rPr>
              <a:t>Xét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đoạn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dầm</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chịu</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uốn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ngang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phẳng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mặt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cắt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ngang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chữ</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nhật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bxh</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Nếu</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tách</a:t>
            </a:r>
            <a:r>
              <a:rPr lang="fr-FR" sz="1200" kern="1200" dirty="0">
                <a:solidFill>
                  <a:schemeClr val="tx1"/>
                </a:solidFill>
                <a:effectLst/>
                <a:latin typeface="+mn-lt"/>
                <a:ea typeface="+mn-ea"/>
                <a:cs typeface="+mn-cs"/>
              </a:rPr>
              <a:t> ra </a:t>
            </a:r>
            <a:r>
              <a:rPr lang="fr-FR" sz="1200" kern="1200" dirty="0" err="1">
                <a:solidFill>
                  <a:schemeClr val="tx1"/>
                </a:solidFill>
                <a:effectLst/>
                <a:latin typeface="+mn-lt"/>
                <a:ea typeface="+mn-ea"/>
                <a:cs typeface="+mn-cs"/>
              </a:rPr>
              <a:t>tại</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các</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điểm</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trên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dầm</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những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phân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tố</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thì</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tương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ứng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có</a:t>
            </a:r>
            <a:r>
              <a:rPr lang="fr-FR" sz="1200" kern="1200" dirty="0">
                <a:solidFill>
                  <a:schemeClr val="tx1"/>
                </a:solidFill>
                <a:effectLst/>
                <a:latin typeface="+mn-lt"/>
                <a:ea typeface="+mn-ea"/>
                <a:cs typeface="+mn-cs"/>
              </a:rPr>
              <a:t> 3 </a:t>
            </a:r>
            <a:r>
              <a:rPr lang="fr-FR" sz="1200" kern="1200" dirty="0" err="1">
                <a:solidFill>
                  <a:schemeClr val="tx1"/>
                </a:solidFill>
                <a:effectLst/>
                <a:latin typeface="+mn-lt"/>
                <a:ea typeface="+mn-ea"/>
                <a:cs typeface="+mn-cs"/>
              </a:rPr>
              <a:t>loại</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trạng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thái</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ứng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suất</a:t>
            </a:r>
            <a:r>
              <a:rPr lang="fr-FR" sz="1200" kern="1200" dirty="0">
                <a:solidFill>
                  <a:schemeClr val="tx1"/>
                </a:solidFill>
                <a:effectLst/>
                <a:latin typeface="+mn-lt"/>
                <a:ea typeface="+mn-ea"/>
                <a:cs typeface="+mn-cs"/>
              </a:rPr>
              <a:t> (TTƯS) </a:t>
            </a:r>
            <a:r>
              <a:rPr lang="fr-FR" sz="1200" kern="1200" dirty="0" err="1">
                <a:solidFill>
                  <a:schemeClr val="tx1"/>
                </a:solidFill>
                <a:effectLst/>
                <a:latin typeface="+mn-lt"/>
                <a:ea typeface="+mn-ea"/>
                <a:cs typeface="+mn-cs"/>
              </a:rPr>
              <a:t>dựa</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vào</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biểu</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đồ</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và</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của</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mặt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cắt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ngang</a:t>
            </a:r>
            <a:r>
              <a:rPr lang="fr-FR" sz="1200" kern="1200" dirty="0">
                <a:solidFill>
                  <a:schemeClr val="tx1"/>
                </a:solidFill>
                <a:effectLst/>
                <a:latin typeface="+mn-lt"/>
                <a:ea typeface="+mn-ea"/>
                <a:cs typeface="+mn-cs"/>
              </a:rPr>
              <a:t>.</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C215DB9E-531A-4A05-BA83-945C5960EA00}" type="slidenum">
              <a:rPr lang="en-AU" smtClean="0"/>
              <a:t>29</a:t>
            </a:fld>
            <a:endParaRPr lang="en-AU"/>
          </a:p>
        </p:txBody>
      </p:sp>
    </p:spTree>
    <p:extLst>
      <p:ext uri="{BB962C8B-B14F-4D97-AF65-F5344CB8AC3E}">
        <p14:creationId xmlns:p14="http://schemas.microsoft.com/office/powerpoint/2010/main" val="2265158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5" name="Header Placeholder 4"/>
          <p:cNvSpPr>
            <a:spLocks noGrp="1"/>
          </p:cNvSpPr>
          <p:nvPr>
            <p:ph type="hdr" sz="quarter" idx="10"/>
          </p:nvPr>
        </p:nvSpPr>
        <p:spPr/>
        <p:txBody>
          <a:bodyPr/>
          <a:lstStyle/>
          <a:p>
            <a:endParaRPr lang="vi-VN"/>
          </a:p>
        </p:txBody>
      </p:sp>
    </p:spTree>
    <p:extLst>
      <p:ext uri="{BB962C8B-B14F-4D97-AF65-F5344CB8AC3E}">
        <p14:creationId xmlns:p14="http://schemas.microsoft.com/office/powerpoint/2010/main" val="2312041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5" name="Header Placeholder 4"/>
          <p:cNvSpPr>
            <a:spLocks noGrp="1"/>
          </p:cNvSpPr>
          <p:nvPr>
            <p:ph type="hdr" sz="quarter" idx="10"/>
          </p:nvPr>
        </p:nvSpPr>
        <p:spPr/>
        <p:txBody>
          <a:bodyPr/>
          <a:lstStyle/>
          <a:p>
            <a:endParaRPr lang="vi-VN"/>
          </a:p>
        </p:txBody>
      </p:sp>
    </p:spTree>
    <p:extLst>
      <p:ext uri="{BB962C8B-B14F-4D97-AF65-F5344CB8AC3E}">
        <p14:creationId xmlns:p14="http://schemas.microsoft.com/office/powerpoint/2010/main" val="2893905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5" name="Header Placeholder 4"/>
          <p:cNvSpPr>
            <a:spLocks noGrp="1"/>
          </p:cNvSpPr>
          <p:nvPr>
            <p:ph type="hdr" sz="quarter" idx="10"/>
          </p:nvPr>
        </p:nvSpPr>
        <p:spPr/>
        <p:txBody>
          <a:bodyPr/>
          <a:lstStyle/>
          <a:p>
            <a:endParaRPr lang="vi-VN"/>
          </a:p>
        </p:txBody>
      </p:sp>
    </p:spTree>
    <p:extLst>
      <p:ext uri="{BB962C8B-B14F-4D97-AF65-F5344CB8AC3E}">
        <p14:creationId xmlns:p14="http://schemas.microsoft.com/office/powerpoint/2010/main" val="2479781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5" name="Header Placeholder 4"/>
          <p:cNvSpPr>
            <a:spLocks noGrp="1"/>
          </p:cNvSpPr>
          <p:nvPr>
            <p:ph type="hdr" sz="quarter" idx="10"/>
          </p:nvPr>
        </p:nvSpPr>
        <p:spPr/>
        <p:txBody>
          <a:bodyPr/>
          <a:lstStyle/>
          <a:p>
            <a:endParaRPr lang="vi-VN"/>
          </a:p>
        </p:txBody>
      </p:sp>
    </p:spTree>
    <p:extLst>
      <p:ext uri="{BB962C8B-B14F-4D97-AF65-F5344CB8AC3E}">
        <p14:creationId xmlns:p14="http://schemas.microsoft.com/office/powerpoint/2010/main" val="3070050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15DB9E-531A-4A05-BA83-945C5960EA00}" type="slidenum">
              <a:rPr lang="en-AU" smtClean="0"/>
              <a:t>7</a:t>
            </a:fld>
            <a:endParaRPr lang="en-AU"/>
          </a:p>
        </p:txBody>
      </p:sp>
    </p:spTree>
    <p:extLst>
      <p:ext uri="{BB962C8B-B14F-4D97-AF65-F5344CB8AC3E}">
        <p14:creationId xmlns:p14="http://schemas.microsoft.com/office/powerpoint/2010/main" val="2117216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Đ</a:t>
            </a:r>
            <a:r>
              <a:rPr lang="vi-VN" dirty="0"/>
              <a:t>ư</a:t>
            </a:r>
            <a:r>
              <a:rPr lang="en-US" dirty="0" err="1"/>
              <a:t>ờng</a:t>
            </a:r>
            <a:r>
              <a:rPr lang="en-US" dirty="0"/>
              <a:t> trung </a:t>
            </a:r>
            <a:r>
              <a:rPr lang="en-US" dirty="0" err="1"/>
              <a:t>hòa</a:t>
            </a:r>
            <a:r>
              <a:rPr lang="en-US" dirty="0"/>
              <a:t> đi qua </a:t>
            </a:r>
            <a:r>
              <a:rPr lang="en-US" dirty="0" err="1"/>
              <a:t>trọng</a:t>
            </a:r>
            <a:r>
              <a:rPr lang="en-US" dirty="0"/>
              <a:t> </a:t>
            </a:r>
            <a:r>
              <a:rPr lang="en-US" dirty="0" err="1"/>
              <a:t>tâm</a:t>
            </a:r>
            <a:endParaRPr lang="en-AU" dirty="0"/>
          </a:p>
        </p:txBody>
      </p:sp>
      <p:sp>
        <p:nvSpPr>
          <p:cNvPr id="4" name="Slide Number Placeholder 3"/>
          <p:cNvSpPr>
            <a:spLocks noGrp="1"/>
          </p:cNvSpPr>
          <p:nvPr>
            <p:ph type="sldNum" sz="quarter" idx="5"/>
          </p:nvPr>
        </p:nvSpPr>
        <p:spPr/>
        <p:txBody>
          <a:bodyPr/>
          <a:lstStyle/>
          <a:p>
            <a:fld id="{C215DB9E-531A-4A05-BA83-945C5960EA00}" type="slidenum">
              <a:rPr lang="en-AU" smtClean="0"/>
              <a:t>8</a:t>
            </a:fld>
            <a:endParaRPr lang="en-AU"/>
          </a:p>
        </p:txBody>
      </p:sp>
    </p:spTree>
    <p:extLst>
      <p:ext uri="{BB962C8B-B14F-4D97-AF65-F5344CB8AC3E}">
        <p14:creationId xmlns:p14="http://schemas.microsoft.com/office/powerpoint/2010/main" val="3322078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C215DB9E-531A-4A05-BA83-945C5960EA00}" type="slidenum">
              <a:rPr lang="en-AU" smtClean="0"/>
              <a:t>12</a:t>
            </a:fld>
            <a:endParaRPr lang="en-AU"/>
          </a:p>
        </p:txBody>
      </p:sp>
    </p:spTree>
    <p:extLst>
      <p:ext uri="{BB962C8B-B14F-4D97-AF65-F5344CB8AC3E}">
        <p14:creationId xmlns:p14="http://schemas.microsoft.com/office/powerpoint/2010/main" val="188298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215DB9E-531A-4A05-BA83-945C5960EA00}" type="slidenum">
              <a:rPr lang="en-AU" smtClean="0"/>
              <a:t>21</a:t>
            </a:fld>
            <a:endParaRPr lang="en-AU"/>
          </a:p>
        </p:txBody>
      </p:sp>
    </p:spTree>
    <p:extLst>
      <p:ext uri="{BB962C8B-B14F-4D97-AF65-F5344CB8AC3E}">
        <p14:creationId xmlns:p14="http://schemas.microsoft.com/office/powerpoint/2010/main" val="1341929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5" name="Header Placeholder 4"/>
          <p:cNvSpPr>
            <a:spLocks noGrp="1"/>
          </p:cNvSpPr>
          <p:nvPr>
            <p:ph type="hdr" sz="quarter" idx="10"/>
          </p:nvPr>
        </p:nvSpPr>
        <p:spPr/>
        <p:txBody>
          <a:bodyPr/>
          <a:lstStyle/>
          <a:p>
            <a:endParaRPr lang="vi-VN"/>
          </a:p>
        </p:txBody>
      </p:sp>
    </p:spTree>
    <p:extLst>
      <p:ext uri="{BB962C8B-B14F-4D97-AF65-F5344CB8AC3E}">
        <p14:creationId xmlns:p14="http://schemas.microsoft.com/office/powerpoint/2010/main" val="499886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5" name="Header Placeholder 4"/>
          <p:cNvSpPr>
            <a:spLocks noGrp="1"/>
          </p:cNvSpPr>
          <p:nvPr>
            <p:ph type="hdr" sz="quarter" idx="10"/>
          </p:nvPr>
        </p:nvSpPr>
        <p:spPr/>
        <p:txBody>
          <a:bodyPr/>
          <a:lstStyle/>
          <a:p>
            <a:endParaRPr lang="vi-VN"/>
          </a:p>
        </p:txBody>
      </p:sp>
    </p:spTree>
    <p:extLst>
      <p:ext uri="{BB962C8B-B14F-4D97-AF65-F5344CB8AC3E}">
        <p14:creationId xmlns:p14="http://schemas.microsoft.com/office/powerpoint/2010/main" val="2970743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5" name="Header Placeholder 4"/>
          <p:cNvSpPr>
            <a:spLocks noGrp="1"/>
          </p:cNvSpPr>
          <p:nvPr>
            <p:ph type="hdr" sz="quarter" idx="10"/>
          </p:nvPr>
        </p:nvSpPr>
        <p:spPr/>
        <p:txBody>
          <a:bodyPr/>
          <a:lstStyle/>
          <a:p>
            <a:endParaRPr lang="vi-VN"/>
          </a:p>
        </p:txBody>
      </p:sp>
    </p:spTree>
    <p:extLst>
      <p:ext uri="{BB962C8B-B14F-4D97-AF65-F5344CB8AC3E}">
        <p14:creationId xmlns:p14="http://schemas.microsoft.com/office/powerpoint/2010/main" val="2325608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5" name="Header Placeholder 4"/>
          <p:cNvSpPr>
            <a:spLocks noGrp="1"/>
          </p:cNvSpPr>
          <p:nvPr>
            <p:ph type="hdr" sz="quarter" idx="10"/>
          </p:nvPr>
        </p:nvSpPr>
        <p:spPr/>
        <p:txBody>
          <a:bodyPr/>
          <a:lstStyle/>
          <a:p>
            <a:endParaRPr lang="vi-VN"/>
          </a:p>
        </p:txBody>
      </p:sp>
    </p:spTree>
    <p:extLst>
      <p:ext uri="{BB962C8B-B14F-4D97-AF65-F5344CB8AC3E}">
        <p14:creationId xmlns:p14="http://schemas.microsoft.com/office/powerpoint/2010/main" val="33946806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1924050"/>
            <a:ext cx="10168128" cy="424815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92CF4BA4-278D-454F-8AE0-BA4C67BC2C9F}" type="datetime1">
              <a:rPr lang="en-US" smtClean="0"/>
              <a:t>3/22/2023</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pic>
        <p:nvPicPr>
          <p:cNvPr id="8" name="Picture 7">
            <a:extLst>
              <a:ext uri="{FF2B5EF4-FFF2-40B4-BE49-F238E27FC236}">
                <a16:creationId xmlns:a16="http://schemas.microsoft.com/office/drawing/2014/main" id="{39E00502-199D-4FF0-ADB5-AD9CA0C7F1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2744730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474E84A3-CE0E-4B03-8FE9-066B7CE85BE3}" type="datetime1">
              <a:rPr lang="en-US" smtClean="0"/>
              <a:t>3/22/2023</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pic>
        <p:nvPicPr>
          <p:cNvPr id="5" name="Picture 4">
            <a:extLst>
              <a:ext uri="{FF2B5EF4-FFF2-40B4-BE49-F238E27FC236}">
                <a16:creationId xmlns:a16="http://schemas.microsoft.com/office/drawing/2014/main" id="{77BEF1A3-3DBF-48D2-A7BD-C579910EAC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7017051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6A15A9-4B1B-44CB-9181-7B39DC5859D3}" type="datetime1">
              <a:rPr lang="en-US" smtClean="0"/>
              <a:t>3/22/2023</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pic>
        <p:nvPicPr>
          <p:cNvPr id="7" name="Picture 6">
            <a:extLst>
              <a:ext uri="{FF2B5EF4-FFF2-40B4-BE49-F238E27FC236}">
                <a16:creationId xmlns:a16="http://schemas.microsoft.com/office/drawing/2014/main" id="{2C2B446C-342C-4621-B7C9-9B08423701A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99707545"/>
      </p:ext>
    </p:extLst>
  </p:cSld>
  <p:clrMap bg1="lt1" tx1="dk1" bg2="lt2" tx2="dk2" accent1="accent1" accent2="accent2" accent3="accent3" accent4="accent4" accent5="accent5" accent6="accent6" hlink="hlink" folHlink="folHlink"/>
  <p:sldLayoutIdLst>
    <p:sldLayoutId id="2147483725" r:id="rId1"/>
    <p:sldLayoutId id="2147483718"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30.png"/><Relationship Id="rId13" Type="http://schemas.openxmlformats.org/officeDocument/2006/relationships/image" Target="../media/image12.wmf"/><Relationship Id="rId3" Type="http://schemas.openxmlformats.org/officeDocument/2006/relationships/image" Target="../media/image13.png"/><Relationship Id="rId7" Type="http://schemas.openxmlformats.org/officeDocument/2006/relationships/image" Target="../media/image10.wmf"/><Relationship Id="rId12"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7.bin"/><Relationship Id="rId11" Type="http://schemas.openxmlformats.org/officeDocument/2006/relationships/image" Target="../media/image11.wmf"/><Relationship Id="rId5" Type="http://schemas.openxmlformats.org/officeDocument/2006/relationships/image" Target="../media/image9.wmf"/><Relationship Id="rId10" Type="http://schemas.openxmlformats.org/officeDocument/2006/relationships/oleObject" Target="../embeddings/oleObject8.bin"/><Relationship Id="rId4" Type="http://schemas.openxmlformats.org/officeDocument/2006/relationships/oleObject" Target="../embeddings/oleObject6.bin"/><Relationship Id="rId9" Type="http://schemas.openxmlformats.org/officeDocument/2006/relationships/image" Target="../media/image14.png"/><Relationship Id="rId1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15.wmf"/><Relationship Id="rId5" Type="http://schemas.openxmlformats.org/officeDocument/2006/relationships/oleObject" Target="../embeddings/oleObject11.bin"/><Relationship Id="rId10" Type="http://schemas.openxmlformats.org/officeDocument/2006/relationships/image" Target="../media/image1.png"/><Relationship Id="rId4" Type="http://schemas.openxmlformats.org/officeDocument/2006/relationships/image" Target="../media/image14.wmf"/><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4.xml"/><Relationship Id="rId7" Type="http://schemas.openxmlformats.org/officeDocument/2006/relationships/image" Target="../media/image17.wm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14.bin"/><Relationship Id="rId5" Type="http://schemas.openxmlformats.org/officeDocument/2006/relationships/image" Target="../media/image3.wmf"/><Relationship Id="rId10" Type="http://schemas.openxmlformats.org/officeDocument/2006/relationships/image" Target="../media/image1.png"/><Relationship Id="rId4" Type="http://schemas.openxmlformats.org/officeDocument/2006/relationships/oleObject" Target="../embeddings/oleObject13.bin"/><Relationship Id="rId9" Type="http://schemas.openxmlformats.org/officeDocument/2006/relationships/image" Target="../media/image18.wmf"/></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oleObject" Target="../embeddings/oleObject20.bin"/><Relationship Id="rId3" Type="http://schemas.openxmlformats.org/officeDocument/2006/relationships/oleObject" Target="../embeddings/oleObject16.bin"/><Relationship Id="rId7" Type="http://schemas.openxmlformats.org/officeDocument/2006/relationships/image" Target="../media/image22.png"/><Relationship Id="rId12" Type="http://schemas.openxmlformats.org/officeDocument/2006/relationships/image" Target="../media/image21.wmf"/><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19.wmf"/><Relationship Id="rId11" Type="http://schemas.openxmlformats.org/officeDocument/2006/relationships/oleObject" Target="../embeddings/oleObject19.bin"/><Relationship Id="rId5" Type="http://schemas.openxmlformats.org/officeDocument/2006/relationships/oleObject" Target="../embeddings/oleObject17.bin"/><Relationship Id="rId15" Type="http://schemas.openxmlformats.org/officeDocument/2006/relationships/image" Target="../media/image1.png"/><Relationship Id="rId10" Type="http://schemas.openxmlformats.org/officeDocument/2006/relationships/image" Target="../media/image20.wmf"/><Relationship Id="rId4" Type="http://schemas.openxmlformats.org/officeDocument/2006/relationships/image" Target="../media/image3.wmf"/><Relationship Id="rId9" Type="http://schemas.openxmlformats.org/officeDocument/2006/relationships/oleObject" Target="../embeddings/oleObject18.bin"/><Relationship Id="rId14" Type="http://schemas.openxmlformats.org/officeDocument/2006/relationships/oleObject" Target="../embeddings/oleObject21.bin"/></Relationships>
</file>

<file path=ppt/slides/_rels/slide14.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oleObject" Target="../embeddings/oleObject26.bin"/><Relationship Id="rId18" Type="http://schemas.openxmlformats.org/officeDocument/2006/relationships/image" Target="../media/image27.wmf"/><Relationship Id="rId3" Type="http://schemas.openxmlformats.org/officeDocument/2006/relationships/oleObject" Target="../embeddings/oleObject22.bin"/><Relationship Id="rId7" Type="http://schemas.openxmlformats.org/officeDocument/2006/relationships/oleObject" Target="../embeddings/oleObject23.bin"/><Relationship Id="rId12" Type="http://schemas.openxmlformats.org/officeDocument/2006/relationships/image" Target="../media/image24.wmf"/><Relationship Id="rId17" Type="http://schemas.openxmlformats.org/officeDocument/2006/relationships/oleObject" Target="../embeddings/oleObject28.bin"/><Relationship Id="rId2" Type="http://schemas.openxmlformats.org/officeDocument/2006/relationships/slideLayout" Target="../slideLayouts/slideLayout1.xml"/><Relationship Id="rId16" Type="http://schemas.openxmlformats.org/officeDocument/2006/relationships/image" Target="../media/image26.wmf"/><Relationship Id="rId1" Type="http://schemas.openxmlformats.org/officeDocument/2006/relationships/vmlDrawing" Target="../drawings/vmlDrawing8.vml"/><Relationship Id="rId6" Type="http://schemas.openxmlformats.org/officeDocument/2006/relationships/image" Target="../media/image23.png"/><Relationship Id="rId11" Type="http://schemas.openxmlformats.org/officeDocument/2006/relationships/oleObject" Target="../embeddings/oleObject25.bin"/><Relationship Id="rId5" Type="http://schemas.openxmlformats.org/officeDocument/2006/relationships/image" Target="../media/image22.png"/><Relationship Id="rId15" Type="http://schemas.openxmlformats.org/officeDocument/2006/relationships/oleObject" Target="../embeddings/oleObject27.bin"/><Relationship Id="rId10" Type="http://schemas.openxmlformats.org/officeDocument/2006/relationships/image" Target="../media/image21.wmf"/><Relationship Id="rId19" Type="http://schemas.openxmlformats.org/officeDocument/2006/relationships/image" Target="../media/image1.png"/><Relationship Id="rId4" Type="http://schemas.openxmlformats.org/officeDocument/2006/relationships/image" Target="../media/image3.wmf"/><Relationship Id="rId9" Type="http://schemas.openxmlformats.org/officeDocument/2006/relationships/oleObject" Target="../embeddings/oleObject24.bin"/><Relationship Id="rId14" Type="http://schemas.openxmlformats.org/officeDocument/2006/relationships/image" Target="../media/image25.wmf"/></Relationships>
</file>

<file path=ppt/slides/_rels/slide15.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oleObject" Target="../embeddings/oleObject33.bin"/><Relationship Id="rId18" Type="http://schemas.openxmlformats.org/officeDocument/2006/relationships/image" Target="../media/image34.wmf"/><Relationship Id="rId3" Type="http://schemas.openxmlformats.org/officeDocument/2006/relationships/image" Target="../media/image35.jpeg"/><Relationship Id="rId7" Type="http://schemas.openxmlformats.org/officeDocument/2006/relationships/oleObject" Target="../embeddings/oleObject30.bin"/><Relationship Id="rId12" Type="http://schemas.openxmlformats.org/officeDocument/2006/relationships/image" Target="../media/image31.wmf"/><Relationship Id="rId17" Type="http://schemas.openxmlformats.org/officeDocument/2006/relationships/oleObject" Target="../embeddings/oleObject35.bin"/><Relationship Id="rId2" Type="http://schemas.openxmlformats.org/officeDocument/2006/relationships/slideLayout" Target="../slideLayouts/slideLayout1.xml"/><Relationship Id="rId16" Type="http://schemas.openxmlformats.org/officeDocument/2006/relationships/image" Target="../media/image33.wmf"/><Relationship Id="rId1" Type="http://schemas.openxmlformats.org/officeDocument/2006/relationships/vmlDrawing" Target="../drawings/vmlDrawing9.vml"/><Relationship Id="rId6" Type="http://schemas.openxmlformats.org/officeDocument/2006/relationships/image" Target="../media/image28.wmf"/><Relationship Id="rId11" Type="http://schemas.openxmlformats.org/officeDocument/2006/relationships/oleObject" Target="../embeddings/oleObject32.bin"/><Relationship Id="rId5" Type="http://schemas.openxmlformats.org/officeDocument/2006/relationships/oleObject" Target="../embeddings/oleObject29.bin"/><Relationship Id="rId15" Type="http://schemas.openxmlformats.org/officeDocument/2006/relationships/oleObject" Target="../embeddings/oleObject34.bin"/><Relationship Id="rId10" Type="http://schemas.openxmlformats.org/officeDocument/2006/relationships/image" Target="../media/image30.wmf"/><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oleObject" Target="../embeddings/oleObject31.bin"/><Relationship Id="rId14" Type="http://schemas.openxmlformats.org/officeDocument/2006/relationships/image" Target="../media/image32.wmf"/></Relationships>
</file>

<file path=ppt/slides/_rels/slide16.xml.rels><?xml version="1.0" encoding="UTF-8" standalone="yes"?>
<Relationships xmlns="http://schemas.openxmlformats.org/package/2006/relationships"><Relationship Id="rId8" Type="http://schemas.openxmlformats.org/officeDocument/2006/relationships/image" Target="../media/image38.wmf"/><Relationship Id="rId13" Type="http://schemas.openxmlformats.org/officeDocument/2006/relationships/image" Target="../media/image40.wmf"/><Relationship Id="rId3" Type="http://schemas.openxmlformats.org/officeDocument/2006/relationships/oleObject" Target="../embeddings/oleObject36.bin"/><Relationship Id="rId7" Type="http://schemas.openxmlformats.org/officeDocument/2006/relationships/oleObject" Target="../embeddings/oleObject38.bin"/><Relationship Id="rId12" Type="http://schemas.openxmlformats.org/officeDocument/2006/relationships/oleObject" Target="../embeddings/oleObject41.bin"/><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37.wmf"/><Relationship Id="rId11" Type="http://schemas.openxmlformats.org/officeDocument/2006/relationships/oleObject" Target="../embeddings/oleObject40.bin"/><Relationship Id="rId5" Type="http://schemas.openxmlformats.org/officeDocument/2006/relationships/oleObject" Target="../embeddings/oleObject37.bin"/><Relationship Id="rId15" Type="http://schemas.openxmlformats.org/officeDocument/2006/relationships/image" Target="../media/image1.png"/><Relationship Id="rId10" Type="http://schemas.openxmlformats.org/officeDocument/2006/relationships/image" Target="../media/image39.wmf"/><Relationship Id="rId4" Type="http://schemas.openxmlformats.org/officeDocument/2006/relationships/image" Target="../media/image36.wmf"/><Relationship Id="rId9" Type="http://schemas.openxmlformats.org/officeDocument/2006/relationships/oleObject" Target="../embeddings/oleObject39.bin"/><Relationship Id="rId14" Type="http://schemas.openxmlformats.org/officeDocument/2006/relationships/oleObject" Target="../embeddings/oleObject42.bin"/></Relationships>
</file>

<file path=ppt/slides/_rels/slide17.xml.rels><?xml version="1.0" encoding="UTF-8" standalone="yes"?>
<Relationships xmlns="http://schemas.openxmlformats.org/package/2006/relationships"><Relationship Id="rId8" Type="http://schemas.openxmlformats.org/officeDocument/2006/relationships/image" Target="../media/image43.wmf"/><Relationship Id="rId13" Type="http://schemas.openxmlformats.org/officeDocument/2006/relationships/image" Target="../media/image1.png"/><Relationship Id="rId3" Type="http://schemas.openxmlformats.org/officeDocument/2006/relationships/oleObject" Target="../embeddings/oleObject43.bin"/><Relationship Id="rId7" Type="http://schemas.openxmlformats.org/officeDocument/2006/relationships/oleObject" Target="../embeddings/oleObject45.bin"/><Relationship Id="rId12" Type="http://schemas.openxmlformats.org/officeDocument/2006/relationships/image" Target="../media/image45.wmf"/><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42.wmf"/><Relationship Id="rId11" Type="http://schemas.openxmlformats.org/officeDocument/2006/relationships/oleObject" Target="../embeddings/oleObject47.bin"/><Relationship Id="rId5" Type="http://schemas.openxmlformats.org/officeDocument/2006/relationships/oleObject" Target="../embeddings/oleObject44.bin"/><Relationship Id="rId10" Type="http://schemas.openxmlformats.org/officeDocument/2006/relationships/image" Target="../media/image44.wmf"/><Relationship Id="rId4" Type="http://schemas.openxmlformats.org/officeDocument/2006/relationships/image" Target="../media/image41.wmf"/><Relationship Id="rId9" Type="http://schemas.openxmlformats.org/officeDocument/2006/relationships/oleObject" Target="../embeddings/oleObject46.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8.bin"/><Relationship Id="rId7"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3.wmf"/><Relationship Id="rId5" Type="http://schemas.openxmlformats.org/officeDocument/2006/relationships/oleObject" Target="../embeddings/oleObject49.bin"/><Relationship Id="rId4" Type="http://schemas.openxmlformats.org/officeDocument/2006/relationships/image" Target="../media/image46.wmf"/></Relationships>
</file>

<file path=ppt/slides/_rels/slide19.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oleObject" Target="../embeddings/oleObject54.bin"/><Relationship Id="rId18" Type="http://schemas.openxmlformats.org/officeDocument/2006/relationships/oleObject" Target="../embeddings/oleObject56.bin"/><Relationship Id="rId3" Type="http://schemas.openxmlformats.org/officeDocument/2006/relationships/oleObject" Target="../embeddings/oleObject50.bin"/><Relationship Id="rId21" Type="http://schemas.openxmlformats.org/officeDocument/2006/relationships/image" Target="../media/image54.wmf"/><Relationship Id="rId7" Type="http://schemas.openxmlformats.org/officeDocument/2006/relationships/oleObject" Target="../embeddings/oleObject51.bin"/><Relationship Id="rId12" Type="http://schemas.openxmlformats.org/officeDocument/2006/relationships/image" Target="../media/image50.wmf"/><Relationship Id="rId17" Type="http://schemas.openxmlformats.org/officeDocument/2006/relationships/image" Target="../media/image58.png"/><Relationship Id="rId2" Type="http://schemas.openxmlformats.org/officeDocument/2006/relationships/slideLayout" Target="../slideLayouts/slideLayout1.xml"/><Relationship Id="rId16" Type="http://schemas.openxmlformats.org/officeDocument/2006/relationships/image" Target="../media/image52.wmf"/><Relationship Id="rId20" Type="http://schemas.openxmlformats.org/officeDocument/2006/relationships/oleObject" Target="../embeddings/oleObject57.bin"/><Relationship Id="rId1" Type="http://schemas.openxmlformats.org/officeDocument/2006/relationships/vmlDrawing" Target="../drawings/vmlDrawing13.vml"/><Relationship Id="rId6" Type="http://schemas.openxmlformats.org/officeDocument/2006/relationships/image" Target="../media/image57.png"/><Relationship Id="rId11" Type="http://schemas.openxmlformats.org/officeDocument/2006/relationships/oleObject" Target="../embeddings/oleObject53.bin"/><Relationship Id="rId24" Type="http://schemas.openxmlformats.org/officeDocument/2006/relationships/image" Target="../media/image1.png"/><Relationship Id="rId5" Type="http://schemas.openxmlformats.org/officeDocument/2006/relationships/image" Target="../media/image56.png"/><Relationship Id="rId15" Type="http://schemas.openxmlformats.org/officeDocument/2006/relationships/oleObject" Target="../embeddings/oleObject55.bin"/><Relationship Id="rId23" Type="http://schemas.openxmlformats.org/officeDocument/2006/relationships/image" Target="../media/image55.wmf"/><Relationship Id="rId10" Type="http://schemas.openxmlformats.org/officeDocument/2006/relationships/image" Target="../media/image49.wmf"/><Relationship Id="rId19" Type="http://schemas.openxmlformats.org/officeDocument/2006/relationships/image" Target="../media/image53.wmf"/><Relationship Id="rId4" Type="http://schemas.openxmlformats.org/officeDocument/2006/relationships/image" Target="../media/image47.wmf"/><Relationship Id="rId9" Type="http://schemas.openxmlformats.org/officeDocument/2006/relationships/oleObject" Target="../embeddings/oleObject52.bin"/><Relationship Id="rId14" Type="http://schemas.openxmlformats.org/officeDocument/2006/relationships/image" Target="../media/image51.wmf"/><Relationship Id="rId22" Type="http://schemas.openxmlformats.org/officeDocument/2006/relationships/oleObject" Target="../embeddings/oleObject58.bin"/></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1.png"/><Relationship Id="rId5" Type="http://schemas.openxmlformats.org/officeDocument/2006/relationships/image" Target="../media/image60.png"/><Relationship Id="rId4" Type="http://schemas.openxmlformats.org/officeDocument/2006/relationships/image" Target="../media/image59.w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1.png"/><Relationship Id="rId5" Type="http://schemas.openxmlformats.org/officeDocument/2006/relationships/image" Target="../media/image60.wmf"/><Relationship Id="rId4" Type="http://schemas.openxmlformats.org/officeDocument/2006/relationships/oleObject" Target="../embeddings/oleObject60.bin"/></Relationships>
</file>

<file path=ppt/slides/_rels/slide22.xml.rels><?xml version="1.0" encoding="UTF-8" standalone="yes"?>
<Relationships xmlns="http://schemas.openxmlformats.org/package/2006/relationships"><Relationship Id="rId8" Type="http://schemas.openxmlformats.org/officeDocument/2006/relationships/image" Target="../media/image67.wmf"/><Relationship Id="rId13" Type="http://schemas.openxmlformats.org/officeDocument/2006/relationships/image" Target="../media/image68.wmf"/><Relationship Id="rId18" Type="http://schemas.openxmlformats.org/officeDocument/2006/relationships/image" Target="../media/image1.png"/><Relationship Id="rId3" Type="http://schemas.openxmlformats.org/officeDocument/2006/relationships/notesSlide" Target="../notesSlides/notesSlide6.xml"/><Relationship Id="rId7" Type="http://schemas.openxmlformats.org/officeDocument/2006/relationships/image" Target="../media/image62.wmf"/><Relationship Id="rId12" Type="http://schemas.openxmlformats.org/officeDocument/2006/relationships/image" Target="../media/image64.wmf"/><Relationship Id="rId17" Type="http://schemas.openxmlformats.org/officeDocument/2006/relationships/image" Target="../media/image66.wmf"/><Relationship Id="rId2" Type="http://schemas.openxmlformats.org/officeDocument/2006/relationships/slideLayout" Target="../slideLayouts/slideLayout1.xml"/><Relationship Id="rId16" Type="http://schemas.openxmlformats.org/officeDocument/2006/relationships/oleObject" Target="../embeddings/oleObject66.bin"/><Relationship Id="rId1" Type="http://schemas.openxmlformats.org/officeDocument/2006/relationships/vmlDrawing" Target="../drawings/vmlDrawing16.vml"/><Relationship Id="rId6" Type="http://schemas.openxmlformats.org/officeDocument/2006/relationships/oleObject" Target="../embeddings/oleObject62.bin"/><Relationship Id="rId11" Type="http://schemas.openxmlformats.org/officeDocument/2006/relationships/oleObject" Target="../embeddings/oleObject64.bin"/><Relationship Id="rId5" Type="http://schemas.openxmlformats.org/officeDocument/2006/relationships/image" Target="../media/image61.wmf"/><Relationship Id="rId15" Type="http://schemas.openxmlformats.org/officeDocument/2006/relationships/image" Target="../media/image65.wmf"/><Relationship Id="rId10" Type="http://schemas.openxmlformats.org/officeDocument/2006/relationships/image" Target="../media/image63.wmf"/><Relationship Id="rId4" Type="http://schemas.openxmlformats.org/officeDocument/2006/relationships/oleObject" Target="../embeddings/oleObject61.bin"/><Relationship Id="rId9" Type="http://schemas.openxmlformats.org/officeDocument/2006/relationships/oleObject" Target="../embeddings/oleObject63.bin"/><Relationship Id="rId14" Type="http://schemas.openxmlformats.org/officeDocument/2006/relationships/oleObject" Target="../embeddings/oleObject65.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69.bin"/><Relationship Id="rId13" Type="http://schemas.openxmlformats.org/officeDocument/2006/relationships/image" Target="../media/image73.wmf"/><Relationship Id="rId3" Type="http://schemas.openxmlformats.org/officeDocument/2006/relationships/notesSlide" Target="../notesSlides/notesSlide7.xml"/><Relationship Id="rId7" Type="http://schemas.openxmlformats.org/officeDocument/2006/relationships/image" Target="../media/image70.wmf"/><Relationship Id="rId12" Type="http://schemas.openxmlformats.org/officeDocument/2006/relationships/oleObject" Target="../embeddings/oleObject71.bin"/><Relationship Id="rId2" Type="http://schemas.openxmlformats.org/officeDocument/2006/relationships/slideLayout" Target="../slideLayouts/slideLayout1.xml"/><Relationship Id="rId16" Type="http://schemas.openxmlformats.org/officeDocument/2006/relationships/image" Target="../media/image1.png"/><Relationship Id="rId1" Type="http://schemas.openxmlformats.org/officeDocument/2006/relationships/vmlDrawing" Target="../drawings/vmlDrawing17.vml"/><Relationship Id="rId6" Type="http://schemas.openxmlformats.org/officeDocument/2006/relationships/oleObject" Target="../embeddings/oleObject68.bin"/><Relationship Id="rId11" Type="http://schemas.openxmlformats.org/officeDocument/2006/relationships/image" Target="../media/image72.wmf"/><Relationship Id="rId5" Type="http://schemas.openxmlformats.org/officeDocument/2006/relationships/image" Target="../media/image69.wmf"/><Relationship Id="rId15" Type="http://schemas.openxmlformats.org/officeDocument/2006/relationships/image" Target="../media/image67.wmf"/><Relationship Id="rId10" Type="http://schemas.openxmlformats.org/officeDocument/2006/relationships/oleObject" Target="../embeddings/oleObject70.bin"/><Relationship Id="rId4" Type="http://schemas.openxmlformats.org/officeDocument/2006/relationships/oleObject" Target="../embeddings/oleObject67.bin"/><Relationship Id="rId9" Type="http://schemas.openxmlformats.org/officeDocument/2006/relationships/image" Target="../media/image71.wmf"/><Relationship Id="rId14" Type="http://schemas.openxmlformats.org/officeDocument/2006/relationships/oleObject" Target="../embeddings/oleObject72.bin"/></Relationships>
</file>

<file path=ppt/slides/_rels/slide24.xml.rels><?xml version="1.0" encoding="UTF-8" standalone="yes"?>
<Relationships xmlns="http://schemas.openxmlformats.org/package/2006/relationships"><Relationship Id="rId13" Type="http://schemas.openxmlformats.org/officeDocument/2006/relationships/oleObject" Target="../embeddings/oleObject78.bin"/><Relationship Id="rId18" Type="http://schemas.openxmlformats.org/officeDocument/2006/relationships/image" Target="../media/image78.wmf"/><Relationship Id="rId26" Type="http://schemas.openxmlformats.org/officeDocument/2006/relationships/oleObject" Target="../embeddings/oleObject88.bin"/><Relationship Id="rId3" Type="http://schemas.openxmlformats.org/officeDocument/2006/relationships/notesSlide" Target="../notesSlides/notesSlide8.xml"/><Relationship Id="rId21" Type="http://schemas.openxmlformats.org/officeDocument/2006/relationships/oleObject" Target="../embeddings/oleObject83.bin"/><Relationship Id="rId34" Type="http://schemas.openxmlformats.org/officeDocument/2006/relationships/image" Target="../media/image1.png"/><Relationship Id="rId7" Type="http://schemas.openxmlformats.org/officeDocument/2006/relationships/oleObject" Target="../embeddings/oleObject75.bin"/><Relationship Id="rId12" Type="http://schemas.openxmlformats.org/officeDocument/2006/relationships/image" Target="../media/image76.wmf"/><Relationship Id="rId17" Type="http://schemas.openxmlformats.org/officeDocument/2006/relationships/oleObject" Target="../embeddings/oleObject81.bin"/><Relationship Id="rId25" Type="http://schemas.openxmlformats.org/officeDocument/2006/relationships/oleObject" Target="../embeddings/oleObject87.bin"/><Relationship Id="rId33" Type="http://schemas.openxmlformats.org/officeDocument/2006/relationships/image" Target="../media/image81.wmf"/><Relationship Id="rId2" Type="http://schemas.openxmlformats.org/officeDocument/2006/relationships/slideLayout" Target="../slideLayouts/slideLayout1.xml"/><Relationship Id="rId16" Type="http://schemas.openxmlformats.org/officeDocument/2006/relationships/oleObject" Target="../embeddings/oleObject80.bin"/><Relationship Id="rId20" Type="http://schemas.openxmlformats.org/officeDocument/2006/relationships/image" Target="../media/image79.wmf"/><Relationship Id="rId29" Type="http://schemas.openxmlformats.org/officeDocument/2006/relationships/oleObject" Target="../embeddings/oleObject91.bin"/><Relationship Id="rId1" Type="http://schemas.openxmlformats.org/officeDocument/2006/relationships/vmlDrawing" Target="../drawings/vmlDrawing18.vml"/><Relationship Id="rId6" Type="http://schemas.openxmlformats.org/officeDocument/2006/relationships/oleObject" Target="../embeddings/oleObject74.bin"/><Relationship Id="rId11" Type="http://schemas.openxmlformats.org/officeDocument/2006/relationships/oleObject" Target="../embeddings/oleObject77.bin"/><Relationship Id="rId24" Type="http://schemas.openxmlformats.org/officeDocument/2006/relationships/oleObject" Target="../embeddings/oleObject86.bin"/><Relationship Id="rId32" Type="http://schemas.openxmlformats.org/officeDocument/2006/relationships/oleObject" Target="../embeddings/oleObject93.bin"/><Relationship Id="rId5" Type="http://schemas.openxmlformats.org/officeDocument/2006/relationships/image" Target="../media/image73.wmf"/><Relationship Id="rId15" Type="http://schemas.openxmlformats.org/officeDocument/2006/relationships/image" Target="../media/image77.wmf"/><Relationship Id="rId23" Type="http://schemas.openxmlformats.org/officeDocument/2006/relationships/oleObject" Target="../embeddings/oleObject85.bin"/><Relationship Id="rId28" Type="http://schemas.openxmlformats.org/officeDocument/2006/relationships/oleObject" Target="../embeddings/oleObject90.bin"/><Relationship Id="rId10" Type="http://schemas.openxmlformats.org/officeDocument/2006/relationships/image" Target="../media/image75.wmf"/><Relationship Id="rId19" Type="http://schemas.openxmlformats.org/officeDocument/2006/relationships/oleObject" Target="../embeddings/oleObject82.bin"/><Relationship Id="rId31" Type="http://schemas.openxmlformats.org/officeDocument/2006/relationships/oleObject" Target="../embeddings/oleObject92.bin"/><Relationship Id="rId4" Type="http://schemas.openxmlformats.org/officeDocument/2006/relationships/oleObject" Target="../embeddings/oleObject73.bin"/><Relationship Id="rId9" Type="http://schemas.openxmlformats.org/officeDocument/2006/relationships/oleObject" Target="../embeddings/oleObject76.bin"/><Relationship Id="rId14" Type="http://schemas.openxmlformats.org/officeDocument/2006/relationships/oleObject" Target="../embeddings/oleObject79.bin"/><Relationship Id="rId22" Type="http://schemas.openxmlformats.org/officeDocument/2006/relationships/oleObject" Target="../embeddings/oleObject84.bin"/><Relationship Id="rId27" Type="http://schemas.openxmlformats.org/officeDocument/2006/relationships/oleObject" Target="../embeddings/oleObject89.bin"/><Relationship Id="rId30" Type="http://schemas.openxmlformats.org/officeDocument/2006/relationships/image" Target="../media/image80.wmf"/><Relationship Id="rId8" Type="http://schemas.openxmlformats.org/officeDocument/2006/relationships/image" Target="../media/image74.wmf"/></Relationships>
</file>

<file path=ppt/slides/_rels/slide25.xml.rels><?xml version="1.0" encoding="UTF-8" standalone="yes"?>
<Relationships xmlns="http://schemas.openxmlformats.org/package/2006/relationships"><Relationship Id="rId13" Type="http://schemas.openxmlformats.org/officeDocument/2006/relationships/image" Target="../media/image75.wmf"/><Relationship Id="rId18" Type="http://schemas.openxmlformats.org/officeDocument/2006/relationships/image" Target="../media/image77.wmf"/><Relationship Id="rId26" Type="http://schemas.openxmlformats.org/officeDocument/2006/relationships/oleObject" Target="../embeddings/oleObject106.bin"/><Relationship Id="rId39" Type="http://schemas.openxmlformats.org/officeDocument/2006/relationships/oleObject" Target="../embeddings/oleObject116.bin"/><Relationship Id="rId21" Type="http://schemas.openxmlformats.org/officeDocument/2006/relationships/oleObject" Target="../embeddings/oleObject103.bin"/><Relationship Id="rId34" Type="http://schemas.openxmlformats.org/officeDocument/2006/relationships/image" Target="../media/image85.wmf"/><Relationship Id="rId42" Type="http://schemas.openxmlformats.org/officeDocument/2006/relationships/image" Target="../media/image89.wmf"/><Relationship Id="rId7" Type="http://schemas.openxmlformats.org/officeDocument/2006/relationships/image" Target="../media/image83.wmf"/><Relationship Id="rId2" Type="http://schemas.openxmlformats.org/officeDocument/2006/relationships/slideLayout" Target="../slideLayouts/slideLayout1.xml"/><Relationship Id="rId16" Type="http://schemas.openxmlformats.org/officeDocument/2006/relationships/oleObject" Target="../embeddings/oleObject100.bin"/><Relationship Id="rId29" Type="http://schemas.openxmlformats.org/officeDocument/2006/relationships/oleObject" Target="../embeddings/oleObject109.bin"/><Relationship Id="rId1" Type="http://schemas.openxmlformats.org/officeDocument/2006/relationships/vmlDrawing" Target="../drawings/vmlDrawing19.vml"/><Relationship Id="rId6" Type="http://schemas.openxmlformats.org/officeDocument/2006/relationships/oleObject" Target="../embeddings/oleObject95.bin"/><Relationship Id="rId11" Type="http://schemas.openxmlformats.org/officeDocument/2006/relationships/image" Target="../media/image74.wmf"/><Relationship Id="rId24" Type="http://schemas.openxmlformats.org/officeDocument/2006/relationships/image" Target="../media/image80.wmf"/><Relationship Id="rId32" Type="http://schemas.openxmlformats.org/officeDocument/2006/relationships/oleObject" Target="../embeddings/oleObject112.bin"/><Relationship Id="rId37" Type="http://schemas.openxmlformats.org/officeDocument/2006/relationships/oleObject" Target="../embeddings/oleObject115.bin"/><Relationship Id="rId40" Type="http://schemas.openxmlformats.org/officeDocument/2006/relationships/image" Target="../media/image88.wmf"/><Relationship Id="rId45" Type="http://schemas.openxmlformats.org/officeDocument/2006/relationships/image" Target="../media/image1.png"/><Relationship Id="rId5" Type="http://schemas.openxmlformats.org/officeDocument/2006/relationships/image" Target="../media/image82.wmf"/><Relationship Id="rId15" Type="http://schemas.openxmlformats.org/officeDocument/2006/relationships/image" Target="../media/image76.wmf"/><Relationship Id="rId23" Type="http://schemas.openxmlformats.org/officeDocument/2006/relationships/oleObject" Target="../embeddings/oleObject104.bin"/><Relationship Id="rId28" Type="http://schemas.openxmlformats.org/officeDocument/2006/relationships/oleObject" Target="../embeddings/oleObject108.bin"/><Relationship Id="rId36" Type="http://schemas.openxmlformats.org/officeDocument/2006/relationships/image" Target="../media/image86.wmf"/><Relationship Id="rId10" Type="http://schemas.openxmlformats.org/officeDocument/2006/relationships/oleObject" Target="../embeddings/oleObject97.bin"/><Relationship Id="rId19" Type="http://schemas.openxmlformats.org/officeDocument/2006/relationships/oleObject" Target="../embeddings/oleObject102.bin"/><Relationship Id="rId31" Type="http://schemas.openxmlformats.org/officeDocument/2006/relationships/oleObject" Target="../embeddings/oleObject111.bin"/><Relationship Id="rId44" Type="http://schemas.openxmlformats.org/officeDocument/2006/relationships/image" Target="../media/image90.wmf"/><Relationship Id="rId4" Type="http://schemas.openxmlformats.org/officeDocument/2006/relationships/oleObject" Target="../embeddings/oleObject94.bin"/><Relationship Id="rId9" Type="http://schemas.openxmlformats.org/officeDocument/2006/relationships/image" Target="../media/image84.wmf"/><Relationship Id="rId14" Type="http://schemas.openxmlformats.org/officeDocument/2006/relationships/oleObject" Target="../embeddings/oleObject99.bin"/><Relationship Id="rId22" Type="http://schemas.openxmlformats.org/officeDocument/2006/relationships/image" Target="../media/image79.wmf"/><Relationship Id="rId27" Type="http://schemas.openxmlformats.org/officeDocument/2006/relationships/oleObject" Target="../embeddings/oleObject107.bin"/><Relationship Id="rId30" Type="http://schemas.openxmlformats.org/officeDocument/2006/relationships/oleObject" Target="../embeddings/oleObject110.bin"/><Relationship Id="rId35" Type="http://schemas.openxmlformats.org/officeDocument/2006/relationships/oleObject" Target="../embeddings/oleObject114.bin"/><Relationship Id="rId43" Type="http://schemas.openxmlformats.org/officeDocument/2006/relationships/oleObject" Target="../embeddings/oleObject118.bin"/><Relationship Id="rId8" Type="http://schemas.openxmlformats.org/officeDocument/2006/relationships/oleObject" Target="../embeddings/oleObject96.bin"/><Relationship Id="rId3" Type="http://schemas.openxmlformats.org/officeDocument/2006/relationships/notesSlide" Target="../notesSlides/notesSlide9.xml"/><Relationship Id="rId12" Type="http://schemas.openxmlformats.org/officeDocument/2006/relationships/oleObject" Target="../embeddings/oleObject98.bin"/><Relationship Id="rId17" Type="http://schemas.openxmlformats.org/officeDocument/2006/relationships/oleObject" Target="../embeddings/oleObject101.bin"/><Relationship Id="rId25" Type="http://schemas.openxmlformats.org/officeDocument/2006/relationships/oleObject" Target="../embeddings/oleObject105.bin"/><Relationship Id="rId33" Type="http://schemas.openxmlformats.org/officeDocument/2006/relationships/oleObject" Target="../embeddings/oleObject113.bin"/><Relationship Id="rId38" Type="http://schemas.openxmlformats.org/officeDocument/2006/relationships/image" Target="../media/image87.wmf"/><Relationship Id="rId20" Type="http://schemas.openxmlformats.org/officeDocument/2006/relationships/image" Target="../media/image78.wmf"/><Relationship Id="rId41" Type="http://schemas.openxmlformats.org/officeDocument/2006/relationships/oleObject" Target="../embeddings/oleObject117.bin"/></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93.png"/><Relationship Id="rId7" Type="http://schemas.openxmlformats.org/officeDocument/2006/relationships/image" Target="../media/image92.wmf"/><Relationship Id="rId2" Type="http://schemas.openxmlformats.org/officeDocument/2006/relationships/slideLayout" Target="../slideLayouts/slideLayout1.xml"/><Relationship Id="rId1" Type="http://schemas.openxmlformats.org/officeDocument/2006/relationships/vmlDrawing" Target="../drawings/vmlDrawing20.vml"/><Relationship Id="rId6" Type="http://schemas.openxmlformats.org/officeDocument/2006/relationships/oleObject" Target="../embeddings/oleObject120.bin"/><Relationship Id="rId5" Type="http://schemas.openxmlformats.org/officeDocument/2006/relationships/image" Target="../media/image91.wmf"/><Relationship Id="rId4" Type="http://schemas.openxmlformats.org/officeDocument/2006/relationships/oleObject" Target="../embeddings/oleObject119.bin"/></Relationships>
</file>

<file path=ppt/slides/_rels/slide2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oleObject" Target="../embeddings/oleObject121.bin"/><Relationship Id="rId7" Type="http://schemas.openxmlformats.org/officeDocument/2006/relationships/image" Target="../media/image96.png"/><Relationship Id="rId2" Type="http://schemas.openxmlformats.org/officeDocument/2006/relationships/slideLayout" Target="../slideLayouts/slideLayout1.xml"/><Relationship Id="rId1" Type="http://schemas.openxmlformats.org/officeDocument/2006/relationships/vmlDrawing" Target="../drawings/vmlDrawing21.vml"/><Relationship Id="rId6" Type="http://schemas.openxmlformats.org/officeDocument/2006/relationships/image" Target="../media/image95.wmf"/><Relationship Id="rId5" Type="http://schemas.openxmlformats.org/officeDocument/2006/relationships/oleObject" Target="../embeddings/oleObject122.bin"/><Relationship Id="rId4" Type="http://schemas.openxmlformats.org/officeDocument/2006/relationships/image" Target="../media/image94.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25.bin"/><Relationship Id="rId3" Type="http://schemas.openxmlformats.org/officeDocument/2006/relationships/image" Target="../media/image100.PNG"/><Relationship Id="rId7" Type="http://schemas.openxmlformats.org/officeDocument/2006/relationships/image" Target="../media/image98.wmf"/><Relationship Id="rId2" Type="http://schemas.openxmlformats.org/officeDocument/2006/relationships/slideLayout" Target="../slideLayouts/slideLayout1.xml"/><Relationship Id="rId1" Type="http://schemas.openxmlformats.org/officeDocument/2006/relationships/vmlDrawing" Target="../drawings/vmlDrawing22.vml"/><Relationship Id="rId6" Type="http://schemas.openxmlformats.org/officeDocument/2006/relationships/oleObject" Target="../embeddings/oleObject124.bin"/><Relationship Id="rId5" Type="http://schemas.openxmlformats.org/officeDocument/2006/relationships/image" Target="../media/image97.wmf"/><Relationship Id="rId10" Type="http://schemas.openxmlformats.org/officeDocument/2006/relationships/image" Target="../media/image1.png"/><Relationship Id="rId4" Type="http://schemas.openxmlformats.org/officeDocument/2006/relationships/oleObject" Target="../embeddings/oleObject123.bin"/><Relationship Id="rId9" Type="http://schemas.openxmlformats.org/officeDocument/2006/relationships/image" Target="../media/image99.wmf"/></Relationships>
</file>

<file path=ppt/slides/_rels/slide2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02.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oleObject" Target="../embeddings/oleObject126.bin"/><Relationship Id="rId7" Type="http://schemas.openxmlformats.org/officeDocument/2006/relationships/image" Target="../media/image106.PNG"/><Relationship Id="rId2" Type="http://schemas.openxmlformats.org/officeDocument/2006/relationships/slideLayout" Target="../slideLayouts/slideLayout1.xml"/><Relationship Id="rId1" Type="http://schemas.openxmlformats.org/officeDocument/2006/relationships/vmlDrawing" Target="../drawings/vmlDrawing23.vml"/><Relationship Id="rId6" Type="http://schemas.openxmlformats.org/officeDocument/2006/relationships/image" Target="../media/image105.wmf"/><Relationship Id="rId5" Type="http://schemas.openxmlformats.org/officeDocument/2006/relationships/oleObject" Target="../embeddings/oleObject127.bin"/><Relationship Id="rId4" Type="http://schemas.openxmlformats.org/officeDocument/2006/relationships/image" Target="../media/image104.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28.bin"/><Relationship Id="rId2" Type="http://schemas.openxmlformats.org/officeDocument/2006/relationships/slideLayout" Target="../slideLayouts/slideLayout1.xml"/><Relationship Id="rId1" Type="http://schemas.openxmlformats.org/officeDocument/2006/relationships/vmlDrawing" Target="../drawings/vmlDrawing24.vml"/><Relationship Id="rId5" Type="http://schemas.openxmlformats.org/officeDocument/2006/relationships/image" Target="../media/image1.png"/><Relationship Id="rId4" Type="http://schemas.openxmlformats.org/officeDocument/2006/relationships/image" Target="../media/image107.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31.bin"/><Relationship Id="rId3" Type="http://schemas.openxmlformats.org/officeDocument/2006/relationships/image" Target="../media/image111.PNG"/><Relationship Id="rId7" Type="http://schemas.openxmlformats.org/officeDocument/2006/relationships/image" Target="../media/image109.wmf"/><Relationship Id="rId2" Type="http://schemas.openxmlformats.org/officeDocument/2006/relationships/slideLayout" Target="../slideLayouts/slideLayout1.xml"/><Relationship Id="rId1" Type="http://schemas.openxmlformats.org/officeDocument/2006/relationships/vmlDrawing" Target="../drawings/vmlDrawing25.vml"/><Relationship Id="rId6" Type="http://schemas.openxmlformats.org/officeDocument/2006/relationships/oleObject" Target="../embeddings/oleObject130.bin"/><Relationship Id="rId5" Type="http://schemas.openxmlformats.org/officeDocument/2006/relationships/image" Target="../media/image108.wmf"/><Relationship Id="rId10" Type="http://schemas.openxmlformats.org/officeDocument/2006/relationships/image" Target="../media/image1.png"/><Relationship Id="rId4" Type="http://schemas.openxmlformats.org/officeDocument/2006/relationships/oleObject" Target="../embeddings/oleObject129.bin"/><Relationship Id="rId9" Type="http://schemas.openxmlformats.org/officeDocument/2006/relationships/image" Target="../media/image110.wmf"/></Relationships>
</file>

<file path=ppt/slides/_rels/slide3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11.xml"/><Relationship Id="rId7" Type="http://schemas.openxmlformats.org/officeDocument/2006/relationships/image" Target="../media/image113.wmf"/><Relationship Id="rId2" Type="http://schemas.openxmlformats.org/officeDocument/2006/relationships/slideLayout" Target="../slideLayouts/slideLayout1.xml"/><Relationship Id="rId1" Type="http://schemas.openxmlformats.org/officeDocument/2006/relationships/vmlDrawing" Target="../drawings/vmlDrawing26.vml"/><Relationship Id="rId6" Type="http://schemas.openxmlformats.org/officeDocument/2006/relationships/oleObject" Target="../embeddings/oleObject133.bin"/><Relationship Id="rId5" Type="http://schemas.openxmlformats.org/officeDocument/2006/relationships/image" Target="../media/image112.wmf"/><Relationship Id="rId4" Type="http://schemas.openxmlformats.org/officeDocument/2006/relationships/oleObject" Target="../embeddings/oleObject132.bin"/></Relationships>
</file>

<file path=ppt/slides/_rels/slide35.xml.rels><?xml version="1.0" encoding="UTF-8" standalone="yes"?>
<Relationships xmlns="http://schemas.openxmlformats.org/package/2006/relationships"><Relationship Id="rId8" Type="http://schemas.openxmlformats.org/officeDocument/2006/relationships/image" Target="../media/image115.wmf"/><Relationship Id="rId13" Type="http://schemas.openxmlformats.org/officeDocument/2006/relationships/image" Target="../media/image124.jpeg"/><Relationship Id="rId18" Type="http://schemas.openxmlformats.org/officeDocument/2006/relationships/oleObject" Target="../embeddings/oleObject140.bin"/><Relationship Id="rId26" Type="http://schemas.openxmlformats.org/officeDocument/2006/relationships/image" Target="../media/image122.wmf"/><Relationship Id="rId3" Type="http://schemas.openxmlformats.org/officeDocument/2006/relationships/notesSlide" Target="../notesSlides/notesSlide12.xml"/><Relationship Id="rId21" Type="http://schemas.openxmlformats.org/officeDocument/2006/relationships/oleObject" Target="../embeddings/oleObject142.bin"/><Relationship Id="rId7" Type="http://schemas.openxmlformats.org/officeDocument/2006/relationships/oleObject" Target="../embeddings/oleObject135.bin"/><Relationship Id="rId12" Type="http://schemas.openxmlformats.org/officeDocument/2006/relationships/image" Target="../media/image123.jpeg"/><Relationship Id="rId17" Type="http://schemas.openxmlformats.org/officeDocument/2006/relationships/image" Target="../media/image118.wmf"/><Relationship Id="rId25" Type="http://schemas.openxmlformats.org/officeDocument/2006/relationships/oleObject" Target="../embeddings/oleObject144.bin"/><Relationship Id="rId2" Type="http://schemas.openxmlformats.org/officeDocument/2006/relationships/slideLayout" Target="../slideLayouts/slideLayout1.xml"/><Relationship Id="rId16" Type="http://schemas.openxmlformats.org/officeDocument/2006/relationships/oleObject" Target="../embeddings/oleObject139.bin"/><Relationship Id="rId20" Type="http://schemas.openxmlformats.org/officeDocument/2006/relationships/oleObject" Target="../embeddings/oleObject141.bin"/><Relationship Id="rId1" Type="http://schemas.openxmlformats.org/officeDocument/2006/relationships/vmlDrawing" Target="../drawings/vmlDrawing27.vml"/><Relationship Id="rId6" Type="http://schemas.openxmlformats.org/officeDocument/2006/relationships/image" Target="../media/image114.wmf"/><Relationship Id="rId11" Type="http://schemas.openxmlformats.org/officeDocument/2006/relationships/oleObject" Target="../embeddings/oleObject137.bin"/><Relationship Id="rId24" Type="http://schemas.openxmlformats.org/officeDocument/2006/relationships/image" Target="../media/image121.wmf"/><Relationship Id="rId5" Type="http://schemas.openxmlformats.org/officeDocument/2006/relationships/oleObject" Target="../embeddings/oleObject134.bin"/><Relationship Id="rId15" Type="http://schemas.openxmlformats.org/officeDocument/2006/relationships/image" Target="../media/image117.wmf"/><Relationship Id="rId23" Type="http://schemas.openxmlformats.org/officeDocument/2006/relationships/oleObject" Target="../embeddings/oleObject143.bin"/><Relationship Id="rId10" Type="http://schemas.openxmlformats.org/officeDocument/2006/relationships/image" Target="../media/image116.wmf"/><Relationship Id="rId19" Type="http://schemas.openxmlformats.org/officeDocument/2006/relationships/image" Target="../media/image119.wmf"/><Relationship Id="rId4" Type="http://schemas.openxmlformats.org/officeDocument/2006/relationships/hyperlink" Target="BA%20DANG%20BAI%20TOAN%20VE%20DAM.pdf" TargetMode="External"/><Relationship Id="rId9" Type="http://schemas.openxmlformats.org/officeDocument/2006/relationships/oleObject" Target="../embeddings/oleObject136.bin"/><Relationship Id="rId14" Type="http://schemas.openxmlformats.org/officeDocument/2006/relationships/oleObject" Target="../embeddings/oleObject138.bin"/><Relationship Id="rId22" Type="http://schemas.openxmlformats.org/officeDocument/2006/relationships/image" Target="../media/image120.wmf"/><Relationship Id="rId27" Type="http://schemas.openxmlformats.org/officeDocument/2006/relationships/image" Target="../media/image1.png"/></Relationships>
</file>

<file path=ppt/slides/_rels/slide36.xml.rels><?xml version="1.0" encoding="UTF-8" standalone="yes"?>
<Relationships xmlns="http://schemas.openxmlformats.org/package/2006/relationships"><Relationship Id="rId8" Type="http://schemas.openxmlformats.org/officeDocument/2006/relationships/image" Target="../media/image127.wmf"/><Relationship Id="rId13" Type="http://schemas.openxmlformats.org/officeDocument/2006/relationships/oleObject" Target="../embeddings/oleObject150.bin"/><Relationship Id="rId3" Type="http://schemas.openxmlformats.org/officeDocument/2006/relationships/oleObject" Target="../embeddings/oleObject145.bin"/><Relationship Id="rId7" Type="http://schemas.openxmlformats.org/officeDocument/2006/relationships/oleObject" Target="../embeddings/oleObject147.bin"/><Relationship Id="rId12" Type="http://schemas.openxmlformats.org/officeDocument/2006/relationships/image" Target="../media/image116.wmf"/><Relationship Id="rId2" Type="http://schemas.openxmlformats.org/officeDocument/2006/relationships/slideLayout" Target="../slideLayouts/slideLayout1.xml"/><Relationship Id="rId1" Type="http://schemas.openxmlformats.org/officeDocument/2006/relationships/vmlDrawing" Target="../drawings/vmlDrawing28.vml"/><Relationship Id="rId6" Type="http://schemas.openxmlformats.org/officeDocument/2006/relationships/image" Target="../media/image126.wmf"/><Relationship Id="rId11" Type="http://schemas.openxmlformats.org/officeDocument/2006/relationships/oleObject" Target="../embeddings/oleObject149.bin"/><Relationship Id="rId5" Type="http://schemas.openxmlformats.org/officeDocument/2006/relationships/oleObject" Target="../embeddings/oleObject146.bin"/><Relationship Id="rId10" Type="http://schemas.openxmlformats.org/officeDocument/2006/relationships/image" Target="../media/image115.wmf"/><Relationship Id="rId4" Type="http://schemas.openxmlformats.org/officeDocument/2006/relationships/image" Target="../media/image125.wmf"/><Relationship Id="rId9" Type="http://schemas.openxmlformats.org/officeDocument/2006/relationships/oleObject" Target="../embeddings/oleObject148.bin"/><Relationship Id="rId14" Type="http://schemas.openxmlformats.org/officeDocument/2006/relationships/image" Target="../media/image1.png"/></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54.bin"/><Relationship Id="rId13" Type="http://schemas.openxmlformats.org/officeDocument/2006/relationships/image" Target="../media/image130.wmf"/><Relationship Id="rId18" Type="http://schemas.openxmlformats.org/officeDocument/2006/relationships/oleObject" Target="../embeddings/oleObject159.bin"/><Relationship Id="rId3" Type="http://schemas.openxmlformats.org/officeDocument/2006/relationships/oleObject" Target="../embeddings/oleObject151.bin"/><Relationship Id="rId21" Type="http://schemas.openxmlformats.org/officeDocument/2006/relationships/oleObject" Target="../embeddings/oleObject161.bin"/><Relationship Id="rId7" Type="http://schemas.openxmlformats.org/officeDocument/2006/relationships/oleObject" Target="../embeddings/oleObject153.bin"/><Relationship Id="rId12" Type="http://schemas.openxmlformats.org/officeDocument/2006/relationships/oleObject" Target="../embeddings/oleObject156.bin"/><Relationship Id="rId17" Type="http://schemas.openxmlformats.org/officeDocument/2006/relationships/image" Target="../media/image132.wmf"/><Relationship Id="rId25" Type="http://schemas.openxmlformats.org/officeDocument/2006/relationships/image" Target="../media/image1.png"/><Relationship Id="rId2" Type="http://schemas.openxmlformats.org/officeDocument/2006/relationships/slideLayout" Target="../slideLayouts/slideLayout1.xml"/><Relationship Id="rId16" Type="http://schemas.openxmlformats.org/officeDocument/2006/relationships/oleObject" Target="../embeddings/oleObject158.bin"/><Relationship Id="rId20" Type="http://schemas.openxmlformats.org/officeDocument/2006/relationships/image" Target="../media/image133.wmf"/><Relationship Id="rId1" Type="http://schemas.openxmlformats.org/officeDocument/2006/relationships/vmlDrawing" Target="../drawings/vmlDrawing29.vml"/><Relationship Id="rId6" Type="http://schemas.openxmlformats.org/officeDocument/2006/relationships/image" Target="../media/image116.wmf"/><Relationship Id="rId11" Type="http://schemas.openxmlformats.org/officeDocument/2006/relationships/image" Target="../media/image129.wmf"/><Relationship Id="rId24" Type="http://schemas.openxmlformats.org/officeDocument/2006/relationships/image" Target="../media/image135.wmf"/><Relationship Id="rId5" Type="http://schemas.openxmlformats.org/officeDocument/2006/relationships/oleObject" Target="../embeddings/oleObject152.bin"/><Relationship Id="rId15" Type="http://schemas.openxmlformats.org/officeDocument/2006/relationships/image" Target="../media/image131.wmf"/><Relationship Id="rId23" Type="http://schemas.openxmlformats.org/officeDocument/2006/relationships/oleObject" Target="../embeddings/oleObject162.bin"/><Relationship Id="rId10" Type="http://schemas.openxmlformats.org/officeDocument/2006/relationships/oleObject" Target="../embeddings/oleObject155.bin"/><Relationship Id="rId19" Type="http://schemas.openxmlformats.org/officeDocument/2006/relationships/oleObject" Target="../embeddings/oleObject160.bin"/><Relationship Id="rId4" Type="http://schemas.openxmlformats.org/officeDocument/2006/relationships/image" Target="../media/image115.wmf"/><Relationship Id="rId9" Type="http://schemas.openxmlformats.org/officeDocument/2006/relationships/image" Target="../media/image128.wmf"/><Relationship Id="rId14" Type="http://schemas.openxmlformats.org/officeDocument/2006/relationships/oleObject" Target="../embeddings/oleObject157.bin"/><Relationship Id="rId22" Type="http://schemas.openxmlformats.org/officeDocument/2006/relationships/image" Target="../media/image134.wmf"/></Relationships>
</file>

<file path=ppt/slides/_rels/slide38.xml.rels><?xml version="1.0" encoding="UTF-8" standalone="yes"?>
<Relationships xmlns="http://schemas.openxmlformats.org/package/2006/relationships"><Relationship Id="rId13" Type="http://schemas.openxmlformats.org/officeDocument/2006/relationships/oleObject" Target="../embeddings/oleObject167.bin"/><Relationship Id="rId18" Type="http://schemas.openxmlformats.org/officeDocument/2006/relationships/oleObject" Target="../embeddings/oleObject170.bin"/><Relationship Id="rId26" Type="http://schemas.openxmlformats.org/officeDocument/2006/relationships/oleObject" Target="../embeddings/oleObject174.bin"/><Relationship Id="rId39" Type="http://schemas.openxmlformats.org/officeDocument/2006/relationships/image" Target="../media/image146.wmf"/><Relationship Id="rId21" Type="http://schemas.openxmlformats.org/officeDocument/2006/relationships/image" Target="../media/image139.wmf"/><Relationship Id="rId34" Type="http://schemas.openxmlformats.org/officeDocument/2006/relationships/oleObject" Target="../embeddings/oleObject178.bin"/><Relationship Id="rId42" Type="http://schemas.openxmlformats.org/officeDocument/2006/relationships/oleObject" Target="../embeddings/oleObject182.bin"/><Relationship Id="rId47" Type="http://schemas.openxmlformats.org/officeDocument/2006/relationships/image" Target="../media/image150.wmf"/><Relationship Id="rId50" Type="http://schemas.openxmlformats.org/officeDocument/2006/relationships/image" Target="../media/image1.png"/><Relationship Id="rId7" Type="http://schemas.openxmlformats.org/officeDocument/2006/relationships/image" Target="../media/image123.jpeg"/><Relationship Id="rId2" Type="http://schemas.openxmlformats.org/officeDocument/2006/relationships/slideLayout" Target="../slideLayouts/slideLayout1.xml"/><Relationship Id="rId16" Type="http://schemas.openxmlformats.org/officeDocument/2006/relationships/oleObject" Target="../embeddings/oleObject169.bin"/><Relationship Id="rId29" Type="http://schemas.openxmlformats.org/officeDocument/2006/relationships/image" Target="../media/image143.wmf"/><Relationship Id="rId11" Type="http://schemas.openxmlformats.org/officeDocument/2006/relationships/oleObject" Target="../embeddings/oleObject166.bin"/><Relationship Id="rId24" Type="http://schemas.openxmlformats.org/officeDocument/2006/relationships/oleObject" Target="../embeddings/oleObject173.bin"/><Relationship Id="rId32" Type="http://schemas.openxmlformats.org/officeDocument/2006/relationships/oleObject" Target="../embeddings/oleObject177.bin"/><Relationship Id="rId37" Type="http://schemas.openxmlformats.org/officeDocument/2006/relationships/image" Target="../media/image145.wmf"/><Relationship Id="rId40" Type="http://schemas.openxmlformats.org/officeDocument/2006/relationships/oleObject" Target="../embeddings/oleObject181.bin"/><Relationship Id="rId45" Type="http://schemas.openxmlformats.org/officeDocument/2006/relationships/image" Target="../media/image149.wmf"/><Relationship Id="rId5" Type="http://schemas.openxmlformats.org/officeDocument/2006/relationships/oleObject" Target="../embeddings/oleObject164.bin"/><Relationship Id="rId15" Type="http://schemas.openxmlformats.org/officeDocument/2006/relationships/oleObject" Target="../embeddings/oleObject168.bin"/><Relationship Id="rId23" Type="http://schemas.openxmlformats.org/officeDocument/2006/relationships/image" Target="../media/image140.wmf"/><Relationship Id="rId28" Type="http://schemas.openxmlformats.org/officeDocument/2006/relationships/oleObject" Target="../embeddings/oleObject175.bin"/><Relationship Id="rId36" Type="http://schemas.openxmlformats.org/officeDocument/2006/relationships/oleObject" Target="../embeddings/oleObject179.bin"/><Relationship Id="rId49" Type="http://schemas.openxmlformats.org/officeDocument/2006/relationships/image" Target="../media/image151.wmf"/><Relationship Id="rId10" Type="http://schemas.openxmlformats.org/officeDocument/2006/relationships/image" Target="../media/image117.wmf"/><Relationship Id="rId19" Type="http://schemas.openxmlformats.org/officeDocument/2006/relationships/image" Target="../media/image138.wmf"/><Relationship Id="rId31" Type="http://schemas.openxmlformats.org/officeDocument/2006/relationships/image" Target="../media/image121.wmf"/><Relationship Id="rId44" Type="http://schemas.openxmlformats.org/officeDocument/2006/relationships/oleObject" Target="../embeddings/oleObject183.bin"/><Relationship Id="rId4" Type="http://schemas.openxmlformats.org/officeDocument/2006/relationships/image" Target="../media/image136.wmf"/><Relationship Id="rId9" Type="http://schemas.openxmlformats.org/officeDocument/2006/relationships/oleObject" Target="../embeddings/oleObject165.bin"/><Relationship Id="rId14" Type="http://schemas.openxmlformats.org/officeDocument/2006/relationships/image" Target="../media/image119.wmf"/><Relationship Id="rId22" Type="http://schemas.openxmlformats.org/officeDocument/2006/relationships/oleObject" Target="../embeddings/oleObject172.bin"/><Relationship Id="rId27" Type="http://schemas.openxmlformats.org/officeDocument/2006/relationships/image" Target="../media/image142.wmf"/><Relationship Id="rId30" Type="http://schemas.openxmlformats.org/officeDocument/2006/relationships/oleObject" Target="../embeddings/oleObject176.bin"/><Relationship Id="rId35" Type="http://schemas.openxmlformats.org/officeDocument/2006/relationships/image" Target="../media/image144.wmf"/><Relationship Id="rId43" Type="http://schemas.openxmlformats.org/officeDocument/2006/relationships/image" Target="../media/image148.wmf"/><Relationship Id="rId48" Type="http://schemas.openxmlformats.org/officeDocument/2006/relationships/oleObject" Target="../embeddings/oleObject185.bin"/><Relationship Id="rId8" Type="http://schemas.openxmlformats.org/officeDocument/2006/relationships/image" Target="../media/image152.jpeg"/><Relationship Id="rId3" Type="http://schemas.openxmlformats.org/officeDocument/2006/relationships/oleObject" Target="../embeddings/oleObject163.bin"/><Relationship Id="rId12" Type="http://schemas.openxmlformats.org/officeDocument/2006/relationships/image" Target="../media/image118.wmf"/><Relationship Id="rId17" Type="http://schemas.openxmlformats.org/officeDocument/2006/relationships/image" Target="../media/image120.wmf"/><Relationship Id="rId25" Type="http://schemas.openxmlformats.org/officeDocument/2006/relationships/image" Target="../media/image141.wmf"/><Relationship Id="rId33" Type="http://schemas.openxmlformats.org/officeDocument/2006/relationships/image" Target="../media/image122.wmf"/><Relationship Id="rId38" Type="http://schemas.openxmlformats.org/officeDocument/2006/relationships/oleObject" Target="../embeddings/oleObject180.bin"/><Relationship Id="rId46" Type="http://schemas.openxmlformats.org/officeDocument/2006/relationships/oleObject" Target="../embeddings/oleObject184.bin"/><Relationship Id="rId20" Type="http://schemas.openxmlformats.org/officeDocument/2006/relationships/oleObject" Target="../embeddings/oleObject171.bin"/><Relationship Id="rId41" Type="http://schemas.openxmlformats.org/officeDocument/2006/relationships/image" Target="../media/image147.wmf"/><Relationship Id="rId1" Type="http://schemas.openxmlformats.org/officeDocument/2006/relationships/vmlDrawing" Target="../drawings/vmlDrawing30.vml"/><Relationship Id="rId6" Type="http://schemas.openxmlformats.org/officeDocument/2006/relationships/image" Target="../media/image137.wmf"/></Relationships>
</file>

<file path=ppt/slides/_rels/slide39.xml.rels><?xml version="1.0" encoding="UTF-8" standalone="yes"?>
<Relationships xmlns="http://schemas.openxmlformats.org/package/2006/relationships"><Relationship Id="rId13" Type="http://schemas.openxmlformats.org/officeDocument/2006/relationships/oleObject" Target="../embeddings/oleObject190.bin"/><Relationship Id="rId18" Type="http://schemas.openxmlformats.org/officeDocument/2006/relationships/oleObject" Target="../embeddings/oleObject193.bin"/><Relationship Id="rId26" Type="http://schemas.openxmlformats.org/officeDocument/2006/relationships/oleObject" Target="../embeddings/oleObject197.bin"/><Relationship Id="rId39" Type="http://schemas.openxmlformats.org/officeDocument/2006/relationships/image" Target="../media/image146.wmf"/><Relationship Id="rId21" Type="http://schemas.openxmlformats.org/officeDocument/2006/relationships/image" Target="../media/image139.wmf"/><Relationship Id="rId34" Type="http://schemas.openxmlformats.org/officeDocument/2006/relationships/oleObject" Target="../embeddings/oleObject201.bin"/><Relationship Id="rId42" Type="http://schemas.openxmlformats.org/officeDocument/2006/relationships/oleObject" Target="../embeddings/oleObject205.bin"/><Relationship Id="rId47" Type="http://schemas.openxmlformats.org/officeDocument/2006/relationships/image" Target="../media/image150.wmf"/><Relationship Id="rId50" Type="http://schemas.openxmlformats.org/officeDocument/2006/relationships/oleObject" Target="../embeddings/oleObject209.bin"/><Relationship Id="rId55" Type="http://schemas.openxmlformats.org/officeDocument/2006/relationships/image" Target="../media/image163.wmf"/><Relationship Id="rId7" Type="http://schemas.openxmlformats.org/officeDocument/2006/relationships/image" Target="../media/image123.jpeg"/><Relationship Id="rId2" Type="http://schemas.openxmlformats.org/officeDocument/2006/relationships/slideLayout" Target="../slideLayouts/slideLayout1.xml"/><Relationship Id="rId16" Type="http://schemas.openxmlformats.org/officeDocument/2006/relationships/oleObject" Target="../embeddings/oleObject192.bin"/><Relationship Id="rId29" Type="http://schemas.openxmlformats.org/officeDocument/2006/relationships/image" Target="../media/image158.wmf"/><Relationship Id="rId11" Type="http://schemas.openxmlformats.org/officeDocument/2006/relationships/oleObject" Target="../embeddings/oleObject189.bin"/><Relationship Id="rId24" Type="http://schemas.openxmlformats.org/officeDocument/2006/relationships/oleObject" Target="../embeddings/oleObject196.bin"/><Relationship Id="rId32" Type="http://schemas.openxmlformats.org/officeDocument/2006/relationships/oleObject" Target="../embeddings/oleObject200.bin"/><Relationship Id="rId37" Type="http://schemas.openxmlformats.org/officeDocument/2006/relationships/image" Target="../media/image145.wmf"/><Relationship Id="rId40" Type="http://schemas.openxmlformats.org/officeDocument/2006/relationships/oleObject" Target="../embeddings/oleObject204.bin"/><Relationship Id="rId45" Type="http://schemas.openxmlformats.org/officeDocument/2006/relationships/image" Target="../media/image149.wmf"/><Relationship Id="rId53" Type="http://schemas.openxmlformats.org/officeDocument/2006/relationships/image" Target="../media/image162.wmf"/><Relationship Id="rId58" Type="http://schemas.openxmlformats.org/officeDocument/2006/relationships/image" Target="../media/image1.png"/><Relationship Id="rId5" Type="http://schemas.openxmlformats.org/officeDocument/2006/relationships/oleObject" Target="../embeddings/oleObject187.bin"/><Relationship Id="rId19" Type="http://schemas.openxmlformats.org/officeDocument/2006/relationships/image" Target="../media/image138.wmf"/><Relationship Id="rId4" Type="http://schemas.openxmlformats.org/officeDocument/2006/relationships/image" Target="../media/image153.wmf"/><Relationship Id="rId9" Type="http://schemas.openxmlformats.org/officeDocument/2006/relationships/oleObject" Target="../embeddings/oleObject188.bin"/><Relationship Id="rId14" Type="http://schemas.openxmlformats.org/officeDocument/2006/relationships/image" Target="../media/image119.wmf"/><Relationship Id="rId22" Type="http://schemas.openxmlformats.org/officeDocument/2006/relationships/oleObject" Target="../embeddings/oleObject195.bin"/><Relationship Id="rId27" Type="http://schemas.openxmlformats.org/officeDocument/2006/relationships/image" Target="../media/image157.wmf"/><Relationship Id="rId30" Type="http://schemas.openxmlformats.org/officeDocument/2006/relationships/oleObject" Target="../embeddings/oleObject199.bin"/><Relationship Id="rId35" Type="http://schemas.openxmlformats.org/officeDocument/2006/relationships/image" Target="../media/image159.wmf"/><Relationship Id="rId43" Type="http://schemas.openxmlformats.org/officeDocument/2006/relationships/image" Target="../media/image148.wmf"/><Relationship Id="rId48" Type="http://schemas.openxmlformats.org/officeDocument/2006/relationships/oleObject" Target="../embeddings/oleObject208.bin"/><Relationship Id="rId56" Type="http://schemas.openxmlformats.org/officeDocument/2006/relationships/oleObject" Target="../embeddings/oleObject212.bin"/><Relationship Id="rId8" Type="http://schemas.openxmlformats.org/officeDocument/2006/relationships/image" Target="../media/image152.jpeg"/><Relationship Id="rId51" Type="http://schemas.openxmlformats.org/officeDocument/2006/relationships/image" Target="../media/image161.wmf"/><Relationship Id="rId3" Type="http://schemas.openxmlformats.org/officeDocument/2006/relationships/oleObject" Target="../embeddings/oleObject186.bin"/><Relationship Id="rId12" Type="http://schemas.openxmlformats.org/officeDocument/2006/relationships/image" Target="../media/image118.wmf"/><Relationship Id="rId17" Type="http://schemas.openxmlformats.org/officeDocument/2006/relationships/image" Target="../media/image120.wmf"/><Relationship Id="rId25" Type="http://schemas.openxmlformats.org/officeDocument/2006/relationships/image" Target="../media/image156.wmf"/><Relationship Id="rId33" Type="http://schemas.openxmlformats.org/officeDocument/2006/relationships/image" Target="../media/image122.wmf"/><Relationship Id="rId38" Type="http://schemas.openxmlformats.org/officeDocument/2006/relationships/oleObject" Target="../embeddings/oleObject203.bin"/><Relationship Id="rId46" Type="http://schemas.openxmlformats.org/officeDocument/2006/relationships/oleObject" Target="../embeddings/oleObject207.bin"/><Relationship Id="rId20" Type="http://schemas.openxmlformats.org/officeDocument/2006/relationships/oleObject" Target="../embeddings/oleObject194.bin"/><Relationship Id="rId41" Type="http://schemas.openxmlformats.org/officeDocument/2006/relationships/image" Target="../media/image147.wmf"/><Relationship Id="rId54" Type="http://schemas.openxmlformats.org/officeDocument/2006/relationships/oleObject" Target="../embeddings/oleObject211.bin"/><Relationship Id="rId1" Type="http://schemas.openxmlformats.org/officeDocument/2006/relationships/vmlDrawing" Target="../drawings/vmlDrawing31.vml"/><Relationship Id="rId6" Type="http://schemas.openxmlformats.org/officeDocument/2006/relationships/image" Target="../media/image154.wmf"/><Relationship Id="rId15" Type="http://schemas.openxmlformats.org/officeDocument/2006/relationships/oleObject" Target="../embeddings/oleObject191.bin"/><Relationship Id="rId23" Type="http://schemas.openxmlformats.org/officeDocument/2006/relationships/image" Target="../media/image155.wmf"/><Relationship Id="rId28" Type="http://schemas.openxmlformats.org/officeDocument/2006/relationships/oleObject" Target="../embeddings/oleObject198.bin"/><Relationship Id="rId36" Type="http://schemas.openxmlformats.org/officeDocument/2006/relationships/oleObject" Target="../embeddings/oleObject202.bin"/><Relationship Id="rId49" Type="http://schemas.openxmlformats.org/officeDocument/2006/relationships/image" Target="../media/image160.wmf"/><Relationship Id="rId57" Type="http://schemas.openxmlformats.org/officeDocument/2006/relationships/image" Target="../media/image164.wmf"/><Relationship Id="rId10" Type="http://schemas.openxmlformats.org/officeDocument/2006/relationships/image" Target="../media/image117.wmf"/><Relationship Id="rId31" Type="http://schemas.openxmlformats.org/officeDocument/2006/relationships/image" Target="../media/image121.wmf"/><Relationship Id="rId44" Type="http://schemas.openxmlformats.org/officeDocument/2006/relationships/oleObject" Target="../embeddings/oleObject206.bin"/><Relationship Id="rId52" Type="http://schemas.openxmlformats.org/officeDocument/2006/relationships/oleObject" Target="../embeddings/oleObject210.bin"/></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3" Type="http://schemas.openxmlformats.org/officeDocument/2006/relationships/image" Target="../media/image117.wmf"/><Relationship Id="rId18" Type="http://schemas.openxmlformats.org/officeDocument/2006/relationships/oleObject" Target="../embeddings/oleObject220.bin"/><Relationship Id="rId26" Type="http://schemas.openxmlformats.org/officeDocument/2006/relationships/image" Target="../media/image167.wmf"/><Relationship Id="rId3" Type="http://schemas.openxmlformats.org/officeDocument/2006/relationships/oleObject" Target="../embeddings/oleObject213.bin"/><Relationship Id="rId21" Type="http://schemas.openxmlformats.org/officeDocument/2006/relationships/oleObject" Target="../embeddings/oleObject222.bin"/><Relationship Id="rId7" Type="http://schemas.openxmlformats.org/officeDocument/2006/relationships/oleObject" Target="../embeddings/oleObject215.bin"/><Relationship Id="rId12" Type="http://schemas.openxmlformats.org/officeDocument/2006/relationships/oleObject" Target="../embeddings/oleObject217.bin"/><Relationship Id="rId17" Type="http://schemas.openxmlformats.org/officeDocument/2006/relationships/image" Target="../media/image119.wmf"/><Relationship Id="rId25" Type="http://schemas.openxmlformats.org/officeDocument/2006/relationships/oleObject" Target="../embeddings/oleObject224.bin"/><Relationship Id="rId33" Type="http://schemas.openxmlformats.org/officeDocument/2006/relationships/image" Target="../media/image1.png"/><Relationship Id="rId2" Type="http://schemas.openxmlformats.org/officeDocument/2006/relationships/slideLayout" Target="../slideLayouts/slideLayout1.xml"/><Relationship Id="rId16" Type="http://schemas.openxmlformats.org/officeDocument/2006/relationships/oleObject" Target="../embeddings/oleObject219.bin"/><Relationship Id="rId20" Type="http://schemas.openxmlformats.org/officeDocument/2006/relationships/image" Target="../media/image120.wmf"/><Relationship Id="rId29" Type="http://schemas.openxmlformats.org/officeDocument/2006/relationships/oleObject" Target="../embeddings/oleObject226.bin"/><Relationship Id="rId1" Type="http://schemas.openxmlformats.org/officeDocument/2006/relationships/vmlDrawing" Target="../drawings/vmlDrawing32.vml"/><Relationship Id="rId6" Type="http://schemas.openxmlformats.org/officeDocument/2006/relationships/image" Target="../media/image162.wmf"/><Relationship Id="rId11" Type="http://schemas.openxmlformats.org/officeDocument/2006/relationships/image" Target="../media/image152.jpeg"/><Relationship Id="rId24" Type="http://schemas.openxmlformats.org/officeDocument/2006/relationships/image" Target="../media/image158.wmf"/><Relationship Id="rId32" Type="http://schemas.openxmlformats.org/officeDocument/2006/relationships/image" Target="../media/image150.wmf"/><Relationship Id="rId5" Type="http://schemas.openxmlformats.org/officeDocument/2006/relationships/oleObject" Target="../embeddings/oleObject214.bin"/><Relationship Id="rId15" Type="http://schemas.openxmlformats.org/officeDocument/2006/relationships/image" Target="../media/image118.wmf"/><Relationship Id="rId23" Type="http://schemas.openxmlformats.org/officeDocument/2006/relationships/oleObject" Target="../embeddings/oleObject223.bin"/><Relationship Id="rId28" Type="http://schemas.openxmlformats.org/officeDocument/2006/relationships/image" Target="../media/image121.wmf"/><Relationship Id="rId10" Type="http://schemas.openxmlformats.org/officeDocument/2006/relationships/image" Target="../media/image123.jpeg"/><Relationship Id="rId19" Type="http://schemas.openxmlformats.org/officeDocument/2006/relationships/oleObject" Target="../embeddings/oleObject221.bin"/><Relationship Id="rId31" Type="http://schemas.openxmlformats.org/officeDocument/2006/relationships/oleObject" Target="../embeddings/oleObject227.bin"/><Relationship Id="rId4" Type="http://schemas.openxmlformats.org/officeDocument/2006/relationships/image" Target="../media/image165.wmf"/><Relationship Id="rId9" Type="http://schemas.openxmlformats.org/officeDocument/2006/relationships/oleObject" Target="../embeddings/oleObject216.bin"/><Relationship Id="rId14" Type="http://schemas.openxmlformats.org/officeDocument/2006/relationships/oleObject" Target="../embeddings/oleObject218.bin"/><Relationship Id="rId22" Type="http://schemas.openxmlformats.org/officeDocument/2006/relationships/image" Target="../media/image157.wmf"/><Relationship Id="rId27" Type="http://schemas.openxmlformats.org/officeDocument/2006/relationships/oleObject" Target="../embeddings/oleObject225.bin"/><Relationship Id="rId30" Type="http://schemas.openxmlformats.org/officeDocument/2006/relationships/image" Target="../media/image122.wmf"/><Relationship Id="rId8" Type="http://schemas.openxmlformats.org/officeDocument/2006/relationships/image" Target="../media/image166.wmf"/></Relationships>
</file>

<file path=ppt/slides/_rels/slide41.xml.rels><?xml version="1.0" encoding="UTF-8" standalone="yes"?>
<Relationships xmlns="http://schemas.openxmlformats.org/package/2006/relationships"><Relationship Id="rId13" Type="http://schemas.openxmlformats.org/officeDocument/2006/relationships/oleObject" Target="../embeddings/oleObject233.bin"/><Relationship Id="rId18" Type="http://schemas.openxmlformats.org/officeDocument/2006/relationships/oleObject" Target="../embeddings/oleObject236.bin"/><Relationship Id="rId26" Type="http://schemas.openxmlformats.org/officeDocument/2006/relationships/oleObject" Target="../embeddings/oleObject240.bin"/><Relationship Id="rId3" Type="http://schemas.openxmlformats.org/officeDocument/2006/relationships/oleObject" Target="../embeddings/oleObject228.bin"/><Relationship Id="rId21" Type="http://schemas.openxmlformats.org/officeDocument/2006/relationships/image" Target="../media/image158.wmf"/><Relationship Id="rId34" Type="http://schemas.openxmlformats.org/officeDocument/2006/relationships/image" Target="../media/image171.wmf"/><Relationship Id="rId7" Type="http://schemas.openxmlformats.org/officeDocument/2006/relationships/oleObject" Target="../embeddings/oleObject230.bin"/><Relationship Id="rId12" Type="http://schemas.openxmlformats.org/officeDocument/2006/relationships/image" Target="../media/image118.wmf"/><Relationship Id="rId17" Type="http://schemas.openxmlformats.org/officeDocument/2006/relationships/image" Target="../media/image120.wmf"/><Relationship Id="rId25" Type="http://schemas.openxmlformats.org/officeDocument/2006/relationships/image" Target="../media/image121.wmf"/><Relationship Id="rId33" Type="http://schemas.openxmlformats.org/officeDocument/2006/relationships/oleObject" Target="../embeddings/oleObject244.bin"/><Relationship Id="rId2" Type="http://schemas.openxmlformats.org/officeDocument/2006/relationships/slideLayout" Target="../slideLayouts/slideLayout1.xml"/><Relationship Id="rId16" Type="http://schemas.openxmlformats.org/officeDocument/2006/relationships/oleObject" Target="../embeddings/oleObject235.bin"/><Relationship Id="rId20" Type="http://schemas.openxmlformats.org/officeDocument/2006/relationships/oleObject" Target="../embeddings/oleObject237.bin"/><Relationship Id="rId29" Type="http://schemas.openxmlformats.org/officeDocument/2006/relationships/image" Target="../media/image150.wmf"/><Relationship Id="rId1" Type="http://schemas.openxmlformats.org/officeDocument/2006/relationships/vmlDrawing" Target="../drawings/vmlDrawing33.vml"/><Relationship Id="rId6" Type="http://schemas.openxmlformats.org/officeDocument/2006/relationships/image" Target="../media/image162.wmf"/><Relationship Id="rId11" Type="http://schemas.openxmlformats.org/officeDocument/2006/relationships/oleObject" Target="../embeddings/oleObject232.bin"/><Relationship Id="rId24" Type="http://schemas.openxmlformats.org/officeDocument/2006/relationships/oleObject" Target="../embeddings/oleObject239.bin"/><Relationship Id="rId32" Type="http://schemas.openxmlformats.org/officeDocument/2006/relationships/oleObject" Target="../embeddings/oleObject243.bin"/><Relationship Id="rId5" Type="http://schemas.openxmlformats.org/officeDocument/2006/relationships/oleObject" Target="../embeddings/oleObject229.bin"/><Relationship Id="rId15" Type="http://schemas.openxmlformats.org/officeDocument/2006/relationships/oleObject" Target="../embeddings/oleObject234.bin"/><Relationship Id="rId23" Type="http://schemas.openxmlformats.org/officeDocument/2006/relationships/image" Target="../media/image169.wmf"/><Relationship Id="rId28" Type="http://schemas.openxmlformats.org/officeDocument/2006/relationships/oleObject" Target="../embeddings/oleObject241.bin"/><Relationship Id="rId10" Type="http://schemas.openxmlformats.org/officeDocument/2006/relationships/image" Target="../media/image117.wmf"/><Relationship Id="rId19" Type="http://schemas.openxmlformats.org/officeDocument/2006/relationships/image" Target="../media/image157.wmf"/><Relationship Id="rId31" Type="http://schemas.openxmlformats.org/officeDocument/2006/relationships/image" Target="../media/image170.wmf"/><Relationship Id="rId4" Type="http://schemas.openxmlformats.org/officeDocument/2006/relationships/image" Target="../media/image168.wmf"/><Relationship Id="rId9" Type="http://schemas.openxmlformats.org/officeDocument/2006/relationships/oleObject" Target="../embeddings/oleObject231.bin"/><Relationship Id="rId14" Type="http://schemas.openxmlformats.org/officeDocument/2006/relationships/image" Target="../media/image119.wmf"/><Relationship Id="rId22" Type="http://schemas.openxmlformats.org/officeDocument/2006/relationships/oleObject" Target="../embeddings/oleObject238.bin"/><Relationship Id="rId27" Type="http://schemas.openxmlformats.org/officeDocument/2006/relationships/image" Target="../media/image122.wmf"/><Relationship Id="rId30" Type="http://schemas.openxmlformats.org/officeDocument/2006/relationships/oleObject" Target="../embeddings/oleObject242.bin"/><Relationship Id="rId35" Type="http://schemas.openxmlformats.org/officeDocument/2006/relationships/image" Target="../media/image1.png"/><Relationship Id="rId8" Type="http://schemas.openxmlformats.org/officeDocument/2006/relationships/image" Target="../media/image166.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45.bin"/><Relationship Id="rId7"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mlDrawing" Target="../drawings/vmlDrawing34.vml"/><Relationship Id="rId6" Type="http://schemas.openxmlformats.org/officeDocument/2006/relationships/image" Target="../media/image173.wmf"/><Relationship Id="rId5" Type="http://schemas.openxmlformats.org/officeDocument/2006/relationships/oleObject" Target="../embeddings/oleObject246.bin"/><Relationship Id="rId4" Type="http://schemas.openxmlformats.org/officeDocument/2006/relationships/image" Target="../media/image172.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47.bin"/><Relationship Id="rId7"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mlDrawing" Target="../drawings/vmlDrawing35.vml"/><Relationship Id="rId6" Type="http://schemas.openxmlformats.org/officeDocument/2006/relationships/image" Target="../media/image175.wmf"/><Relationship Id="rId5" Type="http://schemas.openxmlformats.org/officeDocument/2006/relationships/oleObject" Target="../embeddings/oleObject248.bin"/><Relationship Id="rId4" Type="http://schemas.openxmlformats.org/officeDocument/2006/relationships/image" Target="../media/image174.wmf"/></Relationships>
</file>

<file path=ppt/slides/_rels/slide44.xml.rels><?xml version="1.0" encoding="UTF-8" standalone="yes"?>
<Relationships xmlns="http://schemas.openxmlformats.org/package/2006/relationships"><Relationship Id="rId8" Type="http://schemas.openxmlformats.org/officeDocument/2006/relationships/image" Target="../media/image178.wmf"/><Relationship Id="rId3" Type="http://schemas.openxmlformats.org/officeDocument/2006/relationships/oleObject" Target="../embeddings/oleObject249.bin"/><Relationship Id="rId7" Type="http://schemas.openxmlformats.org/officeDocument/2006/relationships/oleObject" Target="../embeddings/oleObject251.bin"/><Relationship Id="rId2" Type="http://schemas.openxmlformats.org/officeDocument/2006/relationships/slideLayout" Target="../slideLayouts/slideLayout1.xml"/><Relationship Id="rId1" Type="http://schemas.openxmlformats.org/officeDocument/2006/relationships/vmlDrawing" Target="../drawings/vmlDrawing36.vml"/><Relationship Id="rId6" Type="http://schemas.openxmlformats.org/officeDocument/2006/relationships/image" Target="../media/image177.wmf"/><Relationship Id="rId5" Type="http://schemas.openxmlformats.org/officeDocument/2006/relationships/oleObject" Target="../embeddings/oleObject250.bin"/><Relationship Id="rId4" Type="http://schemas.openxmlformats.org/officeDocument/2006/relationships/image" Target="../media/image176.wmf"/><Relationship Id="rId9"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52.bin"/><Relationship Id="rId2" Type="http://schemas.openxmlformats.org/officeDocument/2006/relationships/slideLayout" Target="../slideLayouts/slideLayout1.xml"/><Relationship Id="rId1" Type="http://schemas.openxmlformats.org/officeDocument/2006/relationships/vmlDrawing" Target="../drawings/vmlDrawing37.vml"/><Relationship Id="rId5" Type="http://schemas.openxmlformats.org/officeDocument/2006/relationships/image" Target="../media/image1.png"/><Relationship Id="rId4" Type="http://schemas.openxmlformats.org/officeDocument/2006/relationships/image" Target="../media/image179.wmf"/></Relationships>
</file>

<file path=ppt/slides/_rels/slide46.xml.rels><?xml version="1.0" encoding="UTF-8" standalone="yes"?>
<Relationships xmlns="http://schemas.openxmlformats.org/package/2006/relationships"><Relationship Id="rId8" Type="http://schemas.openxmlformats.org/officeDocument/2006/relationships/image" Target="../media/image115.wmf"/><Relationship Id="rId13" Type="http://schemas.openxmlformats.org/officeDocument/2006/relationships/image" Target="../media/image124.jpeg"/><Relationship Id="rId18" Type="http://schemas.openxmlformats.org/officeDocument/2006/relationships/oleObject" Target="../embeddings/oleObject259.bin"/><Relationship Id="rId26" Type="http://schemas.openxmlformats.org/officeDocument/2006/relationships/oleObject" Target="../embeddings/oleObject263.bin"/><Relationship Id="rId3" Type="http://schemas.openxmlformats.org/officeDocument/2006/relationships/notesSlide" Target="../notesSlides/notesSlide13.xml"/><Relationship Id="rId21" Type="http://schemas.openxmlformats.org/officeDocument/2006/relationships/image" Target="../media/image181.wmf"/><Relationship Id="rId7" Type="http://schemas.openxmlformats.org/officeDocument/2006/relationships/oleObject" Target="../embeddings/oleObject254.bin"/><Relationship Id="rId12" Type="http://schemas.openxmlformats.org/officeDocument/2006/relationships/image" Target="../media/image123.jpeg"/><Relationship Id="rId17" Type="http://schemas.openxmlformats.org/officeDocument/2006/relationships/image" Target="../media/image118.wmf"/><Relationship Id="rId25" Type="http://schemas.openxmlformats.org/officeDocument/2006/relationships/image" Target="../media/image121.wmf"/><Relationship Id="rId2" Type="http://schemas.openxmlformats.org/officeDocument/2006/relationships/slideLayout" Target="../slideLayouts/slideLayout1.xml"/><Relationship Id="rId16" Type="http://schemas.openxmlformats.org/officeDocument/2006/relationships/oleObject" Target="../embeddings/oleObject258.bin"/><Relationship Id="rId20" Type="http://schemas.openxmlformats.org/officeDocument/2006/relationships/oleObject" Target="../embeddings/oleObject260.bin"/><Relationship Id="rId1" Type="http://schemas.openxmlformats.org/officeDocument/2006/relationships/vmlDrawing" Target="../drawings/vmlDrawing38.vml"/><Relationship Id="rId6" Type="http://schemas.openxmlformats.org/officeDocument/2006/relationships/image" Target="../media/image180.wmf"/><Relationship Id="rId11" Type="http://schemas.openxmlformats.org/officeDocument/2006/relationships/oleObject" Target="../embeddings/oleObject256.bin"/><Relationship Id="rId24" Type="http://schemas.openxmlformats.org/officeDocument/2006/relationships/oleObject" Target="../embeddings/oleObject262.bin"/><Relationship Id="rId5" Type="http://schemas.openxmlformats.org/officeDocument/2006/relationships/oleObject" Target="../embeddings/oleObject253.bin"/><Relationship Id="rId15" Type="http://schemas.openxmlformats.org/officeDocument/2006/relationships/image" Target="../media/image117.wmf"/><Relationship Id="rId23" Type="http://schemas.openxmlformats.org/officeDocument/2006/relationships/image" Target="../media/image182.wmf"/><Relationship Id="rId28" Type="http://schemas.openxmlformats.org/officeDocument/2006/relationships/image" Target="../media/image1.png"/><Relationship Id="rId10" Type="http://schemas.openxmlformats.org/officeDocument/2006/relationships/image" Target="../media/image116.wmf"/><Relationship Id="rId19" Type="http://schemas.openxmlformats.org/officeDocument/2006/relationships/image" Target="../media/image119.wmf"/><Relationship Id="rId4" Type="http://schemas.openxmlformats.org/officeDocument/2006/relationships/hyperlink" Target="BA%20DANG%20BAI%20TOAN%20VE%20DAM.pdf" TargetMode="External"/><Relationship Id="rId9" Type="http://schemas.openxmlformats.org/officeDocument/2006/relationships/oleObject" Target="../embeddings/oleObject255.bin"/><Relationship Id="rId14" Type="http://schemas.openxmlformats.org/officeDocument/2006/relationships/oleObject" Target="../embeddings/oleObject257.bin"/><Relationship Id="rId22" Type="http://schemas.openxmlformats.org/officeDocument/2006/relationships/oleObject" Target="../embeddings/oleObject261.bin"/><Relationship Id="rId27" Type="http://schemas.openxmlformats.org/officeDocument/2006/relationships/image" Target="../media/image122.wmf"/></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3.wm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6.wmf"/><Relationship Id="rId7" Type="http://schemas.openxmlformats.org/officeDocument/2006/relationships/image" Target="../media/image185.wmf"/><Relationship Id="rId2" Type="http://schemas.openxmlformats.org/officeDocument/2006/relationships/slideLayout" Target="../slideLayouts/slideLayout1.xml"/><Relationship Id="rId1" Type="http://schemas.openxmlformats.org/officeDocument/2006/relationships/vmlDrawing" Target="../drawings/vmlDrawing39.vml"/><Relationship Id="rId6" Type="http://schemas.openxmlformats.org/officeDocument/2006/relationships/oleObject" Target="../embeddings/oleObject265.bin"/><Relationship Id="rId5" Type="http://schemas.openxmlformats.org/officeDocument/2006/relationships/image" Target="../media/image184.wmf"/><Relationship Id="rId4" Type="http://schemas.openxmlformats.org/officeDocument/2006/relationships/oleObject" Target="../embeddings/oleObject264.bin"/></Relationships>
</file>

<file path=ppt/slides/_rels/slide49.xml.rels><?xml version="1.0" encoding="UTF-8" standalone="yes"?>
<Relationships xmlns="http://schemas.openxmlformats.org/package/2006/relationships"><Relationship Id="rId8" Type="http://schemas.openxmlformats.org/officeDocument/2006/relationships/image" Target="../media/image189.wmf"/><Relationship Id="rId13" Type="http://schemas.openxmlformats.org/officeDocument/2006/relationships/oleObject" Target="../embeddings/oleObject271.bin"/><Relationship Id="rId3" Type="http://schemas.openxmlformats.org/officeDocument/2006/relationships/oleObject" Target="../embeddings/oleObject266.bin"/><Relationship Id="rId7" Type="http://schemas.openxmlformats.org/officeDocument/2006/relationships/oleObject" Target="../embeddings/oleObject268.bin"/><Relationship Id="rId12" Type="http://schemas.openxmlformats.org/officeDocument/2006/relationships/image" Target="../media/image190.wmf"/><Relationship Id="rId2" Type="http://schemas.openxmlformats.org/officeDocument/2006/relationships/slideLayout" Target="../slideLayouts/slideLayout1.xml"/><Relationship Id="rId1" Type="http://schemas.openxmlformats.org/officeDocument/2006/relationships/vmlDrawing" Target="../drawings/vmlDrawing40.vml"/><Relationship Id="rId6" Type="http://schemas.openxmlformats.org/officeDocument/2006/relationships/image" Target="../media/image188.wmf"/><Relationship Id="rId11" Type="http://schemas.openxmlformats.org/officeDocument/2006/relationships/oleObject" Target="../embeddings/oleObject270.bin"/><Relationship Id="rId5" Type="http://schemas.openxmlformats.org/officeDocument/2006/relationships/oleObject" Target="../embeddings/oleObject267.bin"/><Relationship Id="rId15" Type="http://schemas.openxmlformats.org/officeDocument/2006/relationships/image" Target="../media/image1.png"/><Relationship Id="rId10" Type="http://schemas.openxmlformats.org/officeDocument/2006/relationships/image" Target="../media/image162.wmf"/><Relationship Id="rId4" Type="http://schemas.openxmlformats.org/officeDocument/2006/relationships/image" Target="../media/image187.wmf"/><Relationship Id="rId9" Type="http://schemas.openxmlformats.org/officeDocument/2006/relationships/oleObject" Target="../embeddings/oleObject269.bin"/><Relationship Id="rId14" Type="http://schemas.openxmlformats.org/officeDocument/2006/relationships/image" Target="../media/image191.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image" Target="../media/image3.wmf"/></Relationships>
</file>

<file path=ppt/slides/_rels/slide50.xml.rels><?xml version="1.0" encoding="UTF-8" standalone="yes"?>
<Relationships xmlns="http://schemas.openxmlformats.org/package/2006/relationships"><Relationship Id="rId8" Type="http://schemas.openxmlformats.org/officeDocument/2006/relationships/image" Target="../media/image166.wmf"/><Relationship Id="rId13" Type="http://schemas.openxmlformats.org/officeDocument/2006/relationships/oleObject" Target="../embeddings/oleObject277.bin"/><Relationship Id="rId3" Type="http://schemas.openxmlformats.org/officeDocument/2006/relationships/oleObject" Target="../embeddings/oleObject272.bin"/><Relationship Id="rId7" Type="http://schemas.openxmlformats.org/officeDocument/2006/relationships/oleObject" Target="../embeddings/oleObject274.bin"/><Relationship Id="rId12" Type="http://schemas.openxmlformats.org/officeDocument/2006/relationships/image" Target="../media/image184.wmf"/><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image" Target="../media/image193.wmf"/><Relationship Id="rId1" Type="http://schemas.openxmlformats.org/officeDocument/2006/relationships/vmlDrawing" Target="../drawings/vmlDrawing41.vml"/><Relationship Id="rId6" Type="http://schemas.openxmlformats.org/officeDocument/2006/relationships/image" Target="../media/image162.wmf"/><Relationship Id="rId11" Type="http://schemas.openxmlformats.org/officeDocument/2006/relationships/oleObject" Target="../embeddings/oleObject276.bin"/><Relationship Id="rId5" Type="http://schemas.openxmlformats.org/officeDocument/2006/relationships/oleObject" Target="../embeddings/oleObject273.bin"/><Relationship Id="rId15" Type="http://schemas.openxmlformats.org/officeDocument/2006/relationships/oleObject" Target="../embeddings/oleObject278.bin"/><Relationship Id="rId10" Type="http://schemas.openxmlformats.org/officeDocument/2006/relationships/image" Target="../media/image186.wmf"/><Relationship Id="rId4" Type="http://schemas.openxmlformats.org/officeDocument/2006/relationships/image" Target="../media/image192.wmf"/><Relationship Id="rId9" Type="http://schemas.openxmlformats.org/officeDocument/2006/relationships/oleObject" Target="../embeddings/oleObject275.bin"/><Relationship Id="rId14" Type="http://schemas.openxmlformats.org/officeDocument/2006/relationships/image" Target="../media/image185.wmf"/></Relationships>
</file>

<file path=ppt/slides/_rels/slide51.xml.rels><?xml version="1.0" encoding="UTF-8" standalone="yes"?>
<Relationships xmlns="http://schemas.openxmlformats.org/package/2006/relationships"><Relationship Id="rId8" Type="http://schemas.openxmlformats.org/officeDocument/2006/relationships/image" Target="../media/image196.wmf"/><Relationship Id="rId3" Type="http://schemas.openxmlformats.org/officeDocument/2006/relationships/oleObject" Target="../embeddings/oleObject279.bin"/><Relationship Id="rId7" Type="http://schemas.openxmlformats.org/officeDocument/2006/relationships/oleObject" Target="../embeddings/oleObject281.bin"/><Relationship Id="rId2" Type="http://schemas.openxmlformats.org/officeDocument/2006/relationships/slideLayout" Target="../slideLayouts/slideLayout1.xml"/><Relationship Id="rId1" Type="http://schemas.openxmlformats.org/officeDocument/2006/relationships/vmlDrawing" Target="../drawings/vmlDrawing42.vml"/><Relationship Id="rId6" Type="http://schemas.openxmlformats.org/officeDocument/2006/relationships/image" Target="../media/image195.wmf"/><Relationship Id="rId5" Type="http://schemas.openxmlformats.org/officeDocument/2006/relationships/oleObject" Target="../embeddings/oleObject280.bin"/><Relationship Id="rId4" Type="http://schemas.openxmlformats.org/officeDocument/2006/relationships/image" Target="../media/image194.wmf"/><Relationship Id="rId9"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82.bin"/><Relationship Id="rId2" Type="http://schemas.openxmlformats.org/officeDocument/2006/relationships/slideLayout" Target="../slideLayouts/slideLayout1.xml"/><Relationship Id="rId1" Type="http://schemas.openxmlformats.org/officeDocument/2006/relationships/vmlDrawing" Target="../drawings/vmlDrawing43.vml"/><Relationship Id="rId5" Type="http://schemas.openxmlformats.org/officeDocument/2006/relationships/image" Target="../media/image1.png"/><Relationship Id="rId4" Type="http://schemas.openxmlformats.org/officeDocument/2006/relationships/image" Target="../media/image197.wmf"/></Relationships>
</file>

<file path=ppt/slides/_rels/slide53.xml.rels><?xml version="1.0" encoding="UTF-8" standalone="yes"?>
<Relationships xmlns="http://schemas.openxmlformats.org/package/2006/relationships"><Relationship Id="rId13" Type="http://schemas.openxmlformats.org/officeDocument/2006/relationships/image" Target="../media/image124.jpeg"/><Relationship Id="rId18" Type="http://schemas.openxmlformats.org/officeDocument/2006/relationships/oleObject" Target="../embeddings/oleObject289.bin"/><Relationship Id="rId26" Type="http://schemas.openxmlformats.org/officeDocument/2006/relationships/oleObject" Target="../embeddings/oleObject293.bin"/><Relationship Id="rId3" Type="http://schemas.openxmlformats.org/officeDocument/2006/relationships/notesSlide" Target="../notesSlides/notesSlide14.xml"/><Relationship Id="rId21" Type="http://schemas.openxmlformats.org/officeDocument/2006/relationships/image" Target="../media/image199.wmf"/><Relationship Id="rId34" Type="http://schemas.openxmlformats.org/officeDocument/2006/relationships/image" Target="../media/image1.png"/><Relationship Id="rId7" Type="http://schemas.openxmlformats.org/officeDocument/2006/relationships/oleObject" Target="../embeddings/oleObject284.bin"/><Relationship Id="rId12" Type="http://schemas.openxmlformats.org/officeDocument/2006/relationships/image" Target="../media/image123.jpeg"/><Relationship Id="rId17" Type="http://schemas.openxmlformats.org/officeDocument/2006/relationships/image" Target="../media/image118.wmf"/><Relationship Id="rId25" Type="http://schemas.openxmlformats.org/officeDocument/2006/relationships/image" Target="../media/image201.wmf"/><Relationship Id="rId33" Type="http://schemas.openxmlformats.org/officeDocument/2006/relationships/image" Target="../media/image203.wmf"/><Relationship Id="rId2" Type="http://schemas.openxmlformats.org/officeDocument/2006/relationships/slideLayout" Target="../slideLayouts/slideLayout1.xml"/><Relationship Id="rId16" Type="http://schemas.openxmlformats.org/officeDocument/2006/relationships/oleObject" Target="../embeddings/oleObject288.bin"/><Relationship Id="rId20" Type="http://schemas.openxmlformats.org/officeDocument/2006/relationships/oleObject" Target="../embeddings/oleObject290.bin"/><Relationship Id="rId29" Type="http://schemas.openxmlformats.org/officeDocument/2006/relationships/image" Target="../media/image122.wmf"/><Relationship Id="rId1" Type="http://schemas.openxmlformats.org/officeDocument/2006/relationships/vmlDrawing" Target="../drawings/vmlDrawing44.vml"/><Relationship Id="rId6" Type="http://schemas.openxmlformats.org/officeDocument/2006/relationships/image" Target="../media/image198.wmf"/><Relationship Id="rId11" Type="http://schemas.openxmlformats.org/officeDocument/2006/relationships/oleObject" Target="../embeddings/oleObject286.bin"/><Relationship Id="rId24" Type="http://schemas.openxmlformats.org/officeDocument/2006/relationships/oleObject" Target="../embeddings/oleObject292.bin"/><Relationship Id="rId32" Type="http://schemas.openxmlformats.org/officeDocument/2006/relationships/oleObject" Target="../embeddings/oleObject296.bin"/><Relationship Id="rId5" Type="http://schemas.openxmlformats.org/officeDocument/2006/relationships/oleObject" Target="../embeddings/oleObject283.bin"/><Relationship Id="rId15" Type="http://schemas.openxmlformats.org/officeDocument/2006/relationships/image" Target="../media/image117.wmf"/><Relationship Id="rId23" Type="http://schemas.openxmlformats.org/officeDocument/2006/relationships/image" Target="../media/image200.wmf"/><Relationship Id="rId28" Type="http://schemas.openxmlformats.org/officeDocument/2006/relationships/oleObject" Target="../embeddings/oleObject294.bin"/><Relationship Id="rId10" Type="http://schemas.openxmlformats.org/officeDocument/2006/relationships/image" Target="../media/image116.wmf"/><Relationship Id="rId19" Type="http://schemas.openxmlformats.org/officeDocument/2006/relationships/image" Target="../media/image119.wmf"/><Relationship Id="rId31" Type="http://schemas.openxmlformats.org/officeDocument/2006/relationships/image" Target="../media/image202.wmf"/><Relationship Id="rId4" Type="http://schemas.openxmlformats.org/officeDocument/2006/relationships/hyperlink" Target="BA%20DANG%20BAI%20TOAN%20VE%20DAM.pdf" TargetMode="External"/><Relationship Id="rId9" Type="http://schemas.openxmlformats.org/officeDocument/2006/relationships/oleObject" Target="../embeddings/oleObject285.bin"/><Relationship Id="rId14" Type="http://schemas.openxmlformats.org/officeDocument/2006/relationships/oleObject" Target="../embeddings/oleObject287.bin"/><Relationship Id="rId22" Type="http://schemas.openxmlformats.org/officeDocument/2006/relationships/oleObject" Target="../embeddings/oleObject291.bin"/><Relationship Id="rId27" Type="http://schemas.openxmlformats.org/officeDocument/2006/relationships/image" Target="../media/image121.wmf"/><Relationship Id="rId30" Type="http://schemas.openxmlformats.org/officeDocument/2006/relationships/oleObject" Target="../embeddings/oleObject295.bin"/><Relationship Id="rId8" Type="http://schemas.openxmlformats.org/officeDocument/2006/relationships/image" Target="../media/image115.wm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2.xml"/><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3.xml"/><Relationship Id="rId7"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3.wmf"/><Relationship Id="rId5" Type="http://schemas.openxmlformats.org/officeDocument/2006/relationships/oleObject" Target="../embeddings/oleObject4.bin"/><Relationship Id="rId4" Type="http://schemas.openxmlformats.org/officeDocument/2006/relationships/image" Target="../media/image6.png"/><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9487E6F-90A6-4755-A422-4AEDA5AA9A79}"/>
              </a:ext>
            </a:extLst>
          </p:cNvPr>
          <p:cNvSpPr>
            <a:spLocks noGrp="1"/>
          </p:cNvSpPr>
          <p:nvPr>
            <p:ph type="subTitle" idx="4294967295"/>
          </p:nvPr>
        </p:nvSpPr>
        <p:spPr>
          <a:xfrm>
            <a:off x="0" y="633827"/>
            <a:ext cx="12192000" cy="900113"/>
          </a:xfrm>
          <a:noFill/>
        </p:spPr>
        <p:txBody>
          <a:bodyPr anchor="b">
            <a:normAutofit/>
          </a:bodyPr>
          <a:lstStyle/>
          <a:p>
            <a:pPr marL="0" indent="0" algn="ctr">
              <a:buNone/>
            </a:pPr>
            <a:r>
              <a:rPr lang="vi-VN" sz="3200">
                <a:solidFill>
                  <a:srgbClr val="FF0000"/>
                </a:solidFill>
                <a:latin typeface="Times New Roman" panose="02020603050405020304" pitchFamily="18" charset="0"/>
                <a:cs typeface="Times New Roman" panose="02020603050405020304" pitchFamily="18" charset="0"/>
              </a:rPr>
              <a:t>CHƯƠNG 7</a:t>
            </a:r>
            <a:r>
              <a:rPr lang="en-US" sz="3200">
                <a:solidFill>
                  <a:srgbClr val="FF0000"/>
                </a:solidFill>
                <a:latin typeface="Times New Roman" panose="02020603050405020304" pitchFamily="18" charset="0"/>
                <a:cs typeface="Times New Roman" panose="02020603050405020304" pitchFamily="18" charset="0"/>
              </a:rPr>
              <a:t>: THANH CHỊU UỐN PHẲNG</a:t>
            </a:r>
            <a:endParaRPr lang="en-AU" sz="3200" dirty="0">
              <a:solidFill>
                <a:srgbClr val="FF0000"/>
              </a:solidFill>
              <a:latin typeface="Times New Roman" panose="02020603050405020304" pitchFamily="18" charset="0"/>
              <a:cs typeface="Times New Roman" panose="02020603050405020304" pitchFamily="18" charset="0"/>
            </a:endParaRPr>
          </a:p>
        </p:txBody>
      </p:sp>
      <p:pic>
        <p:nvPicPr>
          <p:cNvPr id="7" name="Picture 6" descr="http://cienco4.vn:8078/AppData/CMSData/6/634822568866371250/1.jpg">
            <a:extLst>
              <a:ext uri="{FF2B5EF4-FFF2-40B4-BE49-F238E27FC236}">
                <a16:creationId xmlns:a16="http://schemas.microsoft.com/office/drawing/2014/main" id="{CD99CBC9-E544-4D3F-83A8-767E3DBDDB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9988" y="1609492"/>
            <a:ext cx="6592024" cy="49440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2C8BE87-57B5-4FFC-AA9A-CAF4CB7B44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3661691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2C95A6A9-7B95-43BE-AE15-FA2BB4F79C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712" y="1246791"/>
            <a:ext cx="3982437" cy="2738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11457" y="757141"/>
            <a:ext cx="10168128" cy="609314"/>
          </a:xfrm>
        </p:spPr>
        <p:txBody>
          <a:bodyPr>
            <a:normAutofit/>
          </a:bodyPr>
          <a:lstStyle/>
          <a:p>
            <a:r>
              <a:rPr lang="en-US" sz="2400" b="1" i="1">
                <a:latin typeface="Times New Roman" panose="02020603050405020304" pitchFamily="18" charset="0"/>
                <a:cs typeface="Times New Roman" panose="02020603050405020304" pitchFamily="18" charset="0"/>
              </a:rPr>
              <a:t>7.2.2. </a:t>
            </a:r>
            <a:r>
              <a:rPr lang="en-US" sz="2400" b="1" i="1" dirty="0" err="1">
                <a:latin typeface="Times New Roman" panose="02020603050405020304" pitchFamily="18" charset="0"/>
                <a:cs typeface="Times New Roman" panose="02020603050405020304" pitchFamily="18" charset="0"/>
              </a:rPr>
              <a:t>Công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thức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tính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ứng</a:t>
            </a:r>
            <a:r>
              <a:rPr lang="en-US" sz="2400" b="1" i="1" dirty="0">
                <a:latin typeface="Times New Roman" panose="02020603050405020304" pitchFamily="18" charset="0"/>
                <a:cs typeface="Times New Roman" panose="02020603050405020304" pitchFamily="18" charset="0"/>
              </a:rPr>
              <a:t> </a:t>
            </a:r>
            <a:r>
              <a:rPr lang="en-US" sz="2400" b="1" i="1" err="1">
                <a:latin typeface="Times New Roman" panose="02020603050405020304" pitchFamily="18" charset="0"/>
                <a:cs typeface="Times New Roman" panose="02020603050405020304" pitchFamily="18" charset="0"/>
              </a:rPr>
              <a:t>suất</a:t>
            </a:r>
            <a:r>
              <a:rPr lang="en-US" sz="2400" b="1" i="1">
                <a:latin typeface="Times New Roman" panose="02020603050405020304" pitchFamily="18" charset="0"/>
                <a:cs typeface="Times New Roman" panose="02020603050405020304" pitchFamily="18" charset="0"/>
              </a:rPr>
              <a:t> pháp</a:t>
            </a:r>
            <a:endParaRPr lang="en-US" sz="2400" b="1"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1671" y="1303329"/>
            <a:ext cx="10331669" cy="470609"/>
          </a:xfrm>
        </p:spPr>
        <p:txBody>
          <a:bodyPr>
            <a:normAutofit/>
          </a:bodyPr>
          <a:lstStyle/>
          <a:p>
            <a:pPr marL="0" indent="0">
              <a:buNone/>
            </a:pP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dầm</a:t>
            </a:r>
            <a:r>
              <a:rPr lang="en-US" sz="240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428919924"/>
              </p:ext>
            </p:extLst>
          </p:nvPr>
        </p:nvGraphicFramePr>
        <p:xfrm>
          <a:off x="1208030" y="1722237"/>
          <a:ext cx="2625725" cy="542925"/>
        </p:xfrm>
        <a:graphic>
          <a:graphicData uri="http://schemas.openxmlformats.org/presentationml/2006/ole">
            <mc:AlternateContent xmlns:mc="http://schemas.openxmlformats.org/markup-compatibility/2006">
              <mc:Choice xmlns:v="urn:schemas-microsoft-com:vml" Requires="v">
                <p:oleObj spid="_x0000_s7511" name="Equation" r:id="rId4" imgW="1104840" imgH="228600" progId="Equation.DSMT4">
                  <p:embed/>
                </p:oleObj>
              </mc:Choice>
              <mc:Fallback>
                <p:oleObj name="Equation" r:id="rId4" imgW="1104840" imgH="228600" progId="Equation.DSMT4">
                  <p:embed/>
                  <p:pic>
                    <p:nvPicPr>
                      <p:cNvPr id="4" name="Object 3"/>
                      <p:cNvPicPr/>
                      <p:nvPr/>
                    </p:nvPicPr>
                    <p:blipFill>
                      <a:blip r:embed="rId5"/>
                      <a:stretch>
                        <a:fillRect/>
                      </a:stretch>
                    </p:blipFill>
                    <p:spPr>
                      <a:xfrm>
                        <a:off x="1208030" y="1722237"/>
                        <a:ext cx="2625725" cy="542925"/>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D30AC405-C4CB-4682-A24D-979F4814ABF7}"/>
              </a:ext>
            </a:extLst>
          </p:cNvPr>
          <p:cNvGraphicFramePr>
            <a:graphicFrameLocks noChangeAspect="1"/>
          </p:cNvGraphicFramePr>
          <p:nvPr>
            <p:extLst>
              <p:ext uri="{D42A27DB-BD31-4B8C-83A1-F6EECF244321}">
                <p14:modId xmlns:p14="http://schemas.microsoft.com/office/powerpoint/2010/main" val="3030997989"/>
              </p:ext>
            </p:extLst>
          </p:nvPr>
        </p:nvGraphicFramePr>
        <p:xfrm>
          <a:off x="1785437" y="2363490"/>
          <a:ext cx="910984" cy="939453"/>
        </p:xfrm>
        <a:graphic>
          <a:graphicData uri="http://schemas.openxmlformats.org/presentationml/2006/ole">
            <mc:AlternateContent xmlns:mc="http://schemas.openxmlformats.org/markup-compatibility/2006">
              <mc:Choice xmlns:v="urn:schemas-microsoft-com:vml" Requires="v">
                <p:oleObj spid="_x0000_s7512" name="Equation" r:id="rId6" imgW="406080" imgH="419040" progId="Equation.DSMT4">
                  <p:embed/>
                </p:oleObj>
              </mc:Choice>
              <mc:Fallback>
                <p:oleObj name="Equation" r:id="rId6" imgW="406080" imgH="419040" progId="Equation.DSMT4">
                  <p:embed/>
                  <p:pic>
                    <p:nvPicPr>
                      <p:cNvPr id="5" name="Object 4"/>
                      <p:cNvPicPr/>
                      <p:nvPr/>
                    </p:nvPicPr>
                    <p:blipFill>
                      <a:blip r:embed="rId7"/>
                      <a:stretch>
                        <a:fillRect/>
                      </a:stretch>
                    </p:blipFill>
                    <p:spPr>
                      <a:xfrm>
                        <a:off x="1785437" y="2363490"/>
                        <a:ext cx="910984" cy="939453"/>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5E701A35-6151-4797-A3F3-69B0F7002E58}"/>
                  </a:ext>
                </a:extLst>
              </p:cNvPr>
              <p:cNvSpPr/>
              <p:nvPr/>
            </p:nvSpPr>
            <p:spPr>
              <a:xfrm>
                <a:off x="3913224" y="4614297"/>
                <a:ext cx="5714706" cy="9567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AU" sz="2500" i="1" smtClean="0">
                              <a:latin typeface="Cambria Math" panose="02040503050406030204" pitchFamily="18" charset="0"/>
                            </a:rPr>
                          </m:ctrlPr>
                        </m:sSubPr>
                        <m:e>
                          <m:r>
                            <a:rPr lang="en-AU" sz="2500" i="1">
                              <a:latin typeface="Cambria Math" panose="02040503050406030204" pitchFamily="18" charset="0"/>
                            </a:rPr>
                            <m:t>𝑀</m:t>
                          </m:r>
                        </m:e>
                        <m:sub>
                          <m:r>
                            <a:rPr lang="en-AU" sz="2500" i="1">
                              <a:latin typeface="Cambria Math" panose="02040503050406030204" pitchFamily="18" charset="0"/>
                            </a:rPr>
                            <m:t>𝑥</m:t>
                          </m:r>
                        </m:sub>
                      </m:sSub>
                      <m:r>
                        <a:rPr lang="en-AU" sz="2500" i="0">
                          <a:latin typeface="Cambria Math" panose="02040503050406030204" pitchFamily="18" charset="0"/>
                        </a:rPr>
                        <m:t>=</m:t>
                      </m:r>
                      <m:nary>
                        <m:naryPr>
                          <m:limLoc m:val="subSup"/>
                          <m:supHide m:val="on"/>
                          <m:ctrlPr>
                            <a:rPr lang="en-AU" sz="2500" i="1">
                              <a:latin typeface="Cambria Math" panose="02040503050406030204" pitchFamily="18" charset="0"/>
                            </a:rPr>
                          </m:ctrlPr>
                        </m:naryPr>
                        <m:sub>
                          <m:r>
                            <a:rPr lang="en-AU" sz="2500" i="1">
                              <a:latin typeface="Cambria Math" panose="02040503050406030204" pitchFamily="18" charset="0"/>
                            </a:rPr>
                            <m:t>𝐴</m:t>
                          </m:r>
                        </m:sub>
                        <m:sup/>
                        <m:e>
                          <m:d>
                            <m:dPr>
                              <m:endChr m:val=""/>
                              <m:ctrlPr>
                                <a:rPr lang="en-AU" sz="2500" i="1">
                                  <a:latin typeface="Cambria Math" panose="02040503050406030204" pitchFamily="18" charset="0"/>
                                </a:rPr>
                              </m:ctrlPr>
                            </m:dPr>
                            <m:e>
                              <m:r>
                                <a:rPr lang="en-AU" sz="2500" i="1">
                                  <a:latin typeface="Cambria Math" panose="02040503050406030204" pitchFamily="18" charset="0"/>
                                </a:rPr>
                                <m:t>𝐸</m:t>
                              </m:r>
                              <m:f>
                                <m:fPr>
                                  <m:ctrlPr>
                                    <a:rPr lang="en-AU" sz="2500" i="1">
                                      <a:latin typeface="Cambria Math" panose="02040503050406030204" pitchFamily="18" charset="0"/>
                                    </a:rPr>
                                  </m:ctrlPr>
                                </m:fPr>
                                <m:num>
                                  <m:r>
                                    <a:rPr lang="en-AU" sz="2500" i="1">
                                      <a:latin typeface="Cambria Math" panose="02040503050406030204" pitchFamily="18" charset="0"/>
                                    </a:rPr>
                                    <m:t>𝑦</m:t>
                                  </m:r>
                                </m:num>
                                <m:den>
                                  <m:r>
                                    <a:rPr lang="en-AU" sz="2500" i="1">
                                      <a:latin typeface="Cambria Math" panose="02040503050406030204" pitchFamily="18" charset="0"/>
                                    </a:rPr>
                                    <m:t>𝜌</m:t>
                                  </m:r>
                                </m:den>
                              </m:f>
                              <m:r>
                                <a:rPr lang="en-AU" sz="2500" i="0">
                                  <a:latin typeface="Cambria Math" panose="02040503050406030204" pitchFamily="18" charset="0"/>
                                </a:rPr>
                                <m:t>.</m:t>
                              </m:r>
                              <m:r>
                                <m:rPr>
                                  <m:nor/>
                                </m:rPr>
                                <a:rPr lang="en-AU" sz="2500" i="1">
                                  <a:latin typeface="Cambria Math" panose="02040503050406030204" pitchFamily="18" charset="0"/>
                                </a:rPr>
                                <m:t>dA</m:t>
                              </m:r>
                            </m:e>
                          </m:d>
                        </m:e>
                      </m:nary>
                      <m:r>
                        <a:rPr lang="en-AU" sz="2500" i="0">
                          <a:latin typeface="Cambria Math" panose="02040503050406030204" pitchFamily="18" charset="0"/>
                        </a:rPr>
                        <m:t>).</m:t>
                      </m:r>
                      <m:r>
                        <a:rPr lang="en-AU" sz="2500" i="1">
                          <a:latin typeface="Cambria Math" panose="02040503050406030204" pitchFamily="18" charset="0"/>
                        </a:rPr>
                        <m:t>𝑦</m:t>
                      </m:r>
                      <m:r>
                        <a:rPr lang="en-AU" sz="2500" i="0">
                          <a:latin typeface="Cambria Math" panose="02040503050406030204" pitchFamily="18" charset="0"/>
                        </a:rPr>
                        <m:t>=</m:t>
                      </m:r>
                      <m:f>
                        <m:fPr>
                          <m:ctrlPr>
                            <a:rPr lang="en-AU" sz="2500" i="1">
                              <a:latin typeface="Cambria Math" panose="02040503050406030204" pitchFamily="18" charset="0"/>
                            </a:rPr>
                          </m:ctrlPr>
                        </m:fPr>
                        <m:num>
                          <m:r>
                            <a:rPr lang="en-AU" sz="2500" i="1">
                              <a:latin typeface="Cambria Math" panose="02040503050406030204" pitchFamily="18" charset="0"/>
                            </a:rPr>
                            <m:t>𝐸</m:t>
                          </m:r>
                        </m:num>
                        <m:den>
                          <m:r>
                            <a:rPr lang="en-AU" sz="2500" i="1">
                              <a:latin typeface="Cambria Math" panose="02040503050406030204" pitchFamily="18" charset="0"/>
                            </a:rPr>
                            <m:t>𝜌</m:t>
                          </m:r>
                        </m:den>
                      </m:f>
                      <m:nary>
                        <m:naryPr>
                          <m:limLoc m:val="subSup"/>
                          <m:supHide m:val="on"/>
                          <m:ctrlPr>
                            <a:rPr lang="en-AU" sz="2500" i="1">
                              <a:latin typeface="Cambria Math" panose="02040503050406030204" pitchFamily="18" charset="0"/>
                            </a:rPr>
                          </m:ctrlPr>
                        </m:naryPr>
                        <m:sub>
                          <m:r>
                            <a:rPr lang="en-AU" sz="2500" i="1">
                              <a:latin typeface="Cambria Math" panose="02040503050406030204" pitchFamily="18" charset="0"/>
                            </a:rPr>
                            <m:t>𝐴</m:t>
                          </m:r>
                        </m:sub>
                        <m:sup/>
                        <m:e>
                          <m:sSup>
                            <m:sSupPr>
                              <m:ctrlPr>
                                <a:rPr lang="en-AU" sz="2500" i="1">
                                  <a:latin typeface="Cambria Math" panose="02040503050406030204" pitchFamily="18" charset="0"/>
                                </a:rPr>
                              </m:ctrlPr>
                            </m:sSupPr>
                            <m:e>
                              <m:r>
                                <a:rPr lang="en-AU" sz="2500" i="1">
                                  <a:latin typeface="Cambria Math" panose="02040503050406030204" pitchFamily="18" charset="0"/>
                                </a:rPr>
                                <m:t>𝑦</m:t>
                              </m:r>
                            </m:e>
                            <m:sup>
                              <m:r>
                                <a:rPr lang="en-AU" sz="2500" i="0">
                                  <a:latin typeface="Cambria Math" panose="02040503050406030204" pitchFamily="18" charset="0"/>
                                </a:rPr>
                                <m:t>2</m:t>
                              </m:r>
                            </m:sup>
                          </m:sSup>
                          <m:r>
                            <m:rPr>
                              <m:nor/>
                            </m:rPr>
                            <a:rPr lang="en-AU" sz="2500" i="1">
                              <a:latin typeface="Cambria Math" panose="02040503050406030204" pitchFamily="18" charset="0"/>
                            </a:rPr>
                            <m:t>dA</m:t>
                          </m:r>
                        </m:e>
                      </m:nary>
                      <m:r>
                        <a:rPr lang="en-AU" sz="2500" i="0">
                          <a:latin typeface="Cambria Math" panose="02040503050406030204" pitchFamily="18" charset="0"/>
                        </a:rPr>
                        <m:t>=</m:t>
                      </m:r>
                      <m:f>
                        <m:fPr>
                          <m:ctrlPr>
                            <a:rPr lang="en-AU" sz="2500" i="1">
                              <a:latin typeface="Cambria Math" panose="02040503050406030204" pitchFamily="18" charset="0"/>
                            </a:rPr>
                          </m:ctrlPr>
                        </m:fPr>
                        <m:num>
                          <m:r>
                            <a:rPr lang="en-AU" sz="2500" i="1">
                              <a:latin typeface="Cambria Math" panose="02040503050406030204" pitchFamily="18" charset="0"/>
                            </a:rPr>
                            <m:t>𝐸</m:t>
                          </m:r>
                        </m:num>
                        <m:den>
                          <m:r>
                            <a:rPr lang="en-AU" sz="2500" i="1">
                              <a:latin typeface="Cambria Math" panose="02040503050406030204" pitchFamily="18" charset="0"/>
                            </a:rPr>
                            <m:t>𝜌</m:t>
                          </m:r>
                        </m:den>
                      </m:f>
                      <m:sSub>
                        <m:sSubPr>
                          <m:ctrlPr>
                            <a:rPr lang="en-AU" sz="2500" i="1">
                              <a:latin typeface="Cambria Math" panose="02040503050406030204" pitchFamily="18" charset="0"/>
                            </a:rPr>
                          </m:ctrlPr>
                        </m:sSubPr>
                        <m:e>
                          <m:r>
                            <a:rPr lang="en-AU" sz="2500" i="1">
                              <a:latin typeface="Cambria Math" panose="02040503050406030204" pitchFamily="18" charset="0"/>
                            </a:rPr>
                            <m:t>𝐼</m:t>
                          </m:r>
                        </m:e>
                        <m:sub>
                          <m:r>
                            <a:rPr lang="en-AU" sz="2500" i="1">
                              <a:latin typeface="Cambria Math" panose="02040503050406030204" pitchFamily="18" charset="0"/>
                            </a:rPr>
                            <m:t>𝑥</m:t>
                          </m:r>
                        </m:sub>
                      </m:sSub>
                    </m:oMath>
                  </m:oMathPara>
                </a14:m>
                <a:endParaRPr lang="en-AU" sz="2500" dirty="0"/>
              </a:p>
            </p:txBody>
          </p:sp>
        </mc:Choice>
        <mc:Fallback xmlns="">
          <p:sp>
            <p:nvSpPr>
              <p:cNvPr id="13" name="Rectangle 12">
                <a:extLst>
                  <a:ext uri="{FF2B5EF4-FFF2-40B4-BE49-F238E27FC236}">
                    <a16:creationId xmlns:a16="http://schemas.microsoft.com/office/drawing/2014/main" id="{5E701A35-6151-4797-A3F3-69B0F7002E58}"/>
                  </a:ext>
                </a:extLst>
              </p:cNvPr>
              <p:cNvSpPr>
                <a:spLocks noRot="1" noChangeAspect="1" noMove="1" noResize="1" noEditPoints="1" noAdjustHandles="1" noChangeArrowheads="1" noChangeShapeType="1" noTextEdit="1"/>
              </p:cNvSpPr>
              <p:nvPr/>
            </p:nvSpPr>
            <p:spPr>
              <a:xfrm>
                <a:off x="3913224" y="4614297"/>
                <a:ext cx="5714706" cy="956737"/>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E70A56DF-21B1-4CCE-B842-C55AA9543B8C}"/>
                  </a:ext>
                </a:extLst>
              </p:cNvPr>
              <p:cNvSpPr/>
              <p:nvPr/>
            </p:nvSpPr>
            <p:spPr>
              <a:xfrm>
                <a:off x="245513" y="4681857"/>
                <a:ext cx="2929919" cy="87889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AU" sz="2500" i="1" smtClean="0">
                              <a:latin typeface="Cambria Math" panose="02040503050406030204" pitchFamily="18" charset="0"/>
                            </a:rPr>
                          </m:ctrlPr>
                        </m:sSubPr>
                        <m:e>
                          <m:r>
                            <a:rPr lang="en-AU" sz="2500" i="1">
                              <a:latin typeface="Cambria Math" panose="02040503050406030204" pitchFamily="18" charset="0"/>
                            </a:rPr>
                            <m:t>𝑀</m:t>
                          </m:r>
                        </m:e>
                        <m:sub>
                          <m:r>
                            <a:rPr lang="en-AU" sz="2500" i="1">
                              <a:latin typeface="Cambria Math" panose="02040503050406030204" pitchFamily="18" charset="0"/>
                            </a:rPr>
                            <m:t>𝑥</m:t>
                          </m:r>
                        </m:sub>
                      </m:sSub>
                      <m:r>
                        <a:rPr lang="en-AU" sz="2500" i="0">
                          <a:latin typeface="Cambria Math" panose="02040503050406030204" pitchFamily="18" charset="0"/>
                        </a:rPr>
                        <m:t>=</m:t>
                      </m:r>
                      <m:nary>
                        <m:naryPr>
                          <m:limLoc m:val="subSup"/>
                          <m:supHide m:val="on"/>
                          <m:ctrlPr>
                            <a:rPr lang="en-AU" sz="2500" i="1">
                              <a:latin typeface="Cambria Math" panose="02040503050406030204" pitchFamily="18" charset="0"/>
                            </a:rPr>
                          </m:ctrlPr>
                        </m:naryPr>
                        <m:sub>
                          <m:r>
                            <a:rPr lang="en-AU" sz="2500" i="1">
                              <a:latin typeface="Cambria Math" panose="02040503050406030204" pitchFamily="18" charset="0"/>
                            </a:rPr>
                            <m:t>𝐴</m:t>
                          </m:r>
                        </m:sub>
                        <m:sup/>
                        <m:e>
                          <m:d>
                            <m:dPr>
                              <m:endChr m:val=""/>
                              <m:ctrlPr>
                                <a:rPr lang="en-AU" sz="2500" i="1">
                                  <a:latin typeface="Cambria Math" panose="02040503050406030204" pitchFamily="18" charset="0"/>
                                </a:rPr>
                              </m:ctrlPr>
                            </m:dPr>
                            <m:e>
                              <m:sSub>
                                <m:sSubPr>
                                  <m:ctrlPr>
                                    <a:rPr lang="en-AU" sz="2500" i="1">
                                      <a:latin typeface="Cambria Math" panose="02040503050406030204" pitchFamily="18" charset="0"/>
                                    </a:rPr>
                                  </m:ctrlPr>
                                </m:sSubPr>
                                <m:e>
                                  <m:r>
                                    <a:rPr lang="en-AU" sz="2500" i="1">
                                      <a:latin typeface="Cambria Math" panose="02040503050406030204" pitchFamily="18" charset="0"/>
                                    </a:rPr>
                                    <m:t>𝜎</m:t>
                                  </m:r>
                                </m:e>
                                <m:sub>
                                  <m:r>
                                    <a:rPr lang="en-AU" sz="2500" i="1">
                                      <a:latin typeface="Cambria Math" panose="02040503050406030204" pitchFamily="18" charset="0"/>
                                    </a:rPr>
                                    <m:t>𝑧</m:t>
                                  </m:r>
                                </m:sub>
                              </m:sSub>
                              <m:r>
                                <m:rPr>
                                  <m:nor/>
                                </m:rPr>
                                <a:rPr lang="en-AU" sz="2500" i="1">
                                  <a:latin typeface="Cambria Math" panose="02040503050406030204" pitchFamily="18" charset="0"/>
                                </a:rPr>
                                <m:t>dA</m:t>
                              </m:r>
                            </m:e>
                          </m:d>
                        </m:e>
                      </m:nary>
                      <m:r>
                        <a:rPr lang="en-AU" sz="2500" i="0">
                          <a:latin typeface="Cambria Math" panose="02040503050406030204" pitchFamily="18" charset="0"/>
                        </a:rPr>
                        <m:t>).</m:t>
                      </m:r>
                      <m:r>
                        <a:rPr lang="en-AU" sz="2500" i="1">
                          <a:latin typeface="Cambria Math" panose="02040503050406030204" pitchFamily="18" charset="0"/>
                        </a:rPr>
                        <m:t>𝑦</m:t>
                      </m:r>
                    </m:oMath>
                  </m:oMathPara>
                </a14:m>
                <a:endParaRPr lang="en-AU" sz="2500" dirty="0"/>
              </a:p>
            </p:txBody>
          </p:sp>
        </mc:Choice>
        <mc:Fallback xmlns="">
          <p:sp>
            <p:nvSpPr>
              <p:cNvPr id="14" name="Rectangle 13">
                <a:extLst>
                  <a:ext uri="{FF2B5EF4-FFF2-40B4-BE49-F238E27FC236}">
                    <a16:creationId xmlns:a16="http://schemas.microsoft.com/office/drawing/2014/main" id="{E70A56DF-21B1-4CCE-B842-C55AA9543B8C}"/>
                  </a:ext>
                </a:extLst>
              </p:cNvPr>
              <p:cNvSpPr>
                <a:spLocks noRot="1" noChangeAspect="1" noMove="1" noResize="1" noEditPoints="1" noAdjustHandles="1" noChangeArrowheads="1" noChangeShapeType="1" noTextEdit="1"/>
              </p:cNvSpPr>
              <p:nvPr/>
            </p:nvSpPr>
            <p:spPr>
              <a:xfrm>
                <a:off x="245513" y="4681857"/>
                <a:ext cx="2929919" cy="878895"/>
              </a:xfrm>
              <a:prstGeom prst="rect">
                <a:avLst/>
              </a:prstGeom>
              <a:blipFill>
                <a:blip r:embed="rId9"/>
                <a:stretch>
                  <a:fillRect/>
                </a:stretch>
              </a:blipFill>
            </p:spPr>
            <p:txBody>
              <a:bodyPr/>
              <a:lstStyle/>
              <a:p>
                <a:r>
                  <a:rPr lang="vi-VN">
                    <a:noFill/>
                  </a:rPr>
                  <a:t> </a:t>
                </a:r>
              </a:p>
            </p:txBody>
          </p:sp>
        </mc:Fallback>
      </mc:AlternateContent>
      <p:sp>
        <p:nvSpPr>
          <p:cNvPr id="15" name="Arrow: Right 14">
            <a:extLst>
              <a:ext uri="{FF2B5EF4-FFF2-40B4-BE49-F238E27FC236}">
                <a16:creationId xmlns:a16="http://schemas.microsoft.com/office/drawing/2014/main" id="{95F00871-278F-404B-A00C-F5025A2DD735}"/>
              </a:ext>
            </a:extLst>
          </p:cNvPr>
          <p:cNvSpPr/>
          <p:nvPr/>
        </p:nvSpPr>
        <p:spPr>
          <a:xfrm>
            <a:off x="3194530" y="4908314"/>
            <a:ext cx="670757" cy="3687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Arrow: Right 17">
            <a:extLst>
              <a:ext uri="{FF2B5EF4-FFF2-40B4-BE49-F238E27FC236}">
                <a16:creationId xmlns:a16="http://schemas.microsoft.com/office/drawing/2014/main" id="{BB30C44D-D774-4CA0-AC21-463F281A550F}"/>
              </a:ext>
            </a:extLst>
          </p:cNvPr>
          <p:cNvSpPr/>
          <p:nvPr/>
        </p:nvSpPr>
        <p:spPr>
          <a:xfrm>
            <a:off x="9641409" y="4948842"/>
            <a:ext cx="670757" cy="3687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19" name="Object 18">
            <a:extLst>
              <a:ext uri="{FF2B5EF4-FFF2-40B4-BE49-F238E27FC236}">
                <a16:creationId xmlns:a16="http://schemas.microsoft.com/office/drawing/2014/main" id="{47D7E871-CFFB-4E81-9B20-658E567516F4}"/>
              </a:ext>
            </a:extLst>
          </p:cNvPr>
          <p:cNvGraphicFramePr>
            <a:graphicFrameLocks noChangeAspect="1"/>
          </p:cNvGraphicFramePr>
          <p:nvPr>
            <p:extLst>
              <p:ext uri="{D42A27DB-BD31-4B8C-83A1-F6EECF244321}">
                <p14:modId xmlns:p14="http://schemas.microsoft.com/office/powerpoint/2010/main" val="1132278242"/>
              </p:ext>
            </p:extLst>
          </p:nvPr>
        </p:nvGraphicFramePr>
        <p:xfrm>
          <a:off x="5990728" y="5699781"/>
          <a:ext cx="1630417" cy="1007859"/>
        </p:xfrm>
        <a:graphic>
          <a:graphicData uri="http://schemas.openxmlformats.org/presentationml/2006/ole">
            <mc:AlternateContent xmlns:mc="http://schemas.openxmlformats.org/markup-compatibility/2006">
              <mc:Choice xmlns:v="urn:schemas-microsoft-com:vml" Requires="v">
                <p:oleObj spid="_x0000_s7513" name="Equation" r:id="rId10" imgW="698400" imgH="431640" progId="Equation.DSMT4">
                  <p:embed/>
                </p:oleObj>
              </mc:Choice>
              <mc:Fallback>
                <p:oleObj name="Equation" r:id="rId10" imgW="698400" imgH="431640" progId="Equation.DSMT4">
                  <p:embed/>
                  <p:pic>
                    <p:nvPicPr>
                      <p:cNvPr id="4" name="Object 3"/>
                      <p:cNvPicPr/>
                      <p:nvPr/>
                    </p:nvPicPr>
                    <p:blipFill>
                      <a:blip r:embed="rId11"/>
                      <a:stretch>
                        <a:fillRect/>
                      </a:stretch>
                    </p:blipFill>
                    <p:spPr>
                      <a:xfrm>
                        <a:off x="5990728" y="5699781"/>
                        <a:ext cx="1630417" cy="1007859"/>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92115224-8321-4707-8F7D-965377D60968}"/>
              </a:ext>
            </a:extLst>
          </p:cNvPr>
          <p:cNvSpPr/>
          <p:nvPr/>
        </p:nvSpPr>
        <p:spPr>
          <a:xfrm>
            <a:off x="531671" y="5916956"/>
            <a:ext cx="5187639" cy="461665"/>
          </a:xfrm>
          <a:prstGeom prst="rect">
            <a:avLst/>
          </a:prstGeom>
        </p:spPr>
        <p:txBody>
          <a:bodyPr wrap="none">
            <a:spAutoFit/>
          </a:bodyPr>
          <a:lstStyle/>
          <a:p>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suất</a:t>
            </a:r>
            <a:r>
              <a:rPr lang="en-US" sz="2400">
                <a:latin typeface="Times New Roman" panose="02020603050405020304" pitchFamily="18" charset="0"/>
                <a:cs typeface="Times New Roman" panose="02020603050405020304" pitchFamily="18" charset="0"/>
              </a:rPr>
              <a:t> pháp, 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a:t>
            </a:r>
          </a:p>
        </p:txBody>
      </p:sp>
      <p:sp>
        <p:nvSpPr>
          <p:cNvPr id="20" name="Rectangle 19">
            <a:extLst>
              <a:ext uri="{FF2B5EF4-FFF2-40B4-BE49-F238E27FC236}">
                <a16:creationId xmlns:a16="http://schemas.microsoft.com/office/drawing/2014/main" id="{B9AA9782-BCB5-416C-988A-597369CAC978}"/>
              </a:ext>
            </a:extLst>
          </p:cNvPr>
          <p:cNvSpPr/>
          <p:nvPr/>
        </p:nvSpPr>
        <p:spPr>
          <a:xfrm>
            <a:off x="5813774" y="5696633"/>
            <a:ext cx="2012938" cy="101100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Content Placeholder 2">
            <a:extLst>
              <a:ext uri="{FF2B5EF4-FFF2-40B4-BE49-F238E27FC236}">
                <a16:creationId xmlns:a16="http://schemas.microsoft.com/office/drawing/2014/main" id="{12FB7B28-D735-463E-961B-6BD0329C3298}"/>
              </a:ext>
            </a:extLst>
          </p:cNvPr>
          <p:cNvSpPr txBox="1">
            <a:spLocks/>
          </p:cNvSpPr>
          <p:nvPr/>
        </p:nvSpPr>
        <p:spPr>
          <a:xfrm>
            <a:off x="1080806" y="2575474"/>
            <a:ext cx="10331669" cy="503084"/>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latin typeface="Times New Roman" panose="02020603050405020304" pitchFamily="18" charset="0"/>
                <a:cs typeface="Times New Roman" panose="02020603050405020304" pitchFamily="18" charset="0"/>
              </a:rPr>
              <a:t>Với:              là độ cong của thanh</a:t>
            </a:r>
            <a:endParaRPr lang="en-US" sz="2400" dirty="0">
              <a:latin typeface="Times New Roman" panose="02020603050405020304" pitchFamily="18" charset="0"/>
              <a:cs typeface="Times New Roman" panose="02020603050405020304" pitchFamily="18" charset="0"/>
            </a:endParaRPr>
          </a:p>
        </p:txBody>
      </p:sp>
      <p:sp>
        <p:nvSpPr>
          <p:cNvPr id="22" name="Content Placeholder 2">
            <a:extLst>
              <a:ext uri="{FF2B5EF4-FFF2-40B4-BE49-F238E27FC236}">
                <a16:creationId xmlns:a16="http://schemas.microsoft.com/office/drawing/2014/main" id="{D7AFDD43-CBCE-45A1-93F2-7C7DFB1208C5}"/>
              </a:ext>
            </a:extLst>
          </p:cNvPr>
          <p:cNvSpPr txBox="1">
            <a:spLocks/>
          </p:cNvSpPr>
          <p:nvPr/>
        </p:nvSpPr>
        <p:spPr>
          <a:xfrm>
            <a:off x="635909" y="3502465"/>
            <a:ext cx="10331669" cy="1035314"/>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latin typeface="Times New Roman" panose="02020603050405020304" pitchFamily="18" charset="0"/>
                <a:cs typeface="Times New Roman" panose="02020603050405020304" pitchFamily="18" charset="0"/>
              </a:rPr>
              <a:t>Gọi </a:t>
            </a:r>
            <a:r>
              <a:rPr lang="en-US" sz="2400" i="1">
                <a:latin typeface="Times New Roman" panose="02020603050405020304" pitchFamily="18" charset="0"/>
                <a:cs typeface="Times New Roman" panose="02020603050405020304" pitchFamily="18" charset="0"/>
                <a:sym typeface="Symbol" panose="05050102010706020507" pitchFamily="18" charset="2"/>
              </a:rPr>
              <a:t> </a:t>
            </a:r>
            <a:r>
              <a:rPr lang="en-US" sz="2400">
                <a:latin typeface="Times New Roman" panose="02020603050405020304" pitchFamily="18" charset="0"/>
                <a:cs typeface="Times New Roman" panose="02020603050405020304" pitchFamily="18" charset="0"/>
                <a:sym typeface="Symbol" panose="05050102010706020507" pitchFamily="18" charset="2"/>
              </a:rPr>
              <a:t>là bán kính thớ trung hòa O</a:t>
            </a:r>
            <a:r>
              <a:rPr lang="en-US" sz="2400" baseline="-25000">
                <a:latin typeface="Times New Roman" panose="02020603050405020304" pitchFamily="18" charset="0"/>
                <a:cs typeface="Times New Roman" panose="02020603050405020304" pitchFamily="18" charset="0"/>
                <a:sym typeface="Symbol" panose="05050102010706020507" pitchFamily="18" charset="2"/>
              </a:rPr>
              <a:t>1</a:t>
            </a:r>
            <a:r>
              <a:rPr lang="en-US" sz="2400">
                <a:latin typeface="Times New Roman" panose="02020603050405020304" pitchFamily="18" charset="0"/>
                <a:cs typeface="Times New Roman" panose="02020603050405020304" pitchFamily="18" charset="0"/>
                <a:sym typeface="Symbol" panose="05050102010706020507" pitchFamily="18" charset="2"/>
              </a:rPr>
              <a:t>O</a:t>
            </a:r>
            <a:r>
              <a:rPr lang="en-US" sz="2400" baseline="-25000">
                <a:latin typeface="Times New Roman" panose="02020603050405020304" pitchFamily="18" charset="0"/>
                <a:cs typeface="Times New Roman" panose="02020603050405020304" pitchFamily="18" charset="0"/>
                <a:sym typeface="Symbol" panose="05050102010706020507" pitchFamily="18" charset="2"/>
              </a:rPr>
              <a:t>2</a:t>
            </a:r>
            <a:r>
              <a:rPr lang="en-US" sz="2400">
                <a:latin typeface="Times New Roman" panose="02020603050405020304" pitchFamily="18" charset="0"/>
                <a:cs typeface="Times New Roman" panose="02020603050405020304" pitchFamily="18" charset="0"/>
                <a:sym typeface="Symbol" panose="05050102010706020507" pitchFamily="18" charset="2"/>
              </a:rPr>
              <a:t>.</a:t>
            </a:r>
            <a:endParaRPr lang="en-US" sz="240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sz="2400">
                <a:latin typeface="Times New Roman" panose="02020603050405020304" pitchFamily="18" charset="0"/>
                <a:cs typeface="Times New Roman" panose="02020603050405020304" pitchFamily="18" charset="0"/>
              </a:rPr>
              <a:t>Mô men uốn sinh ra trên mặt cắt ngang:</a:t>
            </a:r>
          </a:p>
        </p:txBody>
      </p:sp>
      <p:graphicFrame>
        <p:nvGraphicFramePr>
          <p:cNvPr id="23" name="Object 22">
            <a:extLst>
              <a:ext uri="{FF2B5EF4-FFF2-40B4-BE49-F238E27FC236}">
                <a16:creationId xmlns:a16="http://schemas.microsoft.com/office/drawing/2014/main" id="{F0D26CDE-C316-4B37-A932-CE3E561204B7}"/>
              </a:ext>
            </a:extLst>
          </p:cNvPr>
          <p:cNvGraphicFramePr>
            <a:graphicFrameLocks noChangeAspect="1"/>
          </p:cNvGraphicFramePr>
          <p:nvPr>
            <p:extLst>
              <p:ext uri="{D42A27DB-BD31-4B8C-83A1-F6EECF244321}">
                <p14:modId xmlns:p14="http://schemas.microsoft.com/office/powerpoint/2010/main" val="3842868223"/>
              </p:ext>
            </p:extLst>
          </p:nvPr>
        </p:nvGraphicFramePr>
        <p:xfrm>
          <a:off x="10473890" y="4681857"/>
          <a:ext cx="1333500" cy="1006475"/>
        </p:xfrm>
        <a:graphic>
          <a:graphicData uri="http://schemas.openxmlformats.org/presentationml/2006/ole">
            <mc:AlternateContent xmlns:mc="http://schemas.openxmlformats.org/markup-compatibility/2006">
              <mc:Choice xmlns:v="urn:schemas-microsoft-com:vml" Requires="v">
                <p:oleObj spid="_x0000_s7514" name="Equation" r:id="rId12" imgW="571320" imgH="431640" progId="Equation.DSMT4">
                  <p:embed/>
                </p:oleObj>
              </mc:Choice>
              <mc:Fallback>
                <p:oleObj name="Equation" r:id="rId12" imgW="571320" imgH="431640" progId="Equation.DSMT4">
                  <p:embed/>
                  <p:pic>
                    <p:nvPicPr>
                      <p:cNvPr id="19" name="Object 18">
                        <a:extLst>
                          <a:ext uri="{FF2B5EF4-FFF2-40B4-BE49-F238E27FC236}">
                            <a16:creationId xmlns:a16="http://schemas.microsoft.com/office/drawing/2014/main" id="{47D7E871-CFFB-4E81-9B20-658E567516F4}"/>
                          </a:ext>
                        </a:extLst>
                      </p:cNvPr>
                      <p:cNvPicPr/>
                      <p:nvPr/>
                    </p:nvPicPr>
                    <p:blipFill>
                      <a:blip r:embed="rId13"/>
                      <a:stretch>
                        <a:fillRect/>
                      </a:stretch>
                    </p:blipFill>
                    <p:spPr>
                      <a:xfrm>
                        <a:off x="10473890" y="4681857"/>
                        <a:ext cx="1333500" cy="1006475"/>
                      </a:xfrm>
                      <a:prstGeom prst="rect">
                        <a:avLst/>
                      </a:prstGeom>
                    </p:spPr>
                  </p:pic>
                </p:oleObj>
              </mc:Fallback>
            </mc:AlternateContent>
          </a:graphicData>
        </a:graphic>
      </p:graphicFrame>
      <p:pic>
        <p:nvPicPr>
          <p:cNvPr id="24" name="Picture 23">
            <a:extLst>
              <a:ext uri="{FF2B5EF4-FFF2-40B4-BE49-F238E27FC236}">
                <a16:creationId xmlns:a16="http://schemas.microsoft.com/office/drawing/2014/main" id="{C7C02116-ABEF-4C2A-A22B-60233FCFA8F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358708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left)">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00"/>
                            </p:stCondLst>
                            <p:childTnLst>
                              <p:par>
                                <p:cTn id="48" presetID="22" presetClass="entr" presetSubtype="8" fill="hold"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arn(inVertical)">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P spid="18" grpId="0" animBg="1"/>
      <p:bldP spid="17" grpId="0"/>
      <p:bldP spid="20" grpId="0" animBg="1"/>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3416346" y="945794"/>
            <a:ext cx="8166054" cy="1569660"/>
          </a:xfrm>
          <a:prstGeom prst="rect">
            <a:avLst/>
          </a:prstGeom>
          <a:noFill/>
        </p:spPr>
        <p:txBody>
          <a:bodyPr wrap="square" rtlCol="0">
            <a:spAutoFit/>
          </a:bodyPr>
          <a:lstStyle/>
          <a:p>
            <a:r>
              <a:rPr lang="en-US" sz="2400" b="1" i="1" dirty="0">
                <a:latin typeface="Times New Roman" panose="02020603050405020304" pitchFamily="18" charset="0"/>
                <a:cs typeface="Times New Roman" panose="02020603050405020304" pitchFamily="18" charset="0"/>
              </a:rPr>
              <a:t>M</a:t>
            </a:r>
            <a:r>
              <a:rPr lang="en-US" sz="2400" b="1" i="1" baseline="-25000" dirty="0">
                <a:latin typeface="Times New Roman" panose="02020603050405020304" pitchFamily="18" charset="0"/>
                <a:cs typeface="Times New Roman" panose="02020603050405020304" pitchFamily="18" charset="0"/>
              </a:rPr>
              <a:t>x</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men </a:t>
            </a:r>
            <a:r>
              <a:rPr lang="en-US" sz="2400" dirty="0" err="1">
                <a:latin typeface="Times New Roman" panose="02020603050405020304" pitchFamily="18" charset="0"/>
                <a:cs typeface="Times New Roman" panose="02020603050405020304" pitchFamily="18" charset="0"/>
              </a:rPr>
              <a:t>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M</a:t>
            </a:r>
            <a:r>
              <a:rPr lang="en-US" sz="2400" baseline="-25000" dirty="0">
                <a:effectLst/>
                <a:latin typeface="Times New Roman" panose="02020603050405020304" pitchFamily="18" charset="0"/>
                <a:ea typeface="Times New Roman" panose="02020603050405020304" pitchFamily="18" charset="0"/>
                <a:cs typeface="Times New Roman" panose="02020603050405020304" pitchFamily="18" charset="0"/>
              </a:rPr>
              <a:t>x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&gt; 0 khi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căng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thớ</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về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phía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trục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y (th</a:t>
            </a:r>
            <a:r>
              <a:rPr lang="en-US" sz="2400">
                <a:latin typeface="Times New Roman" panose="02020603050405020304" pitchFamily="18" charset="0"/>
                <a:ea typeface="Times New Roman" panose="02020603050405020304" pitchFamily="18" charset="0"/>
                <a:cs typeface="Times New Roman" panose="02020603050405020304" pitchFamily="18" charset="0"/>
              </a:rPr>
              <a:t>ớ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d</a:t>
            </a:r>
            <a:r>
              <a:rPr lang="vi-VN" sz="2400">
                <a:latin typeface="Times New Roman" panose="02020603050405020304" pitchFamily="18" charset="0"/>
                <a:ea typeface="Times New Roman" panose="02020603050405020304" pitchFamily="18" charset="0"/>
                <a:cs typeface="Times New Roman" panose="02020603050405020304" pitchFamily="18" charset="0"/>
              </a:rPr>
              <a:t>ư</a:t>
            </a:r>
            <a:r>
              <a:rPr lang="en-US" sz="2400">
                <a:latin typeface="Times New Roman" panose="02020603050405020304" pitchFamily="18" charset="0"/>
                <a:ea typeface="Times New Roman" panose="02020603050405020304" pitchFamily="18" charset="0"/>
                <a:cs typeface="Times New Roman" panose="02020603050405020304" pitchFamily="18" charset="0"/>
              </a:rPr>
              <a:t>ới)</a:t>
            </a:r>
            <a:endParaRPr lang="en-US" sz="2400" dirty="0">
              <a:latin typeface="Times New Roman" panose="02020603050405020304" pitchFamily="18" charset="0"/>
              <a:cs typeface="Times New Roman" panose="02020603050405020304" pitchFamily="18" charset="0"/>
            </a:endParaRPr>
          </a:p>
          <a:p>
            <a:r>
              <a:rPr lang="en-US" sz="2400" b="1" i="1" dirty="0">
                <a:latin typeface="Times New Roman" panose="02020603050405020304" pitchFamily="18" charset="0"/>
                <a:cs typeface="Times New Roman" panose="02020603050405020304" pitchFamily="18" charset="0"/>
              </a:rPr>
              <a:t>I</a:t>
            </a:r>
            <a:r>
              <a:rPr lang="en-US" sz="2400" b="1" i="1" baseline="-25000" dirty="0">
                <a:latin typeface="Times New Roman" panose="02020603050405020304" pitchFamily="18" charset="0"/>
                <a:cs typeface="Times New Roman" panose="02020603050405020304" pitchFamily="18" charset="0"/>
              </a:rPr>
              <a:t>x</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momen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cắt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ngang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trục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Ox.</a:t>
            </a:r>
            <a:endParaRPr lang="en-US" sz="2400" dirty="0">
              <a:latin typeface="Times New Roman" panose="02020603050405020304" pitchFamily="18" charset="0"/>
              <a:cs typeface="Times New Roman" panose="02020603050405020304" pitchFamily="18" charset="0"/>
            </a:endParaRPr>
          </a:p>
          <a:p>
            <a:r>
              <a:rPr lang="en-US" sz="2400" b="1"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tung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suất</a:t>
            </a:r>
            <a:endParaRPr lang="en-US" sz="2400" dirty="0">
              <a:latin typeface="Times New Roman" panose="02020603050405020304" pitchFamily="18" charset="0"/>
              <a:cs typeface="Times New Roman" panose="02020603050405020304"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2251803839"/>
              </p:ext>
            </p:extLst>
          </p:nvPr>
        </p:nvGraphicFramePr>
        <p:xfrm>
          <a:off x="2565016" y="5595356"/>
          <a:ext cx="841150" cy="418931"/>
        </p:xfrm>
        <a:graphic>
          <a:graphicData uri="http://schemas.openxmlformats.org/presentationml/2006/ole">
            <mc:AlternateContent xmlns:mc="http://schemas.openxmlformats.org/markup-compatibility/2006">
              <mc:Choice xmlns:v="urn:schemas-microsoft-com:vml" Requires="v">
                <p:oleObj spid="_x0000_s23797" name="Equation" r:id="rId3" imgW="482400" imgH="241200" progId="Equation.DSMT4">
                  <p:embed/>
                </p:oleObj>
              </mc:Choice>
              <mc:Fallback>
                <p:oleObj name="Equation" r:id="rId3" imgW="482400" imgH="241200" progId="Equation.DSMT4">
                  <p:embed/>
                  <p:pic>
                    <p:nvPicPr>
                      <p:cNvPr id="9" name="Object 8"/>
                      <p:cNvPicPr>
                        <a:picLocks noChangeAspect="1" noChangeArrowheads="1"/>
                      </p:cNvPicPr>
                      <p:nvPr/>
                    </p:nvPicPr>
                    <p:blipFill>
                      <a:blip r:embed="rId4"/>
                      <a:srcRect/>
                      <a:stretch>
                        <a:fillRect/>
                      </a:stretch>
                    </p:blipFill>
                    <p:spPr bwMode="auto">
                      <a:xfrm>
                        <a:off x="2565016" y="5595356"/>
                        <a:ext cx="841150" cy="418931"/>
                      </a:xfrm>
                      <a:prstGeom prst="rect">
                        <a:avLst/>
                      </a:prstGeom>
                      <a:noFill/>
                      <a:ln>
                        <a:noFill/>
                      </a:ln>
                      <a:extLst/>
                    </p:spPr>
                  </p:pic>
                </p:oleObj>
              </mc:Fallback>
            </mc:AlternateContent>
          </a:graphicData>
        </a:graphic>
      </p:graphicFrame>
      <p:sp>
        <p:nvSpPr>
          <p:cNvPr id="10" name="TextBox 9"/>
          <p:cNvSpPr txBox="1"/>
          <p:nvPr/>
        </p:nvSpPr>
        <p:spPr>
          <a:xfrm>
            <a:off x="3415889" y="5513579"/>
            <a:ext cx="375920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thuộc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kéo</a:t>
            </a:r>
            <a:endParaRPr lang="en-US" sz="2400" b="1" dirty="0">
              <a:latin typeface="Times New Roman" panose="02020603050405020304" pitchFamily="18" charset="0"/>
              <a:cs typeface="Times New Roman" panose="02020603050405020304" pitchFamily="18"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2591768761"/>
              </p:ext>
            </p:extLst>
          </p:nvPr>
        </p:nvGraphicFramePr>
        <p:xfrm>
          <a:off x="6545728" y="5568313"/>
          <a:ext cx="926952" cy="461665"/>
        </p:xfrm>
        <a:graphic>
          <a:graphicData uri="http://schemas.openxmlformats.org/presentationml/2006/ole">
            <mc:AlternateContent xmlns:mc="http://schemas.openxmlformats.org/markup-compatibility/2006">
              <mc:Choice xmlns:v="urn:schemas-microsoft-com:vml" Requires="v">
                <p:oleObj spid="_x0000_s23798" name="Equation" r:id="rId5" imgW="482400" imgH="241200" progId="Equation.DSMT4">
                  <p:embed/>
                </p:oleObj>
              </mc:Choice>
              <mc:Fallback>
                <p:oleObj name="Equation" r:id="rId5" imgW="482400" imgH="241200" progId="Equation.DSMT4">
                  <p:embed/>
                  <p:pic>
                    <p:nvPicPr>
                      <p:cNvPr id="11" name="Object 10"/>
                      <p:cNvPicPr>
                        <a:picLocks noChangeAspect="1" noChangeArrowheads="1"/>
                      </p:cNvPicPr>
                      <p:nvPr/>
                    </p:nvPicPr>
                    <p:blipFill>
                      <a:blip r:embed="rId6"/>
                      <a:srcRect/>
                      <a:stretch>
                        <a:fillRect/>
                      </a:stretch>
                    </p:blipFill>
                    <p:spPr bwMode="auto">
                      <a:xfrm>
                        <a:off x="6545728" y="5568313"/>
                        <a:ext cx="926952" cy="461665"/>
                      </a:xfrm>
                      <a:prstGeom prst="rect">
                        <a:avLst/>
                      </a:prstGeom>
                      <a:noFill/>
                      <a:ln>
                        <a:noFill/>
                      </a:ln>
                      <a:extLst/>
                    </p:spPr>
                  </p:pic>
                </p:oleObj>
              </mc:Fallback>
            </mc:AlternateContent>
          </a:graphicData>
        </a:graphic>
      </p:graphicFrame>
      <p:sp>
        <p:nvSpPr>
          <p:cNvPr id="12" name="TextBox 11"/>
          <p:cNvSpPr txBox="1"/>
          <p:nvPr/>
        </p:nvSpPr>
        <p:spPr>
          <a:xfrm>
            <a:off x="7472680" y="5536573"/>
            <a:ext cx="3759200" cy="461665"/>
          </a:xfrm>
          <a:prstGeom prst="rect">
            <a:avLst/>
          </a:prstGeom>
          <a:noFill/>
        </p:spPr>
        <p:txBody>
          <a:bodyPr wrap="square" rtlCol="0">
            <a:spAutoFit/>
          </a:bodyPr>
          <a:lstStyle>
            <a:defPPr>
              <a:defRPr lang="en-US"/>
            </a:defPPr>
            <a:lvl1pPr>
              <a:defRPr sz="2400" b="1">
                <a:latin typeface="Times New Roman" panose="02020603050405020304" pitchFamily="18" charset="0"/>
                <a:cs typeface="Times New Roman" panose="02020603050405020304" pitchFamily="18" charset="0"/>
              </a:defRPr>
            </a:lvl1pPr>
          </a:lstStyle>
          <a:p>
            <a:r>
              <a:rPr lang="en-US" dirty="0"/>
              <a:t>– </a:t>
            </a:r>
            <a:r>
              <a:rPr lang="en-US" dirty="0" err="1"/>
              <a:t>thuộc</a:t>
            </a:r>
            <a:r>
              <a:rPr lang="en-US" dirty="0"/>
              <a:t> </a:t>
            </a:r>
            <a:r>
              <a:rPr lang="en-US" dirty="0" err="1"/>
              <a:t>vùng</a:t>
            </a:r>
            <a:r>
              <a:rPr lang="en-US" dirty="0"/>
              <a:t> </a:t>
            </a:r>
            <a:r>
              <a:rPr lang="en-US" dirty="0" err="1"/>
              <a:t>nén</a:t>
            </a:r>
            <a:endParaRPr lang="en-US" dirty="0"/>
          </a:p>
        </p:txBody>
      </p:sp>
      <p:graphicFrame>
        <p:nvGraphicFramePr>
          <p:cNvPr id="13" name="Object 12">
            <a:extLst>
              <a:ext uri="{FF2B5EF4-FFF2-40B4-BE49-F238E27FC236}">
                <a16:creationId xmlns:a16="http://schemas.microsoft.com/office/drawing/2014/main" id="{40106252-8429-4B54-ADD4-8A328A3FF595}"/>
              </a:ext>
            </a:extLst>
          </p:cNvPr>
          <p:cNvGraphicFramePr>
            <a:graphicFrameLocks noChangeAspect="1"/>
          </p:cNvGraphicFramePr>
          <p:nvPr>
            <p:extLst>
              <p:ext uri="{D42A27DB-BD31-4B8C-83A1-F6EECF244321}">
                <p14:modId xmlns:p14="http://schemas.microsoft.com/office/powerpoint/2010/main" val="2452652672"/>
              </p:ext>
            </p:extLst>
          </p:nvPr>
        </p:nvGraphicFramePr>
        <p:xfrm>
          <a:off x="1015441" y="1180595"/>
          <a:ext cx="1718036" cy="1062022"/>
        </p:xfrm>
        <a:graphic>
          <a:graphicData uri="http://schemas.openxmlformats.org/presentationml/2006/ole">
            <mc:AlternateContent xmlns:mc="http://schemas.openxmlformats.org/markup-compatibility/2006">
              <mc:Choice xmlns:v="urn:schemas-microsoft-com:vml" Requires="v">
                <p:oleObj spid="_x0000_s23799" name="Equation" r:id="rId7" imgW="698400" imgH="431640" progId="Equation.DSMT4">
                  <p:embed/>
                </p:oleObj>
              </mc:Choice>
              <mc:Fallback>
                <p:oleObj name="Equation" r:id="rId7" imgW="698400" imgH="431640" progId="Equation.DSMT4">
                  <p:embed/>
                  <p:pic>
                    <p:nvPicPr>
                      <p:cNvPr id="19" name="Object 18">
                        <a:extLst>
                          <a:ext uri="{FF2B5EF4-FFF2-40B4-BE49-F238E27FC236}">
                            <a16:creationId xmlns:a16="http://schemas.microsoft.com/office/drawing/2014/main" id="{47D7E871-CFFB-4E81-9B20-658E567516F4}"/>
                          </a:ext>
                        </a:extLst>
                      </p:cNvPr>
                      <p:cNvPicPr/>
                      <p:nvPr/>
                    </p:nvPicPr>
                    <p:blipFill>
                      <a:blip r:embed="rId8"/>
                      <a:stretch>
                        <a:fillRect/>
                      </a:stretch>
                    </p:blipFill>
                    <p:spPr>
                      <a:xfrm>
                        <a:off x="1015441" y="1180595"/>
                        <a:ext cx="1718036" cy="1062022"/>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B9F8E1D2-AF61-4393-97EA-686BE66BF96A}"/>
              </a:ext>
            </a:extLst>
          </p:cNvPr>
          <p:cNvGrpSpPr/>
          <p:nvPr/>
        </p:nvGrpSpPr>
        <p:grpSpPr>
          <a:xfrm>
            <a:off x="2381906" y="2600002"/>
            <a:ext cx="7428187" cy="2843603"/>
            <a:chOff x="1874459" y="3383796"/>
            <a:chExt cx="7428187" cy="2843603"/>
          </a:xfrm>
        </p:grpSpPr>
        <p:pic>
          <p:nvPicPr>
            <p:cNvPr id="17" name="Picture 16">
              <a:extLst>
                <a:ext uri="{FF2B5EF4-FFF2-40B4-BE49-F238E27FC236}">
                  <a16:creationId xmlns:a16="http://schemas.microsoft.com/office/drawing/2014/main" id="{A40FEFB1-6780-4728-BBD6-4D7F3BCDED7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74459" y="3383796"/>
              <a:ext cx="7428187" cy="2843603"/>
            </a:xfrm>
            <a:prstGeom prst="rect">
              <a:avLst/>
            </a:prstGeom>
          </p:spPr>
        </p:pic>
        <p:cxnSp>
          <p:nvCxnSpPr>
            <p:cNvPr id="3" name="Straight Arrow Connector 2">
              <a:extLst>
                <a:ext uri="{FF2B5EF4-FFF2-40B4-BE49-F238E27FC236}">
                  <a16:creationId xmlns:a16="http://schemas.microsoft.com/office/drawing/2014/main" id="{9D8E8F76-397F-48E2-9BAD-17FB07E6EA00}"/>
                </a:ext>
              </a:extLst>
            </p:cNvPr>
            <p:cNvCxnSpPr/>
            <p:nvPr/>
          </p:nvCxnSpPr>
          <p:spPr>
            <a:xfrm>
              <a:off x="4090005" y="3624589"/>
              <a:ext cx="0" cy="26028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1AFEA883-C36C-4B55-AA1C-F96816DB4997}"/>
                </a:ext>
              </a:extLst>
            </p:cNvPr>
            <p:cNvCxnSpPr/>
            <p:nvPr/>
          </p:nvCxnSpPr>
          <p:spPr>
            <a:xfrm>
              <a:off x="7447942" y="3562500"/>
              <a:ext cx="0" cy="26028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pic>
        <p:nvPicPr>
          <p:cNvPr id="14" name="Picture 13">
            <a:extLst>
              <a:ext uri="{FF2B5EF4-FFF2-40B4-BE49-F238E27FC236}">
                <a16:creationId xmlns:a16="http://schemas.microsoft.com/office/drawing/2014/main" id="{5471C12B-B79F-4E0A-B940-2D4AC20E998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314416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C64449B-E37C-4B37-955B-AB9BBFA910F2}"/>
              </a:ext>
            </a:extLst>
          </p:cNvPr>
          <p:cNvGrpSpPr/>
          <p:nvPr/>
        </p:nvGrpSpPr>
        <p:grpSpPr>
          <a:xfrm>
            <a:off x="561556" y="2370646"/>
            <a:ext cx="3997806" cy="4244871"/>
            <a:chOff x="35496" y="1963727"/>
            <a:chExt cx="3997806" cy="4244871"/>
          </a:xfrm>
        </p:grpSpPr>
        <p:grpSp>
          <p:nvGrpSpPr>
            <p:cNvPr id="15" name="Group 14">
              <a:extLst>
                <a:ext uri="{FF2B5EF4-FFF2-40B4-BE49-F238E27FC236}">
                  <a16:creationId xmlns:a16="http://schemas.microsoft.com/office/drawing/2014/main" id="{554C2754-CE32-416F-A982-1E4AFC47E8C0}"/>
                </a:ext>
              </a:extLst>
            </p:cNvPr>
            <p:cNvGrpSpPr/>
            <p:nvPr/>
          </p:nvGrpSpPr>
          <p:grpSpPr>
            <a:xfrm>
              <a:off x="35496" y="1963727"/>
              <a:ext cx="3997806" cy="4244871"/>
              <a:chOff x="6366331" y="1819365"/>
              <a:chExt cx="2632065" cy="2794727"/>
            </a:xfrm>
          </p:grpSpPr>
          <p:grpSp>
            <p:nvGrpSpPr>
              <p:cNvPr id="28" name="Group 27">
                <a:extLst>
                  <a:ext uri="{FF2B5EF4-FFF2-40B4-BE49-F238E27FC236}">
                    <a16:creationId xmlns:a16="http://schemas.microsoft.com/office/drawing/2014/main" id="{02F8A4C3-6892-4922-AEF2-2513C246E378}"/>
                  </a:ext>
                </a:extLst>
              </p:cNvPr>
              <p:cNvGrpSpPr/>
              <p:nvPr/>
            </p:nvGrpSpPr>
            <p:grpSpPr>
              <a:xfrm>
                <a:off x="6366331" y="1819365"/>
                <a:ext cx="1883945" cy="2794727"/>
                <a:chOff x="6000423" y="3754381"/>
                <a:chExt cx="1883945" cy="2794727"/>
              </a:xfrm>
            </p:grpSpPr>
            <p:cxnSp>
              <p:nvCxnSpPr>
                <p:cNvPr id="40" name="Straight Connector 39">
                  <a:extLst>
                    <a:ext uri="{FF2B5EF4-FFF2-40B4-BE49-F238E27FC236}">
                      <a16:creationId xmlns:a16="http://schemas.microsoft.com/office/drawing/2014/main" id="{665EED29-B86C-4650-8C82-0A7DC1294174}"/>
                    </a:ext>
                  </a:extLst>
                </p:cNvPr>
                <p:cNvCxnSpPr/>
                <p:nvPr/>
              </p:nvCxnSpPr>
              <p:spPr>
                <a:xfrm>
                  <a:off x="7884368" y="3765276"/>
                  <a:ext cx="0" cy="203998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ADFF47C-E400-47A7-BBE8-59164C93C5A9}"/>
                    </a:ext>
                  </a:extLst>
                </p:cNvPr>
                <p:cNvCxnSpPr/>
                <p:nvPr/>
              </p:nvCxnSpPr>
              <p:spPr>
                <a:xfrm>
                  <a:off x="6732240" y="4509120"/>
                  <a:ext cx="0" cy="203998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876AB36-9A83-4409-8473-9A862BA8C382}"/>
                    </a:ext>
                  </a:extLst>
                </p:cNvPr>
                <p:cNvCxnSpPr/>
                <p:nvPr/>
              </p:nvCxnSpPr>
              <p:spPr>
                <a:xfrm flipV="1">
                  <a:off x="6732240" y="3765276"/>
                  <a:ext cx="1152128" cy="743844"/>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4D4D4FA-97D6-4D88-89F4-6B5BA9DF70BE}"/>
                    </a:ext>
                  </a:extLst>
                </p:cNvPr>
                <p:cNvCxnSpPr/>
                <p:nvPr/>
              </p:nvCxnSpPr>
              <p:spPr>
                <a:xfrm flipV="1">
                  <a:off x="6732240" y="5805264"/>
                  <a:ext cx="1152128" cy="743844"/>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FE0573A-4E05-4E55-8482-224044E44447}"/>
                    </a:ext>
                  </a:extLst>
                </p:cNvPr>
                <p:cNvCxnSpPr/>
                <p:nvPr/>
              </p:nvCxnSpPr>
              <p:spPr>
                <a:xfrm>
                  <a:off x="6242287" y="4509120"/>
                  <a:ext cx="489953"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0DCFD08-2067-44CC-B892-F8A6D7CA80E7}"/>
                    </a:ext>
                  </a:extLst>
                </p:cNvPr>
                <p:cNvCxnSpPr/>
                <p:nvPr/>
              </p:nvCxnSpPr>
              <p:spPr>
                <a:xfrm>
                  <a:off x="7380312" y="3767907"/>
                  <a:ext cx="504056"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590DA67-C67E-4D1A-8680-1215F19DD43B}"/>
                    </a:ext>
                  </a:extLst>
                </p:cNvPr>
                <p:cNvCxnSpPr/>
                <p:nvPr/>
              </p:nvCxnSpPr>
              <p:spPr>
                <a:xfrm>
                  <a:off x="6228184" y="6549108"/>
                  <a:ext cx="504056"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44467BB3-DCF4-4B02-A479-4E7C36C3289C}"/>
                    </a:ext>
                  </a:extLst>
                </p:cNvPr>
                <p:cNvGrpSpPr/>
                <p:nvPr/>
              </p:nvGrpSpPr>
              <p:grpSpPr>
                <a:xfrm>
                  <a:off x="6000423" y="4509120"/>
                  <a:ext cx="479789" cy="2039988"/>
                  <a:chOff x="6000423" y="4509120"/>
                  <a:chExt cx="479789" cy="2039988"/>
                </a:xfrm>
              </p:grpSpPr>
              <p:cxnSp>
                <p:nvCxnSpPr>
                  <p:cNvPr id="54" name="Straight Connector 53">
                    <a:extLst>
                      <a:ext uri="{FF2B5EF4-FFF2-40B4-BE49-F238E27FC236}">
                        <a16:creationId xmlns:a16="http://schemas.microsoft.com/office/drawing/2014/main" id="{CC7F3D1D-0FED-47FF-BE03-D6AFEBFC09B4}"/>
                      </a:ext>
                    </a:extLst>
                  </p:cNvPr>
                  <p:cNvCxnSpPr/>
                  <p:nvPr/>
                </p:nvCxnSpPr>
                <p:spPr>
                  <a:xfrm>
                    <a:off x="6238348" y="4509120"/>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70ECF3C-2DA6-4353-934E-686A3B774BCF}"/>
                      </a:ext>
                    </a:extLst>
                  </p:cNvPr>
                  <p:cNvCxnSpPr/>
                  <p:nvPr/>
                </p:nvCxnSpPr>
                <p:spPr>
                  <a:xfrm>
                    <a:off x="6238348" y="5297541"/>
                    <a:ext cx="2418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7F997E1-4487-499E-AFB8-F67E4C53389B}"/>
                      </a:ext>
                    </a:extLst>
                  </p:cNvPr>
                  <p:cNvCxnSpPr/>
                  <p:nvPr/>
                </p:nvCxnSpPr>
                <p:spPr>
                  <a:xfrm>
                    <a:off x="6000423" y="5589240"/>
                    <a:ext cx="2418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D1AC94D-6388-491D-9365-B60112C7FACB}"/>
                      </a:ext>
                    </a:extLst>
                  </p:cNvPr>
                  <p:cNvCxnSpPr/>
                  <p:nvPr/>
                </p:nvCxnSpPr>
                <p:spPr>
                  <a:xfrm>
                    <a:off x="6238348" y="5589240"/>
                    <a:ext cx="0" cy="95986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7A538EF-21A6-421C-9A60-02B88DD370DE}"/>
                      </a:ext>
                    </a:extLst>
                  </p:cNvPr>
                  <p:cNvCxnSpPr/>
                  <p:nvPr/>
                </p:nvCxnSpPr>
                <p:spPr>
                  <a:xfrm flipV="1">
                    <a:off x="6000423" y="5301209"/>
                    <a:ext cx="479789" cy="28803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3F0E38B9-E24C-4A37-8A27-1D803012349F}"/>
                    </a:ext>
                  </a:extLst>
                </p:cNvPr>
                <p:cNvGrpSpPr/>
                <p:nvPr/>
              </p:nvGrpSpPr>
              <p:grpSpPr>
                <a:xfrm>
                  <a:off x="6238348" y="3754381"/>
                  <a:ext cx="1141965" cy="754739"/>
                  <a:chOff x="6238348" y="3754381"/>
                  <a:chExt cx="1141965" cy="754739"/>
                </a:xfrm>
              </p:grpSpPr>
              <p:cxnSp>
                <p:nvCxnSpPr>
                  <p:cNvPr id="49" name="Straight Connector 48">
                    <a:extLst>
                      <a:ext uri="{FF2B5EF4-FFF2-40B4-BE49-F238E27FC236}">
                        <a16:creationId xmlns:a16="http://schemas.microsoft.com/office/drawing/2014/main" id="{52E00C1B-0C80-465F-9BEA-EE75621252A0}"/>
                      </a:ext>
                    </a:extLst>
                  </p:cNvPr>
                  <p:cNvCxnSpPr/>
                  <p:nvPr/>
                </p:nvCxnSpPr>
                <p:spPr>
                  <a:xfrm flipH="1">
                    <a:off x="6238348" y="4184550"/>
                    <a:ext cx="494477" cy="32457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250A52C-E35F-4514-9512-C7191ADDDF93}"/>
                      </a:ext>
                    </a:extLst>
                  </p:cNvPr>
                  <p:cNvCxnSpPr/>
                  <p:nvPr/>
                </p:nvCxnSpPr>
                <p:spPr>
                  <a:xfrm>
                    <a:off x="6732825" y="4184550"/>
                    <a:ext cx="2154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E6B6EA5-76CB-495E-81D9-D189E3080B21}"/>
                      </a:ext>
                    </a:extLst>
                  </p:cNvPr>
                  <p:cNvCxnSpPr/>
                  <p:nvPr/>
                </p:nvCxnSpPr>
                <p:spPr>
                  <a:xfrm>
                    <a:off x="6832237" y="3996108"/>
                    <a:ext cx="1854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B8E2657-9A1C-49F7-A002-576B4C047318}"/>
                      </a:ext>
                    </a:extLst>
                  </p:cNvPr>
                  <p:cNvCxnSpPr/>
                  <p:nvPr/>
                </p:nvCxnSpPr>
                <p:spPr>
                  <a:xfrm>
                    <a:off x="6832237" y="3996108"/>
                    <a:ext cx="116027" cy="188442"/>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92654D7-E3A1-4F48-B015-95C52B9C4FED}"/>
                      </a:ext>
                    </a:extLst>
                  </p:cNvPr>
                  <p:cNvCxnSpPr/>
                  <p:nvPr/>
                </p:nvCxnSpPr>
                <p:spPr>
                  <a:xfrm flipH="1">
                    <a:off x="7017731" y="3754381"/>
                    <a:ext cx="362582" cy="241727"/>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29" name="Group 28">
                <a:extLst>
                  <a:ext uri="{FF2B5EF4-FFF2-40B4-BE49-F238E27FC236}">
                    <a16:creationId xmlns:a16="http://schemas.microsoft.com/office/drawing/2014/main" id="{18220745-6DBA-4771-93C6-9C1F3B9C1C6F}"/>
                  </a:ext>
                </a:extLst>
              </p:cNvPr>
              <p:cNvGrpSpPr/>
              <p:nvPr/>
            </p:nvGrpSpPr>
            <p:grpSpPr>
              <a:xfrm>
                <a:off x="6941635" y="2061092"/>
                <a:ext cx="2056761" cy="2553000"/>
                <a:chOff x="4926164" y="4123015"/>
                <a:chExt cx="2056761" cy="2553000"/>
              </a:xfrm>
            </p:grpSpPr>
            <p:sp>
              <p:nvSpPr>
                <p:cNvPr id="30" name="Flowchart: Connector 29">
                  <a:extLst>
                    <a:ext uri="{FF2B5EF4-FFF2-40B4-BE49-F238E27FC236}">
                      <a16:creationId xmlns:a16="http://schemas.microsoft.com/office/drawing/2014/main" id="{FDEE1CD3-B900-4EE0-B351-064F8278E8A9}"/>
                    </a:ext>
                  </a:extLst>
                </p:cNvPr>
                <p:cNvSpPr/>
                <p:nvPr/>
              </p:nvSpPr>
              <p:spPr>
                <a:xfrm>
                  <a:off x="5633070" y="5263108"/>
                  <a:ext cx="36000" cy="36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grpSp>
              <p:nvGrpSpPr>
                <p:cNvPr id="31" name="Group 30">
                  <a:extLst>
                    <a:ext uri="{FF2B5EF4-FFF2-40B4-BE49-F238E27FC236}">
                      <a16:creationId xmlns:a16="http://schemas.microsoft.com/office/drawing/2014/main" id="{08ABE6AC-5BCA-4756-BC36-2F79339CE4AE}"/>
                    </a:ext>
                  </a:extLst>
                </p:cNvPr>
                <p:cNvGrpSpPr/>
                <p:nvPr/>
              </p:nvGrpSpPr>
              <p:grpSpPr>
                <a:xfrm>
                  <a:off x="4926164" y="4123015"/>
                  <a:ext cx="2056761" cy="2553000"/>
                  <a:chOff x="4926164" y="4123015"/>
                  <a:chExt cx="2056761" cy="2553000"/>
                </a:xfrm>
              </p:grpSpPr>
              <p:grpSp>
                <p:nvGrpSpPr>
                  <p:cNvPr id="32" name="Group 31">
                    <a:extLst>
                      <a:ext uri="{FF2B5EF4-FFF2-40B4-BE49-F238E27FC236}">
                        <a16:creationId xmlns:a16="http://schemas.microsoft.com/office/drawing/2014/main" id="{76C4F8BE-127F-4B7A-ABB6-5E2ADFAE9687}"/>
                      </a:ext>
                    </a:extLst>
                  </p:cNvPr>
                  <p:cNvGrpSpPr/>
                  <p:nvPr/>
                </p:nvGrpSpPr>
                <p:grpSpPr>
                  <a:xfrm>
                    <a:off x="4926164" y="4123015"/>
                    <a:ext cx="1806829" cy="2553000"/>
                    <a:chOff x="4566124" y="4070247"/>
                    <a:chExt cx="1806829" cy="2553000"/>
                  </a:xfrm>
                </p:grpSpPr>
                <p:cxnSp>
                  <p:nvCxnSpPr>
                    <p:cNvPr id="37" name="Straight Arrow Connector 36">
                      <a:extLst>
                        <a:ext uri="{FF2B5EF4-FFF2-40B4-BE49-F238E27FC236}">
                          <a16:creationId xmlns:a16="http://schemas.microsoft.com/office/drawing/2014/main" id="{925047BA-3AC0-4709-8F9B-A6D1B307F72C}"/>
                        </a:ext>
                      </a:extLst>
                    </p:cNvPr>
                    <p:cNvCxnSpPr/>
                    <p:nvPr/>
                  </p:nvCxnSpPr>
                  <p:spPr>
                    <a:xfrm>
                      <a:off x="5291030" y="4070247"/>
                      <a:ext cx="0" cy="2553000"/>
                    </a:xfrm>
                    <a:prstGeom prst="straightConnector1">
                      <a:avLst/>
                    </a:prstGeom>
                    <a:ln w="12700">
                      <a:tailEnd type="stealth"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8B4097B-C2B6-49A9-AFDD-EEFDEC64D51A}"/>
                        </a:ext>
                      </a:extLst>
                    </p:cNvPr>
                    <p:cNvCxnSpPr/>
                    <p:nvPr/>
                  </p:nvCxnSpPr>
                  <p:spPr>
                    <a:xfrm>
                      <a:off x="5292080" y="5229200"/>
                      <a:ext cx="1080873" cy="0"/>
                    </a:xfrm>
                    <a:prstGeom prst="straightConnector1">
                      <a:avLst/>
                    </a:prstGeom>
                    <a:ln w="12700">
                      <a:tailEnd type="stealth"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87EAE076-4C9E-4476-8D17-0F99D92BFBFF}"/>
                        </a:ext>
                      </a:extLst>
                    </p:cNvPr>
                    <p:cNvCxnSpPr/>
                    <p:nvPr/>
                  </p:nvCxnSpPr>
                  <p:spPr>
                    <a:xfrm flipH="1">
                      <a:off x="4566124" y="4583259"/>
                      <a:ext cx="1714608" cy="1124297"/>
                    </a:xfrm>
                    <a:prstGeom prst="straightConnector1">
                      <a:avLst/>
                    </a:prstGeom>
                    <a:ln w="12700">
                      <a:headEnd type="stealth" w="lg" len="lg"/>
                      <a:tailEnd type="none" w="lg" len="lg"/>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D41A6472-072D-4E74-B49A-A9F838CA27D4}"/>
                      </a:ext>
                    </a:extLst>
                  </p:cNvPr>
                  <p:cNvSpPr txBox="1"/>
                  <p:nvPr/>
                </p:nvSpPr>
                <p:spPr>
                  <a:xfrm>
                    <a:off x="5346437" y="5083033"/>
                    <a:ext cx="268982" cy="303950"/>
                  </a:xfrm>
                  <a:prstGeom prst="rect">
                    <a:avLst/>
                  </a:prstGeom>
                  <a:noFill/>
                </p:spPr>
                <p:txBody>
                  <a:bodyPr wrap="square" rtlCol="0">
                    <a:spAutoFit/>
                  </a:bodyPr>
                  <a:lstStyle/>
                  <a:p>
                    <a:r>
                      <a:rPr lang="vi-VN" sz="2400" b="1" i="1" dirty="0">
                        <a:latin typeface="Times New Roman" panose="02020603050405020304" pitchFamily="18" charset="0"/>
                        <a:cs typeface="Times New Roman" panose="02020603050405020304" pitchFamily="18" charset="0"/>
                      </a:rPr>
                      <a:t>C</a:t>
                    </a:r>
                  </a:p>
                </p:txBody>
              </p:sp>
              <p:sp>
                <p:nvSpPr>
                  <p:cNvPr id="34" name="TextBox 33">
                    <a:extLst>
                      <a:ext uri="{FF2B5EF4-FFF2-40B4-BE49-F238E27FC236}">
                        <a16:creationId xmlns:a16="http://schemas.microsoft.com/office/drawing/2014/main" id="{62617E3E-DE69-4BED-A393-517E0A912FB3}"/>
                      </a:ext>
                    </a:extLst>
                  </p:cNvPr>
                  <p:cNvSpPr txBox="1"/>
                  <p:nvPr/>
                </p:nvSpPr>
                <p:spPr>
                  <a:xfrm>
                    <a:off x="6713943" y="5026510"/>
                    <a:ext cx="268982" cy="303950"/>
                  </a:xfrm>
                  <a:prstGeom prst="rect">
                    <a:avLst/>
                  </a:prstGeom>
                  <a:noFill/>
                </p:spPr>
                <p:txBody>
                  <a:bodyPr wrap="square" rtlCol="0">
                    <a:spAutoFit/>
                  </a:bodyPr>
                  <a:lstStyle/>
                  <a:p>
                    <a:r>
                      <a:rPr lang="vi-VN" sz="2400" i="1" dirty="0">
                        <a:latin typeface="Times New Roman" panose="02020603050405020304" pitchFamily="18" charset="0"/>
                        <a:cs typeface="Times New Roman" panose="02020603050405020304" pitchFamily="18" charset="0"/>
                      </a:rPr>
                      <a:t>z</a:t>
                    </a:r>
                  </a:p>
                </p:txBody>
              </p:sp>
              <p:sp>
                <p:nvSpPr>
                  <p:cNvPr id="35" name="TextBox 34">
                    <a:extLst>
                      <a:ext uri="{FF2B5EF4-FFF2-40B4-BE49-F238E27FC236}">
                        <a16:creationId xmlns:a16="http://schemas.microsoft.com/office/drawing/2014/main" id="{D23B2902-9996-43A9-B7F3-4E9AC45903C6}"/>
                      </a:ext>
                    </a:extLst>
                  </p:cNvPr>
                  <p:cNvSpPr txBox="1"/>
                  <p:nvPr/>
                </p:nvSpPr>
                <p:spPr>
                  <a:xfrm>
                    <a:off x="5681938" y="6335735"/>
                    <a:ext cx="221892" cy="303950"/>
                  </a:xfrm>
                  <a:prstGeom prst="rect">
                    <a:avLst/>
                  </a:prstGeom>
                  <a:noFill/>
                </p:spPr>
                <p:txBody>
                  <a:bodyPr wrap="square" rtlCol="0">
                    <a:spAutoFit/>
                  </a:bodyPr>
                  <a:lstStyle/>
                  <a:p>
                    <a:r>
                      <a:rPr lang="vi-VN" sz="2400" i="1" dirty="0">
                        <a:latin typeface="Times New Roman" panose="02020603050405020304" pitchFamily="18" charset="0"/>
                        <a:cs typeface="Times New Roman" panose="02020603050405020304" pitchFamily="18" charset="0"/>
                      </a:rPr>
                      <a:t>y</a:t>
                    </a:r>
                  </a:p>
                </p:txBody>
              </p:sp>
              <p:sp>
                <p:nvSpPr>
                  <p:cNvPr id="36" name="TextBox 35">
                    <a:extLst>
                      <a:ext uri="{FF2B5EF4-FFF2-40B4-BE49-F238E27FC236}">
                        <a16:creationId xmlns:a16="http://schemas.microsoft.com/office/drawing/2014/main" id="{38F74090-61E6-4748-AD96-D11496EDA72D}"/>
                      </a:ext>
                    </a:extLst>
                  </p:cNvPr>
                  <p:cNvSpPr txBox="1"/>
                  <p:nvPr/>
                </p:nvSpPr>
                <p:spPr>
                  <a:xfrm>
                    <a:off x="6579452" y="4354560"/>
                    <a:ext cx="268982" cy="303950"/>
                  </a:xfrm>
                  <a:prstGeom prst="rect">
                    <a:avLst/>
                  </a:prstGeom>
                  <a:noFill/>
                </p:spPr>
                <p:txBody>
                  <a:bodyPr wrap="square" rtlCol="0">
                    <a:spAutoFit/>
                  </a:bodyPr>
                  <a:lstStyle/>
                  <a:p>
                    <a:r>
                      <a:rPr lang="vi-VN" sz="2400" i="1" dirty="0">
                        <a:latin typeface="Times New Roman" panose="02020603050405020304" pitchFamily="18" charset="0"/>
                        <a:cs typeface="Times New Roman" panose="02020603050405020304" pitchFamily="18" charset="0"/>
                      </a:rPr>
                      <a:t>x</a:t>
                    </a:r>
                  </a:p>
                </p:txBody>
              </p:sp>
            </p:grpSp>
          </p:grpSp>
        </p:grpSp>
        <p:grpSp>
          <p:nvGrpSpPr>
            <p:cNvPr id="17" name="Group 16">
              <a:extLst>
                <a:ext uri="{FF2B5EF4-FFF2-40B4-BE49-F238E27FC236}">
                  <a16:creationId xmlns:a16="http://schemas.microsoft.com/office/drawing/2014/main" id="{900B0684-2573-40C9-A44A-2444415E457A}"/>
                </a:ext>
              </a:extLst>
            </p:cNvPr>
            <p:cNvGrpSpPr/>
            <p:nvPr/>
          </p:nvGrpSpPr>
          <p:grpSpPr>
            <a:xfrm>
              <a:off x="1645776" y="2984594"/>
              <a:ext cx="1141143" cy="1551173"/>
              <a:chOff x="4240689" y="3697813"/>
              <a:chExt cx="1036065" cy="1408346"/>
            </a:xfrm>
          </p:grpSpPr>
          <p:sp>
            <p:nvSpPr>
              <p:cNvPr id="26" name="Arc 25">
                <a:extLst>
                  <a:ext uri="{FF2B5EF4-FFF2-40B4-BE49-F238E27FC236}">
                    <a16:creationId xmlns:a16="http://schemas.microsoft.com/office/drawing/2014/main" id="{49F41C64-B92E-40F1-9FAF-DEDA8E5EBCE1}"/>
                  </a:ext>
                </a:extLst>
              </p:cNvPr>
              <p:cNvSpPr/>
              <p:nvPr/>
            </p:nvSpPr>
            <p:spPr>
              <a:xfrm rot="20455403">
                <a:off x="4240689" y="4186600"/>
                <a:ext cx="955309" cy="919559"/>
              </a:xfrm>
              <a:prstGeom prst="arc">
                <a:avLst>
                  <a:gd name="adj1" fmla="val 16200000"/>
                  <a:gd name="adj2" fmla="val 1584665"/>
                </a:avLst>
              </a:prstGeom>
              <a:ln w="38100">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graphicFrame>
            <p:nvGraphicFramePr>
              <p:cNvPr id="27" name="Object 26">
                <a:extLst>
                  <a:ext uri="{FF2B5EF4-FFF2-40B4-BE49-F238E27FC236}">
                    <a16:creationId xmlns:a16="http://schemas.microsoft.com/office/drawing/2014/main" id="{E5BD3EDE-CF85-478B-9980-99B48E175B87}"/>
                  </a:ext>
                </a:extLst>
              </p:cNvPr>
              <p:cNvGraphicFramePr>
                <a:graphicFrameLocks noChangeAspect="1"/>
              </p:cNvGraphicFramePr>
              <p:nvPr>
                <p:extLst>
                  <p:ext uri="{D42A27DB-BD31-4B8C-83A1-F6EECF244321}">
                    <p14:modId xmlns:p14="http://schemas.microsoft.com/office/powerpoint/2010/main" val="3988636072"/>
                  </p:ext>
                </p:extLst>
              </p:nvPr>
            </p:nvGraphicFramePr>
            <p:xfrm>
              <a:off x="4733829" y="3697813"/>
              <a:ext cx="542925" cy="515938"/>
            </p:xfrm>
            <a:graphic>
              <a:graphicData uri="http://schemas.openxmlformats.org/presentationml/2006/ole">
                <mc:AlternateContent xmlns:mc="http://schemas.openxmlformats.org/markup-compatibility/2006">
                  <mc:Choice xmlns:v="urn:schemas-microsoft-com:vml" Requires="v">
                    <p:oleObj spid="_x0000_s25813" name="Equation" r:id="rId4" imgW="266400" imgH="253800" progId="Equation.DSMT4">
                      <p:embed/>
                    </p:oleObj>
                  </mc:Choice>
                  <mc:Fallback>
                    <p:oleObj name="Equation" r:id="rId4" imgW="266400" imgH="253800" progId="Equation.DSMT4">
                      <p:embed/>
                      <p:pic>
                        <p:nvPicPr>
                          <p:cNvPr id="87" name="Object 86"/>
                          <p:cNvPicPr/>
                          <p:nvPr/>
                        </p:nvPicPr>
                        <p:blipFill>
                          <a:blip r:embed="rId5"/>
                          <a:stretch>
                            <a:fillRect/>
                          </a:stretch>
                        </p:blipFill>
                        <p:spPr>
                          <a:xfrm>
                            <a:off x="4733829" y="3697813"/>
                            <a:ext cx="542925" cy="515938"/>
                          </a:xfrm>
                          <a:prstGeom prst="rect">
                            <a:avLst/>
                          </a:prstGeom>
                        </p:spPr>
                      </p:pic>
                    </p:oleObj>
                  </mc:Fallback>
                </mc:AlternateContent>
              </a:graphicData>
            </a:graphic>
          </p:graphicFrame>
        </p:grpSp>
        <p:sp>
          <p:nvSpPr>
            <p:cNvPr id="18" name="TextBox 17">
              <a:extLst>
                <a:ext uri="{FF2B5EF4-FFF2-40B4-BE49-F238E27FC236}">
                  <a16:creationId xmlns:a16="http://schemas.microsoft.com/office/drawing/2014/main" id="{F0E24261-2BED-4BD8-A08D-395E2A0C5558}"/>
                </a:ext>
              </a:extLst>
            </p:cNvPr>
            <p:cNvSpPr txBox="1"/>
            <p:nvPr/>
          </p:nvSpPr>
          <p:spPr>
            <a:xfrm>
              <a:off x="1261969" y="4797152"/>
              <a:ext cx="408553" cy="461665"/>
            </a:xfrm>
            <a:prstGeom prst="rect">
              <a:avLst/>
            </a:prstGeom>
            <a:noFill/>
          </p:spPr>
          <p:txBody>
            <a:bodyPr wrap="square" rtlCol="0">
              <a:spAutoFit/>
            </a:bodyPr>
            <a:lstStyle/>
            <a:p>
              <a:r>
                <a:rPr lang="vi-VN" sz="2400" b="1" i="1" dirty="0">
                  <a:latin typeface="Times New Roman" panose="02020603050405020304" pitchFamily="18" charset="0"/>
                  <a:cs typeface="Times New Roman" panose="02020603050405020304" pitchFamily="18" charset="0"/>
                </a:rPr>
                <a:t>K</a:t>
              </a:r>
            </a:p>
          </p:txBody>
        </p:sp>
        <p:grpSp>
          <p:nvGrpSpPr>
            <p:cNvPr id="19" name="Group 18">
              <a:extLst>
                <a:ext uri="{FF2B5EF4-FFF2-40B4-BE49-F238E27FC236}">
                  <a16:creationId xmlns:a16="http://schemas.microsoft.com/office/drawing/2014/main" id="{9647D3DE-8436-4615-ABF4-EBD110DBE6AD}"/>
                </a:ext>
              </a:extLst>
            </p:cNvPr>
            <p:cNvGrpSpPr/>
            <p:nvPr/>
          </p:nvGrpSpPr>
          <p:grpSpPr>
            <a:xfrm>
              <a:off x="1640580" y="4629283"/>
              <a:ext cx="1133052" cy="568325"/>
              <a:chOff x="1672870" y="4635500"/>
              <a:chExt cx="1133052" cy="568325"/>
            </a:xfrm>
          </p:grpSpPr>
          <p:grpSp>
            <p:nvGrpSpPr>
              <p:cNvPr id="22" name="Group 21">
                <a:extLst>
                  <a:ext uri="{FF2B5EF4-FFF2-40B4-BE49-F238E27FC236}">
                    <a16:creationId xmlns:a16="http://schemas.microsoft.com/office/drawing/2014/main" id="{E03114A5-C0FC-4D20-AC0C-DA29F60D41F5}"/>
                  </a:ext>
                </a:extLst>
              </p:cNvPr>
              <p:cNvGrpSpPr/>
              <p:nvPr/>
            </p:nvGrpSpPr>
            <p:grpSpPr>
              <a:xfrm>
                <a:off x="1672870" y="5083501"/>
                <a:ext cx="694356" cy="72000"/>
                <a:chOff x="2005436" y="5083501"/>
                <a:chExt cx="694356" cy="72000"/>
              </a:xfrm>
            </p:grpSpPr>
            <p:cxnSp>
              <p:nvCxnSpPr>
                <p:cNvPr id="24" name="Straight Arrow Connector 23">
                  <a:extLst>
                    <a:ext uri="{FF2B5EF4-FFF2-40B4-BE49-F238E27FC236}">
                      <a16:creationId xmlns:a16="http://schemas.microsoft.com/office/drawing/2014/main" id="{5BF475B8-29C9-4DA9-8ECA-6653B842D4A8}"/>
                    </a:ext>
                  </a:extLst>
                </p:cNvPr>
                <p:cNvCxnSpPr/>
                <p:nvPr/>
              </p:nvCxnSpPr>
              <p:spPr>
                <a:xfrm>
                  <a:off x="2038839" y="5119501"/>
                  <a:ext cx="660953"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Flowchart: Connector 24">
                  <a:extLst>
                    <a:ext uri="{FF2B5EF4-FFF2-40B4-BE49-F238E27FC236}">
                      <a16:creationId xmlns:a16="http://schemas.microsoft.com/office/drawing/2014/main" id="{D2B3D6D0-59E8-4FB7-BDAB-16313B7764D4}"/>
                    </a:ext>
                  </a:extLst>
                </p:cNvPr>
                <p:cNvSpPr/>
                <p:nvPr/>
              </p:nvSpPr>
              <p:spPr>
                <a:xfrm>
                  <a:off x="2005436" y="5083501"/>
                  <a:ext cx="72000" cy="72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grpSp>
          <p:graphicFrame>
            <p:nvGraphicFramePr>
              <p:cNvPr id="23" name="Object 22">
                <a:extLst>
                  <a:ext uri="{FF2B5EF4-FFF2-40B4-BE49-F238E27FC236}">
                    <a16:creationId xmlns:a16="http://schemas.microsoft.com/office/drawing/2014/main" id="{36CE6C67-AA07-4BCE-AF92-E9FF44F29BA2}"/>
                  </a:ext>
                </a:extLst>
              </p:cNvPr>
              <p:cNvGraphicFramePr>
                <a:graphicFrameLocks noChangeAspect="1"/>
              </p:cNvGraphicFramePr>
              <p:nvPr>
                <p:extLst>
                  <p:ext uri="{D42A27DB-BD31-4B8C-83A1-F6EECF244321}">
                    <p14:modId xmlns:p14="http://schemas.microsoft.com/office/powerpoint/2010/main" val="1771744123"/>
                  </p:ext>
                </p:extLst>
              </p:nvPr>
            </p:nvGraphicFramePr>
            <p:xfrm>
              <a:off x="2348722" y="4635500"/>
              <a:ext cx="457200" cy="568325"/>
            </p:xfrm>
            <a:graphic>
              <a:graphicData uri="http://schemas.openxmlformats.org/presentationml/2006/ole">
                <mc:AlternateContent xmlns:mc="http://schemas.openxmlformats.org/markup-compatibility/2006">
                  <mc:Choice xmlns:v="urn:schemas-microsoft-com:vml" Requires="v">
                    <p:oleObj spid="_x0000_s25814" name="Equation" r:id="rId6" imgW="203040" imgH="253800" progId="Equation.DSMT4">
                      <p:embed/>
                    </p:oleObj>
                  </mc:Choice>
                  <mc:Fallback>
                    <p:oleObj name="Equation" r:id="rId6" imgW="203040" imgH="253800" progId="Equation.DSMT4">
                      <p:embed/>
                      <p:pic>
                        <p:nvPicPr>
                          <p:cNvPr id="113" name="Object 112"/>
                          <p:cNvPicPr/>
                          <p:nvPr/>
                        </p:nvPicPr>
                        <p:blipFill>
                          <a:blip r:embed="rId7"/>
                          <a:stretch>
                            <a:fillRect/>
                          </a:stretch>
                        </p:blipFill>
                        <p:spPr>
                          <a:xfrm>
                            <a:off x="2348722" y="4635500"/>
                            <a:ext cx="457200" cy="568325"/>
                          </a:xfrm>
                          <a:prstGeom prst="rect">
                            <a:avLst/>
                          </a:prstGeom>
                        </p:spPr>
                      </p:pic>
                    </p:oleObj>
                  </mc:Fallback>
                </mc:AlternateContent>
              </a:graphicData>
            </a:graphic>
          </p:graphicFrame>
        </p:grpSp>
        <p:cxnSp>
          <p:nvCxnSpPr>
            <p:cNvPr id="20" name="Straight Arrow Connector 19">
              <a:extLst>
                <a:ext uri="{FF2B5EF4-FFF2-40B4-BE49-F238E27FC236}">
                  <a16:creationId xmlns:a16="http://schemas.microsoft.com/office/drawing/2014/main" id="{EDAA3622-867F-4C25-8B79-55CF6A339608}"/>
                </a:ext>
              </a:extLst>
            </p:cNvPr>
            <p:cNvCxnSpPr/>
            <p:nvPr/>
          </p:nvCxnSpPr>
          <p:spPr>
            <a:xfrm>
              <a:off x="1674199" y="4307611"/>
              <a:ext cx="0" cy="79149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76B6515-AEAD-4657-80A3-CFC1911B5CE3}"/>
                </a:ext>
              </a:extLst>
            </p:cNvPr>
            <p:cNvSpPr txBox="1"/>
            <p:nvPr/>
          </p:nvSpPr>
          <p:spPr>
            <a:xfrm>
              <a:off x="1626623" y="4419646"/>
              <a:ext cx="408553" cy="461665"/>
            </a:xfrm>
            <a:prstGeom prst="rect">
              <a:avLst/>
            </a:prstGeom>
            <a:noFill/>
          </p:spPr>
          <p:txBody>
            <a:bodyPr wrap="square" rtlCol="0">
              <a:spAutoFit/>
            </a:bodyPr>
            <a:lstStyle/>
            <a:p>
              <a:r>
                <a:rPr lang="vi-VN" sz="2400" b="1" i="1" dirty="0">
                  <a:latin typeface="Times New Roman" panose="02020603050405020304" pitchFamily="18" charset="0"/>
                  <a:cs typeface="Times New Roman" panose="02020603050405020304" pitchFamily="18" charset="0"/>
                </a:rPr>
                <a:t>y</a:t>
              </a:r>
            </a:p>
          </p:txBody>
        </p:sp>
      </p:grpSp>
      <p:grpSp>
        <p:nvGrpSpPr>
          <p:cNvPr id="59" name="Group 58">
            <a:extLst>
              <a:ext uri="{FF2B5EF4-FFF2-40B4-BE49-F238E27FC236}">
                <a16:creationId xmlns:a16="http://schemas.microsoft.com/office/drawing/2014/main" id="{CB67E49D-41D8-48D6-8EA1-8D8E3307CBF6}"/>
              </a:ext>
            </a:extLst>
          </p:cNvPr>
          <p:cNvGrpSpPr/>
          <p:nvPr/>
        </p:nvGrpSpPr>
        <p:grpSpPr>
          <a:xfrm>
            <a:off x="2744376" y="884403"/>
            <a:ext cx="4523199" cy="993775"/>
            <a:chOff x="4139952" y="1811236"/>
            <a:chExt cx="4523199" cy="993775"/>
          </a:xfrm>
        </p:grpSpPr>
        <p:sp>
          <p:nvSpPr>
            <p:cNvPr id="60" name="TextBox 59">
              <a:extLst>
                <a:ext uri="{FF2B5EF4-FFF2-40B4-BE49-F238E27FC236}">
                  <a16:creationId xmlns:a16="http://schemas.microsoft.com/office/drawing/2014/main" id="{C729CB8C-66EA-45D3-9159-BB07EC9B3357}"/>
                </a:ext>
              </a:extLst>
            </p:cNvPr>
            <p:cNvSpPr txBox="1"/>
            <p:nvPr/>
          </p:nvSpPr>
          <p:spPr>
            <a:xfrm>
              <a:off x="4139952" y="2031231"/>
              <a:ext cx="3960440" cy="461665"/>
            </a:xfrm>
            <a:prstGeom prst="rect">
              <a:avLst/>
            </a:prstGeom>
            <a:noFill/>
          </p:spPr>
          <p:txBody>
            <a:bodyPr wrap="square" rtlCol="0">
              <a:spAutoFit/>
            </a:bodyPr>
            <a:lstStyle/>
            <a:p>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Công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thức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độ</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lớn</a:t>
              </a:r>
              <a:r>
                <a:rPr lang="en-US" sz="2400" i="1" dirty="0">
                  <a:solidFill>
                    <a:srgbClr val="FF0000"/>
                  </a:solidFill>
                  <a:latin typeface="Times New Roman" pitchFamily="18" charset="0"/>
                  <a:cs typeface="Times New Roman" pitchFamily="18" charset="0"/>
                </a:rPr>
                <a:t>: </a:t>
              </a:r>
              <a:endParaRPr lang="vi-VN" sz="2400" i="1" dirty="0">
                <a:solidFill>
                  <a:srgbClr val="FF0000"/>
                </a:solidFill>
                <a:latin typeface="Times New Roman" pitchFamily="18" charset="0"/>
                <a:cs typeface="Times New Roman" pitchFamily="18" charset="0"/>
              </a:endParaRPr>
            </a:p>
          </p:txBody>
        </p:sp>
        <p:graphicFrame>
          <p:nvGraphicFramePr>
            <p:cNvPr id="61" name="Object 60">
              <a:extLst>
                <a:ext uri="{FF2B5EF4-FFF2-40B4-BE49-F238E27FC236}">
                  <a16:creationId xmlns:a16="http://schemas.microsoft.com/office/drawing/2014/main" id="{0F6EDB11-DC09-4A56-BF25-79BE4E9F0D0F}"/>
                </a:ext>
              </a:extLst>
            </p:cNvPr>
            <p:cNvGraphicFramePr>
              <a:graphicFrameLocks noChangeAspect="1"/>
            </p:cNvGraphicFramePr>
            <p:nvPr>
              <p:extLst>
                <p:ext uri="{D42A27DB-BD31-4B8C-83A1-F6EECF244321}">
                  <p14:modId xmlns:p14="http://schemas.microsoft.com/office/powerpoint/2010/main" val="905030029"/>
                </p:ext>
              </p:extLst>
            </p:nvPr>
          </p:nvGraphicFramePr>
          <p:xfrm>
            <a:off x="6828001" y="1811236"/>
            <a:ext cx="1835150" cy="993775"/>
          </p:xfrm>
          <a:graphic>
            <a:graphicData uri="http://schemas.openxmlformats.org/presentationml/2006/ole">
              <mc:AlternateContent xmlns:mc="http://schemas.openxmlformats.org/markup-compatibility/2006">
                <mc:Choice xmlns:v="urn:schemas-microsoft-com:vml" Requires="v">
                  <p:oleObj spid="_x0000_s25815" name="Equation" r:id="rId8" imgW="914400" imgH="495000" progId="Equation.DSMT4">
                    <p:embed/>
                  </p:oleObj>
                </mc:Choice>
                <mc:Fallback>
                  <p:oleObj name="Equation" r:id="rId8" imgW="914400" imgH="495000" progId="Equation.DSMT4">
                    <p:embed/>
                    <p:pic>
                      <p:nvPicPr>
                        <p:cNvPr id="96" name="Object 95"/>
                        <p:cNvPicPr/>
                        <p:nvPr/>
                      </p:nvPicPr>
                      <p:blipFill>
                        <a:blip r:embed="rId9"/>
                        <a:stretch>
                          <a:fillRect/>
                        </a:stretch>
                      </p:blipFill>
                      <p:spPr>
                        <a:xfrm>
                          <a:off x="6828001" y="1811236"/>
                          <a:ext cx="1835150" cy="993775"/>
                        </a:xfrm>
                        <a:prstGeom prst="rect">
                          <a:avLst/>
                        </a:prstGeom>
                      </p:spPr>
                    </p:pic>
                  </p:oleObj>
                </mc:Fallback>
              </mc:AlternateContent>
            </a:graphicData>
          </a:graphic>
        </p:graphicFrame>
      </p:grpSp>
      <p:sp>
        <p:nvSpPr>
          <p:cNvPr id="62" name="TextBox 61">
            <a:extLst>
              <a:ext uri="{FF2B5EF4-FFF2-40B4-BE49-F238E27FC236}">
                <a16:creationId xmlns:a16="http://schemas.microsoft.com/office/drawing/2014/main" id="{85C4ACC8-0FC7-4226-9441-82EE5AF4BF7F}"/>
              </a:ext>
            </a:extLst>
          </p:cNvPr>
          <p:cNvSpPr txBox="1"/>
          <p:nvPr/>
        </p:nvSpPr>
        <p:spPr>
          <a:xfrm>
            <a:off x="4544576" y="1902346"/>
            <a:ext cx="6839704"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Trên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mcn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có</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Mx</a:t>
            </a:r>
            <a:r>
              <a:rPr lang="en-US" sz="2400" i="1" dirty="0">
                <a:latin typeface="Times New Roman" pitchFamily="18" charset="0"/>
                <a:cs typeface="Times New Roman" pitchFamily="18" charset="0"/>
              </a:rPr>
              <a:t> =0, </a:t>
            </a:r>
            <a:r>
              <a:rPr lang="en-US" sz="2400" i="1" dirty="0" err="1">
                <a:latin typeface="Times New Roman" pitchFamily="18" charset="0"/>
                <a:cs typeface="Times New Roman" pitchFamily="18" charset="0"/>
              </a:rPr>
              <a:t>ứng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suất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pháp</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bằng</a:t>
            </a:r>
            <a:r>
              <a:rPr lang="en-US" sz="2400" i="1" dirty="0">
                <a:latin typeface="Times New Roman" pitchFamily="18" charset="0"/>
                <a:cs typeface="Times New Roman" pitchFamily="18" charset="0"/>
              </a:rPr>
              <a:t> 0 </a:t>
            </a:r>
            <a:r>
              <a:rPr lang="en-US" sz="2400" i="1" dirty="0" err="1">
                <a:latin typeface="Times New Roman" pitchFamily="18" charset="0"/>
                <a:cs typeface="Times New Roman" pitchFamily="18" charset="0"/>
              </a:rPr>
              <a:t>tại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mọi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điểm</a:t>
            </a:r>
            <a:r>
              <a:rPr lang="en-US" sz="2400" i="1" dirty="0">
                <a:latin typeface="Times New Roman" pitchFamily="18" charset="0"/>
                <a:cs typeface="Times New Roman" pitchFamily="18" charset="0"/>
              </a:rPr>
              <a:t>.</a:t>
            </a:r>
            <a:endParaRPr lang="vi-VN" sz="2400" i="1" dirty="0">
              <a:latin typeface="Times New Roman" pitchFamily="18" charset="0"/>
              <a:cs typeface="Times New Roman" pitchFamily="18" charset="0"/>
            </a:endParaRPr>
          </a:p>
        </p:txBody>
      </p:sp>
      <p:sp>
        <p:nvSpPr>
          <p:cNvPr id="63" name="TextBox 62">
            <a:extLst>
              <a:ext uri="{FF2B5EF4-FFF2-40B4-BE49-F238E27FC236}">
                <a16:creationId xmlns:a16="http://schemas.microsoft.com/office/drawing/2014/main" id="{DCCE8A0D-4E8E-4DBC-889A-FD2525167153}"/>
              </a:ext>
            </a:extLst>
          </p:cNvPr>
          <p:cNvSpPr txBox="1"/>
          <p:nvPr/>
        </p:nvSpPr>
        <p:spPr>
          <a:xfrm>
            <a:off x="4540880" y="3011211"/>
            <a:ext cx="6839695"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Trên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mcn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có</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Mx</a:t>
            </a:r>
            <a:r>
              <a:rPr lang="en-US" sz="2400" i="1" dirty="0">
                <a:latin typeface="Times New Roman" pitchFamily="18" charset="0"/>
                <a:cs typeface="Times New Roman" pitchFamily="18" charset="0"/>
              </a:rPr>
              <a:t> ≠ 0:</a:t>
            </a:r>
            <a:endParaRPr lang="vi-VN" sz="2400" i="1" dirty="0">
              <a:latin typeface="Times New Roman" pitchFamily="18" charset="0"/>
              <a:cs typeface="Times New Roman" pitchFamily="18" charset="0"/>
            </a:endParaRPr>
          </a:p>
        </p:txBody>
      </p:sp>
      <p:sp>
        <p:nvSpPr>
          <p:cNvPr id="64" name="TextBox 63">
            <a:extLst>
              <a:ext uri="{FF2B5EF4-FFF2-40B4-BE49-F238E27FC236}">
                <a16:creationId xmlns:a16="http://schemas.microsoft.com/office/drawing/2014/main" id="{11332EC2-56EC-4FD6-B612-AF3497B3DD2D}"/>
              </a:ext>
            </a:extLst>
          </p:cNvPr>
          <p:cNvSpPr txBox="1"/>
          <p:nvPr/>
        </p:nvSpPr>
        <p:spPr>
          <a:xfrm>
            <a:off x="4540880" y="3537703"/>
            <a:ext cx="6839694" cy="830997"/>
          </a:xfrm>
          <a:prstGeom prst="rect">
            <a:avLst/>
          </a:prstGeom>
          <a:solidFill>
            <a:srgbClr val="92D050"/>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i="1" dirty="0">
                <a:latin typeface="Times New Roman" pitchFamily="18" charset="0"/>
                <a:cs typeface="Times New Roman" pitchFamily="18" charset="0"/>
                <a:sym typeface="Symbol"/>
              </a:rPr>
              <a:t>      </a:t>
            </a:r>
            <a:r>
              <a:rPr lang="en-US" sz="2400" i="1" dirty="0" err="1">
                <a:latin typeface="Times New Roman" pitchFamily="18" charset="0"/>
                <a:cs typeface="Times New Roman" pitchFamily="18" charset="0"/>
                <a:sym typeface="Symbol"/>
              </a:rPr>
              <a:t>Những</a:t>
            </a:r>
            <a:r>
              <a:rPr lang="en-US" sz="2400" i="1" dirty="0">
                <a:latin typeface="Times New Roman" pitchFamily="18" charset="0"/>
                <a:cs typeface="Times New Roman" pitchFamily="18" charset="0"/>
                <a:sym typeface="Symbol"/>
              </a:rPr>
              <a:t> </a:t>
            </a:r>
            <a:r>
              <a:rPr lang="en-US" sz="2400" i="1" dirty="0" err="1">
                <a:latin typeface="Times New Roman" pitchFamily="18" charset="0"/>
                <a:cs typeface="Times New Roman" pitchFamily="18" charset="0"/>
                <a:sym typeface="Symbol"/>
              </a:rPr>
              <a:t>điểm</a:t>
            </a:r>
            <a:r>
              <a:rPr lang="en-US" sz="2400" i="1" dirty="0">
                <a:latin typeface="Times New Roman" pitchFamily="18" charset="0"/>
                <a:cs typeface="Times New Roman" pitchFamily="18" charset="0"/>
                <a:sym typeface="Symbol"/>
              </a:rPr>
              <a:t> </a:t>
            </a:r>
            <a:r>
              <a:rPr lang="en-US" sz="2400" i="1" dirty="0" err="1">
                <a:latin typeface="Times New Roman" pitchFamily="18" charset="0"/>
                <a:cs typeface="Times New Roman" pitchFamily="18" charset="0"/>
                <a:sym typeface="Symbol"/>
              </a:rPr>
              <a:t>cùng</a:t>
            </a:r>
            <a:r>
              <a:rPr lang="en-US" sz="2400" i="1" dirty="0">
                <a:latin typeface="Times New Roman" pitchFamily="18" charset="0"/>
                <a:cs typeface="Times New Roman" pitchFamily="18" charset="0"/>
                <a:sym typeface="Symbol"/>
              </a:rPr>
              <a:t> </a:t>
            </a:r>
            <a:r>
              <a:rPr lang="en-US" sz="2400" i="1" dirty="0" err="1">
                <a:latin typeface="Times New Roman" pitchFamily="18" charset="0"/>
                <a:cs typeface="Times New Roman" pitchFamily="18" charset="0"/>
                <a:sym typeface="Symbol"/>
              </a:rPr>
              <a:t>nằm</a:t>
            </a:r>
            <a:r>
              <a:rPr lang="en-US" sz="2400" i="1" dirty="0">
                <a:latin typeface="Times New Roman" pitchFamily="18" charset="0"/>
                <a:cs typeface="Times New Roman" pitchFamily="18" charset="0"/>
                <a:sym typeface="Symbol"/>
              </a:rPr>
              <a:t> </a:t>
            </a:r>
            <a:r>
              <a:rPr lang="en-US" sz="2400" i="1" dirty="0" err="1">
                <a:latin typeface="Times New Roman" pitchFamily="18" charset="0"/>
                <a:cs typeface="Times New Roman" pitchFamily="18" charset="0"/>
                <a:sym typeface="Symbol"/>
              </a:rPr>
              <a:t>trên</a:t>
            </a:r>
            <a:r>
              <a:rPr lang="en-US" sz="2400" i="1" dirty="0">
                <a:latin typeface="Times New Roman" pitchFamily="18" charset="0"/>
                <a:cs typeface="Times New Roman" pitchFamily="18" charset="0"/>
                <a:sym typeface="Symbol"/>
              </a:rPr>
              <a:t> </a:t>
            </a:r>
            <a:r>
              <a:rPr lang="en-US" sz="2400" i="1" dirty="0" err="1">
                <a:latin typeface="Times New Roman" pitchFamily="18" charset="0"/>
                <a:cs typeface="Times New Roman" pitchFamily="18" charset="0"/>
                <a:sym typeface="Symbol"/>
              </a:rPr>
              <a:t>một</a:t>
            </a:r>
            <a:r>
              <a:rPr lang="en-US" sz="2400" i="1" dirty="0">
                <a:latin typeface="Times New Roman" pitchFamily="18" charset="0"/>
                <a:cs typeface="Times New Roman" pitchFamily="18" charset="0"/>
                <a:sym typeface="Symbol"/>
              </a:rPr>
              <a:t> </a:t>
            </a:r>
            <a:r>
              <a:rPr lang="en-US" sz="2400" i="1" dirty="0" err="1">
                <a:latin typeface="Times New Roman" pitchFamily="18" charset="0"/>
                <a:cs typeface="Times New Roman" pitchFamily="18" charset="0"/>
                <a:sym typeface="Symbol"/>
              </a:rPr>
              <a:t>đường</a:t>
            </a:r>
            <a:r>
              <a:rPr lang="en-US" sz="2400" i="1" dirty="0">
                <a:latin typeface="Times New Roman" pitchFamily="18" charset="0"/>
                <a:cs typeface="Times New Roman" pitchFamily="18" charset="0"/>
                <a:sym typeface="Symbol"/>
              </a:rPr>
              <a:t> </a:t>
            </a:r>
            <a:r>
              <a:rPr lang="en-US" sz="2400" i="1" dirty="0" err="1">
                <a:latin typeface="Times New Roman" pitchFamily="18" charset="0"/>
                <a:cs typeface="Times New Roman" pitchFamily="18" charset="0"/>
                <a:sym typeface="Symbol"/>
              </a:rPr>
              <a:t>thẳng</a:t>
            </a:r>
            <a:r>
              <a:rPr lang="en-US" sz="2400" i="1" dirty="0">
                <a:latin typeface="Times New Roman" pitchFamily="18" charset="0"/>
                <a:cs typeface="Times New Roman" pitchFamily="18" charset="0"/>
                <a:sym typeface="Symbol"/>
              </a:rPr>
              <a:t> //x </a:t>
            </a:r>
            <a:r>
              <a:rPr lang="en-US" sz="2400" i="1" dirty="0" err="1">
                <a:latin typeface="Times New Roman" pitchFamily="18" charset="0"/>
                <a:cs typeface="Times New Roman" pitchFamily="18" charset="0"/>
                <a:sym typeface="Symbol"/>
              </a:rPr>
              <a:t>thì</a:t>
            </a:r>
            <a:r>
              <a:rPr lang="en-US" sz="2400" i="1" dirty="0">
                <a:latin typeface="Times New Roman" pitchFamily="18" charset="0"/>
                <a:cs typeface="Times New Roman" pitchFamily="18" charset="0"/>
                <a:sym typeface="Symbol"/>
              </a:rPr>
              <a:t> </a:t>
            </a:r>
            <a:r>
              <a:rPr lang="en-US" sz="2400" i="1" dirty="0" err="1">
                <a:latin typeface="Times New Roman" pitchFamily="18" charset="0"/>
                <a:cs typeface="Times New Roman" pitchFamily="18" charset="0"/>
                <a:sym typeface="Symbol"/>
              </a:rPr>
              <a:t>có</a:t>
            </a:r>
            <a:r>
              <a:rPr lang="en-US" sz="2400" i="1" dirty="0">
                <a:latin typeface="Times New Roman" pitchFamily="18" charset="0"/>
                <a:cs typeface="Times New Roman" pitchFamily="18" charset="0"/>
                <a:sym typeface="Symbol"/>
              </a:rPr>
              <a:t> </a:t>
            </a:r>
            <a:r>
              <a:rPr lang="en-US" sz="2400" i="1" dirty="0" err="1">
                <a:latin typeface="Times New Roman" pitchFamily="18" charset="0"/>
                <a:cs typeface="Times New Roman" pitchFamily="18" charset="0"/>
                <a:sym typeface="Symbol"/>
              </a:rPr>
              <a:t>ứng</a:t>
            </a:r>
            <a:r>
              <a:rPr lang="en-US" sz="2400" i="1" dirty="0">
                <a:latin typeface="Times New Roman" pitchFamily="18" charset="0"/>
                <a:cs typeface="Times New Roman" pitchFamily="18" charset="0"/>
                <a:sym typeface="Symbol"/>
              </a:rPr>
              <a:t> </a:t>
            </a:r>
            <a:r>
              <a:rPr lang="en-US" sz="2400" i="1" dirty="0" err="1">
                <a:latin typeface="Times New Roman" pitchFamily="18" charset="0"/>
                <a:cs typeface="Times New Roman" pitchFamily="18" charset="0"/>
                <a:sym typeface="Symbol"/>
              </a:rPr>
              <a:t>suất</a:t>
            </a:r>
            <a:r>
              <a:rPr lang="en-US" sz="2400" i="1" dirty="0">
                <a:latin typeface="Times New Roman" pitchFamily="18" charset="0"/>
                <a:cs typeface="Times New Roman" pitchFamily="18" charset="0"/>
                <a:sym typeface="Symbol"/>
              </a:rPr>
              <a:t> </a:t>
            </a:r>
            <a:r>
              <a:rPr lang="en-US" sz="2400" i="1" dirty="0" err="1">
                <a:latin typeface="Times New Roman" pitchFamily="18" charset="0"/>
                <a:cs typeface="Times New Roman" pitchFamily="18" charset="0"/>
                <a:sym typeface="Symbol"/>
              </a:rPr>
              <a:t>pháp</a:t>
            </a:r>
            <a:r>
              <a:rPr lang="en-US" sz="2400" i="1" dirty="0">
                <a:latin typeface="Times New Roman" pitchFamily="18" charset="0"/>
                <a:cs typeface="Times New Roman" pitchFamily="18" charset="0"/>
                <a:sym typeface="Symbol"/>
              </a:rPr>
              <a:t> </a:t>
            </a:r>
            <a:r>
              <a:rPr lang="en-US" sz="2400" i="1" dirty="0" err="1">
                <a:latin typeface="Times New Roman" pitchFamily="18" charset="0"/>
                <a:cs typeface="Times New Roman" pitchFamily="18" charset="0"/>
                <a:sym typeface="Symbol"/>
              </a:rPr>
              <a:t>như</a:t>
            </a:r>
            <a:r>
              <a:rPr lang="en-US" sz="2400" i="1" dirty="0">
                <a:latin typeface="Times New Roman" pitchFamily="18" charset="0"/>
                <a:cs typeface="Times New Roman" pitchFamily="18" charset="0"/>
                <a:sym typeface="Symbol"/>
              </a:rPr>
              <a:t> </a:t>
            </a:r>
            <a:r>
              <a:rPr lang="en-US" sz="2400" i="1" dirty="0" err="1">
                <a:latin typeface="Times New Roman" pitchFamily="18" charset="0"/>
                <a:cs typeface="Times New Roman" pitchFamily="18" charset="0"/>
                <a:sym typeface="Symbol"/>
              </a:rPr>
              <a:t>nhau</a:t>
            </a:r>
            <a:r>
              <a:rPr lang="en-US" sz="2400" i="1" dirty="0">
                <a:latin typeface="Times New Roman" pitchFamily="18" charset="0"/>
                <a:cs typeface="Times New Roman" pitchFamily="18" charset="0"/>
                <a:sym typeface="Symbol"/>
              </a:rPr>
              <a:t>.</a:t>
            </a:r>
            <a:endParaRPr lang="vi-VN" sz="2400" i="1" dirty="0">
              <a:latin typeface="Times New Roman" pitchFamily="18" charset="0"/>
              <a:cs typeface="Times New Roman" pitchFamily="18" charset="0"/>
            </a:endParaRPr>
          </a:p>
        </p:txBody>
      </p:sp>
      <p:sp>
        <p:nvSpPr>
          <p:cNvPr id="65" name="TextBox 64">
            <a:extLst>
              <a:ext uri="{FF2B5EF4-FFF2-40B4-BE49-F238E27FC236}">
                <a16:creationId xmlns:a16="http://schemas.microsoft.com/office/drawing/2014/main" id="{307294CA-3211-4F7A-948E-28A8FC7FF6F3}"/>
              </a:ext>
            </a:extLst>
          </p:cNvPr>
          <p:cNvSpPr txBox="1"/>
          <p:nvPr/>
        </p:nvSpPr>
        <p:spPr>
          <a:xfrm>
            <a:off x="4544569" y="4469473"/>
            <a:ext cx="6839694" cy="461665"/>
          </a:xfrm>
          <a:prstGeom prst="rect">
            <a:avLst/>
          </a:prstGeom>
          <a:solidFill>
            <a:srgbClr val="92D050"/>
          </a:solidFill>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2200" i="1">
                <a:latin typeface="Times New Roman" pitchFamily="18" charset="0"/>
                <a:cs typeface="Times New Roman" pitchFamily="18" charset="0"/>
              </a:defRPr>
            </a:lvl1pPr>
          </a:lstStyle>
          <a:p>
            <a:r>
              <a:rPr lang="en-US" sz="2400" dirty="0">
                <a:sym typeface="Symbol"/>
              </a:rPr>
              <a:t>      </a:t>
            </a:r>
            <a:r>
              <a:rPr lang="en-US" sz="2400" dirty="0" err="1">
                <a:sym typeface="Symbol"/>
              </a:rPr>
              <a:t>Những</a:t>
            </a:r>
            <a:r>
              <a:rPr lang="en-US" sz="2400" dirty="0">
                <a:sym typeface="Symbol"/>
              </a:rPr>
              <a:t> </a:t>
            </a:r>
            <a:r>
              <a:rPr lang="en-US" sz="2400" dirty="0" err="1">
                <a:sym typeface="Symbol"/>
              </a:rPr>
              <a:t>điểm</a:t>
            </a:r>
            <a:r>
              <a:rPr lang="en-US" sz="2400" dirty="0">
                <a:sym typeface="Symbol"/>
              </a:rPr>
              <a:t> </a:t>
            </a:r>
            <a:r>
              <a:rPr lang="en-US" sz="2400" dirty="0" err="1">
                <a:sym typeface="Symbol"/>
              </a:rPr>
              <a:t>thuộc</a:t>
            </a:r>
            <a:r>
              <a:rPr lang="en-US" sz="2400" dirty="0">
                <a:sym typeface="Symbol"/>
              </a:rPr>
              <a:t> x </a:t>
            </a:r>
            <a:r>
              <a:rPr lang="en-US" sz="2400" dirty="0" err="1">
                <a:sym typeface="Symbol"/>
              </a:rPr>
              <a:t>có</a:t>
            </a:r>
            <a:r>
              <a:rPr lang="en-US" sz="2400" dirty="0">
                <a:sym typeface="Symbol"/>
              </a:rPr>
              <a:t> </a:t>
            </a:r>
            <a:r>
              <a:rPr lang="en-US" sz="2400" dirty="0" err="1">
                <a:sym typeface="Symbol"/>
              </a:rPr>
              <a:t>ứng</a:t>
            </a:r>
            <a:r>
              <a:rPr lang="en-US" sz="2400" dirty="0">
                <a:sym typeface="Symbol"/>
              </a:rPr>
              <a:t> </a:t>
            </a:r>
            <a:r>
              <a:rPr lang="en-US" sz="2400" dirty="0" err="1">
                <a:sym typeface="Symbol"/>
              </a:rPr>
              <a:t>suất</a:t>
            </a:r>
            <a:r>
              <a:rPr lang="en-US" sz="2400" dirty="0">
                <a:sym typeface="Symbol"/>
              </a:rPr>
              <a:t> </a:t>
            </a:r>
            <a:r>
              <a:rPr lang="en-US" sz="2400" dirty="0" err="1">
                <a:sym typeface="Symbol"/>
              </a:rPr>
              <a:t>pháp</a:t>
            </a:r>
            <a:r>
              <a:rPr lang="en-US" sz="2400" dirty="0">
                <a:sym typeface="Symbol"/>
              </a:rPr>
              <a:t> </a:t>
            </a:r>
            <a:r>
              <a:rPr lang="en-US" sz="2400" dirty="0" err="1">
                <a:sym typeface="Symbol"/>
              </a:rPr>
              <a:t>bằng</a:t>
            </a:r>
            <a:r>
              <a:rPr lang="en-US" sz="2400" dirty="0">
                <a:sym typeface="Symbol"/>
              </a:rPr>
              <a:t> </a:t>
            </a:r>
            <a:r>
              <a:rPr lang="en-US" sz="2400">
                <a:sym typeface="Symbol"/>
              </a:rPr>
              <a:t>0.</a:t>
            </a:r>
            <a:endParaRPr lang="vi-VN" sz="2400" dirty="0"/>
          </a:p>
        </p:txBody>
      </p:sp>
      <p:sp>
        <p:nvSpPr>
          <p:cNvPr id="66" name="TextBox 65">
            <a:extLst>
              <a:ext uri="{FF2B5EF4-FFF2-40B4-BE49-F238E27FC236}">
                <a16:creationId xmlns:a16="http://schemas.microsoft.com/office/drawing/2014/main" id="{E1EAEE45-1850-4F9D-9589-F3FB02D4E26A}"/>
              </a:ext>
            </a:extLst>
          </p:cNvPr>
          <p:cNvSpPr txBox="1"/>
          <p:nvPr/>
        </p:nvSpPr>
        <p:spPr>
          <a:xfrm>
            <a:off x="4544575" y="4996623"/>
            <a:ext cx="6839689" cy="830997"/>
          </a:xfrm>
          <a:prstGeom prst="rect">
            <a:avLst/>
          </a:prstGeom>
          <a:solidFill>
            <a:srgbClr val="92D050"/>
          </a:solidFill>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2200" i="1">
                <a:latin typeface="Times New Roman" pitchFamily="18" charset="0"/>
                <a:cs typeface="Times New Roman" pitchFamily="18" charset="0"/>
              </a:defRPr>
            </a:lvl1pPr>
          </a:lstStyle>
          <a:p>
            <a:r>
              <a:rPr lang="en-US" sz="2400" dirty="0">
                <a:sym typeface="Symbol"/>
              </a:rPr>
              <a:t>      </a:t>
            </a:r>
            <a:r>
              <a:rPr lang="en-US" sz="2400" dirty="0" err="1">
                <a:sym typeface="Symbol"/>
              </a:rPr>
              <a:t>Độ</a:t>
            </a:r>
            <a:r>
              <a:rPr lang="en-US" sz="2400" dirty="0">
                <a:sym typeface="Symbol"/>
              </a:rPr>
              <a:t> </a:t>
            </a:r>
            <a:r>
              <a:rPr lang="en-US" sz="2400" dirty="0" err="1">
                <a:sym typeface="Symbol"/>
              </a:rPr>
              <a:t>lớn</a:t>
            </a:r>
            <a:r>
              <a:rPr lang="en-US" sz="2400" dirty="0">
                <a:sym typeface="Symbol"/>
              </a:rPr>
              <a:t> </a:t>
            </a:r>
            <a:r>
              <a:rPr lang="en-US" sz="2400" dirty="0" err="1">
                <a:sym typeface="Symbol"/>
              </a:rPr>
              <a:t>ứng</a:t>
            </a:r>
            <a:r>
              <a:rPr lang="en-US" sz="2400" dirty="0">
                <a:sym typeface="Symbol"/>
              </a:rPr>
              <a:t> </a:t>
            </a:r>
            <a:r>
              <a:rPr lang="en-US" sz="2400" dirty="0" err="1">
                <a:sym typeface="Symbol"/>
              </a:rPr>
              <a:t>suất</a:t>
            </a:r>
            <a:r>
              <a:rPr lang="en-US" sz="2400" dirty="0">
                <a:sym typeface="Symbol"/>
              </a:rPr>
              <a:t> </a:t>
            </a:r>
            <a:r>
              <a:rPr lang="en-US" sz="2400" dirty="0" err="1">
                <a:sym typeface="Symbol"/>
              </a:rPr>
              <a:t>pháp</a:t>
            </a:r>
            <a:r>
              <a:rPr lang="en-US" sz="2400" dirty="0">
                <a:sym typeface="Symbol"/>
              </a:rPr>
              <a:t> </a:t>
            </a:r>
            <a:r>
              <a:rPr lang="en-US" sz="2400" dirty="0" err="1">
                <a:sym typeface="Symbol"/>
              </a:rPr>
              <a:t>phân</a:t>
            </a:r>
            <a:r>
              <a:rPr lang="en-US" sz="2400" dirty="0">
                <a:sym typeface="Symbol"/>
              </a:rPr>
              <a:t> </a:t>
            </a:r>
            <a:r>
              <a:rPr lang="en-US" sz="2400" dirty="0" err="1">
                <a:sym typeface="Symbol"/>
              </a:rPr>
              <a:t>bố</a:t>
            </a:r>
            <a:r>
              <a:rPr lang="en-US" sz="2400" dirty="0">
                <a:sym typeface="Symbol"/>
              </a:rPr>
              <a:t> </a:t>
            </a:r>
            <a:r>
              <a:rPr lang="en-US" sz="2400" dirty="0" err="1">
                <a:sym typeface="Symbol"/>
              </a:rPr>
              <a:t>bậc</a:t>
            </a:r>
            <a:r>
              <a:rPr lang="en-US" sz="2400" dirty="0">
                <a:sym typeface="Symbol"/>
              </a:rPr>
              <a:t> </a:t>
            </a:r>
            <a:r>
              <a:rPr lang="en-US" sz="2400" dirty="0" err="1">
                <a:sym typeface="Symbol"/>
              </a:rPr>
              <a:t>nhất</a:t>
            </a:r>
            <a:r>
              <a:rPr lang="en-US" sz="2400" dirty="0">
                <a:sym typeface="Symbol"/>
              </a:rPr>
              <a:t> </a:t>
            </a:r>
            <a:r>
              <a:rPr lang="en-US" sz="2400" dirty="0" err="1">
                <a:sym typeface="Symbol"/>
              </a:rPr>
              <a:t>từ</a:t>
            </a:r>
            <a:r>
              <a:rPr lang="en-US" sz="2400" dirty="0">
                <a:sym typeface="Symbol"/>
              </a:rPr>
              <a:t> x </a:t>
            </a:r>
            <a:r>
              <a:rPr lang="en-US" sz="2400" dirty="0" err="1">
                <a:sym typeface="Symbol"/>
              </a:rPr>
              <a:t>ra</a:t>
            </a:r>
            <a:r>
              <a:rPr lang="en-US" sz="2400" dirty="0">
                <a:sym typeface="Symbol"/>
              </a:rPr>
              <a:t> </a:t>
            </a:r>
            <a:r>
              <a:rPr lang="en-US" sz="2400" err="1">
                <a:sym typeface="Symbol"/>
              </a:rPr>
              <a:t>biên</a:t>
            </a:r>
            <a:r>
              <a:rPr lang="en-US" sz="2400">
                <a:sym typeface="Symbol"/>
              </a:rPr>
              <a:t>.</a:t>
            </a:r>
            <a:endParaRPr lang="vi-VN" sz="2400" dirty="0"/>
          </a:p>
        </p:txBody>
      </p:sp>
      <p:sp>
        <p:nvSpPr>
          <p:cNvPr id="67" name="TextBox 66">
            <a:extLst>
              <a:ext uri="{FF2B5EF4-FFF2-40B4-BE49-F238E27FC236}">
                <a16:creationId xmlns:a16="http://schemas.microsoft.com/office/drawing/2014/main" id="{523FF573-D8CA-4B5E-B642-6ACE2AFBF4C8}"/>
              </a:ext>
            </a:extLst>
          </p:cNvPr>
          <p:cNvSpPr txBox="1"/>
          <p:nvPr/>
        </p:nvSpPr>
        <p:spPr>
          <a:xfrm>
            <a:off x="4544575" y="5860719"/>
            <a:ext cx="6839683" cy="830997"/>
          </a:xfrm>
          <a:prstGeom prst="rect">
            <a:avLst/>
          </a:prstGeom>
          <a:solidFill>
            <a:srgbClr val="92D050"/>
          </a:solidFill>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2200" i="1">
                <a:latin typeface="Times New Roman" pitchFamily="18" charset="0"/>
                <a:cs typeface="Times New Roman" pitchFamily="18" charset="0"/>
              </a:defRPr>
            </a:lvl1pPr>
          </a:lstStyle>
          <a:p>
            <a:r>
              <a:rPr lang="en-US" sz="2400" dirty="0">
                <a:sym typeface="Symbol"/>
              </a:rPr>
              <a:t>      </a:t>
            </a:r>
            <a:r>
              <a:rPr lang="en-US" sz="2400" dirty="0" err="1">
                <a:sym typeface="Symbol"/>
              </a:rPr>
              <a:t>Tại</a:t>
            </a:r>
            <a:r>
              <a:rPr lang="en-US" sz="2400" dirty="0">
                <a:sym typeface="Symbol"/>
              </a:rPr>
              <a:t> </a:t>
            </a:r>
            <a:r>
              <a:rPr lang="en-US" sz="2400" dirty="0" err="1">
                <a:sym typeface="Symbol"/>
              </a:rPr>
              <a:t>những</a:t>
            </a:r>
            <a:r>
              <a:rPr lang="en-US" sz="2400" dirty="0">
                <a:sym typeface="Symbol"/>
              </a:rPr>
              <a:t> </a:t>
            </a:r>
            <a:r>
              <a:rPr lang="en-US" sz="2400" dirty="0" err="1">
                <a:sym typeface="Symbol"/>
              </a:rPr>
              <a:t>điểm</a:t>
            </a:r>
            <a:r>
              <a:rPr lang="en-US" sz="2400" dirty="0">
                <a:sym typeface="Symbol"/>
              </a:rPr>
              <a:t> </a:t>
            </a:r>
            <a:r>
              <a:rPr lang="en-US" sz="2400" dirty="0" err="1">
                <a:sym typeface="Symbol"/>
              </a:rPr>
              <a:t>xa</a:t>
            </a:r>
            <a:r>
              <a:rPr lang="en-US" sz="2400" dirty="0">
                <a:sym typeface="Symbol"/>
              </a:rPr>
              <a:t> </a:t>
            </a:r>
            <a:r>
              <a:rPr lang="en-US" sz="2400" dirty="0" err="1">
                <a:sym typeface="Symbol"/>
              </a:rPr>
              <a:t>trục</a:t>
            </a:r>
            <a:r>
              <a:rPr lang="en-US" sz="2400" dirty="0">
                <a:sym typeface="Symbol"/>
              </a:rPr>
              <a:t> x </a:t>
            </a:r>
            <a:r>
              <a:rPr lang="en-US" sz="2400" dirty="0" err="1">
                <a:sym typeface="Symbol"/>
              </a:rPr>
              <a:t>nhất</a:t>
            </a:r>
            <a:r>
              <a:rPr lang="en-US" sz="2400" dirty="0">
                <a:sym typeface="Symbol"/>
              </a:rPr>
              <a:t> , </a:t>
            </a:r>
            <a:r>
              <a:rPr lang="en-US" sz="2400" dirty="0" err="1">
                <a:sym typeface="Symbol"/>
              </a:rPr>
              <a:t>độ</a:t>
            </a:r>
            <a:r>
              <a:rPr lang="en-US" sz="2400" dirty="0">
                <a:sym typeface="Symbol"/>
              </a:rPr>
              <a:t> </a:t>
            </a:r>
            <a:r>
              <a:rPr lang="en-US" sz="2400" dirty="0" err="1">
                <a:sym typeface="Symbol"/>
              </a:rPr>
              <a:t>lớn</a:t>
            </a:r>
            <a:r>
              <a:rPr lang="en-US" sz="2400" dirty="0">
                <a:sym typeface="Symbol"/>
              </a:rPr>
              <a:t> </a:t>
            </a:r>
            <a:r>
              <a:rPr lang="en-US" sz="2400" dirty="0" err="1">
                <a:sym typeface="Symbol"/>
              </a:rPr>
              <a:t>ứng</a:t>
            </a:r>
            <a:r>
              <a:rPr lang="en-US" sz="2400" dirty="0">
                <a:sym typeface="Symbol"/>
              </a:rPr>
              <a:t> </a:t>
            </a:r>
            <a:r>
              <a:rPr lang="en-US" sz="2400" dirty="0" err="1">
                <a:sym typeface="Symbol"/>
              </a:rPr>
              <a:t>suất</a:t>
            </a:r>
            <a:r>
              <a:rPr lang="en-US" sz="2400" dirty="0">
                <a:sym typeface="Symbol"/>
              </a:rPr>
              <a:t> </a:t>
            </a:r>
            <a:r>
              <a:rPr lang="en-US" sz="2400" dirty="0" err="1">
                <a:sym typeface="Symbol"/>
              </a:rPr>
              <a:t>pháp</a:t>
            </a:r>
            <a:r>
              <a:rPr lang="en-US" sz="2400" dirty="0">
                <a:sym typeface="Symbol"/>
              </a:rPr>
              <a:t> </a:t>
            </a:r>
            <a:r>
              <a:rPr lang="en-US" sz="2400" dirty="0" err="1">
                <a:sym typeface="Symbol"/>
              </a:rPr>
              <a:t>là</a:t>
            </a:r>
            <a:r>
              <a:rPr lang="en-US" sz="2400" dirty="0">
                <a:sym typeface="Symbol"/>
              </a:rPr>
              <a:t> </a:t>
            </a:r>
            <a:r>
              <a:rPr lang="en-US" sz="2400" dirty="0" err="1">
                <a:sym typeface="Symbol"/>
              </a:rPr>
              <a:t>lớn</a:t>
            </a:r>
            <a:r>
              <a:rPr lang="en-US" sz="2400" dirty="0">
                <a:sym typeface="Symbol"/>
              </a:rPr>
              <a:t> </a:t>
            </a:r>
            <a:r>
              <a:rPr lang="en-US" sz="2400" err="1">
                <a:sym typeface="Symbol"/>
              </a:rPr>
              <a:t>nhất</a:t>
            </a:r>
            <a:r>
              <a:rPr lang="en-US" sz="2400">
                <a:sym typeface="Symbol"/>
              </a:rPr>
              <a:t>.</a:t>
            </a:r>
            <a:endParaRPr lang="vi-VN" sz="2400" dirty="0"/>
          </a:p>
        </p:txBody>
      </p:sp>
      <p:sp>
        <p:nvSpPr>
          <p:cNvPr id="68" name="TextBox 67">
            <a:extLst>
              <a:ext uri="{FF2B5EF4-FFF2-40B4-BE49-F238E27FC236}">
                <a16:creationId xmlns:a16="http://schemas.microsoft.com/office/drawing/2014/main" id="{68EBCA69-F77F-4E4E-BDB5-14A979A826A0}"/>
              </a:ext>
            </a:extLst>
          </p:cNvPr>
          <p:cNvSpPr txBox="1"/>
          <p:nvPr/>
        </p:nvSpPr>
        <p:spPr>
          <a:xfrm>
            <a:off x="559422" y="1074724"/>
            <a:ext cx="202641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xét</a:t>
            </a:r>
            <a:r>
              <a:rPr lang="en-US" sz="2400" b="1" dirty="0">
                <a:latin typeface="Times New Roman" pitchFamily="18" charset="0"/>
                <a:cs typeface="Times New Roman" pitchFamily="18" charset="0"/>
              </a:rPr>
              <a:t>:</a:t>
            </a:r>
            <a:endParaRPr lang="vi-VN" sz="2400" i="1" dirty="0">
              <a:latin typeface="+mj-lt"/>
              <a:cs typeface="Times New Roman" pitchFamily="18" charset="0"/>
            </a:endParaRPr>
          </a:p>
        </p:txBody>
      </p:sp>
      <p:pic>
        <p:nvPicPr>
          <p:cNvPr id="69" name="Picture 68">
            <a:extLst>
              <a:ext uri="{FF2B5EF4-FFF2-40B4-BE49-F238E27FC236}">
                <a16:creationId xmlns:a16="http://schemas.microsoft.com/office/drawing/2014/main" id="{B1D53BA5-3074-4390-8C93-4810D85C3C9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315296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circle(in)">
                                      <p:cBhvr>
                                        <p:cTn id="12" dur="20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up)">
                                      <p:cBhvr>
                                        <p:cTn id="22" dur="500"/>
                                        <p:tgtEl>
                                          <p:spTgt spid="6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circle(in)">
                                      <p:cBhvr>
                                        <p:cTn id="27" dur="20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wipe(left)">
                                      <p:cBhvr>
                                        <p:cTn id="32" dur="500"/>
                                        <p:tgtEl>
                                          <p:spTgt spid="6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wipe(left)">
                                      <p:cBhvr>
                                        <p:cTn id="37" dur="500"/>
                                        <p:tgtEl>
                                          <p:spTgt spid="6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wipe(left)">
                                      <p:cBhvr>
                                        <p:cTn id="4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5" grpId="0" animBg="1"/>
      <p:bldP spid="66" grpId="0" animBg="1"/>
      <p:bldP spid="67" grpId="0" animBg="1"/>
      <p:bldP spid="6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13CF-7801-4E6E-B02C-236C4889D5EA}"/>
              </a:ext>
            </a:extLst>
          </p:cNvPr>
          <p:cNvSpPr>
            <a:spLocks noGrp="1"/>
          </p:cNvSpPr>
          <p:nvPr>
            <p:ph type="title"/>
          </p:nvPr>
        </p:nvSpPr>
        <p:spPr>
          <a:xfrm>
            <a:off x="391231" y="914186"/>
            <a:ext cx="10168128" cy="635102"/>
          </a:xfrm>
        </p:spPr>
        <p:txBody>
          <a:bodyPr>
            <a:normAutofit/>
          </a:bodyPr>
          <a:lstStyle/>
          <a:p>
            <a:r>
              <a:rPr lang="en-AU" sz="2400" b="1" i="1">
                <a:latin typeface="Times New Roman" panose="02020603050405020304" pitchFamily="18" charset="0"/>
                <a:cs typeface="Times New Roman" panose="02020603050405020304" pitchFamily="18" charset="0"/>
              </a:rPr>
              <a:t>7.3. </a:t>
            </a:r>
            <a:r>
              <a:rPr lang="en-AU" sz="2400" b="1" i="1" dirty="0" err="1">
                <a:latin typeface="Times New Roman" panose="02020603050405020304" pitchFamily="18" charset="0"/>
                <a:cs typeface="Times New Roman" panose="02020603050405020304" pitchFamily="18" charset="0"/>
              </a:rPr>
              <a:t>Biểu</a:t>
            </a:r>
            <a:r>
              <a:rPr lang="en-AU" sz="2400" b="1" i="1" dirty="0">
                <a:latin typeface="Times New Roman" panose="02020603050405020304" pitchFamily="18" charset="0"/>
                <a:cs typeface="Times New Roman" panose="02020603050405020304" pitchFamily="18" charset="0"/>
              </a:rPr>
              <a:t> </a:t>
            </a:r>
            <a:r>
              <a:rPr lang="en-AU" sz="2400" b="1" i="1" dirty="0" err="1">
                <a:latin typeface="Times New Roman" panose="02020603050405020304" pitchFamily="18" charset="0"/>
                <a:cs typeface="Times New Roman" panose="02020603050405020304" pitchFamily="18" charset="0"/>
              </a:rPr>
              <a:t>đồ</a:t>
            </a:r>
            <a:r>
              <a:rPr lang="en-AU" sz="2400" b="1" i="1" dirty="0">
                <a:latin typeface="Times New Roman" panose="02020603050405020304" pitchFamily="18" charset="0"/>
                <a:cs typeface="Times New Roman" panose="02020603050405020304" pitchFamily="18" charset="0"/>
              </a:rPr>
              <a:t> </a:t>
            </a:r>
            <a:r>
              <a:rPr lang="en-AU" sz="2400" b="1" i="1" dirty="0" err="1">
                <a:latin typeface="Times New Roman" panose="02020603050405020304" pitchFamily="18" charset="0"/>
                <a:cs typeface="Times New Roman" panose="02020603050405020304" pitchFamily="18" charset="0"/>
              </a:rPr>
              <a:t>ứng</a:t>
            </a:r>
            <a:r>
              <a:rPr lang="en-AU" sz="2400" b="1" i="1" dirty="0">
                <a:latin typeface="Times New Roman" panose="02020603050405020304" pitchFamily="18" charset="0"/>
                <a:cs typeface="Times New Roman" panose="02020603050405020304" pitchFamily="18" charset="0"/>
              </a:rPr>
              <a:t> </a:t>
            </a:r>
            <a:r>
              <a:rPr lang="en-AU" sz="2400" b="1" i="1" dirty="0" err="1">
                <a:latin typeface="Times New Roman" panose="02020603050405020304" pitchFamily="18" charset="0"/>
                <a:cs typeface="Times New Roman" panose="02020603050405020304" pitchFamily="18" charset="0"/>
              </a:rPr>
              <a:t>suất</a:t>
            </a:r>
            <a:r>
              <a:rPr lang="en-AU" sz="2400" b="1" i="1" dirty="0">
                <a:latin typeface="Times New Roman" panose="02020603050405020304" pitchFamily="18" charset="0"/>
                <a:cs typeface="Times New Roman" panose="02020603050405020304" pitchFamily="18" charset="0"/>
              </a:rPr>
              <a:t> </a:t>
            </a:r>
            <a:r>
              <a:rPr lang="en-AU" sz="2400" b="1" i="1" dirty="0" err="1">
                <a:latin typeface="Times New Roman" panose="02020603050405020304" pitchFamily="18" charset="0"/>
                <a:cs typeface="Times New Roman" panose="02020603050405020304" pitchFamily="18" charset="0"/>
              </a:rPr>
              <a:t>pháp</a:t>
            </a:r>
            <a:endParaRPr lang="en-AU" sz="2400" b="1" i="1"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74CEAF90-AB51-45EC-9835-AD3566AD378A}"/>
              </a:ext>
            </a:extLst>
          </p:cNvPr>
          <p:cNvSpPr>
            <a:spLocks noChangeArrowheads="1"/>
          </p:cNvSpPr>
          <p:nvPr/>
        </p:nvSpPr>
        <p:spPr bwMode="auto">
          <a:xfrm>
            <a:off x="0" y="3529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pSp>
        <p:nvGrpSpPr>
          <p:cNvPr id="20" name="Group 19">
            <a:extLst>
              <a:ext uri="{FF2B5EF4-FFF2-40B4-BE49-F238E27FC236}">
                <a16:creationId xmlns:a16="http://schemas.microsoft.com/office/drawing/2014/main" id="{0B57A748-B9C9-449B-AC07-233596A44818}"/>
              </a:ext>
            </a:extLst>
          </p:cNvPr>
          <p:cNvGrpSpPr/>
          <p:nvPr/>
        </p:nvGrpSpPr>
        <p:grpSpPr>
          <a:xfrm>
            <a:off x="6823772" y="2062837"/>
            <a:ext cx="3595090" cy="3951998"/>
            <a:chOff x="5210547" y="2331292"/>
            <a:chExt cx="3595090" cy="3951998"/>
          </a:xfrm>
        </p:grpSpPr>
        <p:grpSp>
          <p:nvGrpSpPr>
            <p:cNvPr id="21" name="Group 20">
              <a:extLst>
                <a:ext uri="{FF2B5EF4-FFF2-40B4-BE49-F238E27FC236}">
                  <a16:creationId xmlns:a16="http://schemas.microsoft.com/office/drawing/2014/main" id="{6ABBF124-244B-4563-934C-DC3E52C8925C}"/>
                </a:ext>
              </a:extLst>
            </p:cNvPr>
            <p:cNvGrpSpPr/>
            <p:nvPr/>
          </p:nvGrpSpPr>
          <p:grpSpPr>
            <a:xfrm>
              <a:off x="5210547" y="2331292"/>
              <a:ext cx="3595090" cy="3951998"/>
              <a:chOff x="5210547" y="2331292"/>
              <a:chExt cx="3595090" cy="3951998"/>
            </a:xfrm>
          </p:grpSpPr>
          <p:cxnSp>
            <p:nvCxnSpPr>
              <p:cNvPr id="24" name="Straight Connector 23">
                <a:extLst>
                  <a:ext uri="{FF2B5EF4-FFF2-40B4-BE49-F238E27FC236}">
                    <a16:creationId xmlns:a16="http://schemas.microsoft.com/office/drawing/2014/main" id="{97C09BDF-F502-4DA3-A71D-0FE43C7E8629}"/>
                  </a:ext>
                </a:extLst>
              </p:cNvPr>
              <p:cNvCxnSpPr/>
              <p:nvPr/>
            </p:nvCxnSpPr>
            <p:spPr>
              <a:xfrm>
                <a:off x="6759152" y="2331292"/>
                <a:ext cx="0" cy="2931731"/>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ED44852-7608-494F-8C8A-7508762A6BD3}"/>
                  </a:ext>
                </a:extLst>
              </p:cNvPr>
              <p:cNvCxnSpPr/>
              <p:nvPr/>
            </p:nvCxnSpPr>
            <p:spPr>
              <a:xfrm>
                <a:off x="5552477" y="2331293"/>
                <a:ext cx="1206675"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765169-6723-46EB-B6DB-96B2F64742AC}"/>
                  </a:ext>
                </a:extLst>
              </p:cNvPr>
              <p:cNvCxnSpPr/>
              <p:nvPr/>
            </p:nvCxnSpPr>
            <p:spPr>
              <a:xfrm>
                <a:off x="5552477" y="5276878"/>
                <a:ext cx="1206674"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F7073736-563C-4A3E-A8B0-B5CA6FA82EDB}"/>
                  </a:ext>
                </a:extLst>
              </p:cNvPr>
              <p:cNvGrpSpPr/>
              <p:nvPr/>
            </p:nvGrpSpPr>
            <p:grpSpPr>
              <a:xfrm>
                <a:off x="5210547" y="2331292"/>
                <a:ext cx="689520" cy="2931731"/>
                <a:chOff x="6000423" y="4509120"/>
                <a:chExt cx="479789" cy="2039988"/>
              </a:xfrm>
            </p:grpSpPr>
            <p:cxnSp>
              <p:nvCxnSpPr>
                <p:cNvPr id="38" name="Straight Connector 37">
                  <a:extLst>
                    <a:ext uri="{FF2B5EF4-FFF2-40B4-BE49-F238E27FC236}">
                      <a16:creationId xmlns:a16="http://schemas.microsoft.com/office/drawing/2014/main" id="{0FA6F227-769F-4A02-AA40-2169962F192F}"/>
                    </a:ext>
                  </a:extLst>
                </p:cNvPr>
                <p:cNvCxnSpPr/>
                <p:nvPr/>
              </p:nvCxnSpPr>
              <p:spPr>
                <a:xfrm>
                  <a:off x="6238348" y="4509120"/>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52764AC-E264-45FF-9E20-EE1E93291DC9}"/>
                    </a:ext>
                  </a:extLst>
                </p:cNvPr>
                <p:cNvCxnSpPr/>
                <p:nvPr/>
              </p:nvCxnSpPr>
              <p:spPr>
                <a:xfrm>
                  <a:off x="6238348" y="5297541"/>
                  <a:ext cx="2418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01F1785-FB4F-4094-B247-94870D6FDB98}"/>
                    </a:ext>
                  </a:extLst>
                </p:cNvPr>
                <p:cNvCxnSpPr/>
                <p:nvPr/>
              </p:nvCxnSpPr>
              <p:spPr>
                <a:xfrm>
                  <a:off x="6000423" y="5589240"/>
                  <a:ext cx="2418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3D1CCD6-AECC-441F-9A1B-E4195FAE37C6}"/>
                    </a:ext>
                  </a:extLst>
                </p:cNvPr>
                <p:cNvCxnSpPr/>
                <p:nvPr/>
              </p:nvCxnSpPr>
              <p:spPr>
                <a:xfrm>
                  <a:off x="6238348" y="5589240"/>
                  <a:ext cx="0" cy="95986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91B8ACE-BF61-4576-9290-B56B2D286E71}"/>
                    </a:ext>
                  </a:extLst>
                </p:cNvPr>
                <p:cNvCxnSpPr/>
                <p:nvPr/>
              </p:nvCxnSpPr>
              <p:spPr>
                <a:xfrm flipV="1">
                  <a:off x="6000423" y="5301209"/>
                  <a:ext cx="479789" cy="28803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BE001A32-70F2-4F72-818C-7783B9562566}"/>
                  </a:ext>
                </a:extLst>
              </p:cNvPr>
              <p:cNvGrpSpPr/>
              <p:nvPr/>
            </p:nvGrpSpPr>
            <p:grpSpPr>
              <a:xfrm>
                <a:off x="6454145" y="3339232"/>
                <a:ext cx="2351492" cy="2944058"/>
                <a:chOff x="5436902" y="4956543"/>
                <a:chExt cx="1636240" cy="2048567"/>
              </a:xfrm>
            </p:grpSpPr>
            <p:sp>
              <p:nvSpPr>
                <p:cNvPr id="30" name="Flowchart: Connector 29">
                  <a:extLst>
                    <a:ext uri="{FF2B5EF4-FFF2-40B4-BE49-F238E27FC236}">
                      <a16:creationId xmlns:a16="http://schemas.microsoft.com/office/drawing/2014/main" id="{A539D521-257C-49F6-A951-454080C0AD61}"/>
                    </a:ext>
                  </a:extLst>
                </p:cNvPr>
                <p:cNvSpPr/>
                <p:nvPr/>
              </p:nvSpPr>
              <p:spPr>
                <a:xfrm>
                  <a:off x="5633070" y="5263108"/>
                  <a:ext cx="36000" cy="36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grpSp>
              <p:nvGrpSpPr>
                <p:cNvPr id="31" name="Group 30">
                  <a:extLst>
                    <a:ext uri="{FF2B5EF4-FFF2-40B4-BE49-F238E27FC236}">
                      <a16:creationId xmlns:a16="http://schemas.microsoft.com/office/drawing/2014/main" id="{9302F515-7B98-4FB4-8F32-D85E7263D229}"/>
                    </a:ext>
                  </a:extLst>
                </p:cNvPr>
                <p:cNvGrpSpPr/>
                <p:nvPr/>
              </p:nvGrpSpPr>
              <p:grpSpPr>
                <a:xfrm>
                  <a:off x="5436902" y="4956543"/>
                  <a:ext cx="1636240" cy="2048567"/>
                  <a:chOff x="5436902" y="4956543"/>
                  <a:chExt cx="1636240" cy="2048567"/>
                </a:xfrm>
              </p:grpSpPr>
              <p:grpSp>
                <p:nvGrpSpPr>
                  <p:cNvPr id="32" name="Group 31">
                    <a:extLst>
                      <a:ext uri="{FF2B5EF4-FFF2-40B4-BE49-F238E27FC236}">
                        <a16:creationId xmlns:a16="http://schemas.microsoft.com/office/drawing/2014/main" id="{77DB33CF-34AE-44EC-8D88-1240A409B937}"/>
                      </a:ext>
                    </a:extLst>
                  </p:cNvPr>
                  <p:cNvGrpSpPr/>
                  <p:nvPr/>
                </p:nvGrpSpPr>
                <p:grpSpPr>
                  <a:xfrm>
                    <a:off x="5651070" y="5281968"/>
                    <a:ext cx="1369337" cy="1613325"/>
                    <a:chOff x="5291030" y="5229200"/>
                    <a:chExt cx="1369337" cy="1613325"/>
                  </a:xfrm>
                </p:grpSpPr>
                <p:cxnSp>
                  <p:nvCxnSpPr>
                    <p:cNvPr id="36" name="Straight Arrow Connector 35">
                      <a:extLst>
                        <a:ext uri="{FF2B5EF4-FFF2-40B4-BE49-F238E27FC236}">
                          <a16:creationId xmlns:a16="http://schemas.microsoft.com/office/drawing/2014/main" id="{93B21A90-FAC3-41B1-B689-B31A4FD93A9D}"/>
                        </a:ext>
                      </a:extLst>
                    </p:cNvPr>
                    <p:cNvCxnSpPr>
                      <a:stCxn id="30" idx="4"/>
                    </p:cNvCxnSpPr>
                    <p:nvPr/>
                  </p:nvCxnSpPr>
                  <p:spPr>
                    <a:xfrm flipH="1">
                      <a:off x="5291030" y="5246341"/>
                      <a:ext cx="1" cy="1596184"/>
                    </a:xfrm>
                    <a:prstGeom prst="straightConnector1">
                      <a:avLst/>
                    </a:prstGeom>
                    <a:ln w="12700">
                      <a:solidFill>
                        <a:schemeClr val="tx1"/>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83E844E6-85EF-4A02-9AFB-E6B542C3798A}"/>
                        </a:ext>
                      </a:extLst>
                    </p:cNvPr>
                    <p:cNvCxnSpPr/>
                    <p:nvPr/>
                  </p:nvCxnSpPr>
                  <p:spPr>
                    <a:xfrm>
                      <a:off x="5292080" y="5229200"/>
                      <a:ext cx="1368287" cy="0"/>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C160C249-8DA3-46E1-A022-099B9028C9E8}"/>
                      </a:ext>
                    </a:extLst>
                  </p:cNvPr>
                  <p:cNvSpPr txBox="1"/>
                  <p:nvPr/>
                </p:nvSpPr>
                <p:spPr>
                  <a:xfrm>
                    <a:off x="5669618" y="4956543"/>
                    <a:ext cx="268982" cy="321241"/>
                  </a:xfrm>
                  <a:prstGeom prst="rect">
                    <a:avLst/>
                  </a:prstGeom>
                  <a:noFill/>
                </p:spPr>
                <p:txBody>
                  <a:bodyPr wrap="square" rtlCol="0">
                    <a:spAutoFit/>
                  </a:bodyPr>
                  <a:lstStyle/>
                  <a:p>
                    <a:r>
                      <a:rPr lang="vi-VN" sz="2400" b="1" i="1" dirty="0">
                        <a:latin typeface="Times New Roman" panose="02020603050405020304" pitchFamily="18" charset="0"/>
                        <a:cs typeface="Times New Roman" panose="02020603050405020304" pitchFamily="18" charset="0"/>
                      </a:rPr>
                      <a:t>C</a:t>
                    </a:r>
                  </a:p>
                </p:txBody>
              </p:sp>
              <p:sp>
                <p:nvSpPr>
                  <p:cNvPr id="34" name="TextBox 33">
                    <a:extLst>
                      <a:ext uri="{FF2B5EF4-FFF2-40B4-BE49-F238E27FC236}">
                        <a16:creationId xmlns:a16="http://schemas.microsoft.com/office/drawing/2014/main" id="{8DBCAAD9-4E28-4C59-9FE7-2C2BDA1C1CA4}"/>
                      </a:ext>
                    </a:extLst>
                  </p:cNvPr>
                  <p:cNvSpPr txBox="1"/>
                  <p:nvPr/>
                </p:nvSpPr>
                <p:spPr>
                  <a:xfrm>
                    <a:off x="6804160" y="4966324"/>
                    <a:ext cx="268982" cy="321241"/>
                  </a:xfrm>
                  <a:prstGeom prst="rect">
                    <a:avLst/>
                  </a:prstGeom>
                  <a:noFill/>
                </p:spPr>
                <p:txBody>
                  <a:bodyPr wrap="square" rtlCol="0">
                    <a:spAutoFit/>
                  </a:bodyPr>
                  <a:lstStyle/>
                  <a:p>
                    <a:r>
                      <a:rPr lang="vi-VN" sz="2400" i="1" dirty="0">
                        <a:latin typeface="Times New Roman" panose="02020603050405020304" pitchFamily="18" charset="0"/>
                        <a:cs typeface="Times New Roman" panose="02020603050405020304" pitchFamily="18" charset="0"/>
                      </a:rPr>
                      <a:t>z</a:t>
                    </a:r>
                  </a:p>
                </p:txBody>
              </p:sp>
              <p:sp>
                <p:nvSpPr>
                  <p:cNvPr id="35" name="TextBox 34">
                    <a:extLst>
                      <a:ext uri="{FF2B5EF4-FFF2-40B4-BE49-F238E27FC236}">
                        <a16:creationId xmlns:a16="http://schemas.microsoft.com/office/drawing/2014/main" id="{825983D9-2B1C-49BE-B4C2-8AD13DC1EF7A}"/>
                      </a:ext>
                    </a:extLst>
                  </p:cNvPr>
                  <p:cNvSpPr txBox="1"/>
                  <p:nvPr/>
                </p:nvSpPr>
                <p:spPr>
                  <a:xfrm>
                    <a:off x="5436902" y="6683869"/>
                    <a:ext cx="221892" cy="321241"/>
                  </a:xfrm>
                  <a:prstGeom prst="rect">
                    <a:avLst/>
                  </a:prstGeom>
                  <a:noFill/>
                </p:spPr>
                <p:txBody>
                  <a:bodyPr wrap="square" rtlCol="0">
                    <a:spAutoFit/>
                  </a:bodyPr>
                  <a:lstStyle/>
                  <a:p>
                    <a:r>
                      <a:rPr lang="vi-VN" sz="2400" i="1" dirty="0">
                        <a:latin typeface="Times New Roman" panose="02020603050405020304" pitchFamily="18" charset="0"/>
                        <a:cs typeface="Times New Roman" panose="02020603050405020304" pitchFamily="18" charset="0"/>
                      </a:rPr>
                      <a:t>y</a:t>
                    </a:r>
                  </a:p>
                </p:txBody>
              </p:sp>
            </p:grpSp>
          </p:grpSp>
          <p:cxnSp>
            <p:nvCxnSpPr>
              <p:cNvPr id="29" name="Straight Connector 28">
                <a:extLst>
                  <a:ext uri="{FF2B5EF4-FFF2-40B4-BE49-F238E27FC236}">
                    <a16:creationId xmlns:a16="http://schemas.microsoft.com/office/drawing/2014/main" id="{32CB923E-9CC0-4A60-9BE2-FEF828174B5A}"/>
                  </a:ext>
                </a:extLst>
              </p:cNvPr>
              <p:cNvCxnSpPr/>
              <p:nvPr/>
            </p:nvCxnSpPr>
            <p:spPr>
              <a:xfrm flipH="1">
                <a:off x="5384342" y="3806911"/>
                <a:ext cx="1381807" cy="0"/>
              </a:xfrm>
              <a:prstGeom prst="line">
                <a:avLst/>
              </a:prstGeom>
              <a:ln w="19050">
                <a:prstDash val="lgDashDot"/>
              </a:ln>
            </p:spPr>
            <p:style>
              <a:lnRef idx="1">
                <a:schemeClr val="accent1"/>
              </a:lnRef>
              <a:fillRef idx="0">
                <a:schemeClr val="accent1"/>
              </a:fillRef>
              <a:effectRef idx="0">
                <a:schemeClr val="accent1"/>
              </a:effectRef>
              <a:fontRef idx="minor">
                <a:schemeClr val="tx1"/>
              </a:fontRef>
            </p:style>
          </p:cxnSp>
        </p:grpSp>
        <p:sp>
          <p:nvSpPr>
            <p:cNvPr id="22" name="Arc 21">
              <a:extLst>
                <a:ext uri="{FF2B5EF4-FFF2-40B4-BE49-F238E27FC236}">
                  <a16:creationId xmlns:a16="http://schemas.microsoft.com/office/drawing/2014/main" id="{28285DF0-0163-4288-8D12-3E3F2EEAC8CA}"/>
                </a:ext>
              </a:extLst>
            </p:cNvPr>
            <p:cNvSpPr/>
            <p:nvPr/>
          </p:nvSpPr>
          <p:spPr>
            <a:xfrm rot="20455403">
              <a:off x="6389930" y="3223963"/>
              <a:ext cx="1052197" cy="1012816"/>
            </a:xfrm>
            <a:prstGeom prst="arc">
              <a:avLst>
                <a:gd name="adj1" fmla="val 16200000"/>
                <a:gd name="adj2" fmla="val 1584665"/>
              </a:avLst>
            </a:prstGeom>
            <a:ln w="31750">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graphicFrame>
          <p:nvGraphicFramePr>
            <p:cNvPr id="23" name="Object 22">
              <a:extLst>
                <a:ext uri="{FF2B5EF4-FFF2-40B4-BE49-F238E27FC236}">
                  <a16:creationId xmlns:a16="http://schemas.microsoft.com/office/drawing/2014/main" id="{578FD967-2A22-475A-B056-20A316C23D3C}"/>
                </a:ext>
              </a:extLst>
            </p:cNvPr>
            <p:cNvGraphicFramePr>
              <a:graphicFrameLocks noChangeAspect="1"/>
            </p:cNvGraphicFramePr>
            <p:nvPr>
              <p:extLst>
                <p:ext uri="{D42A27DB-BD31-4B8C-83A1-F6EECF244321}">
                  <p14:modId xmlns:p14="http://schemas.microsoft.com/office/powerpoint/2010/main" val="4038105131"/>
                </p:ext>
              </p:extLst>
            </p:nvPr>
          </p:nvGraphicFramePr>
          <p:xfrm>
            <a:off x="7070355" y="2788730"/>
            <a:ext cx="597989" cy="568262"/>
          </p:xfrm>
          <a:graphic>
            <a:graphicData uri="http://schemas.openxmlformats.org/presentationml/2006/ole">
              <mc:AlternateContent xmlns:mc="http://schemas.openxmlformats.org/markup-compatibility/2006">
                <mc:Choice xmlns:v="urn:schemas-microsoft-com:vml" Requires="v">
                  <p:oleObj spid="_x0000_s11450" name="Equation" r:id="rId3" imgW="266400" imgH="253800" progId="Equation.DSMT4">
                    <p:embed/>
                  </p:oleObj>
                </mc:Choice>
                <mc:Fallback>
                  <p:oleObj name="Equation" r:id="rId3" imgW="266400" imgH="253800" progId="Equation.DSMT4">
                    <p:embed/>
                    <p:pic>
                      <p:nvPicPr>
                        <p:cNvPr id="280" name="Object 279"/>
                        <p:cNvPicPr/>
                        <p:nvPr/>
                      </p:nvPicPr>
                      <p:blipFill>
                        <a:blip r:embed="rId4"/>
                        <a:stretch>
                          <a:fillRect/>
                        </a:stretch>
                      </p:blipFill>
                      <p:spPr>
                        <a:xfrm>
                          <a:off x="7070355" y="2788730"/>
                          <a:ext cx="597989" cy="568262"/>
                        </a:xfrm>
                        <a:prstGeom prst="rect">
                          <a:avLst/>
                        </a:prstGeom>
                      </p:spPr>
                    </p:pic>
                  </p:oleObj>
                </mc:Fallback>
              </mc:AlternateContent>
            </a:graphicData>
          </a:graphic>
        </p:graphicFrame>
      </p:grpSp>
      <p:grpSp>
        <p:nvGrpSpPr>
          <p:cNvPr id="43" name="Group 42">
            <a:extLst>
              <a:ext uri="{FF2B5EF4-FFF2-40B4-BE49-F238E27FC236}">
                <a16:creationId xmlns:a16="http://schemas.microsoft.com/office/drawing/2014/main" id="{8F440F4D-6E36-4219-80BD-505759FACCE1}"/>
              </a:ext>
            </a:extLst>
          </p:cNvPr>
          <p:cNvGrpSpPr/>
          <p:nvPr/>
        </p:nvGrpSpPr>
        <p:grpSpPr>
          <a:xfrm>
            <a:off x="2401075" y="2108812"/>
            <a:ext cx="3530633" cy="4035607"/>
            <a:chOff x="1483590" y="2356138"/>
            <a:chExt cx="3530633" cy="4035607"/>
          </a:xfrm>
        </p:grpSpPr>
        <p:sp>
          <p:nvSpPr>
            <p:cNvPr id="44" name="Rectangle 290820">
              <a:extLst>
                <a:ext uri="{FF2B5EF4-FFF2-40B4-BE49-F238E27FC236}">
                  <a16:creationId xmlns:a16="http://schemas.microsoft.com/office/drawing/2014/main" id="{38CED1D2-F584-48C5-BB33-022CACB3D770}"/>
                </a:ext>
              </a:extLst>
            </p:cNvPr>
            <p:cNvSpPr/>
            <p:nvPr/>
          </p:nvSpPr>
          <p:spPr>
            <a:xfrm>
              <a:off x="1483591" y="2356138"/>
              <a:ext cx="3530632" cy="4035607"/>
            </a:xfrm>
            <a:custGeom>
              <a:avLst/>
              <a:gdLst>
                <a:gd name="connsiteX0" fmla="*/ 0 w 3460782"/>
                <a:gd name="connsiteY0" fmla="*/ 0 h 2651307"/>
                <a:gd name="connsiteX1" fmla="*/ 3460782 w 3460782"/>
                <a:gd name="connsiteY1" fmla="*/ 0 h 2651307"/>
                <a:gd name="connsiteX2" fmla="*/ 3460782 w 3460782"/>
                <a:gd name="connsiteY2" fmla="*/ 2651307 h 2651307"/>
                <a:gd name="connsiteX3" fmla="*/ 0 w 3460782"/>
                <a:gd name="connsiteY3" fmla="*/ 2651307 h 2651307"/>
                <a:gd name="connsiteX4" fmla="*/ 0 w 3460782"/>
                <a:gd name="connsiteY4" fmla="*/ 0 h 2651307"/>
                <a:gd name="connsiteX0" fmla="*/ 0 w 3460782"/>
                <a:gd name="connsiteY0" fmla="*/ 1104900 h 3756207"/>
                <a:gd name="connsiteX1" fmla="*/ 1682782 w 3460782"/>
                <a:gd name="connsiteY1" fmla="*/ 0 h 3756207"/>
                <a:gd name="connsiteX2" fmla="*/ 3460782 w 3460782"/>
                <a:gd name="connsiteY2" fmla="*/ 3756207 h 3756207"/>
                <a:gd name="connsiteX3" fmla="*/ 0 w 3460782"/>
                <a:gd name="connsiteY3" fmla="*/ 3756207 h 3756207"/>
                <a:gd name="connsiteX4" fmla="*/ 0 w 3460782"/>
                <a:gd name="connsiteY4" fmla="*/ 1104900 h 3756207"/>
                <a:gd name="connsiteX0" fmla="*/ 0 w 3511582"/>
                <a:gd name="connsiteY0" fmla="*/ 1104900 h 3756207"/>
                <a:gd name="connsiteX1" fmla="*/ 1682782 w 3511582"/>
                <a:gd name="connsiteY1" fmla="*/ 0 h 3756207"/>
                <a:gd name="connsiteX2" fmla="*/ 3511582 w 3511582"/>
                <a:gd name="connsiteY2" fmla="*/ 2968807 h 3756207"/>
                <a:gd name="connsiteX3" fmla="*/ 0 w 3511582"/>
                <a:gd name="connsiteY3" fmla="*/ 3756207 h 3756207"/>
                <a:gd name="connsiteX4" fmla="*/ 0 w 3511582"/>
                <a:gd name="connsiteY4" fmla="*/ 1104900 h 3756207"/>
                <a:gd name="connsiteX0" fmla="*/ 0 w 3511582"/>
                <a:gd name="connsiteY0" fmla="*/ 1104900 h 4048307"/>
                <a:gd name="connsiteX1" fmla="*/ 1682782 w 3511582"/>
                <a:gd name="connsiteY1" fmla="*/ 0 h 4048307"/>
                <a:gd name="connsiteX2" fmla="*/ 3511582 w 3511582"/>
                <a:gd name="connsiteY2" fmla="*/ 2968807 h 4048307"/>
                <a:gd name="connsiteX3" fmla="*/ 1879600 w 3511582"/>
                <a:gd name="connsiteY3" fmla="*/ 4048307 h 4048307"/>
                <a:gd name="connsiteX4" fmla="*/ 0 w 3511582"/>
                <a:gd name="connsiteY4" fmla="*/ 1104900 h 4048307"/>
                <a:gd name="connsiteX0" fmla="*/ 0 w 3511582"/>
                <a:gd name="connsiteY0" fmla="*/ 1085850 h 4029257"/>
                <a:gd name="connsiteX1" fmla="*/ 1663732 w 3511582"/>
                <a:gd name="connsiteY1" fmla="*/ 0 h 4029257"/>
                <a:gd name="connsiteX2" fmla="*/ 3511582 w 3511582"/>
                <a:gd name="connsiteY2" fmla="*/ 2949757 h 4029257"/>
                <a:gd name="connsiteX3" fmla="*/ 1879600 w 3511582"/>
                <a:gd name="connsiteY3" fmla="*/ 4029257 h 4029257"/>
                <a:gd name="connsiteX4" fmla="*/ 0 w 3511582"/>
                <a:gd name="connsiteY4" fmla="*/ 1085850 h 4029257"/>
                <a:gd name="connsiteX0" fmla="*/ 0 w 3511582"/>
                <a:gd name="connsiteY0" fmla="*/ 1085850 h 4029257"/>
                <a:gd name="connsiteX1" fmla="*/ 1663732 w 3511582"/>
                <a:gd name="connsiteY1" fmla="*/ 0 h 4029257"/>
                <a:gd name="connsiteX2" fmla="*/ 3511582 w 3511582"/>
                <a:gd name="connsiteY2" fmla="*/ 2956107 h 4029257"/>
                <a:gd name="connsiteX3" fmla="*/ 1879600 w 3511582"/>
                <a:gd name="connsiteY3" fmla="*/ 4029257 h 4029257"/>
                <a:gd name="connsiteX4" fmla="*/ 0 w 3511582"/>
                <a:gd name="connsiteY4" fmla="*/ 1085850 h 4029257"/>
                <a:gd name="connsiteX0" fmla="*/ 0 w 3530632"/>
                <a:gd name="connsiteY0" fmla="*/ 1085850 h 4029257"/>
                <a:gd name="connsiteX1" fmla="*/ 1663732 w 3530632"/>
                <a:gd name="connsiteY1" fmla="*/ 0 h 4029257"/>
                <a:gd name="connsiteX2" fmla="*/ 3530632 w 3530632"/>
                <a:gd name="connsiteY2" fmla="*/ 2943407 h 4029257"/>
                <a:gd name="connsiteX3" fmla="*/ 1879600 w 3530632"/>
                <a:gd name="connsiteY3" fmla="*/ 4029257 h 4029257"/>
                <a:gd name="connsiteX4" fmla="*/ 0 w 3530632"/>
                <a:gd name="connsiteY4" fmla="*/ 1085850 h 4029257"/>
                <a:gd name="connsiteX0" fmla="*/ 0 w 3530632"/>
                <a:gd name="connsiteY0" fmla="*/ 1085850 h 4016557"/>
                <a:gd name="connsiteX1" fmla="*/ 1663732 w 3530632"/>
                <a:gd name="connsiteY1" fmla="*/ 0 h 4016557"/>
                <a:gd name="connsiteX2" fmla="*/ 3530632 w 3530632"/>
                <a:gd name="connsiteY2" fmla="*/ 2943407 h 4016557"/>
                <a:gd name="connsiteX3" fmla="*/ 1860550 w 3530632"/>
                <a:gd name="connsiteY3" fmla="*/ 4016557 h 4016557"/>
                <a:gd name="connsiteX4" fmla="*/ 0 w 3530632"/>
                <a:gd name="connsiteY4" fmla="*/ 1085850 h 4016557"/>
                <a:gd name="connsiteX0" fmla="*/ 0 w 3530632"/>
                <a:gd name="connsiteY0" fmla="*/ 1085850 h 4035607"/>
                <a:gd name="connsiteX1" fmla="*/ 1663732 w 3530632"/>
                <a:gd name="connsiteY1" fmla="*/ 0 h 4035607"/>
                <a:gd name="connsiteX2" fmla="*/ 3530632 w 3530632"/>
                <a:gd name="connsiteY2" fmla="*/ 2943407 h 4035607"/>
                <a:gd name="connsiteX3" fmla="*/ 1879600 w 3530632"/>
                <a:gd name="connsiteY3" fmla="*/ 4035607 h 4035607"/>
                <a:gd name="connsiteX4" fmla="*/ 0 w 3530632"/>
                <a:gd name="connsiteY4" fmla="*/ 1085850 h 4035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0632" h="4035607">
                  <a:moveTo>
                    <a:pt x="0" y="1085850"/>
                  </a:moveTo>
                  <a:lnTo>
                    <a:pt x="1663732" y="0"/>
                  </a:lnTo>
                  <a:lnTo>
                    <a:pt x="3530632" y="2943407"/>
                  </a:lnTo>
                  <a:lnTo>
                    <a:pt x="1879600" y="4035607"/>
                  </a:lnTo>
                  <a:lnTo>
                    <a:pt x="0" y="1085850"/>
                  </a:lnTo>
                  <a:close/>
                </a:path>
              </a:pathLst>
            </a:cu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cxnSp>
          <p:nvCxnSpPr>
            <p:cNvPr id="45" name="Straight Connector 44">
              <a:extLst>
                <a:ext uri="{FF2B5EF4-FFF2-40B4-BE49-F238E27FC236}">
                  <a16:creationId xmlns:a16="http://schemas.microsoft.com/office/drawing/2014/main" id="{161F071D-D19B-47B8-A237-C1ED67F1F997}"/>
                </a:ext>
              </a:extLst>
            </p:cNvPr>
            <p:cNvCxnSpPr/>
            <p:nvPr/>
          </p:nvCxnSpPr>
          <p:spPr>
            <a:xfrm>
              <a:off x="1483590" y="3433538"/>
              <a:ext cx="1854728" cy="293173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F0AC8B92-B898-43AC-9332-20B2E0F02511}"/>
                </a:ext>
              </a:extLst>
            </p:cNvPr>
            <p:cNvCxnSpPr/>
            <p:nvPr/>
          </p:nvCxnSpPr>
          <p:spPr>
            <a:xfrm flipH="1">
              <a:off x="1483590" y="2368318"/>
              <a:ext cx="1637401" cy="1073671"/>
            </a:xfrm>
            <a:prstGeom prst="straightConnector1">
              <a:avLst/>
            </a:prstGeom>
            <a:ln w="12700">
              <a:solidFill>
                <a:srgbClr val="00B050"/>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74DC6B2-8A72-4C9D-B5B5-65CB676B6584}"/>
                </a:ext>
              </a:extLst>
            </p:cNvPr>
            <p:cNvCxnSpPr/>
            <p:nvPr/>
          </p:nvCxnSpPr>
          <p:spPr>
            <a:xfrm>
              <a:off x="3152790" y="2359867"/>
              <a:ext cx="1854728" cy="293173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D7ED39AD-29B3-49CE-B0E9-532E4DB976CA}"/>
              </a:ext>
            </a:extLst>
          </p:cNvPr>
          <p:cNvGrpSpPr/>
          <p:nvPr/>
        </p:nvGrpSpPr>
        <p:grpSpPr>
          <a:xfrm>
            <a:off x="3324233" y="3955259"/>
            <a:ext cx="1933988" cy="1093683"/>
            <a:chOff x="2406748" y="4202585"/>
            <a:chExt cx="1933988" cy="1093683"/>
          </a:xfrm>
        </p:grpSpPr>
        <p:cxnSp>
          <p:nvCxnSpPr>
            <p:cNvPr id="49" name="Straight Arrow Connector 48">
              <a:extLst>
                <a:ext uri="{FF2B5EF4-FFF2-40B4-BE49-F238E27FC236}">
                  <a16:creationId xmlns:a16="http://schemas.microsoft.com/office/drawing/2014/main" id="{BA43545D-6D0D-46AA-A1BE-9DA183797325}"/>
                </a:ext>
              </a:extLst>
            </p:cNvPr>
            <p:cNvCxnSpPr/>
            <p:nvPr/>
          </p:nvCxnSpPr>
          <p:spPr>
            <a:xfrm flipH="1">
              <a:off x="2425106" y="4202585"/>
              <a:ext cx="1637401" cy="1073671"/>
            </a:xfrm>
            <a:prstGeom prst="straightConnector1">
              <a:avLst/>
            </a:prstGeom>
            <a:ln w="3175">
              <a:prstDash val="lgDash"/>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F1D539F-67E6-45BF-B93D-9E19F358E8F5}"/>
                </a:ext>
              </a:extLst>
            </p:cNvPr>
            <p:cNvCxnSpPr/>
            <p:nvPr/>
          </p:nvCxnSpPr>
          <p:spPr>
            <a:xfrm>
              <a:off x="4047267" y="4206229"/>
              <a:ext cx="293469" cy="0"/>
            </a:xfrm>
            <a:prstGeom prst="straightConnector1">
              <a:avLst/>
            </a:prstGeom>
            <a:ln w="38100" cmpd="sng">
              <a:solidFill>
                <a:srgbClr val="FF0000"/>
              </a:solidFill>
              <a:prstDash val="dash"/>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E4A4F3C1-E0F5-453A-B252-DCCC9E7AAB1A}"/>
                </a:ext>
              </a:extLst>
            </p:cNvPr>
            <p:cNvCxnSpPr/>
            <p:nvPr/>
          </p:nvCxnSpPr>
          <p:spPr>
            <a:xfrm>
              <a:off x="2406748" y="5296268"/>
              <a:ext cx="293469" cy="0"/>
            </a:xfrm>
            <a:prstGeom prst="straightConnector1">
              <a:avLst/>
            </a:prstGeom>
            <a:ln w="25400" cmpd="sng">
              <a:solidFill>
                <a:srgbClr val="FF000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5F549D37-745B-46BB-80E0-7CFA0719A1BF}"/>
                </a:ext>
              </a:extLst>
            </p:cNvPr>
            <p:cNvCxnSpPr/>
            <p:nvPr/>
          </p:nvCxnSpPr>
          <p:spPr>
            <a:xfrm>
              <a:off x="3215762" y="4763972"/>
              <a:ext cx="293469" cy="0"/>
            </a:xfrm>
            <a:prstGeom prst="straightConnector1">
              <a:avLst/>
            </a:prstGeom>
            <a:ln w="25400" cmpd="sng">
              <a:solidFill>
                <a:srgbClr val="FF0000"/>
              </a:solidFill>
              <a:prstDash val="sysDash"/>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64418E03-0C6D-4F96-827C-70C70BB24730}"/>
                </a:ext>
              </a:extLst>
            </p:cNvPr>
            <p:cNvCxnSpPr/>
            <p:nvPr/>
          </p:nvCxnSpPr>
          <p:spPr>
            <a:xfrm>
              <a:off x="3671987" y="4467592"/>
              <a:ext cx="293469" cy="0"/>
            </a:xfrm>
            <a:prstGeom prst="straightConnector1">
              <a:avLst/>
            </a:prstGeom>
            <a:ln w="25400" cmpd="sng">
              <a:solidFill>
                <a:srgbClr val="FF0000"/>
              </a:solidFill>
              <a:prstDash val="sysDash"/>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FDB589F-3749-48E6-A77E-2F0BC9FB0ABD}"/>
                </a:ext>
              </a:extLst>
            </p:cNvPr>
            <p:cNvCxnSpPr/>
            <p:nvPr/>
          </p:nvCxnSpPr>
          <p:spPr>
            <a:xfrm>
              <a:off x="2842687" y="5008450"/>
              <a:ext cx="293469" cy="0"/>
            </a:xfrm>
            <a:prstGeom prst="straightConnector1">
              <a:avLst/>
            </a:prstGeom>
            <a:ln w="25400" cmpd="sng">
              <a:solidFill>
                <a:srgbClr val="FF0000"/>
              </a:solidFill>
              <a:prstDash val="sysDash"/>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B171912F-F695-4562-96B5-3BCF51829DBE}"/>
                </a:ext>
              </a:extLst>
            </p:cNvPr>
            <p:cNvCxnSpPr/>
            <p:nvPr/>
          </p:nvCxnSpPr>
          <p:spPr>
            <a:xfrm flipH="1">
              <a:off x="2687020" y="4202585"/>
              <a:ext cx="1637401" cy="1073671"/>
            </a:xfrm>
            <a:prstGeom prst="straightConnector1">
              <a:avLst/>
            </a:prstGeom>
            <a:ln w="6350">
              <a:solidFill>
                <a:srgbClr val="00B050"/>
              </a:solidFill>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B98CA288-34FB-4DED-ACA4-0FD1C4ACF520}"/>
              </a:ext>
            </a:extLst>
          </p:cNvPr>
          <p:cNvGrpSpPr/>
          <p:nvPr/>
        </p:nvGrpSpPr>
        <p:grpSpPr>
          <a:xfrm>
            <a:off x="3329245" y="4476831"/>
            <a:ext cx="2215582" cy="1093683"/>
            <a:chOff x="2406748" y="4202585"/>
            <a:chExt cx="2215582" cy="1093683"/>
          </a:xfrm>
        </p:grpSpPr>
        <p:cxnSp>
          <p:nvCxnSpPr>
            <p:cNvPr id="57" name="Straight Arrow Connector 56">
              <a:extLst>
                <a:ext uri="{FF2B5EF4-FFF2-40B4-BE49-F238E27FC236}">
                  <a16:creationId xmlns:a16="http://schemas.microsoft.com/office/drawing/2014/main" id="{E85C252E-D6D0-4600-A9F1-3F77C972BC59}"/>
                </a:ext>
              </a:extLst>
            </p:cNvPr>
            <p:cNvCxnSpPr/>
            <p:nvPr/>
          </p:nvCxnSpPr>
          <p:spPr>
            <a:xfrm flipH="1">
              <a:off x="2425106" y="4202585"/>
              <a:ext cx="1637401" cy="1073671"/>
            </a:xfrm>
            <a:prstGeom prst="straightConnector1">
              <a:avLst/>
            </a:prstGeom>
            <a:ln w="3175">
              <a:prstDash val="lgDash"/>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B2E82D96-B2E7-45B3-A4F2-6FE24C2F8DD5}"/>
                </a:ext>
              </a:extLst>
            </p:cNvPr>
            <p:cNvCxnSpPr/>
            <p:nvPr/>
          </p:nvCxnSpPr>
          <p:spPr>
            <a:xfrm>
              <a:off x="4047267" y="4206229"/>
              <a:ext cx="573473" cy="0"/>
            </a:xfrm>
            <a:prstGeom prst="straightConnector1">
              <a:avLst/>
            </a:prstGeom>
            <a:ln w="25400" cmpd="sng">
              <a:solidFill>
                <a:srgbClr val="FF0000"/>
              </a:solidFill>
              <a:prstDash val="dash"/>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7D7965C7-290C-4BF6-8556-0DFE2AA07FFE}"/>
                </a:ext>
              </a:extLst>
            </p:cNvPr>
            <p:cNvCxnSpPr/>
            <p:nvPr/>
          </p:nvCxnSpPr>
          <p:spPr>
            <a:xfrm>
              <a:off x="2406748" y="5296268"/>
              <a:ext cx="553150" cy="0"/>
            </a:xfrm>
            <a:prstGeom prst="straightConnector1">
              <a:avLst/>
            </a:prstGeom>
            <a:ln w="25400" cmpd="sng">
              <a:solidFill>
                <a:srgbClr val="FF000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324E76A7-EA2F-4EBB-9A05-1597C8956430}"/>
                </a:ext>
              </a:extLst>
            </p:cNvPr>
            <p:cNvCxnSpPr/>
            <p:nvPr/>
          </p:nvCxnSpPr>
          <p:spPr>
            <a:xfrm>
              <a:off x="3215762" y="4763972"/>
              <a:ext cx="559138" cy="0"/>
            </a:xfrm>
            <a:prstGeom prst="straightConnector1">
              <a:avLst/>
            </a:prstGeom>
            <a:ln w="25400" cmpd="sng">
              <a:solidFill>
                <a:srgbClr val="FF0000"/>
              </a:solidFill>
              <a:prstDash val="dash"/>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645801E7-4ECC-4F88-BFC4-09A226B2D987}"/>
                </a:ext>
              </a:extLst>
            </p:cNvPr>
            <p:cNvCxnSpPr/>
            <p:nvPr/>
          </p:nvCxnSpPr>
          <p:spPr>
            <a:xfrm>
              <a:off x="3671987" y="4467592"/>
              <a:ext cx="522014" cy="0"/>
            </a:xfrm>
            <a:prstGeom prst="straightConnector1">
              <a:avLst/>
            </a:prstGeom>
            <a:ln w="25400" cmpd="sng">
              <a:solidFill>
                <a:srgbClr val="FF0000"/>
              </a:solidFill>
              <a:prstDash val="dash"/>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C9123AB0-32E5-4945-B113-E5BF65D6C3D1}"/>
                </a:ext>
              </a:extLst>
            </p:cNvPr>
            <p:cNvCxnSpPr/>
            <p:nvPr/>
          </p:nvCxnSpPr>
          <p:spPr>
            <a:xfrm>
              <a:off x="2842687" y="5008450"/>
              <a:ext cx="550194" cy="0"/>
            </a:xfrm>
            <a:prstGeom prst="straightConnector1">
              <a:avLst/>
            </a:prstGeom>
            <a:ln w="25400" cmpd="sng">
              <a:solidFill>
                <a:srgbClr val="FF0000"/>
              </a:solidFill>
              <a:prstDash val="dash"/>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53B2EC4E-20D3-4D4E-A4FF-A6DAFA9822B4}"/>
                </a:ext>
              </a:extLst>
            </p:cNvPr>
            <p:cNvCxnSpPr/>
            <p:nvPr/>
          </p:nvCxnSpPr>
          <p:spPr>
            <a:xfrm flipH="1">
              <a:off x="2984929" y="4202585"/>
              <a:ext cx="1637401" cy="1073671"/>
            </a:xfrm>
            <a:prstGeom prst="straightConnector1">
              <a:avLst/>
            </a:prstGeom>
            <a:ln w="3175">
              <a:solidFill>
                <a:srgbClr val="00B050"/>
              </a:solidFill>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45931B97-FAC8-4ACA-A1FF-8F98C8702DA9}"/>
              </a:ext>
            </a:extLst>
          </p:cNvPr>
          <p:cNvGrpSpPr/>
          <p:nvPr/>
        </p:nvGrpSpPr>
        <p:grpSpPr>
          <a:xfrm>
            <a:off x="1559628" y="2101554"/>
            <a:ext cx="5075952" cy="4489342"/>
            <a:chOff x="642143" y="2348880"/>
            <a:chExt cx="5075952" cy="4489342"/>
          </a:xfrm>
        </p:grpSpPr>
        <p:grpSp>
          <p:nvGrpSpPr>
            <p:cNvPr id="65" name="Group 64">
              <a:extLst>
                <a:ext uri="{FF2B5EF4-FFF2-40B4-BE49-F238E27FC236}">
                  <a16:creationId xmlns:a16="http://schemas.microsoft.com/office/drawing/2014/main" id="{5E588C31-962D-419E-BC60-900221B53137}"/>
                </a:ext>
              </a:extLst>
            </p:cNvPr>
            <p:cNvGrpSpPr/>
            <p:nvPr/>
          </p:nvGrpSpPr>
          <p:grpSpPr>
            <a:xfrm>
              <a:off x="642143" y="2348880"/>
              <a:ext cx="5075952" cy="4489342"/>
              <a:chOff x="684846" y="2481854"/>
              <a:chExt cx="5364709" cy="4744729"/>
            </a:xfrm>
          </p:grpSpPr>
          <p:cxnSp>
            <p:nvCxnSpPr>
              <p:cNvPr id="67" name="Straight Connector 66">
                <a:extLst>
                  <a:ext uri="{FF2B5EF4-FFF2-40B4-BE49-F238E27FC236}">
                    <a16:creationId xmlns:a16="http://schemas.microsoft.com/office/drawing/2014/main" id="{F8459D25-D136-486A-B61E-583C4F2033EB}"/>
                  </a:ext>
                </a:extLst>
              </p:cNvPr>
              <p:cNvCxnSpPr/>
              <p:nvPr/>
            </p:nvCxnSpPr>
            <p:spPr>
              <a:xfrm>
                <a:off x="4299787" y="2498402"/>
                <a:ext cx="0" cy="3098509"/>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466C20F-99E7-43AF-89B1-5C339A35501E}"/>
                  </a:ext>
                </a:extLst>
              </p:cNvPr>
              <p:cNvCxnSpPr/>
              <p:nvPr/>
            </p:nvCxnSpPr>
            <p:spPr>
              <a:xfrm>
                <a:off x="2549836" y="3628216"/>
                <a:ext cx="0" cy="3098509"/>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A90D55A-0DEC-4380-A2A4-733B27AEAB23}"/>
                  </a:ext>
                </a:extLst>
              </p:cNvPr>
              <p:cNvCxnSpPr/>
              <p:nvPr/>
            </p:nvCxnSpPr>
            <p:spPr>
              <a:xfrm flipV="1">
                <a:off x="2549836" y="2498402"/>
                <a:ext cx="1749951" cy="1129814"/>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566F7B1-AB0F-4669-832A-A6F665169548}"/>
                  </a:ext>
                </a:extLst>
              </p:cNvPr>
              <p:cNvCxnSpPr/>
              <p:nvPr/>
            </p:nvCxnSpPr>
            <p:spPr>
              <a:xfrm flipV="1">
                <a:off x="2549836" y="5596911"/>
                <a:ext cx="1749951" cy="1129814"/>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9500D1F-388B-40D4-994A-3C5C76D74774}"/>
                  </a:ext>
                </a:extLst>
              </p:cNvPr>
              <p:cNvCxnSpPr/>
              <p:nvPr/>
            </p:nvCxnSpPr>
            <p:spPr>
              <a:xfrm>
                <a:off x="1033045" y="3628216"/>
                <a:ext cx="1516791" cy="1"/>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B468A51-8BCD-4930-8824-40A3346780A9}"/>
                  </a:ext>
                </a:extLst>
              </p:cNvPr>
              <p:cNvCxnSpPr/>
              <p:nvPr/>
            </p:nvCxnSpPr>
            <p:spPr>
              <a:xfrm>
                <a:off x="2783443" y="2502398"/>
                <a:ext cx="1516344"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0F7F4A7-C35A-45FA-9A5F-D572F026784E}"/>
                  </a:ext>
                </a:extLst>
              </p:cNvPr>
              <p:cNvCxnSpPr/>
              <p:nvPr/>
            </p:nvCxnSpPr>
            <p:spPr>
              <a:xfrm>
                <a:off x="1122334" y="6741368"/>
                <a:ext cx="1427502"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0873BAAC-B754-4C02-8692-2D4674020F61}"/>
                  </a:ext>
                </a:extLst>
              </p:cNvPr>
              <p:cNvGrpSpPr/>
              <p:nvPr/>
            </p:nvGrpSpPr>
            <p:grpSpPr>
              <a:xfrm>
                <a:off x="684846" y="3628215"/>
                <a:ext cx="732284" cy="3111931"/>
                <a:chOff x="6522743" y="4509120"/>
                <a:chExt cx="482118" cy="2048825"/>
              </a:xfrm>
            </p:grpSpPr>
            <p:cxnSp>
              <p:nvCxnSpPr>
                <p:cNvPr id="95" name="Straight Connector 94">
                  <a:extLst>
                    <a:ext uri="{FF2B5EF4-FFF2-40B4-BE49-F238E27FC236}">
                      <a16:creationId xmlns:a16="http://schemas.microsoft.com/office/drawing/2014/main" id="{D5D1FBC5-06AC-42DF-9276-0A8BB1CF0350}"/>
                    </a:ext>
                  </a:extLst>
                </p:cNvPr>
                <p:cNvCxnSpPr/>
                <p:nvPr/>
              </p:nvCxnSpPr>
              <p:spPr>
                <a:xfrm>
                  <a:off x="6751989" y="4509120"/>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C4A46FF-9160-4CC6-B67F-8816D73F4472}"/>
                    </a:ext>
                  </a:extLst>
                </p:cNvPr>
                <p:cNvCxnSpPr/>
                <p:nvPr/>
              </p:nvCxnSpPr>
              <p:spPr>
                <a:xfrm>
                  <a:off x="6762997" y="5306378"/>
                  <a:ext cx="2418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3C1B294A-C534-4C06-8BF0-D5E9EBD960B0}"/>
                    </a:ext>
                  </a:extLst>
                </p:cNvPr>
                <p:cNvCxnSpPr/>
                <p:nvPr/>
              </p:nvCxnSpPr>
              <p:spPr>
                <a:xfrm>
                  <a:off x="6525073" y="5598077"/>
                  <a:ext cx="2418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E9B27E3A-3F94-42DF-B2D2-C0538C027311}"/>
                    </a:ext>
                  </a:extLst>
                </p:cNvPr>
                <p:cNvCxnSpPr/>
                <p:nvPr/>
              </p:nvCxnSpPr>
              <p:spPr>
                <a:xfrm>
                  <a:off x="6810775" y="5598077"/>
                  <a:ext cx="0" cy="959868"/>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96AD857-20C3-4E5C-BF06-CC9CA0951323}"/>
                    </a:ext>
                  </a:extLst>
                </p:cNvPr>
                <p:cNvCxnSpPr/>
                <p:nvPr/>
              </p:nvCxnSpPr>
              <p:spPr>
                <a:xfrm flipV="1">
                  <a:off x="6522743" y="5301209"/>
                  <a:ext cx="479789" cy="28803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608EB0F0-CAB3-4CED-B250-24CC9D0EFD9B}"/>
                  </a:ext>
                </a:extLst>
              </p:cNvPr>
              <p:cNvGrpSpPr/>
              <p:nvPr/>
            </p:nvGrpSpPr>
            <p:grpSpPr>
              <a:xfrm>
                <a:off x="1048929" y="2481854"/>
                <a:ext cx="1734514" cy="1146362"/>
                <a:chOff x="6767511" y="3754381"/>
                <a:chExt cx="1141966" cy="754739"/>
              </a:xfrm>
            </p:grpSpPr>
            <p:cxnSp>
              <p:nvCxnSpPr>
                <p:cNvPr id="90" name="Straight Connector 89">
                  <a:extLst>
                    <a:ext uri="{FF2B5EF4-FFF2-40B4-BE49-F238E27FC236}">
                      <a16:creationId xmlns:a16="http://schemas.microsoft.com/office/drawing/2014/main" id="{DED8A82E-3FBC-4904-9C21-297601764654}"/>
                    </a:ext>
                  </a:extLst>
                </p:cNvPr>
                <p:cNvCxnSpPr/>
                <p:nvPr/>
              </p:nvCxnSpPr>
              <p:spPr>
                <a:xfrm flipH="1">
                  <a:off x="6767511" y="4184550"/>
                  <a:ext cx="494477" cy="32457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1C5DD1FE-901B-4BA8-A75A-0EBCCD4CAC0A}"/>
                    </a:ext>
                  </a:extLst>
                </p:cNvPr>
                <p:cNvCxnSpPr/>
                <p:nvPr/>
              </p:nvCxnSpPr>
              <p:spPr>
                <a:xfrm>
                  <a:off x="7261988" y="4184550"/>
                  <a:ext cx="2154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E64DCD3-0453-43C8-82CF-D0DA8B91413A}"/>
                    </a:ext>
                  </a:extLst>
                </p:cNvPr>
                <p:cNvCxnSpPr/>
                <p:nvPr/>
              </p:nvCxnSpPr>
              <p:spPr>
                <a:xfrm>
                  <a:off x="7361400" y="3996108"/>
                  <a:ext cx="1854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7DA341A-47B2-4B83-B893-24E291BC4A18}"/>
                    </a:ext>
                  </a:extLst>
                </p:cNvPr>
                <p:cNvCxnSpPr/>
                <p:nvPr/>
              </p:nvCxnSpPr>
              <p:spPr>
                <a:xfrm>
                  <a:off x="7361400" y="3996108"/>
                  <a:ext cx="116027" cy="188442"/>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755D5F1D-E736-400B-B96F-30261774CDA3}"/>
                    </a:ext>
                  </a:extLst>
                </p:cNvPr>
                <p:cNvCxnSpPr/>
                <p:nvPr/>
              </p:nvCxnSpPr>
              <p:spPr>
                <a:xfrm flipH="1">
                  <a:off x="7546895" y="3754381"/>
                  <a:ext cx="362582" cy="24172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CEF1FF73-4B89-42AE-A00B-DA9998CC3AE5}"/>
                  </a:ext>
                </a:extLst>
              </p:cNvPr>
              <p:cNvGrpSpPr/>
              <p:nvPr/>
            </p:nvGrpSpPr>
            <p:grpSpPr>
              <a:xfrm>
                <a:off x="2312110" y="2719323"/>
                <a:ext cx="3737445" cy="4507260"/>
                <a:chOff x="4926164" y="4037632"/>
                <a:chExt cx="2460649" cy="2967478"/>
              </a:xfrm>
            </p:grpSpPr>
            <p:sp>
              <p:nvSpPr>
                <p:cNvPr id="80" name="Flowchart: Connector 79">
                  <a:extLst>
                    <a:ext uri="{FF2B5EF4-FFF2-40B4-BE49-F238E27FC236}">
                      <a16:creationId xmlns:a16="http://schemas.microsoft.com/office/drawing/2014/main" id="{416204EB-000C-499B-A60F-82C045D6BDB9}"/>
                    </a:ext>
                  </a:extLst>
                </p:cNvPr>
                <p:cNvSpPr/>
                <p:nvPr/>
              </p:nvSpPr>
              <p:spPr>
                <a:xfrm>
                  <a:off x="5633070" y="5263108"/>
                  <a:ext cx="36000" cy="36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grpSp>
              <p:nvGrpSpPr>
                <p:cNvPr id="81" name="Group 80">
                  <a:extLst>
                    <a:ext uri="{FF2B5EF4-FFF2-40B4-BE49-F238E27FC236}">
                      <a16:creationId xmlns:a16="http://schemas.microsoft.com/office/drawing/2014/main" id="{F9196545-988C-4CCD-BB39-D4A0A7B4762D}"/>
                    </a:ext>
                  </a:extLst>
                </p:cNvPr>
                <p:cNvGrpSpPr/>
                <p:nvPr/>
              </p:nvGrpSpPr>
              <p:grpSpPr>
                <a:xfrm>
                  <a:off x="4926164" y="4037632"/>
                  <a:ext cx="2460649" cy="2967478"/>
                  <a:chOff x="4926164" y="4037632"/>
                  <a:chExt cx="2460649" cy="2967478"/>
                </a:xfrm>
              </p:grpSpPr>
              <p:grpSp>
                <p:nvGrpSpPr>
                  <p:cNvPr id="82" name="Group 81">
                    <a:extLst>
                      <a:ext uri="{FF2B5EF4-FFF2-40B4-BE49-F238E27FC236}">
                        <a16:creationId xmlns:a16="http://schemas.microsoft.com/office/drawing/2014/main" id="{8FBCB82A-FBC5-47CB-B6E9-8691CEF0846D}"/>
                      </a:ext>
                    </a:extLst>
                  </p:cNvPr>
                  <p:cNvGrpSpPr/>
                  <p:nvPr/>
                </p:nvGrpSpPr>
                <p:grpSpPr>
                  <a:xfrm>
                    <a:off x="4926164" y="4305478"/>
                    <a:ext cx="2218711" cy="2589815"/>
                    <a:chOff x="4566124" y="4252710"/>
                    <a:chExt cx="2218711" cy="2589815"/>
                  </a:xfrm>
                </p:grpSpPr>
                <p:cxnSp>
                  <p:nvCxnSpPr>
                    <p:cNvPr id="87" name="Straight Arrow Connector 86">
                      <a:extLst>
                        <a:ext uri="{FF2B5EF4-FFF2-40B4-BE49-F238E27FC236}">
                          <a16:creationId xmlns:a16="http://schemas.microsoft.com/office/drawing/2014/main" id="{E2E0A887-2D3A-45B4-8279-43E2CDA113A7}"/>
                        </a:ext>
                      </a:extLst>
                    </p:cNvPr>
                    <p:cNvCxnSpPr>
                      <a:stCxn id="80" idx="4"/>
                    </p:cNvCxnSpPr>
                    <p:nvPr/>
                  </p:nvCxnSpPr>
                  <p:spPr>
                    <a:xfrm flipH="1">
                      <a:off x="5291030" y="5246341"/>
                      <a:ext cx="1" cy="1596184"/>
                    </a:xfrm>
                    <a:prstGeom prst="straightConnector1">
                      <a:avLst/>
                    </a:prstGeom>
                    <a:ln w="12700">
                      <a:solidFill>
                        <a:schemeClr val="tx1"/>
                      </a:solidFill>
                      <a:prstDash val="lgDash"/>
                      <a:tailEnd type="stealth" w="lg"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96876751-F0D9-4E9A-8F42-8597326F913C}"/>
                        </a:ext>
                      </a:extLst>
                    </p:cNvPr>
                    <p:cNvCxnSpPr/>
                    <p:nvPr/>
                  </p:nvCxnSpPr>
                  <p:spPr>
                    <a:xfrm>
                      <a:off x="5292080" y="5229200"/>
                      <a:ext cx="1080873" cy="0"/>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CD506497-CDFF-48BF-BA53-41DF3B4A1349}"/>
                        </a:ext>
                      </a:extLst>
                    </p:cNvPr>
                    <p:cNvCxnSpPr/>
                    <p:nvPr/>
                  </p:nvCxnSpPr>
                  <p:spPr>
                    <a:xfrm flipH="1">
                      <a:off x="4566124" y="4252710"/>
                      <a:ext cx="2218711" cy="1454846"/>
                    </a:xfrm>
                    <a:prstGeom prst="straightConnector1">
                      <a:avLst/>
                    </a:prstGeom>
                    <a:ln w="12700">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grpSp>
              <p:sp>
                <p:nvSpPr>
                  <p:cNvPr id="83" name="TextBox 82">
                    <a:extLst>
                      <a:ext uri="{FF2B5EF4-FFF2-40B4-BE49-F238E27FC236}">
                        <a16:creationId xmlns:a16="http://schemas.microsoft.com/office/drawing/2014/main" id="{A316AAF8-3875-4F9C-8645-AF6E8E9C0890}"/>
                      </a:ext>
                    </a:extLst>
                  </p:cNvPr>
                  <p:cNvSpPr txBox="1"/>
                  <p:nvPr/>
                </p:nvSpPr>
                <p:spPr>
                  <a:xfrm>
                    <a:off x="5346437" y="5083033"/>
                    <a:ext cx="268982" cy="321241"/>
                  </a:xfrm>
                  <a:prstGeom prst="rect">
                    <a:avLst/>
                  </a:prstGeom>
                  <a:noFill/>
                </p:spPr>
                <p:txBody>
                  <a:bodyPr wrap="square" rtlCol="0">
                    <a:spAutoFit/>
                  </a:bodyPr>
                  <a:lstStyle/>
                  <a:p>
                    <a:r>
                      <a:rPr lang="vi-VN" sz="2400" b="1" i="1" dirty="0">
                        <a:latin typeface="Times New Roman" panose="02020603050405020304" pitchFamily="18" charset="0"/>
                        <a:cs typeface="Times New Roman" panose="02020603050405020304" pitchFamily="18" charset="0"/>
                      </a:rPr>
                      <a:t>C</a:t>
                    </a:r>
                  </a:p>
                </p:txBody>
              </p:sp>
              <p:sp>
                <p:nvSpPr>
                  <p:cNvPr id="84" name="TextBox 83">
                    <a:extLst>
                      <a:ext uri="{FF2B5EF4-FFF2-40B4-BE49-F238E27FC236}">
                        <a16:creationId xmlns:a16="http://schemas.microsoft.com/office/drawing/2014/main" id="{55A3D924-7337-4C1F-8469-81A76C3DF7E3}"/>
                      </a:ext>
                    </a:extLst>
                  </p:cNvPr>
                  <p:cNvSpPr txBox="1"/>
                  <p:nvPr/>
                </p:nvSpPr>
                <p:spPr>
                  <a:xfrm>
                    <a:off x="6713943" y="5026510"/>
                    <a:ext cx="268982" cy="321241"/>
                  </a:xfrm>
                  <a:prstGeom prst="rect">
                    <a:avLst/>
                  </a:prstGeom>
                  <a:noFill/>
                </p:spPr>
                <p:txBody>
                  <a:bodyPr wrap="square" rtlCol="0">
                    <a:spAutoFit/>
                  </a:bodyPr>
                  <a:lstStyle/>
                  <a:p>
                    <a:r>
                      <a:rPr lang="vi-VN" sz="2400" i="1" dirty="0">
                        <a:latin typeface="Times New Roman" panose="02020603050405020304" pitchFamily="18" charset="0"/>
                        <a:cs typeface="Times New Roman" panose="02020603050405020304" pitchFamily="18" charset="0"/>
                      </a:rPr>
                      <a:t>z</a:t>
                    </a:r>
                  </a:p>
                </p:txBody>
              </p:sp>
              <p:sp>
                <p:nvSpPr>
                  <p:cNvPr id="85" name="TextBox 84">
                    <a:extLst>
                      <a:ext uri="{FF2B5EF4-FFF2-40B4-BE49-F238E27FC236}">
                        <a16:creationId xmlns:a16="http://schemas.microsoft.com/office/drawing/2014/main" id="{1C68C4A0-CB9C-4B21-A947-9A9E0359CF12}"/>
                      </a:ext>
                    </a:extLst>
                  </p:cNvPr>
                  <p:cNvSpPr txBox="1"/>
                  <p:nvPr/>
                </p:nvSpPr>
                <p:spPr>
                  <a:xfrm>
                    <a:off x="5436902" y="6683869"/>
                    <a:ext cx="221892" cy="321241"/>
                  </a:xfrm>
                  <a:prstGeom prst="rect">
                    <a:avLst/>
                  </a:prstGeom>
                  <a:noFill/>
                </p:spPr>
                <p:txBody>
                  <a:bodyPr wrap="square" rtlCol="0">
                    <a:spAutoFit/>
                  </a:bodyPr>
                  <a:lstStyle/>
                  <a:p>
                    <a:r>
                      <a:rPr lang="vi-VN" sz="2400" i="1" dirty="0">
                        <a:latin typeface="Times New Roman" panose="02020603050405020304" pitchFamily="18" charset="0"/>
                        <a:cs typeface="Times New Roman" panose="02020603050405020304" pitchFamily="18" charset="0"/>
                      </a:rPr>
                      <a:t>y</a:t>
                    </a:r>
                  </a:p>
                </p:txBody>
              </p:sp>
              <p:sp>
                <p:nvSpPr>
                  <p:cNvPr id="86" name="TextBox 85">
                    <a:extLst>
                      <a:ext uri="{FF2B5EF4-FFF2-40B4-BE49-F238E27FC236}">
                        <a16:creationId xmlns:a16="http://schemas.microsoft.com/office/drawing/2014/main" id="{6FBC6EC0-56D5-4F7E-851A-C2452E6B783A}"/>
                      </a:ext>
                    </a:extLst>
                  </p:cNvPr>
                  <p:cNvSpPr txBox="1"/>
                  <p:nvPr/>
                </p:nvSpPr>
                <p:spPr>
                  <a:xfrm>
                    <a:off x="7117831" y="4037632"/>
                    <a:ext cx="268982" cy="321241"/>
                  </a:xfrm>
                  <a:prstGeom prst="rect">
                    <a:avLst/>
                  </a:prstGeom>
                  <a:noFill/>
                </p:spPr>
                <p:txBody>
                  <a:bodyPr wrap="square" rtlCol="0">
                    <a:spAutoFit/>
                  </a:bodyPr>
                  <a:lstStyle/>
                  <a:p>
                    <a:r>
                      <a:rPr lang="vi-VN" sz="2400" i="1" dirty="0">
                        <a:latin typeface="Times New Roman" panose="02020603050405020304" pitchFamily="18" charset="0"/>
                        <a:cs typeface="Times New Roman" panose="02020603050405020304" pitchFamily="18" charset="0"/>
                      </a:rPr>
                      <a:t>x</a:t>
                    </a:r>
                  </a:p>
                </p:txBody>
              </p:sp>
            </p:grpSp>
          </p:grpSp>
          <p:grpSp>
            <p:nvGrpSpPr>
              <p:cNvPr id="77" name="Group 76">
                <a:extLst>
                  <a:ext uri="{FF2B5EF4-FFF2-40B4-BE49-F238E27FC236}">
                    <a16:creationId xmlns:a16="http://schemas.microsoft.com/office/drawing/2014/main" id="{5BCF5118-E861-4FDA-AEAC-E7BDF7E6D43A}"/>
                  </a:ext>
                </a:extLst>
              </p:cNvPr>
              <p:cNvGrpSpPr/>
              <p:nvPr/>
            </p:nvGrpSpPr>
            <p:grpSpPr>
              <a:xfrm>
                <a:off x="3048588" y="3589275"/>
                <a:ext cx="1210424" cy="1464628"/>
                <a:chOff x="4240689" y="3776391"/>
                <a:chExt cx="1098962" cy="1329768"/>
              </a:xfrm>
            </p:grpSpPr>
            <p:sp>
              <p:nvSpPr>
                <p:cNvPr id="78" name="Arc 77">
                  <a:extLst>
                    <a:ext uri="{FF2B5EF4-FFF2-40B4-BE49-F238E27FC236}">
                      <a16:creationId xmlns:a16="http://schemas.microsoft.com/office/drawing/2014/main" id="{F20055D0-1E8F-4D7B-A1A3-75609C7C6113}"/>
                    </a:ext>
                  </a:extLst>
                </p:cNvPr>
                <p:cNvSpPr/>
                <p:nvPr/>
              </p:nvSpPr>
              <p:spPr>
                <a:xfrm rot="20455403">
                  <a:off x="4240689" y="4186600"/>
                  <a:ext cx="955309" cy="919559"/>
                </a:xfrm>
                <a:prstGeom prst="arc">
                  <a:avLst>
                    <a:gd name="adj1" fmla="val 16200000"/>
                    <a:gd name="adj2" fmla="val 1584665"/>
                  </a:avLst>
                </a:prstGeom>
                <a:ln w="31750">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graphicFrame>
              <p:nvGraphicFramePr>
                <p:cNvPr id="79" name="Object 78">
                  <a:extLst>
                    <a:ext uri="{FF2B5EF4-FFF2-40B4-BE49-F238E27FC236}">
                      <a16:creationId xmlns:a16="http://schemas.microsoft.com/office/drawing/2014/main" id="{DC2922C4-4869-4ED8-A9B3-42E1B132E5B1}"/>
                    </a:ext>
                  </a:extLst>
                </p:cNvPr>
                <p:cNvGraphicFramePr>
                  <a:graphicFrameLocks noChangeAspect="1"/>
                </p:cNvGraphicFramePr>
                <p:nvPr>
                  <p:extLst>
                    <p:ext uri="{D42A27DB-BD31-4B8C-83A1-F6EECF244321}">
                      <p14:modId xmlns:p14="http://schemas.microsoft.com/office/powerpoint/2010/main" val="1546687347"/>
                    </p:ext>
                  </p:extLst>
                </p:nvPr>
              </p:nvGraphicFramePr>
              <p:xfrm>
                <a:off x="4796725" y="3776391"/>
                <a:ext cx="542926" cy="515938"/>
              </p:xfrm>
              <a:graphic>
                <a:graphicData uri="http://schemas.openxmlformats.org/presentationml/2006/ole">
                  <mc:AlternateContent xmlns:mc="http://schemas.openxmlformats.org/markup-compatibility/2006">
                    <mc:Choice xmlns:v="urn:schemas-microsoft-com:vml" Requires="v">
                      <p:oleObj spid="_x0000_s11451" name="Equation" r:id="rId5" imgW="266400" imgH="253800" progId="Equation.DSMT4">
                        <p:embed/>
                      </p:oleObj>
                    </mc:Choice>
                    <mc:Fallback>
                      <p:oleObj name="Equation" r:id="rId5" imgW="266400" imgH="253800" progId="Equation.DSMT4">
                        <p:embed/>
                        <p:pic>
                          <p:nvPicPr>
                            <p:cNvPr id="87" name="Object 86"/>
                            <p:cNvPicPr/>
                            <p:nvPr/>
                          </p:nvPicPr>
                          <p:blipFill>
                            <a:blip r:embed="rId6"/>
                            <a:stretch>
                              <a:fillRect/>
                            </a:stretch>
                          </p:blipFill>
                          <p:spPr>
                            <a:xfrm>
                              <a:off x="4796725" y="3776391"/>
                              <a:ext cx="542926" cy="515938"/>
                            </a:xfrm>
                            <a:prstGeom prst="rect">
                              <a:avLst/>
                            </a:prstGeom>
                          </p:spPr>
                        </p:pic>
                      </p:oleObj>
                    </mc:Fallback>
                  </mc:AlternateContent>
                </a:graphicData>
              </a:graphic>
            </p:graphicFrame>
          </p:grpSp>
        </p:grpSp>
        <p:cxnSp>
          <p:nvCxnSpPr>
            <p:cNvPr id="66" name="Straight Arrow Connector 65">
              <a:extLst>
                <a:ext uri="{FF2B5EF4-FFF2-40B4-BE49-F238E27FC236}">
                  <a16:creationId xmlns:a16="http://schemas.microsoft.com/office/drawing/2014/main" id="{68BE8C47-6E3B-4E89-AFB0-EBA7BD726272}"/>
                </a:ext>
              </a:extLst>
            </p:cNvPr>
            <p:cNvCxnSpPr/>
            <p:nvPr/>
          </p:nvCxnSpPr>
          <p:spPr>
            <a:xfrm>
              <a:off x="3222898" y="2848676"/>
              <a:ext cx="0" cy="1537801"/>
            </a:xfrm>
            <a:prstGeom prst="straightConnector1">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00" name="Group 99">
            <a:extLst>
              <a:ext uri="{FF2B5EF4-FFF2-40B4-BE49-F238E27FC236}">
                <a16:creationId xmlns:a16="http://schemas.microsoft.com/office/drawing/2014/main" id="{97F607EB-5CF5-4AD5-9B2C-274BB3BDA04B}"/>
              </a:ext>
            </a:extLst>
          </p:cNvPr>
          <p:cNvGrpSpPr/>
          <p:nvPr/>
        </p:nvGrpSpPr>
        <p:grpSpPr>
          <a:xfrm flipH="1" flipV="1">
            <a:off x="3006275" y="3071223"/>
            <a:ext cx="2000559" cy="1138262"/>
            <a:chOff x="2388214" y="4206229"/>
            <a:chExt cx="1952522" cy="1090039"/>
          </a:xfrm>
        </p:grpSpPr>
        <p:cxnSp>
          <p:nvCxnSpPr>
            <p:cNvPr id="101" name="Straight Arrow Connector 100">
              <a:extLst>
                <a:ext uri="{FF2B5EF4-FFF2-40B4-BE49-F238E27FC236}">
                  <a16:creationId xmlns:a16="http://schemas.microsoft.com/office/drawing/2014/main" id="{FF5F8732-EDC3-4ADA-A2CA-724A227AEDCA}"/>
                </a:ext>
              </a:extLst>
            </p:cNvPr>
            <p:cNvCxnSpPr/>
            <p:nvPr/>
          </p:nvCxnSpPr>
          <p:spPr>
            <a:xfrm flipH="1">
              <a:off x="2388214" y="4227353"/>
              <a:ext cx="1606018" cy="1068914"/>
            </a:xfrm>
            <a:prstGeom prst="straightConnector1">
              <a:avLst/>
            </a:prstGeom>
            <a:ln w="3175">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21BB63E4-A033-4D2F-BB1C-DD062CF7A27B}"/>
                </a:ext>
              </a:extLst>
            </p:cNvPr>
            <p:cNvCxnSpPr/>
            <p:nvPr/>
          </p:nvCxnSpPr>
          <p:spPr>
            <a:xfrm>
              <a:off x="4047267" y="4206229"/>
              <a:ext cx="293469" cy="0"/>
            </a:xfrm>
            <a:prstGeom prst="straightConnector1">
              <a:avLst/>
            </a:prstGeom>
            <a:ln w="25400" cmpd="sng">
              <a:solidFill>
                <a:srgbClr val="0070C0"/>
              </a:solidFill>
              <a:prstDash val="dash"/>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C4C5DB1C-3654-4DED-8D14-F4420E41B94F}"/>
                </a:ext>
              </a:extLst>
            </p:cNvPr>
            <p:cNvCxnSpPr/>
            <p:nvPr/>
          </p:nvCxnSpPr>
          <p:spPr>
            <a:xfrm>
              <a:off x="2406748" y="5296268"/>
              <a:ext cx="293469" cy="0"/>
            </a:xfrm>
            <a:prstGeom prst="straightConnector1">
              <a:avLst/>
            </a:prstGeom>
            <a:ln w="25400" cmpd="sng">
              <a:solidFill>
                <a:srgbClr val="0070C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EC601FC5-097F-420F-8B37-D3B1317B2D24}"/>
                </a:ext>
              </a:extLst>
            </p:cNvPr>
            <p:cNvCxnSpPr/>
            <p:nvPr/>
          </p:nvCxnSpPr>
          <p:spPr>
            <a:xfrm>
              <a:off x="3215762" y="4763972"/>
              <a:ext cx="293469" cy="0"/>
            </a:xfrm>
            <a:prstGeom prst="straightConnector1">
              <a:avLst/>
            </a:prstGeom>
            <a:ln w="25400" cmpd="sng">
              <a:solidFill>
                <a:srgbClr val="0070C0"/>
              </a:solidFill>
              <a:prstDash val="sysDash"/>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C9FECF16-0CB7-4127-8B61-ABC28554E33D}"/>
                </a:ext>
              </a:extLst>
            </p:cNvPr>
            <p:cNvCxnSpPr/>
            <p:nvPr/>
          </p:nvCxnSpPr>
          <p:spPr>
            <a:xfrm>
              <a:off x="3671987" y="4467592"/>
              <a:ext cx="293469" cy="0"/>
            </a:xfrm>
            <a:prstGeom prst="straightConnector1">
              <a:avLst/>
            </a:prstGeom>
            <a:ln w="25400" cmpd="sng">
              <a:solidFill>
                <a:srgbClr val="0070C0"/>
              </a:solidFill>
              <a:prstDash val="sysDash"/>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20AEE8D9-7C0F-4023-AAE0-14A1F4942D0B}"/>
                </a:ext>
              </a:extLst>
            </p:cNvPr>
            <p:cNvCxnSpPr/>
            <p:nvPr/>
          </p:nvCxnSpPr>
          <p:spPr>
            <a:xfrm>
              <a:off x="2842687" y="5008450"/>
              <a:ext cx="293469" cy="0"/>
            </a:xfrm>
            <a:prstGeom prst="straightConnector1">
              <a:avLst/>
            </a:prstGeom>
            <a:ln w="25400" cmpd="sng">
              <a:solidFill>
                <a:srgbClr val="0070C0"/>
              </a:solidFill>
              <a:prstDash val="sysDash"/>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ED9855E4-BE31-4F75-95DC-FA83A4DC4035}"/>
                </a:ext>
              </a:extLst>
            </p:cNvPr>
            <p:cNvCxnSpPr/>
            <p:nvPr/>
          </p:nvCxnSpPr>
          <p:spPr>
            <a:xfrm flipH="1">
              <a:off x="2687024" y="4209878"/>
              <a:ext cx="1637400" cy="1073671"/>
            </a:xfrm>
            <a:prstGeom prst="straightConnector1">
              <a:avLst/>
            </a:prstGeom>
            <a:ln w="3175">
              <a:solidFill>
                <a:srgbClr val="00B050"/>
              </a:solidFill>
              <a:prstDash val="lgDash"/>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08" name="Group 107">
            <a:extLst>
              <a:ext uri="{FF2B5EF4-FFF2-40B4-BE49-F238E27FC236}">
                <a16:creationId xmlns:a16="http://schemas.microsoft.com/office/drawing/2014/main" id="{53A3A3D0-AF7F-4A0D-88A8-C914F0B94E20}"/>
              </a:ext>
            </a:extLst>
          </p:cNvPr>
          <p:cNvGrpSpPr/>
          <p:nvPr/>
        </p:nvGrpSpPr>
        <p:grpSpPr>
          <a:xfrm flipH="1" flipV="1">
            <a:off x="2401075" y="2127825"/>
            <a:ext cx="2583929" cy="1058388"/>
            <a:chOff x="2373339" y="4206229"/>
            <a:chExt cx="2521884" cy="1013549"/>
          </a:xfrm>
        </p:grpSpPr>
        <p:cxnSp>
          <p:nvCxnSpPr>
            <p:cNvPr id="109" name="Straight Arrow Connector 108">
              <a:extLst>
                <a:ext uri="{FF2B5EF4-FFF2-40B4-BE49-F238E27FC236}">
                  <a16:creationId xmlns:a16="http://schemas.microsoft.com/office/drawing/2014/main" id="{08866884-A80B-44CE-A96B-97067E6CDFE2}"/>
                </a:ext>
              </a:extLst>
            </p:cNvPr>
            <p:cNvCxnSpPr/>
            <p:nvPr/>
          </p:nvCxnSpPr>
          <p:spPr>
            <a:xfrm flipH="1">
              <a:off x="2373339" y="4227353"/>
              <a:ext cx="1620893" cy="986343"/>
            </a:xfrm>
            <a:prstGeom prst="straightConnector1">
              <a:avLst/>
            </a:prstGeom>
            <a:ln w="3175">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09C06F62-55A3-4268-BD5B-5D2120112D7B}"/>
                </a:ext>
              </a:extLst>
            </p:cNvPr>
            <p:cNvCxnSpPr/>
            <p:nvPr/>
          </p:nvCxnSpPr>
          <p:spPr>
            <a:xfrm flipV="1">
              <a:off x="4047266" y="4206229"/>
              <a:ext cx="847957" cy="0"/>
            </a:xfrm>
            <a:prstGeom prst="straightConnector1">
              <a:avLst/>
            </a:prstGeom>
            <a:ln w="25400" cmpd="sng">
              <a:solidFill>
                <a:srgbClr val="0070C0"/>
              </a:solidFill>
              <a:prstDash val="solid"/>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4493BE7B-83DD-4174-BD5F-A682A0B14C5E}"/>
                </a:ext>
              </a:extLst>
            </p:cNvPr>
            <p:cNvCxnSpPr/>
            <p:nvPr/>
          </p:nvCxnSpPr>
          <p:spPr>
            <a:xfrm flipV="1">
              <a:off x="2405003" y="5219778"/>
              <a:ext cx="918175" cy="0"/>
            </a:xfrm>
            <a:prstGeom prst="straightConnector1">
              <a:avLst/>
            </a:prstGeom>
            <a:ln w="25400" cmpd="sng">
              <a:solidFill>
                <a:srgbClr val="0070C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C8E33C7A-0750-470A-90E9-EA02EF52EFF7}"/>
                </a:ext>
              </a:extLst>
            </p:cNvPr>
            <p:cNvCxnSpPr/>
            <p:nvPr/>
          </p:nvCxnSpPr>
          <p:spPr>
            <a:xfrm flipV="1">
              <a:off x="3227821" y="4705111"/>
              <a:ext cx="868361" cy="0"/>
            </a:xfrm>
            <a:prstGeom prst="straightConnector1">
              <a:avLst/>
            </a:prstGeom>
            <a:ln w="25400" cmpd="sng">
              <a:solidFill>
                <a:srgbClr val="0070C0"/>
              </a:solidFill>
              <a:prstDash val="solid"/>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A3F39D1A-1D7F-465B-B184-8DC589766F86}"/>
                </a:ext>
              </a:extLst>
            </p:cNvPr>
            <p:cNvCxnSpPr/>
            <p:nvPr/>
          </p:nvCxnSpPr>
          <p:spPr>
            <a:xfrm flipV="1">
              <a:off x="3594639" y="4455759"/>
              <a:ext cx="876605" cy="0"/>
            </a:xfrm>
            <a:prstGeom prst="straightConnector1">
              <a:avLst/>
            </a:prstGeom>
            <a:ln w="25400" cmpd="sng">
              <a:solidFill>
                <a:srgbClr val="0070C0"/>
              </a:solidFill>
              <a:prstDash val="solid"/>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41056DF5-D924-4D06-B56F-AAFEB166CAD5}"/>
                </a:ext>
              </a:extLst>
            </p:cNvPr>
            <p:cNvCxnSpPr/>
            <p:nvPr/>
          </p:nvCxnSpPr>
          <p:spPr>
            <a:xfrm flipV="1">
              <a:off x="2759374" y="5008450"/>
              <a:ext cx="864901" cy="0"/>
            </a:xfrm>
            <a:prstGeom prst="straightConnector1">
              <a:avLst/>
            </a:prstGeom>
            <a:ln w="25400" cmpd="sng">
              <a:solidFill>
                <a:srgbClr val="0070C0"/>
              </a:solidFill>
              <a:prstDash val="solid"/>
              <a:headEnd w="lg" len="lg"/>
              <a:tailEnd type="stealth" w="lg" len="lg"/>
            </a:ln>
          </p:spPr>
          <p:style>
            <a:lnRef idx="1">
              <a:schemeClr val="accent1"/>
            </a:lnRef>
            <a:fillRef idx="0">
              <a:schemeClr val="accent1"/>
            </a:fillRef>
            <a:effectRef idx="0">
              <a:schemeClr val="accent1"/>
            </a:effectRef>
            <a:fontRef idx="minor">
              <a:schemeClr val="tx1"/>
            </a:fontRef>
          </p:style>
        </p:cxnSp>
      </p:grpSp>
      <p:grpSp>
        <p:nvGrpSpPr>
          <p:cNvPr id="115" name="Group 114">
            <a:extLst>
              <a:ext uri="{FF2B5EF4-FFF2-40B4-BE49-F238E27FC236}">
                <a16:creationId xmlns:a16="http://schemas.microsoft.com/office/drawing/2014/main" id="{F421A5A4-9C94-4181-9D66-C9910C25B8FE}"/>
              </a:ext>
            </a:extLst>
          </p:cNvPr>
          <p:cNvGrpSpPr/>
          <p:nvPr/>
        </p:nvGrpSpPr>
        <p:grpSpPr>
          <a:xfrm flipH="1" flipV="1">
            <a:off x="2741888" y="2657065"/>
            <a:ext cx="2243117" cy="1052038"/>
            <a:chOff x="2373339" y="4206229"/>
            <a:chExt cx="2189256" cy="1007468"/>
          </a:xfrm>
        </p:grpSpPr>
        <p:cxnSp>
          <p:nvCxnSpPr>
            <p:cNvPr id="116" name="Straight Arrow Connector 115">
              <a:extLst>
                <a:ext uri="{FF2B5EF4-FFF2-40B4-BE49-F238E27FC236}">
                  <a16:creationId xmlns:a16="http://schemas.microsoft.com/office/drawing/2014/main" id="{50FF3745-1506-4B14-B574-5F7897FC16AF}"/>
                </a:ext>
              </a:extLst>
            </p:cNvPr>
            <p:cNvCxnSpPr/>
            <p:nvPr/>
          </p:nvCxnSpPr>
          <p:spPr>
            <a:xfrm flipH="1">
              <a:off x="2373339" y="4227353"/>
              <a:ext cx="1620893" cy="986343"/>
            </a:xfrm>
            <a:prstGeom prst="straightConnector1">
              <a:avLst/>
            </a:prstGeom>
            <a:ln w="3175">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FF2749B9-93EC-4187-9BAF-7229EDB75156}"/>
                </a:ext>
              </a:extLst>
            </p:cNvPr>
            <p:cNvCxnSpPr/>
            <p:nvPr/>
          </p:nvCxnSpPr>
          <p:spPr>
            <a:xfrm flipV="1">
              <a:off x="4047265" y="4206229"/>
              <a:ext cx="515330" cy="0"/>
            </a:xfrm>
            <a:prstGeom prst="straightConnector1">
              <a:avLst/>
            </a:prstGeom>
            <a:ln w="25400" cmpd="sng">
              <a:solidFill>
                <a:srgbClr val="0070C0"/>
              </a:solidFill>
              <a:prstDash val="solid"/>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D790085C-2AC1-4EB3-95DD-413855BE1D32}"/>
                </a:ext>
              </a:extLst>
            </p:cNvPr>
            <p:cNvCxnSpPr/>
            <p:nvPr/>
          </p:nvCxnSpPr>
          <p:spPr>
            <a:xfrm flipV="1">
              <a:off x="2423598" y="5213697"/>
              <a:ext cx="494625" cy="0"/>
            </a:xfrm>
            <a:prstGeom prst="straightConnector1">
              <a:avLst/>
            </a:prstGeom>
            <a:ln w="25400" cmpd="sng">
              <a:solidFill>
                <a:srgbClr val="0070C0"/>
              </a:solidFill>
              <a:prstDash val="dash"/>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67925D77-ED6D-46A1-A554-DC9145E22115}"/>
                </a:ext>
              </a:extLst>
            </p:cNvPr>
            <p:cNvCxnSpPr/>
            <p:nvPr/>
          </p:nvCxnSpPr>
          <p:spPr>
            <a:xfrm flipV="1">
              <a:off x="3227820" y="4705111"/>
              <a:ext cx="554722" cy="0"/>
            </a:xfrm>
            <a:prstGeom prst="straightConnector1">
              <a:avLst/>
            </a:prstGeom>
            <a:ln w="25400" cmpd="sng">
              <a:solidFill>
                <a:srgbClr val="0070C0"/>
              </a:solidFill>
              <a:prstDash val="dash"/>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BDC26992-DBD5-4737-A445-AAA81CC2F3C5}"/>
                </a:ext>
              </a:extLst>
            </p:cNvPr>
            <p:cNvCxnSpPr/>
            <p:nvPr/>
          </p:nvCxnSpPr>
          <p:spPr>
            <a:xfrm flipV="1">
              <a:off x="3594639" y="4455759"/>
              <a:ext cx="563183" cy="0"/>
            </a:xfrm>
            <a:prstGeom prst="straightConnector1">
              <a:avLst/>
            </a:prstGeom>
            <a:ln w="25400" cmpd="sng">
              <a:solidFill>
                <a:srgbClr val="0070C0"/>
              </a:solidFill>
              <a:prstDash val="dash"/>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DC79E30B-F8EA-4627-AFD1-81F59EFFF453}"/>
                </a:ext>
              </a:extLst>
            </p:cNvPr>
            <p:cNvCxnSpPr/>
            <p:nvPr/>
          </p:nvCxnSpPr>
          <p:spPr>
            <a:xfrm flipV="1">
              <a:off x="2759374" y="5008450"/>
              <a:ext cx="506731" cy="0"/>
            </a:xfrm>
            <a:prstGeom prst="straightConnector1">
              <a:avLst/>
            </a:prstGeom>
            <a:ln w="25400" cmpd="sng">
              <a:solidFill>
                <a:srgbClr val="0070C0"/>
              </a:solidFill>
              <a:prstDash val="dash"/>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339FD7B3-EE01-407D-882C-4846FB317691}"/>
                </a:ext>
              </a:extLst>
            </p:cNvPr>
            <p:cNvCxnSpPr/>
            <p:nvPr/>
          </p:nvCxnSpPr>
          <p:spPr>
            <a:xfrm flipH="1">
              <a:off x="2918223" y="4227353"/>
              <a:ext cx="1620893" cy="986343"/>
            </a:xfrm>
            <a:prstGeom prst="straightConnector1">
              <a:avLst/>
            </a:prstGeom>
            <a:ln w="3175">
              <a:solidFill>
                <a:srgbClr val="00B050"/>
              </a:solidFill>
              <a:prstDash val="lgDash"/>
              <a:headEnd type="none" w="lg" len="lg"/>
              <a:tailEnd type="none" w="lg" len="lg"/>
            </a:ln>
          </p:spPr>
          <p:style>
            <a:lnRef idx="1">
              <a:schemeClr val="accent1"/>
            </a:lnRef>
            <a:fillRef idx="0">
              <a:schemeClr val="accent1"/>
            </a:fillRef>
            <a:effectRef idx="0">
              <a:schemeClr val="accent1"/>
            </a:effectRef>
            <a:fontRef idx="minor">
              <a:schemeClr val="tx1"/>
            </a:fontRef>
          </p:style>
        </p:cxnSp>
      </p:grpSp>
      <p:cxnSp>
        <p:nvCxnSpPr>
          <p:cNvPr id="123" name="Straight Connector 122">
            <a:extLst>
              <a:ext uri="{FF2B5EF4-FFF2-40B4-BE49-F238E27FC236}">
                <a16:creationId xmlns:a16="http://schemas.microsoft.com/office/drawing/2014/main" id="{D2F3C9B7-80BC-482B-8607-3B1305DB561F}"/>
              </a:ext>
            </a:extLst>
          </p:cNvPr>
          <p:cNvCxnSpPr/>
          <p:nvPr/>
        </p:nvCxnSpPr>
        <p:spPr>
          <a:xfrm>
            <a:off x="7434050" y="2049867"/>
            <a:ext cx="1854728" cy="293173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B79BB85F-B8EF-4F21-94E7-DE6CEDB9B09F}"/>
              </a:ext>
            </a:extLst>
          </p:cNvPr>
          <p:cNvCxnSpPr/>
          <p:nvPr/>
        </p:nvCxnSpPr>
        <p:spPr>
          <a:xfrm>
            <a:off x="8384734" y="5009598"/>
            <a:ext cx="916401" cy="0"/>
          </a:xfrm>
          <a:prstGeom prst="straightConnector1">
            <a:avLst/>
          </a:prstGeom>
          <a:ln w="25400" cmpd="sng">
            <a:solidFill>
              <a:srgbClr val="FF000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758D86A4-8E32-4781-9552-F4343CA1B98A}"/>
              </a:ext>
            </a:extLst>
          </p:cNvPr>
          <p:cNvCxnSpPr/>
          <p:nvPr/>
        </p:nvCxnSpPr>
        <p:spPr>
          <a:xfrm>
            <a:off x="8384734" y="4037710"/>
            <a:ext cx="320363" cy="0"/>
          </a:xfrm>
          <a:prstGeom prst="straightConnector1">
            <a:avLst/>
          </a:prstGeom>
          <a:ln w="25400" cmpd="sng">
            <a:solidFill>
              <a:srgbClr val="FF000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2B11BF03-23F5-4D37-9D55-8279A73373BD}"/>
              </a:ext>
            </a:extLst>
          </p:cNvPr>
          <p:cNvCxnSpPr/>
          <p:nvPr/>
        </p:nvCxnSpPr>
        <p:spPr>
          <a:xfrm>
            <a:off x="8384734" y="4491689"/>
            <a:ext cx="640726" cy="0"/>
          </a:xfrm>
          <a:prstGeom prst="straightConnector1">
            <a:avLst/>
          </a:prstGeom>
          <a:ln w="25400" cmpd="sng">
            <a:solidFill>
              <a:srgbClr val="FF000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8F4CF582-760A-44E9-B302-7AB33038BD07}"/>
              </a:ext>
            </a:extLst>
          </p:cNvPr>
          <p:cNvCxnSpPr/>
          <p:nvPr/>
        </p:nvCxnSpPr>
        <p:spPr>
          <a:xfrm flipH="1" flipV="1">
            <a:off x="8067368" y="3062443"/>
            <a:ext cx="300689" cy="0"/>
          </a:xfrm>
          <a:prstGeom prst="straightConnector1">
            <a:avLst/>
          </a:prstGeom>
          <a:ln w="25400" cmpd="sng">
            <a:solidFill>
              <a:srgbClr val="0070C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6BFF5CC0-528E-4AAC-89A5-462B16CA027B}"/>
              </a:ext>
            </a:extLst>
          </p:cNvPr>
          <p:cNvCxnSpPr/>
          <p:nvPr/>
        </p:nvCxnSpPr>
        <p:spPr>
          <a:xfrm flipH="1">
            <a:off x="7729317" y="2557800"/>
            <a:ext cx="655417" cy="0"/>
          </a:xfrm>
          <a:prstGeom prst="straightConnector1">
            <a:avLst/>
          </a:prstGeom>
          <a:ln w="25400" cmpd="sng">
            <a:solidFill>
              <a:srgbClr val="0070C0"/>
            </a:solidFill>
            <a:headEnd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129" name="Group 128">
            <a:extLst>
              <a:ext uri="{FF2B5EF4-FFF2-40B4-BE49-F238E27FC236}">
                <a16:creationId xmlns:a16="http://schemas.microsoft.com/office/drawing/2014/main" id="{EFA90EF7-C454-4D2D-A046-85B1A786BFB8}"/>
              </a:ext>
            </a:extLst>
          </p:cNvPr>
          <p:cNvGrpSpPr/>
          <p:nvPr/>
        </p:nvGrpSpPr>
        <p:grpSpPr>
          <a:xfrm>
            <a:off x="8629747" y="2072534"/>
            <a:ext cx="1447209" cy="1470534"/>
            <a:chOff x="7219722" y="2340989"/>
            <a:chExt cx="1447209" cy="1470534"/>
          </a:xfrm>
        </p:grpSpPr>
        <p:cxnSp>
          <p:nvCxnSpPr>
            <p:cNvPr id="130" name="Straight Arrow Connector 129">
              <a:extLst>
                <a:ext uri="{FF2B5EF4-FFF2-40B4-BE49-F238E27FC236}">
                  <a16:creationId xmlns:a16="http://schemas.microsoft.com/office/drawing/2014/main" id="{232167E7-CA06-4BDE-ACB9-F557EFA321A3}"/>
                </a:ext>
              </a:extLst>
            </p:cNvPr>
            <p:cNvCxnSpPr/>
            <p:nvPr/>
          </p:nvCxnSpPr>
          <p:spPr>
            <a:xfrm>
              <a:off x="8450907" y="2340989"/>
              <a:ext cx="0" cy="1470534"/>
            </a:xfrm>
            <a:prstGeom prst="straightConnector1">
              <a:avLst/>
            </a:prstGeom>
            <a:ln w="15875">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D6901FD-F708-4E78-B2FD-E5C70ED17569}"/>
                </a:ext>
              </a:extLst>
            </p:cNvPr>
            <p:cNvCxnSpPr/>
            <p:nvPr/>
          </p:nvCxnSpPr>
          <p:spPr>
            <a:xfrm>
              <a:off x="7219722" y="2340989"/>
              <a:ext cx="14472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2" name="Picture 24">
              <a:extLst>
                <a:ext uri="{FF2B5EF4-FFF2-40B4-BE49-F238E27FC236}">
                  <a16:creationId xmlns:a16="http://schemas.microsoft.com/office/drawing/2014/main" id="{CDEDB06A-0612-4A00-80A3-DDAB0472D5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200000">
              <a:off x="7641281" y="2713113"/>
              <a:ext cx="91440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3" name="Group 132">
            <a:extLst>
              <a:ext uri="{FF2B5EF4-FFF2-40B4-BE49-F238E27FC236}">
                <a16:creationId xmlns:a16="http://schemas.microsoft.com/office/drawing/2014/main" id="{5B9FD13A-72DF-45F6-9587-A2437477CD38}"/>
              </a:ext>
            </a:extLst>
          </p:cNvPr>
          <p:cNvGrpSpPr/>
          <p:nvPr/>
        </p:nvGrpSpPr>
        <p:grpSpPr>
          <a:xfrm>
            <a:off x="8638747" y="3533406"/>
            <a:ext cx="1447209" cy="1470534"/>
            <a:chOff x="7219722" y="3801861"/>
            <a:chExt cx="1447209" cy="1470534"/>
          </a:xfrm>
        </p:grpSpPr>
        <p:cxnSp>
          <p:nvCxnSpPr>
            <p:cNvPr id="134" name="Straight Arrow Connector 133">
              <a:extLst>
                <a:ext uri="{FF2B5EF4-FFF2-40B4-BE49-F238E27FC236}">
                  <a16:creationId xmlns:a16="http://schemas.microsoft.com/office/drawing/2014/main" id="{2BA902A6-1163-4C33-8B32-8DC9EB22DD3C}"/>
                </a:ext>
              </a:extLst>
            </p:cNvPr>
            <p:cNvCxnSpPr/>
            <p:nvPr/>
          </p:nvCxnSpPr>
          <p:spPr>
            <a:xfrm>
              <a:off x="8450907" y="3801861"/>
              <a:ext cx="0" cy="1470534"/>
            </a:xfrm>
            <a:prstGeom prst="straightConnector1">
              <a:avLst/>
            </a:prstGeom>
            <a:ln w="15875">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A75AFDE-1674-472B-9B09-94F9F14FEBE8}"/>
                </a:ext>
              </a:extLst>
            </p:cNvPr>
            <p:cNvCxnSpPr/>
            <p:nvPr/>
          </p:nvCxnSpPr>
          <p:spPr>
            <a:xfrm>
              <a:off x="7219722" y="5270038"/>
              <a:ext cx="14472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6" name="Picture 26">
              <a:extLst>
                <a:ext uri="{FF2B5EF4-FFF2-40B4-BE49-F238E27FC236}">
                  <a16:creationId xmlns:a16="http://schemas.microsoft.com/office/drawing/2014/main" id="{9B60E2EF-49B5-429D-BD16-DB1882C676C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7641281" y="4151423"/>
              <a:ext cx="91440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137" name="Object 136">
            <a:extLst>
              <a:ext uri="{FF2B5EF4-FFF2-40B4-BE49-F238E27FC236}">
                <a16:creationId xmlns:a16="http://schemas.microsoft.com/office/drawing/2014/main" id="{EBA2CB3D-5BCA-4E58-9358-277731882909}"/>
              </a:ext>
            </a:extLst>
          </p:cNvPr>
          <p:cNvGraphicFramePr>
            <a:graphicFrameLocks noChangeAspect="1"/>
          </p:cNvGraphicFramePr>
          <p:nvPr>
            <p:extLst>
              <p:ext uri="{D42A27DB-BD31-4B8C-83A1-F6EECF244321}">
                <p14:modId xmlns:p14="http://schemas.microsoft.com/office/powerpoint/2010/main" val="2357050614"/>
              </p:ext>
            </p:extLst>
          </p:nvPr>
        </p:nvGraphicFramePr>
        <p:xfrm>
          <a:off x="8609848" y="4979464"/>
          <a:ext cx="796925" cy="511175"/>
        </p:xfrm>
        <a:graphic>
          <a:graphicData uri="http://schemas.openxmlformats.org/presentationml/2006/ole">
            <mc:AlternateContent xmlns:mc="http://schemas.openxmlformats.org/markup-compatibility/2006">
              <mc:Choice xmlns:v="urn:schemas-microsoft-com:vml" Requires="v">
                <p:oleObj spid="_x0000_s11452" name="Equation" r:id="rId9" imgW="355320" imgH="228600" progId="Equation.DSMT4">
                  <p:embed/>
                </p:oleObj>
              </mc:Choice>
              <mc:Fallback>
                <p:oleObj name="Equation" r:id="rId9" imgW="355320" imgH="228600" progId="Equation.DSMT4">
                  <p:embed/>
                  <p:pic>
                    <p:nvPicPr>
                      <p:cNvPr id="241" name="Object 240"/>
                      <p:cNvPicPr>
                        <a:picLocks noChangeAspect="1" noChangeArrowheads="1"/>
                      </p:cNvPicPr>
                      <p:nvPr/>
                    </p:nvPicPr>
                    <p:blipFill>
                      <a:blip r:embed="rId10"/>
                      <a:srcRect/>
                      <a:stretch>
                        <a:fillRect/>
                      </a:stretch>
                    </p:blipFill>
                    <p:spPr bwMode="auto">
                      <a:xfrm>
                        <a:off x="8609848" y="4979464"/>
                        <a:ext cx="7969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8" name="Object 137">
            <a:extLst>
              <a:ext uri="{FF2B5EF4-FFF2-40B4-BE49-F238E27FC236}">
                <a16:creationId xmlns:a16="http://schemas.microsoft.com/office/drawing/2014/main" id="{4AD97B76-B200-49CE-8610-5AB382972DE6}"/>
              </a:ext>
            </a:extLst>
          </p:cNvPr>
          <p:cNvGraphicFramePr>
            <a:graphicFrameLocks noChangeAspect="1"/>
          </p:cNvGraphicFramePr>
          <p:nvPr>
            <p:extLst>
              <p:ext uri="{D42A27DB-BD31-4B8C-83A1-F6EECF244321}">
                <p14:modId xmlns:p14="http://schemas.microsoft.com/office/powerpoint/2010/main" val="2097962420"/>
              </p:ext>
            </p:extLst>
          </p:nvPr>
        </p:nvGraphicFramePr>
        <p:xfrm>
          <a:off x="7486975" y="1504923"/>
          <a:ext cx="768350" cy="511175"/>
        </p:xfrm>
        <a:graphic>
          <a:graphicData uri="http://schemas.openxmlformats.org/presentationml/2006/ole">
            <mc:AlternateContent xmlns:mc="http://schemas.openxmlformats.org/markup-compatibility/2006">
              <mc:Choice xmlns:v="urn:schemas-microsoft-com:vml" Requires="v">
                <p:oleObj spid="_x0000_s11453" name="Equation" r:id="rId11" imgW="342720" imgH="228600" progId="Equation.DSMT4">
                  <p:embed/>
                </p:oleObj>
              </mc:Choice>
              <mc:Fallback>
                <p:oleObj name="Equation" r:id="rId11" imgW="342720" imgH="228600" progId="Equation.DSMT4">
                  <p:embed/>
                  <p:pic>
                    <p:nvPicPr>
                      <p:cNvPr id="244" name="Object 243"/>
                      <p:cNvPicPr>
                        <a:picLocks noChangeAspect="1" noChangeArrowheads="1"/>
                      </p:cNvPicPr>
                      <p:nvPr/>
                    </p:nvPicPr>
                    <p:blipFill>
                      <a:blip r:embed="rId12"/>
                      <a:srcRect/>
                      <a:stretch>
                        <a:fillRect/>
                      </a:stretch>
                    </p:blipFill>
                    <p:spPr bwMode="auto">
                      <a:xfrm>
                        <a:off x="7486975" y="1504923"/>
                        <a:ext cx="76835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39" name="Group 138">
            <a:extLst>
              <a:ext uri="{FF2B5EF4-FFF2-40B4-BE49-F238E27FC236}">
                <a16:creationId xmlns:a16="http://schemas.microsoft.com/office/drawing/2014/main" id="{DD53FBAD-D73A-425D-BD20-C1FB77B8F820}"/>
              </a:ext>
            </a:extLst>
          </p:cNvPr>
          <p:cNvGrpSpPr/>
          <p:nvPr/>
        </p:nvGrpSpPr>
        <p:grpSpPr>
          <a:xfrm>
            <a:off x="4303573" y="5837179"/>
            <a:ext cx="1149534" cy="538247"/>
            <a:chOff x="3715335" y="5850200"/>
            <a:chExt cx="1149534" cy="538247"/>
          </a:xfrm>
        </p:grpSpPr>
        <p:grpSp>
          <p:nvGrpSpPr>
            <p:cNvPr id="140" name="Group 139">
              <a:extLst>
                <a:ext uri="{FF2B5EF4-FFF2-40B4-BE49-F238E27FC236}">
                  <a16:creationId xmlns:a16="http://schemas.microsoft.com/office/drawing/2014/main" id="{93823662-A6FC-4547-B6C6-9F9204AF824F}"/>
                </a:ext>
              </a:extLst>
            </p:cNvPr>
            <p:cNvGrpSpPr/>
            <p:nvPr/>
          </p:nvGrpSpPr>
          <p:grpSpPr>
            <a:xfrm>
              <a:off x="3715335" y="5850200"/>
              <a:ext cx="1058617" cy="522690"/>
              <a:chOff x="3715335" y="5850200"/>
              <a:chExt cx="1058617" cy="522690"/>
            </a:xfrm>
          </p:grpSpPr>
          <p:cxnSp>
            <p:nvCxnSpPr>
              <p:cNvPr id="142" name="Straight Connector 141">
                <a:extLst>
                  <a:ext uri="{FF2B5EF4-FFF2-40B4-BE49-F238E27FC236}">
                    <a16:creationId xmlns:a16="http://schemas.microsoft.com/office/drawing/2014/main" id="{DC99B4C9-893A-416E-BE8E-C9253B8D52DC}"/>
                  </a:ext>
                </a:extLst>
              </p:cNvPr>
              <p:cNvCxnSpPr/>
              <p:nvPr/>
            </p:nvCxnSpPr>
            <p:spPr>
              <a:xfrm>
                <a:off x="3715335" y="5850200"/>
                <a:ext cx="380769" cy="51507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CF43C3DF-E3BF-42F5-9D77-3CBEAD16F01A}"/>
                  </a:ext>
                </a:extLst>
              </p:cNvPr>
              <p:cNvCxnSpPr/>
              <p:nvPr/>
            </p:nvCxnSpPr>
            <p:spPr>
              <a:xfrm flipV="1">
                <a:off x="4103014" y="6372889"/>
                <a:ext cx="67093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141" name="Object 140">
              <a:extLst>
                <a:ext uri="{FF2B5EF4-FFF2-40B4-BE49-F238E27FC236}">
                  <a16:creationId xmlns:a16="http://schemas.microsoft.com/office/drawing/2014/main" id="{63E1E38A-B72E-4586-86F9-D5F370330000}"/>
                </a:ext>
              </a:extLst>
            </p:cNvPr>
            <p:cNvGraphicFramePr>
              <a:graphicFrameLocks noChangeAspect="1"/>
            </p:cNvGraphicFramePr>
            <p:nvPr>
              <p:extLst>
                <p:ext uri="{D42A27DB-BD31-4B8C-83A1-F6EECF244321}">
                  <p14:modId xmlns:p14="http://schemas.microsoft.com/office/powerpoint/2010/main" val="1308052065"/>
                </p:ext>
              </p:extLst>
            </p:nvPr>
          </p:nvGraphicFramePr>
          <p:xfrm>
            <a:off x="4067944" y="5877272"/>
            <a:ext cx="796925" cy="511175"/>
          </p:xfrm>
          <a:graphic>
            <a:graphicData uri="http://schemas.openxmlformats.org/presentationml/2006/ole">
              <mc:AlternateContent xmlns:mc="http://schemas.openxmlformats.org/markup-compatibility/2006">
                <mc:Choice xmlns:v="urn:schemas-microsoft-com:vml" Requires="v">
                  <p:oleObj spid="_x0000_s11454" name="Equation" r:id="rId13" imgW="355320" imgH="228600" progId="Equation.DSMT4">
                    <p:embed/>
                  </p:oleObj>
                </mc:Choice>
                <mc:Fallback>
                  <p:oleObj name="Equation" r:id="rId13" imgW="355320" imgH="228600" progId="Equation.DSMT4">
                    <p:embed/>
                    <p:pic>
                      <p:nvPicPr>
                        <p:cNvPr id="251" name="Object 250"/>
                        <p:cNvPicPr>
                          <a:picLocks noChangeAspect="1" noChangeArrowheads="1"/>
                        </p:cNvPicPr>
                        <p:nvPr/>
                      </p:nvPicPr>
                      <p:blipFill>
                        <a:blip r:embed="rId10"/>
                        <a:srcRect/>
                        <a:stretch>
                          <a:fillRect/>
                        </a:stretch>
                      </p:blipFill>
                      <p:spPr bwMode="auto">
                        <a:xfrm>
                          <a:off x="4067944" y="5877272"/>
                          <a:ext cx="7969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44" name="Group 143">
            <a:extLst>
              <a:ext uri="{FF2B5EF4-FFF2-40B4-BE49-F238E27FC236}">
                <a16:creationId xmlns:a16="http://schemas.microsoft.com/office/drawing/2014/main" id="{97C8FFFC-6059-44E6-9A0F-45F0B55CB540}"/>
              </a:ext>
            </a:extLst>
          </p:cNvPr>
          <p:cNvGrpSpPr/>
          <p:nvPr/>
        </p:nvGrpSpPr>
        <p:grpSpPr>
          <a:xfrm>
            <a:off x="3908405" y="1438129"/>
            <a:ext cx="1582122" cy="1208080"/>
            <a:chOff x="2990920" y="1685455"/>
            <a:chExt cx="1582122" cy="1208080"/>
          </a:xfrm>
        </p:grpSpPr>
        <p:grpSp>
          <p:nvGrpSpPr>
            <p:cNvPr id="145" name="Group 144">
              <a:extLst>
                <a:ext uri="{FF2B5EF4-FFF2-40B4-BE49-F238E27FC236}">
                  <a16:creationId xmlns:a16="http://schemas.microsoft.com/office/drawing/2014/main" id="{C268C844-8015-4AA7-BF66-ABCD6186832D}"/>
                </a:ext>
              </a:extLst>
            </p:cNvPr>
            <p:cNvGrpSpPr/>
            <p:nvPr/>
          </p:nvGrpSpPr>
          <p:grpSpPr>
            <a:xfrm flipV="1">
              <a:off x="2990920" y="2162433"/>
              <a:ext cx="1566890" cy="731102"/>
              <a:chOff x="3715335" y="5850200"/>
              <a:chExt cx="1058617" cy="515070"/>
            </a:xfrm>
          </p:grpSpPr>
          <p:cxnSp>
            <p:nvCxnSpPr>
              <p:cNvPr id="147" name="Straight Connector 146">
                <a:extLst>
                  <a:ext uri="{FF2B5EF4-FFF2-40B4-BE49-F238E27FC236}">
                    <a16:creationId xmlns:a16="http://schemas.microsoft.com/office/drawing/2014/main" id="{F93129CE-C1A4-4090-8A13-89030144507C}"/>
                  </a:ext>
                </a:extLst>
              </p:cNvPr>
              <p:cNvCxnSpPr/>
              <p:nvPr/>
            </p:nvCxnSpPr>
            <p:spPr>
              <a:xfrm>
                <a:off x="3715335" y="5850200"/>
                <a:ext cx="380769" cy="51507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65A8B228-EF88-43D2-AE0E-A8E42609D119}"/>
                  </a:ext>
                </a:extLst>
              </p:cNvPr>
              <p:cNvCxnSpPr/>
              <p:nvPr/>
            </p:nvCxnSpPr>
            <p:spPr>
              <a:xfrm flipV="1">
                <a:off x="4103014" y="6363942"/>
                <a:ext cx="67093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146" name="Object 145">
              <a:extLst>
                <a:ext uri="{FF2B5EF4-FFF2-40B4-BE49-F238E27FC236}">
                  <a16:creationId xmlns:a16="http://schemas.microsoft.com/office/drawing/2014/main" id="{E6187D49-DE4F-4729-AF81-212D5A87A7E5}"/>
                </a:ext>
              </a:extLst>
            </p:cNvPr>
            <p:cNvGraphicFramePr>
              <a:graphicFrameLocks noChangeAspect="1"/>
            </p:cNvGraphicFramePr>
            <p:nvPr>
              <p:extLst>
                <p:ext uri="{D42A27DB-BD31-4B8C-83A1-F6EECF244321}">
                  <p14:modId xmlns:p14="http://schemas.microsoft.com/office/powerpoint/2010/main" val="528056887"/>
                </p:ext>
              </p:extLst>
            </p:nvPr>
          </p:nvGraphicFramePr>
          <p:xfrm>
            <a:off x="3804692" y="1685455"/>
            <a:ext cx="768350" cy="511175"/>
          </p:xfrm>
          <a:graphic>
            <a:graphicData uri="http://schemas.openxmlformats.org/presentationml/2006/ole">
              <mc:AlternateContent xmlns:mc="http://schemas.openxmlformats.org/markup-compatibility/2006">
                <mc:Choice xmlns:v="urn:schemas-microsoft-com:vml" Requires="v">
                  <p:oleObj spid="_x0000_s11455" name="Equation" r:id="rId14" imgW="342720" imgH="228600" progId="Equation.DSMT4">
                    <p:embed/>
                  </p:oleObj>
                </mc:Choice>
                <mc:Fallback>
                  <p:oleObj name="Equation" r:id="rId14" imgW="342720" imgH="228600" progId="Equation.DSMT4">
                    <p:embed/>
                    <p:pic>
                      <p:nvPicPr>
                        <p:cNvPr id="255" name="Object 254"/>
                        <p:cNvPicPr>
                          <a:picLocks noChangeAspect="1" noChangeArrowheads="1"/>
                        </p:cNvPicPr>
                        <p:nvPr/>
                      </p:nvPicPr>
                      <p:blipFill>
                        <a:blip r:embed="rId12"/>
                        <a:srcRect/>
                        <a:stretch>
                          <a:fillRect/>
                        </a:stretch>
                      </p:blipFill>
                      <p:spPr bwMode="auto">
                        <a:xfrm>
                          <a:off x="3804692" y="1685455"/>
                          <a:ext cx="76835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49" name="Group 148">
            <a:extLst>
              <a:ext uri="{FF2B5EF4-FFF2-40B4-BE49-F238E27FC236}">
                <a16:creationId xmlns:a16="http://schemas.microsoft.com/office/drawing/2014/main" id="{8A41254F-AE7E-4E42-810C-3995826A873A}"/>
              </a:ext>
            </a:extLst>
          </p:cNvPr>
          <p:cNvGrpSpPr/>
          <p:nvPr/>
        </p:nvGrpSpPr>
        <p:grpSpPr>
          <a:xfrm flipH="1">
            <a:off x="1559628" y="3322874"/>
            <a:ext cx="1324549" cy="522692"/>
            <a:chOff x="3715334" y="5850200"/>
            <a:chExt cx="714127" cy="522692"/>
          </a:xfrm>
        </p:grpSpPr>
        <p:cxnSp>
          <p:nvCxnSpPr>
            <p:cNvPr id="150" name="Straight Connector 149">
              <a:extLst>
                <a:ext uri="{FF2B5EF4-FFF2-40B4-BE49-F238E27FC236}">
                  <a16:creationId xmlns:a16="http://schemas.microsoft.com/office/drawing/2014/main" id="{3FB16F35-715B-40EB-A077-C2CD5A1FCE04}"/>
                </a:ext>
              </a:extLst>
            </p:cNvPr>
            <p:cNvCxnSpPr/>
            <p:nvPr/>
          </p:nvCxnSpPr>
          <p:spPr>
            <a:xfrm>
              <a:off x="3715334" y="5850200"/>
              <a:ext cx="190385" cy="505749"/>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229BDE22-FB17-4B9A-996E-5C076F058458}"/>
                </a:ext>
              </a:extLst>
            </p:cNvPr>
            <p:cNvCxnSpPr/>
            <p:nvPr/>
          </p:nvCxnSpPr>
          <p:spPr>
            <a:xfrm>
              <a:off x="3905719" y="6372892"/>
              <a:ext cx="5237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2" name="TextBox 151">
            <a:extLst>
              <a:ext uri="{FF2B5EF4-FFF2-40B4-BE49-F238E27FC236}">
                <a16:creationId xmlns:a16="http://schemas.microsoft.com/office/drawing/2014/main" id="{0AF37E69-5622-4420-9F58-B3498F8795A0}"/>
              </a:ext>
            </a:extLst>
          </p:cNvPr>
          <p:cNvSpPr txBox="1"/>
          <p:nvPr/>
        </p:nvSpPr>
        <p:spPr>
          <a:xfrm>
            <a:off x="1247323" y="3398243"/>
            <a:ext cx="1740532" cy="830997"/>
          </a:xfrm>
          <a:prstGeom prst="rect">
            <a:avLst/>
          </a:prstGeom>
          <a:noFill/>
        </p:spPr>
        <p:txBody>
          <a:bodyPr wrap="square" rtlCol="0">
            <a:spAutoFit/>
          </a:bodyPr>
          <a:lstStyle/>
          <a:p>
            <a:pPr algn="ctr"/>
            <a:r>
              <a:rPr lang="vi-VN" sz="2400" i="1" dirty="0">
                <a:latin typeface="Times New Roman" panose="02020603050405020304" pitchFamily="18" charset="0"/>
                <a:cs typeface="Times New Roman" panose="02020603050405020304" pitchFamily="18" charset="0"/>
              </a:rPr>
              <a:t>Mp</a:t>
            </a:r>
          </a:p>
          <a:p>
            <a:pPr algn="ctr"/>
            <a:r>
              <a:rPr lang="vi-VN" sz="2400" i="1" dirty="0">
                <a:latin typeface="Times New Roman" panose="02020603050405020304" pitchFamily="18" charset="0"/>
                <a:cs typeface="Times New Roman" panose="02020603050405020304" pitchFamily="18" charset="0"/>
              </a:rPr>
              <a:t>ứng suất</a:t>
            </a:r>
          </a:p>
        </p:txBody>
      </p:sp>
      <p:cxnSp>
        <p:nvCxnSpPr>
          <p:cNvPr id="153" name="Straight Arrow Connector 152">
            <a:extLst>
              <a:ext uri="{FF2B5EF4-FFF2-40B4-BE49-F238E27FC236}">
                <a16:creationId xmlns:a16="http://schemas.microsoft.com/office/drawing/2014/main" id="{2BD57E8D-874E-4059-8920-3A29DEE39F99}"/>
              </a:ext>
            </a:extLst>
          </p:cNvPr>
          <p:cNvCxnSpPr/>
          <p:nvPr/>
        </p:nvCxnSpPr>
        <p:spPr>
          <a:xfrm flipH="1">
            <a:off x="7427700" y="2066184"/>
            <a:ext cx="934008" cy="0"/>
          </a:xfrm>
          <a:prstGeom prst="straightConnector1">
            <a:avLst/>
          </a:prstGeom>
          <a:ln w="25400" cmpd="sng">
            <a:solidFill>
              <a:srgbClr val="0070C0"/>
            </a:solidFill>
            <a:headEnd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154" name="Group 153">
            <a:extLst>
              <a:ext uri="{FF2B5EF4-FFF2-40B4-BE49-F238E27FC236}">
                <a16:creationId xmlns:a16="http://schemas.microsoft.com/office/drawing/2014/main" id="{80CC1F2A-5191-46E7-AA7C-5225349FABEC}"/>
              </a:ext>
            </a:extLst>
          </p:cNvPr>
          <p:cNvGrpSpPr/>
          <p:nvPr/>
        </p:nvGrpSpPr>
        <p:grpSpPr>
          <a:xfrm>
            <a:off x="3324234" y="5064211"/>
            <a:ext cx="2593149" cy="1076038"/>
            <a:chOff x="2406749" y="5311537"/>
            <a:chExt cx="2593149" cy="1076038"/>
          </a:xfrm>
        </p:grpSpPr>
        <p:cxnSp>
          <p:nvCxnSpPr>
            <p:cNvPr id="155" name="Straight Arrow Connector 154">
              <a:extLst>
                <a:ext uri="{FF2B5EF4-FFF2-40B4-BE49-F238E27FC236}">
                  <a16:creationId xmlns:a16="http://schemas.microsoft.com/office/drawing/2014/main" id="{D7DE36F1-BFD1-4E03-BCAF-2192C0FB4CBB}"/>
                </a:ext>
              </a:extLst>
            </p:cNvPr>
            <p:cNvCxnSpPr/>
            <p:nvPr/>
          </p:nvCxnSpPr>
          <p:spPr>
            <a:xfrm>
              <a:off x="2406749" y="6365269"/>
              <a:ext cx="1034549" cy="0"/>
            </a:xfrm>
            <a:prstGeom prst="straightConnector1">
              <a:avLst/>
            </a:prstGeom>
            <a:ln w="25400" cmpd="sng">
              <a:solidFill>
                <a:srgbClr val="FF000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4879256F-D005-4716-95A0-93D4CD6423DA}"/>
                </a:ext>
              </a:extLst>
            </p:cNvPr>
            <p:cNvCxnSpPr/>
            <p:nvPr/>
          </p:nvCxnSpPr>
          <p:spPr>
            <a:xfrm flipH="1">
              <a:off x="3362497" y="5313904"/>
              <a:ext cx="1637401" cy="1073671"/>
            </a:xfrm>
            <a:prstGeom prst="straightConnector1">
              <a:avLst/>
            </a:prstGeom>
            <a:ln w="12700">
              <a:solidFill>
                <a:srgbClr val="00B050"/>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1CA05B55-409E-4E02-B9C9-23E175028D11}"/>
                </a:ext>
              </a:extLst>
            </p:cNvPr>
            <p:cNvCxnSpPr/>
            <p:nvPr/>
          </p:nvCxnSpPr>
          <p:spPr>
            <a:xfrm>
              <a:off x="4062507" y="5311537"/>
              <a:ext cx="881866" cy="0"/>
            </a:xfrm>
            <a:prstGeom prst="straightConnector1">
              <a:avLst/>
            </a:prstGeom>
            <a:ln w="25400" cmpd="sng">
              <a:solidFill>
                <a:srgbClr val="FF0000"/>
              </a:solidFill>
              <a:prstDash val="dash"/>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9AA388B0-064B-46BC-923F-5CD4986711BF}"/>
                </a:ext>
              </a:extLst>
            </p:cNvPr>
            <p:cNvCxnSpPr/>
            <p:nvPr/>
          </p:nvCxnSpPr>
          <p:spPr>
            <a:xfrm>
              <a:off x="3249473" y="5850739"/>
              <a:ext cx="931724" cy="0"/>
            </a:xfrm>
            <a:prstGeom prst="straightConnector1">
              <a:avLst/>
            </a:prstGeom>
            <a:ln w="25400" cmpd="sng">
              <a:solidFill>
                <a:srgbClr val="FF0000"/>
              </a:solidFill>
              <a:prstDash val="dash"/>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5E2771EC-9A68-4C15-8529-B145A66398F2}"/>
                </a:ext>
              </a:extLst>
            </p:cNvPr>
            <p:cNvCxnSpPr/>
            <p:nvPr/>
          </p:nvCxnSpPr>
          <p:spPr>
            <a:xfrm>
              <a:off x="3634398" y="5589240"/>
              <a:ext cx="923412" cy="0"/>
            </a:xfrm>
            <a:prstGeom prst="straightConnector1">
              <a:avLst/>
            </a:prstGeom>
            <a:ln w="25400" cmpd="sng">
              <a:solidFill>
                <a:srgbClr val="FF0000"/>
              </a:solidFill>
              <a:prstDash val="dash"/>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CA30FB62-57E5-4634-91B7-CED799AF6E55}"/>
                </a:ext>
              </a:extLst>
            </p:cNvPr>
            <p:cNvCxnSpPr/>
            <p:nvPr/>
          </p:nvCxnSpPr>
          <p:spPr>
            <a:xfrm>
              <a:off x="2816172" y="6093296"/>
              <a:ext cx="963740" cy="0"/>
            </a:xfrm>
            <a:prstGeom prst="straightConnector1">
              <a:avLst/>
            </a:prstGeom>
            <a:ln w="25400" cmpd="sng">
              <a:solidFill>
                <a:srgbClr val="FF0000"/>
              </a:solidFill>
              <a:prstDash val="dash"/>
              <a:headEnd w="lg" len="lg"/>
              <a:tailEnd type="stealth" w="lg" len="lg"/>
            </a:ln>
          </p:spPr>
          <p:style>
            <a:lnRef idx="1">
              <a:schemeClr val="accent1"/>
            </a:lnRef>
            <a:fillRef idx="0">
              <a:schemeClr val="accent1"/>
            </a:fillRef>
            <a:effectRef idx="0">
              <a:schemeClr val="accent1"/>
            </a:effectRef>
            <a:fontRef idx="minor">
              <a:schemeClr val="tx1"/>
            </a:fontRef>
          </p:style>
        </p:cxnSp>
      </p:grpSp>
      <p:grpSp>
        <p:nvGrpSpPr>
          <p:cNvPr id="161" name="Group 160">
            <a:extLst>
              <a:ext uri="{FF2B5EF4-FFF2-40B4-BE49-F238E27FC236}">
                <a16:creationId xmlns:a16="http://schemas.microsoft.com/office/drawing/2014/main" id="{9CFA46EA-CE6D-445A-B33E-AB81AA9D0BBB}"/>
              </a:ext>
            </a:extLst>
          </p:cNvPr>
          <p:cNvGrpSpPr/>
          <p:nvPr/>
        </p:nvGrpSpPr>
        <p:grpSpPr>
          <a:xfrm>
            <a:off x="3432431" y="1333652"/>
            <a:ext cx="3362293" cy="1777935"/>
            <a:chOff x="2076588" y="1580977"/>
            <a:chExt cx="3362293" cy="1777935"/>
          </a:xfrm>
        </p:grpSpPr>
        <p:cxnSp>
          <p:nvCxnSpPr>
            <p:cNvPr id="162" name="Straight Arrow Connector 161">
              <a:extLst>
                <a:ext uri="{FF2B5EF4-FFF2-40B4-BE49-F238E27FC236}">
                  <a16:creationId xmlns:a16="http://schemas.microsoft.com/office/drawing/2014/main" id="{7F1CFB9F-0107-499E-AAD1-F4E799E70C71}"/>
                </a:ext>
              </a:extLst>
            </p:cNvPr>
            <p:cNvCxnSpPr/>
            <p:nvPr/>
          </p:nvCxnSpPr>
          <p:spPr>
            <a:xfrm>
              <a:off x="4699300" y="1628800"/>
              <a:ext cx="0" cy="148516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A681E5D2-16FB-4816-9076-94118231D8AA}"/>
                </a:ext>
              </a:extLst>
            </p:cNvPr>
            <p:cNvCxnSpPr/>
            <p:nvPr/>
          </p:nvCxnSpPr>
          <p:spPr>
            <a:xfrm flipH="1">
              <a:off x="2076588" y="1580977"/>
              <a:ext cx="2711436" cy="1777935"/>
            </a:xfrm>
            <a:prstGeom prst="straightConnector1">
              <a:avLst/>
            </a:prstGeom>
            <a:ln w="31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pic>
          <p:nvPicPr>
            <p:cNvPr id="164" name="Picture 24">
              <a:extLst>
                <a:ext uri="{FF2B5EF4-FFF2-40B4-BE49-F238E27FC236}">
                  <a16:creationId xmlns:a16="http://schemas.microsoft.com/office/drawing/2014/main" id="{3183AE5E-5663-4DE0-B1FF-B5E6B9B9C4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200000">
              <a:off x="4629256" y="1944767"/>
              <a:ext cx="91440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5" name="Group 164">
            <a:extLst>
              <a:ext uri="{FF2B5EF4-FFF2-40B4-BE49-F238E27FC236}">
                <a16:creationId xmlns:a16="http://schemas.microsoft.com/office/drawing/2014/main" id="{4C6D4FCC-B730-4D7F-8AD6-5B6A0DAA7E17}"/>
              </a:ext>
            </a:extLst>
          </p:cNvPr>
          <p:cNvGrpSpPr/>
          <p:nvPr/>
        </p:nvGrpSpPr>
        <p:grpSpPr>
          <a:xfrm>
            <a:off x="3432431" y="2871392"/>
            <a:ext cx="3327558" cy="3187677"/>
            <a:chOff x="2076588" y="3118717"/>
            <a:chExt cx="3327558" cy="3187677"/>
          </a:xfrm>
        </p:grpSpPr>
        <p:cxnSp>
          <p:nvCxnSpPr>
            <p:cNvPr id="166" name="Straight Arrow Connector 165">
              <a:extLst>
                <a:ext uri="{FF2B5EF4-FFF2-40B4-BE49-F238E27FC236}">
                  <a16:creationId xmlns:a16="http://schemas.microsoft.com/office/drawing/2014/main" id="{5690D155-1E57-4474-8599-F2A9C5F7B728}"/>
                </a:ext>
              </a:extLst>
            </p:cNvPr>
            <p:cNvCxnSpPr/>
            <p:nvPr/>
          </p:nvCxnSpPr>
          <p:spPr>
            <a:xfrm>
              <a:off x="4699300" y="3118717"/>
              <a:ext cx="0" cy="146058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A53CADE2-B606-4508-8D90-72DDE6B5EC2D}"/>
                </a:ext>
              </a:extLst>
            </p:cNvPr>
            <p:cNvCxnSpPr/>
            <p:nvPr/>
          </p:nvCxnSpPr>
          <p:spPr>
            <a:xfrm flipH="1">
              <a:off x="2076588" y="4528459"/>
              <a:ext cx="2711436" cy="1777935"/>
            </a:xfrm>
            <a:prstGeom prst="straightConnector1">
              <a:avLst/>
            </a:prstGeom>
            <a:ln w="31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pic>
          <p:nvPicPr>
            <p:cNvPr id="168" name="Picture 26">
              <a:extLst>
                <a:ext uri="{FF2B5EF4-FFF2-40B4-BE49-F238E27FC236}">
                  <a16:creationId xmlns:a16="http://schemas.microsoft.com/office/drawing/2014/main" id="{98D92D5C-0474-4D79-8BE9-2EEA9CAB436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4594521" y="3510011"/>
              <a:ext cx="91440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69" name="Picture 168">
            <a:extLst>
              <a:ext uri="{FF2B5EF4-FFF2-40B4-BE49-F238E27FC236}">
                <a16:creationId xmlns:a16="http://schemas.microsoft.com/office/drawing/2014/main" id="{4958EA13-C7DB-4C92-80DC-EF3794359FC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199118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10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left)">
                                      <p:cBhvr>
                                        <p:cTn id="17" dur="10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wipe(down)">
                                      <p:cBhvr>
                                        <p:cTn id="22" dur="1000"/>
                                        <p:tgtEl>
                                          <p:spTgt spid="1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down)">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6"/>
                                        </p:tgtEl>
                                        <p:attrNameLst>
                                          <p:attrName>style.visibility</p:attrName>
                                        </p:attrNameLst>
                                      </p:cBhvr>
                                      <p:to>
                                        <p:strVal val="visible"/>
                                      </p:to>
                                    </p:set>
                                    <p:animEffect transition="in" filter="wipe(left)">
                                      <p:cBhvr>
                                        <p:cTn id="32" dur="500"/>
                                        <p:tgtEl>
                                          <p:spTgt spid="1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54"/>
                                        </p:tgtEl>
                                        <p:attrNameLst>
                                          <p:attrName>style.visibility</p:attrName>
                                        </p:attrNameLst>
                                      </p:cBhvr>
                                      <p:to>
                                        <p:strVal val="visible"/>
                                      </p:to>
                                    </p:set>
                                    <p:animEffect transition="in" filter="wipe(left)">
                                      <p:cBhvr>
                                        <p:cTn id="37" dur="500"/>
                                        <p:tgtEl>
                                          <p:spTgt spid="15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24"/>
                                        </p:tgtEl>
                                        <p:attrNameLst>
                                          <p:attrName>style.visibility</p:attrName>
                                        </p:attrNameLst>
                                      </p:cBhvr>
                                      <p:to>
                                        <p:strVal val="visible"/>
                                      </p:to>
                                    </p:set>
                                    <p:animEffect transition="in" filter="wipe(left)">
                                      <p:cBhvr>
                                        <p:cTn id="42" dur="500"/>
                                        <p:tgtEl>
                                          <p:spTgt spid="1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39"/>
                                        </p:tgtEl>
                                        <p:attrNameLst>
                                          <p:attrName>style.visibility</p:attrName>
                                        </p:attrNameLst>
                                      </p:cBhvr>
                                      <p:to>
                                        <p:strVal val="visible"/>
                                      </p:to>
                                    </p:set>
                                    <p:animEffect transition="in" filter="wipe(up)">
                                      <p:cBhvr>
                                        <p:cTn id="47" dur="500"/>
                                        <p:tgtEl>
                                          <p:spTgt spid="139"/>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137"/>
                                        </p:tgtEl>
                                        <p:attrNameLst>
                                          <p:attrName>style.visibility</p:attrName>
                                        </p:attrNameLst>
                                      </p:cBhvr>
                                      <p:to>
                                        <p:strVal val="visible"/>
                                      </p:to>
                                    </p:set>
                                    <p:animEffect transition="in" filter="circle(in)">
                                      <p:cBhvr>
                                        <p:cTn id="52" dur="2000"/>
                                        <p:tgtEl>
                                          <p:spTgt spid="13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65"/>
                                        </p:tgtEl>
                                        <p:attrNameLst>
                                          <p:attrName>style.visibility</p:attrName>
                                        </p:attrNameLst>
                                      </p:cBhvr>
                                      <p:to>
                                        <p:strVal val="visible"/>
                                      </p:to>
                                    </p:set>
                                    <p:animEffect transition="in" filter="barn(inVertical)">
                                      <p:cBhvr>
                                        <p:cTn id="57" dur="500"/>
                                        <p:tgtEl>
                                          <p:spTgt spid="16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33"/>
                                        </p:tgtEl>
                                        <p:attrNameLst>
                                          <p:attrName>style.visibility</p:attrName>
                                        </p:attrNameLst>
                                      </p:cBhvr>
                                      <p:to>
                                        <p:strVal val="visible"/>
                                      </p:to>
                                    </p:set>
                                    <p:animEffect transition="in" filter="wipe(down)">
                                      <p:cBhvr>
                                        <p:cTn id="62" dur="500"/>
                                        <p:tgtEl>
                                          <p:spTgt spid="13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nodeType="clickEffect">
                                  <p:stCondLst>
                                    <p:cond delay="0"/>
                                  </p:stCondLst>
                                  <p:childTnLst>
                                    <p:set>
                                      <p:cBhvr>
                                        <p:cTn id="66" dur="1" fill="hold">
                                          <p:stCondLst>
                                            <p:cond delay="0"/>
                                          </p:stCondLst>
                                        </p:cTn>
                                        <p:tgtEl>
                                          <p:spTgt spid="100"/>
                                        </p:tgtEl>
                                        <p:attrNameLst>
                                          <p:attrName>style.visibility</p:attrName>
                                        </p:attrNameLst>
                                      </p:cBhvr>
                                      <p:to>
                                        <p:strVal val="visible"/>
                                      </p:to>
                                    </p:set>
                                    <p:animEffect transition="in" filter="wipe(right)">
                                      <p:cBhvr>
                                        <p:cTn id="67" dur="500"/>
                                        <p:tgtEl>
                                          <p:spTgt spid="10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nodeType="clickEffect">
                                  <p:stCondLst>
                                    <p:cond delay="0"/>
                                  </p:stCondLst>
                                  <p:childTnLst>
                                    <p:set>
                                      <p:cBhvr>
                                        <p:cTn id="71" dur="1" fill="hold">
                                          <p:stCondLst>
                                            <p:cond delay="0"/>
                                          </p:stCondLst>
                                        </p:cTn>
                                        <p:tgtEl>
                                          <p:spTgt spid="127"/>
                                        </p:tgtEl>
                                        <p:attrNameLst>
                                          <p:attrName>style.visibility</p:attrName>
                                        </p:attrNameLst>
                                      </p:cBhvr>
                                      <p:to>
                                        <p:strVal val="visible"/>
                                      </p:to>
                                    </p:set>
                                    <p:animEffect transition="in" filter="wipe(right)">
                                      <p:cBhvr>
                                        <p:cTn id="72" dur="500"/>
                                        <p:tgtEl>
                                          <p:spTgt spid="12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nodeType="clickEffect">
                                  <p:stCondLst>
                                    <p:cond delay="0"/>
                                  </p:stCondLst>
                                  <p:childTnLst>
                                    <p:set>
                                      <p:cBhvr>
                                        <p:cTn id="76" dur="1" fill="hold">
                                          <p:stCondLst>
                                            <p:cond delay="0"/>
                                          </p:stCondLst>
                                        </p:cTn>
                                        <p:tgtEl>
                                          <p:spTgt spid="115"/>
                                        </p:tgtEl>
                                        <p:attrNameLst>
                                          <p:attrName>style.visibility</p:attrName>
                                        </p:attrNameLst>
                                      </p:cBhvr>
                                      <p:to>
                                        <p:strVal val="visible"/>
                                      </p:to>
                                    </p:set>
                                    <p:animEffect transition="in" filter="wipe(right)">
                                      <p:cBhvr>
                                        <p:cTn id="77" dur="500"/>
                                        <p:tgtEl>
                                          <p:spTgt spid="11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nodeType="clickEffect">
                                  <p:stCondLst>
                                    <p:cond delay="0"/>
                                  </p:stCondLst>
                                  <p:childTnLst>
                                    <p:set>
                                      <p:cBhvr>
                                        <p:cTn id="81" dur="1" fill="hold">
                                          <p:stCondLst>
                                            <p:cond delay="0"/>
                                          </p:stCondLst>
                                        </p:cTn>
                                        <p:tgtEl>
                                          <p:spTgt spid="128"/>
                                        </p:tgtEl>
                                        <p:attrNameLst>
                                          <p:attrName>style.visibility</p:attrName>
                                        </p:attrNameLst>
                                      </p:cBhvr>
                                      <p:to>
                                        <p:strVal val="visible"/>
                                      </p:to>
                                    </p:set>
                                    <p:animEffect transition="in" filter="wipe(right)">
                                      <p:cBhvr>
                                        <p:cTn id="82" dur="500"/>
                                        <p:tgtEl>
                                          <p:spTgt spid="12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2" fill="hold" nodeType="clickEffect">
                                  <p:stCondLst>
                                    <p:cond delay="0"/>
                                  </p:stCondLst>
                                  <p:childTnLst>
                                    <p:set>
                                      <p:cBhvr>
                                        <p:cTn id="86" dur="1" fill="hold">
                                          <p:stCondLst>
                                            <p:cond delay="0"/>
                                          </p:stCondLst>
                                        </p:cTn>
                                        <p:tgtEl>
                                          <p:spTgt spid="108"/>
                                        </p:tgtEl>
                                        <p:attrNameLst>
                                          <p:attrName>style.visibility</p:attrName>
                                        </p:attrNameLst>
                                      </p:cBhvr>
                                      <p:to>
                                        <p:strVal val="visible"/>
                                      </p:to>
                                    </p:set>
                                    <p:animEffect transition="in" filter="wipe(right)">
                                      <p:cBhvr>
                                        <p:cTn id="87" dur="500"/>
                                        <p:tgtEl>
                                          <p:spTgt spid="108"/>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nodeType="clickEffect">
                                  <p:stCondLst>
                                    <p:cond delay="0"/>
                                  </p:stCondLst>
                                  <p:childTnLst>
                                    <p:set>
                                      <p:cBhvr>
                                        <p:cTn id="91" dur="1" fill="hold">
                                          <p:stCondLst>
                                            <p:cond delay="0"/>
                                          </p:stCondLst>
                                        </p:cTn>
                                        <p:tgtEl>
                                          <p:spTgt spid="153"/>
                                        </p:tgtEl>
                                        <p:attrNameLst>
                                          <p:attrName>style.visibility</p:attrName>
                                        </p:attrNameLst>
                                      </p:cBhvr>
                                      <p:to>
                                        <p:strVal val="visible"/>
                                      </p:to>
                                    </p:set>
                                    <p:animEffect transition="in" filter="wipe(right)">
                                      <p:cBhvr>
                                        <p:cTn id="92" dur="500"/>
                                        <p:tgtEl>
                                          <p:spTgt spid="15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144"/>
                                        </p:tgtEl>
                                        <p:attrNameLst>
                                          <p:attrName>style.visibility</p:attrName>
                                        </p:attrNameLst>
                                      </p:cBhvr>
                                      <p:to>
                                        <p:strVal val="visible"/>
                                      </p:to>
                                    </p:set>
                                    <p:animEffect transition="in" filter="wipe(down)">
                                      <p:cBhvr>
                                        <p:cTn id="97" dur="500"/>
                                        <p:tgtEl>
                                          <p:spTgt spid="144"/>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nodeType="clickEffect">
                                  <p:stCondLst>
                                    <p:cond delay="0"/>
                                  </p:stCondLst>
                                  <p:childTnLst>
                                    <p:set>
                                      <p:cBhvr>
                                        <p:cTn id="101" dur="1" fill="hold">
                                          <p:stCondLst>
                                            <p:cond delay="0"/>
                                          </p:stCondLst>
                                        </p:cTn>
                                        <p:tgtEl>
                                          <p:spTgt spid="138"/>
                                        </p:tgtEl>
                                        <p:attrNameLst>
                                          <p:attrName>style.visibility</p:attrName>
                                        </p:attrNameLst>
                                      </p:cBhvr>
                                      <p:to>
                                        <p:strVal val="visible"/>
                                      </p:to>
                                    </p:set>
                                    <p:animEffect transition="in" filter="wipe(down)">
                                      <p:cBhvr>
                                        <p:cTn id="102" dur="500"/>
                                        <p:tgtEl>
                                          <p:spTgt spid="138"/>
                                        </p:tgtEl>
                                      </p:cBhvr>
                                    </p:animEffect>
                                  </p:childTnLst>
                                </p:cTn>
                              </p:par>
                            </p:childTnLst>
                          </p:cTn>
                        </p:par>
                      </p:childTnLst>
                    </p:cTn>
                  </p:par>
                  <p:par>
                    <p:cTn id="103" fill="hold">
                      <p:stCondLst>
                        <p:cond delay="indefinite"/>
                      </p:stCondLst>
                      <p:childTnLst>
                        <p:par>
                          <p:cTn id="104" fill="hold">
                            <p:stCondLst>
                              <p:cond delay="0"/>
                            </p:stCondLst>
                            <p:childTnLst>
                              <p:par>
                                <p:cTn id="105" presetID="6" presetClass="entr" presetSubtype="16" fill="hold" nodeType="clickEffect">
                                  <p:stCondLst>
                                    <p:cond delay="0"/>
                                  </p:stCondLst>
                                  <p:childTnLst>
                                    <p:set>
                                      <p:cBhvr>
                                        <p:cTn id="106" dur="1" fill="hold">
                                          <p:stCondLst>
                                            <p:cond delay="0"/>
                                          </p:stCondLst>
                                        </p:cTn>
                                        <p:tgtEl>
                                          <p:spTgt spid="161"/>
                                        </p:tgtEl>
                                        <p:attrNameLst>
                                          <p:attrName>style.visibility</p:attrName>
                                        </p:attrNameLst>
                                      </p:cBhvr>
                                      <p:to>
                                        <p:strVal val="visible"/>
                                      </p:to>
                                    </p:set>
                                    <p:animEffect transition="in" filter="circle(in)">
                                      <p:cBhvr>
                                        <p:cTn id="107" dur="2000"/>
                                        <p:tgtEl>
                                          <p:spTgt spid="161"/>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nodeType="clickEffect">
                                  <p:stCondLst>
                                    <p:cond delay="0"/>
                                  </p:stCondLst>
                                  <p:childTnLst>
                                    <p:set>
                                      <p:cBhvr>
                                        <p:cTn id="111" dur="1" fill="hold">
                                          <p:stCondLst>
                                            <p:cond delay="0"/>
                                          </p:stCondLst>
                                        </p:cTn>
                                        <p:tgtEl>
                                          <p:spTgt spid="129"/>
                                        </p:tgtEl>
                                        <p:attrNameLst>
                                          <p:attrName>style.visibility</p:attrName>
                                        </p:attrNameLst>
                                      </p:cBhvr>
                                      <p:to>
                                        <p:strVal val="visible"/>
                                      </p:to>
                                    </p:set>
                                    <p:animEffect transition="in" filter="wipe(down)">
                                      <p:cBhvr>
                                        <p:cTn id="112" dur="500"/>
                                        <p:tgtEl>
                                          <p:spTgt spid="129"/>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152"/>
                                        </p:tgtEl>
                                        <p:attrNameLst>
                                          <p:attrName>style.visibility</p:attrName>
                                        </p:attrNameLst>
                                      </p:cBhvr>
                                      <p:to>
                                        <p:strVal val="visible"/>
                                      </p:to>
                                    </p:set>
                                    <p:animEffect transition="in" filter="wipe(down)">
                                      <p:cBhvr>
                                        <p:cTn id="117" dur="500"/>
                                        <p:tgtEl>
                                          <p:spTgt spid="152"/>
                                        </p:tgtEl>
                                      </p:cBhvr>
                                    </p:animEffect>
                                  </p:childTnLst>
                                </p:cTn>
                              </p:par>
                              <p:par>
                                <p:cTn id="118" presetID="22" presetClass="entr" presetSubtype="4" fill="hold" nodeType="withEffect">
                                  <p:stCondLst>
                                    <p:cond delay="0"/>
                                  </p:stCondLst>
                                  <p:childTnLst>
                                    <p:set>
                                      <p:cBhvr>
                                        <p:cTn id="119" dur="1" fill="hold">
                                          <p:stCondLst>
                                            <p:cond delay="0"/>
                                          </p:stCondLst>
                                        </p:cTn>
                                        <p:tgtEl>
                                          <p:spTgt spid="149"/>
                                        </p:tgtEl>
                                        <p:attrNameLst>
                                          <p:attrName>style.visibility</p:attrName>
                                        </p:attrNameLst>
                                      </p:cBhvr>
                                      <p:to>
                                        <p:strVal val="visible"/>
                                      </p:to>
                                    </p:set>
                                    <p:animEffect transition="in" filter="wipe(down)">
                                      <p:cBhvr>
                                        <p:cTn id="120" dur="500"/>
                                        <p:tgtEl>
                                          <p:spTgt spid="149"/>
                                        </p:tgtEl>
                                      </p:cBhvr>
                                    </p:animEffect>
                                  </p:childTnLst>
                                </p:cTn>
                              </p:par>
                              <p:par>
                                <p:cTn id="121" presetID="22" presetClass="entr" presetSubtype="4" fill="hold" nodeType="withEffect">
                                  <p:stCondLst>
                                    <p:cond delay="0"/>
                                  </p:stCondLst>
                                  <p:childTnLst>
                                    <p:set>
                                      <p:cBhvr>
                                        <p:cTn id="122" dur="1" fill="hold">
                                          <p:stCondLst>
                                            <p:cond delay="0"/>
                                          </p:stCondLst>
                                        </p:cTn>
                                        <p:tgtEl>
                                          <p:spTgt spid="43"/>
                                        </p:tgtEl>
                                        <p:attrNameLst>
                                          <p:attrName>style.visibility</p:attrName>
                                        </p:attrNameLst>
                                      </p:cBhvr>
                                      <p:to>
                                        <p:strVal val="visible"/>
                                      </p:to>
                                    </p:set>
                                    <p:animEffect transition="in" filter="wipe(down)">
                                      <p:cBhvr>
                                        <p:cTn id="123" dur="500"/>
                                        <p:tgtEl>
                                          <p:spTgt spid="43"/>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4" fill="hold" nodeType="clickEffect">
                                  <p:stCondLst>
                                    <p:cond delay="0"/>
                                  </p:stCondLst>
                                  <p:childTnLst>
                                    <p:set>
                                      <p:cBhvr>
                                        <p:cTn id="127" dur="1" fill="hold">
                                          <p:stCondLst>
                                            <p:cond delay="0"/>
                                          </p:stCondLst>
                                        </p:cTn>
                                        <p:tgtEl>
                                          <p:spTgt spid="123"/>
                                        </p:tgtEl>
                                        <p:attrNameLst>
                                          <p:attrName>style.visibility</p:attrName>
                                        </p:attrNameLst>
                                      </p:cBhvr>
                                      <p:to>
                                        <p:strVal val="visible"/>
                                      </p:to>
                                    </p:set>
                                    <p:animEffect transition="in" filter="wipe(down)">
                                      <p:cBhvr>
                                        <p:cTn id="128"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13CF-7801-4E6E-B02C-236C4889D5EA}"/>
              </a:ext>
            </a:extLst>
          </p:cNvPr>
          <p:cNvSpPr>
            <a:spLocks noGrp="1"/>
          </p:cNvSpPr>
          <p:nvPr>
            <p:ph type="title"/>
          </p:nvPr>
        </p:nvSpPr>
        <p:spPr>
          <a:xfrm>
            <a:off x="415253" y="705703"/>
            <a:ext cx="10168128" cy="635102"/>
          </a:xfrm>
        </p:spPr>
        <p:txBody>
          <a:bodyPr>
            <a:normAutofit/>
          </a:bodyPr>
          <a:lstStyle/>
          <a:p>
            <a:r>
              <a:rPr lang="en-AU" sz="2400" b="1" i="1">
                <a:latin typeface="Times New Roman" panose="02020603050405020304" pitchFamily="18" charset="0"/>
                <a:cs typeface="Times New Roman" panose="02020603050405020304" pitchFamily="18" charset="0"/>
              </a:rPr>
              <a:t>7.3. </a:t>
            </a:r>
            <a:r>
              <a:rPr lang="en-AU" sz="2400" b="1" i="1" dirty="0" err="1">
                <a:latin typeface="Times New Roman" panose="02020603050405020304" pitchFamily="18" charset="0"/>
                <a:cs typeface="Times New Roman" panose="02020603050405020304" pitchFamily="18" charset="0"/>
              </a:rPr>
              <a:t>Biểu</a:t>
            </a:r>
            <a:r>
              <a:rPr lang="en-AU" sz="2400" b="1" i="1" dirty="0">
                <a:latin typeface="Times New Roman" panose="02020603050405020304" pitchFamily="18" charset="0"/>
                <a:cs typeface="Times New Roman" panose="02020603050405020304" pitchFamily="18" charset="0"/>
              </a:rPr>
              <a:t> </a:t>
            </a:r>
            <a:r>
              <a:rPr lang="en-AU" sz="2400" b="1" i="1" dirty="0" err="1">
                <a:latin typeface="Times New Roman" panose="02020603050405020304" pitchFamily="18" charset="0"/>
                <a:cs typeface="Times New Roman" panose="02020603050405020304" pitchFamily="18" charset="0"/>
              </a:rPr>
              <a:t>đồ</a:t>
            </a:r>
            <a:r>
              <a:rPr lang="en-AU" sz="2400" b="1" i="1" dirty="0">
                <a:latin typeface="Times New Roman" panose="02020603050405020304" pitchFamily="18" charset="0"/>
                <a:cs typeface="Times New Roman" panose="02020603050405020304" pitchFamily="18" charset="0"/>
              </a:rPr>
              <a:t> </a:t>
            </a:r>
            <a:r>
              <a:rPr lang="en-AU" sz="2400" b="1" i="1" dirty="0" err="1">
                <a:latin typeface="Times New Roman" panose="02020603050405020304" pitchFamily="18" charset="0"/>
                <a:cs typeface="Times New Roman" panose="02020603050405020304" pitchFamily="18" charset="0"/>
              </a:rPr>
              <a:t>ứng</a:t>
            </a:r>
            <a:r>
              <a:rPr lang="en-AU" sz="2400" b="1" i="1" dirty="0">
                <a:latin typeface="Times New Roman" panose="02020603050405020304" pitchFamily="18" charset="0"/>
                <a:cs typeface="Times New Roman" panose="02020603050405020304" pitchFamily="18" charset="0"/>
              </a:rPr>
              <a:t> </a:t>
            </a:r>
            <a:r>
              <a:rPr lang="en-AU" sz="2400" b="1" i="1" dirty="0" err="1">
                <a:latin typeface="Times New Roman" panose="02020603050405020304" pitchFamily="18" charset="0"/>
                <a:cs typeface="Times New Roman" panose="02020603050405020304" pitchFamily="18" charset="0"/>
              </a:rPr>
              <a:t>suất</a:t>
            </a:r>
            <a:r>
              <a:rPr lang="en-AU" sz="2400" b="1" i="1" dirty="0">
                <a:latin typeface="Times New Roman" panose="02020603050405020304" pitchFamily="18" charset="0"/>
                <a:cs typeface="Times New Roman" panose="02020603050405020304" pitchFamily="18" charset="0"/>
              </a:rPr>
              <a:t> </a:t>
            </a:r>
            <a:r>
              <a:rPr lang="en-AU" sz="2400" b="1" i="1" dirty="0" err="1">
                <a:latin typeface="Times New Roman" panose="02020603050405020304" pitchFamily="18" charset="0"/>
                <a:cs typeface="Times New Roman" panose="02020603050405020304" pitchFamily="18" charset="0"/>
              </a:rPr>
              <a:t>pháp</a:t>
            </a:r>
            <a:endParaRPr lang="en-AU" sz="2400" b="1" i="1"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74CEAF90-AB51-45EC-9835-AD3566AD378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169" name="TextBox 168">
            <a:extLst>
              <a:ext uri="{FF2B5EF4-FFF2-40B4-BE49-F238E27FC236}">
                <a16:creationId xmlns:a16="http://schemas.microsoft.com/office/drawing/2014/main" id="{42696576-BB6F-430B-B531-500059E9B9CB}"/>
              </a:ext>
            </a:extLst>
          </p:cNvPr>
          <p:cNvSpPr txBox="1"/>
          <p:nvPr/>
        </p:nvSpPr>
        <p:spPr>
          <a:xfrm>
            <a:off x="944361" y="1299065"/>
            <a:ext cx="3303595"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2400" b="1" dirty="0" err="1">
                <a:latin typeface="Times New Roman" panose="02020603050405020304" pitchFamily="18" charset="0"/>
                <a:cs typeface="Times New Roman" pitchFamily="18" charset="0"/>
              </a:rPr>
              <a:t>Ứng</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suất</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pháp</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lớn</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nhất</a:t>
            </a:r>
            <a:r>
              <a:rPr lang="en-US" sz="2400" b="1" dirty="0">
                <a:latin typeface="Times New Roman" panose="02020603050405020304" pitchFamily="18" charset="0"/>
                <a:cs typeface="Times New Roman" pitchFamily="18" charset="0"/>
              </a:rPr>
              <a:t> </a:t>
            </a:r>
            <a:endParaRPr lang="vi-VN" sz="2400" i="1" dirty="0">
              <a:latin typeface="Times New Roman" panose="02020603050405020304" pitchFamily="18" charset="0"/>
              <a:cs typeface="Times New Roman" panose="02020603050405020304" pitchFamily="18" charset="0"/>
            </a:endParaRPr>
          </a:p>
        </p:txBody>
      </p:sp>
      <p:grpSp>
        <p:nvGrpSpPr>
          <p:cNvPr id="170" name="Group 169">
            <a:extLst>
              <a:ext uri="{FF2B5EF4-FFF2-40B4-BE49-F238E27FC236}">
                <a16:creationId xmlns:a16="http://schemas.microsoft.com/office/drawing/2014/main" id="{5FECD2DC-994B-49EF-A384-E3A0659C96C0}"/>
              </a:ext>
            </a:extLst>
          </p:cNvPr>
          <p:cNvGrpSpPr/>
          <p:nvPr/>
        </p:nvGrpSpPr>
        <p:grpSpPr>
          <a:xfrm>
            <a:off x="909424" y="1914967"/>
            <a:ext cx="3712583" cy="4509912"/>
            <a:chOff x="402585" y="2311193"/>
            <a:chExt cx="3712583" cy="4509912"/>
          </a:xfrm>
        </p:grpSpPr>
        <p:grpSp>
          <p:nvGrpSpPr>
            <p:cNvPr id="171" name="Group 170">
              <a:extLst>
                <a:ext uri="{FF2B5EF4-FFF2-40B4-BE49-F238E27FC236}">
                  <a16:creationId xmlns:a16="http://schemas.microsoft.com/office/drawing/2014/main" id="{ACEE782A-6CBE-4750-801B-C25FBFBC3346}"/>
                </a:ext>
              </a:extLst>
            </p:cNvPr>
            <p:cNvGrpSpPr/>
            <p:nvPr/>
          </p:nvGrpSpPr>
          <p:grpSpPr>
            <a:xfrm>
              <a:off x="402585" y="2869107"/>
              <a:ext cx="3712583" cy="3951998"/>
              <a:chOff x="5210547" y="2331292"/>
              <a:chExt cx="3712583" cy="3951998"/>
            </a:xfrm>
          </p:grpSpPr>
          <p:grpSp>
            <p:nvGrpSpPr>
              <p:cNvPr id="190" name="Group 189">
                <a:extLst>
                  <a:ext uri="{FF2B5EF4-FFF2-40B4-BE49-F238E27FC236}">
                    <a16:creationId xmlns:a16="http://schemas.microsoft.com/office/drawing/2014/main" id="{83A7321D-F517-4773-8FD8-F896E80CF730}"/>
                  </a:ext>
                </a:extLst>
              </p:cNvPr>
              <p:cNvGrpSpPr/>
              <p:nvPr/>
            </p:nvGrpSpPr>
            <p:grpSpPr>
              <a:xfrm>
                <a:off x="5210547" y="2331292"/>
                <a:ext cx="3712583" cy="3951998"/>
                <a:chOff x="5210547" y="2331292"/>
                <a:chExt cx="3712583" cy="3951998"/>
              </a:xfrm>
            </p:grpSpPr>
            <p:cxnSp>
              <p:nvCxnSpPr>
                <p:cNvPr id="193" name="Straight Connector 192">
                  <a:extLst>
                    <a:ext uri="{FF2B5EF4-FFF2-40B4-BE49-F238E27FC236}">
                      <a16:creationId xmlns:a16="http://schemas.microsoft.com/office/drawing/2014/main" id="{A1544E39-FC4C-4FA4-AB07-7FE0F742424A}"/>
                    </a:ext>
                  </a:extLst>
                </p:cNvPr>
                <p:cNvCxnSpPr/>
                <p:nvPr/>
              </p:nvCxnSpPr>
              <p:spPr>
                <a:xfrm>
                  <a:off x="6759152" y="2331292"/>
                  <a:ext cx="0" cy="2931731"/>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32997B8E-584D-4806-A96C-7949E229D671}"/>
                    </a:ext>
                  </a:extLst>
                </p:cNvPr>
                <p:cNvCxnSpPr/>
                <p:nvPr/>
              </p:nvCxnSpPr>
              <p:spPr>
                <a:xfrm>
                  <a:off x="5552477" y="2331293"/>
                  <a:ext cx="1206675"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EDD5F754-5E0E-46D2-8ECC-D79F58993B7D}"/>
                    </a:ext>
                  </a:extLst>
                </p:cNvPr>
                <p:cNvCxnSpPr/>
                <p:nvPr/>
              </p:nvCxnSpPr>
              <p:spPr>
                <a:xfrm>
                  <a:off x="5552477" y="5276878"/>
                  <a:ext cx="1206674"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96" name="Group 195">
                  <a:extLst>
                    <a:ext uri="{FF2B5EF4-FFF2-40B4-BE49-F238E27FC236}">
                      <a16:creationId xmlns:a16="http://schemas.microsoft.com/office/drawing/2014/main" id="{8CBF7F90-F010-42DB-84D1-328D71512E09}"/>
                    </a:ext>
                  </a:extLst>
                </p:cNvPr>
                <p:cNvGrpSpPr/>
                <p:nvPr/>
              </p:nvGrpSpPr>
              <p:grpSpPr>
                <a:xfrm>
                  <a:off x="5210547" y="2331292"/>
                  <a:ext cx="689520" cy="2931731"/>
                  <a:chOff x="6000423" y="4509120"/>
                  <a:chExt cx="479789" cy="2039988"/>
                </a:xfrm>
              </p:grpSpPr>
              <p:cxnSp>
                <p:nvCxnSpPr>
                  <p:cNvPr id="207" name="Straight Connector 206">
                    <a:extLst>
                      <a:ext uri="{FF2B5EF4-FFF2-40B4-BE49-F238E27FC236}">
                        <a16:creationId xmlns:a16="http://schemas.microsoft.com/office/drawing/2014/main" id="{9566E5BE-9A4D-452C-92EB-EC7ED32A2975}"/>
                      </a:ext>
                    </a:extLst>
                  </p:cNvPr>
                  <p:cNvCxnSpPr/>
                  <p:nvPr/>
                </p:nvCxnSpPr>
                <p:spPr>
                  <a:xfrm>
                    <a:off x="6238348" y="4509120"/>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5E5F5169-88FE-4083-832B-E335D4744548}"/>
                      </a:ext>
                    </a:extLst>
                  </p:cNvPr>
                  <p:cNvCxnSpPr/>
                  <p:nvPr/>
                </p:nvCxnSpPr>
                <p:spPr>
                  <a:xfrm>
                    <a:off x="6238348" y="5297541"/>
                    <a:ext cx="2418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A419E084-4EB8-43FB-996A-F46457CDBAC6}"/>
                      </a:ext>
                    </a:extLst>
                  </p:cNvPr>
                  <p:cNvCxnSpPr/>
                  <p:nvPr/>
                </p:nvCxnSpPr>
                <p:spPr>
                  <a:xfrm>
                    <a:off x="6000423" y="5589240"/>
                    <a:ext cx="2418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E5333654-D76A-4640-A538-2C216DE92475}"/>
                      </a:ext>
                    </a:extLst>
                  </p:cNvPr>
                  <p:cNvCxnSpPr/>
                  <p:nvPr/>
                </p:nvCxnSpPr>
                <p:spPr>
                  <a:xfrm>
                    <a:off x="6238348" y="5589240"/>
                    <a:ext cx="0" cy="9598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AAEB71CB-869E-4396-9B94-8575ED0515FC}"/>
                      </a:ext>
                    </a:extLst>
                  </p:cNvPr>
                  <p:cNvCxnSpPr/>
                  <p:nvPr/>
                </p:nvCxnSpPr>
                <p:spPr>
                  <a:xfrm flipV="1">
                    <a:off x="6000423" y="5301209"/>
                    <a:ext cx="479789" cy="28803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97" name="Group 196">
                  <a:extLst>
                    <a:ext uri="{FF2B5EF4-FFF2-40B4-BE49-F238E27FC236}">
                      <a16:creationId xmlns:a16="http://schemas.microsoft.com/office/drawing/2014/main" id="{20F52288-AFFE-4134-A03F-3D5CAD0BAEF5}"/>
                    </a:ext>
                  </a:extLst>
                </p:cNvPr>
                <p:cNvGrpSpPr/>
                <p:nvPr/>
              </p:nvGrpSpPr>
              <p:grpSpPr>
                <a:xfrm>
                  <a:off x="6454144" y="3339232"/>
                  <a:ext cx="2468986" cy="2944058"/>
                  <a:chOff x="5436902" y="4956543"/>
                  <a:chExt cx="1717996" cy="2048567"/>
                </a:xfrm>
              </p:grpSpPr>
              <p:sp>
                <p:nvSpPr>
                  <p:cNvPr id="199" name="Flowchart: Connector 198">
                    <a:extLst>
                      <a:ext uri="{FF2B5EF4-FFF2-40B4-BE49-F238E27FC236}">
                        <a16:creationId xmlns:a16="http://schemas.microsoft.com/office/drawing/2014/main" id="{381CDC69-0800-4F90-AF6C-BE29EC09352E}"/>
                      </a:ext>
                    </a:extLst>
                  </p:cNvPr>
                  <p:cNvSpPr/>
                  <p:nvPr/>
                </p:nvSpPr>
                <p:spPr>
                  <a:xfrm>
                    <a:off x="5633070" y="5263108"/>
                    <a:ext cx="36000" cy="36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grpSp>
                <p:nvGrpSpPr>
                  <p:cNvPr id="200" name="Group 199">
                    <a:extLst>
                      <a:ext uri="{FF2B5EF4-FFF2-40B4-BE49-F238E27FC236}">
                        <a16:creationId xmlns:a16="http://schemas.microsoft.com/office/drawing/2014/main" id="{B851325E-4C4E-4BA2-B84B-6741A07DEE1C}"/>
                      </a:ext>
                    </a:extLst>
                  </p:cNvPr>
                  <p:cNvGrpSpPr/>
                  <p:nvPr/>
                </p:nvGrpSpPr>
                <p:grpSpPr>
                  <a:xfrm>
                    <a:off x="5436902" y="4956543"/>
                    <a:ext cx="1717996" cy="2048567"/>
                    <a:chOff x="5436902" y="4956543"/>
                    <a:chExt cx="1717996" cy="2048567"/>
                  </a:xfrm>
                </p:grpSpPr>
                <p:grpSp>
                  <p:nvGrpSpPr>
                    <p:cNvPr id="201" name="Group 200">
                      <a:extLst>
                        <a:ext uri="{FF2B5EF4-FFF2-40B4-BE49-F238E27FC236}">
                          <a16:creationId xmlns:a16="http://schemas.microsoft.com/office/drawing/2014/main" id="{2C8BBAEC-D958-4209-9215-BC52A785258E}"/>
                        </a:ext>
                      </a:extLst>
                    </p:cNvPr>
                    <p:cNvGrpSpPr/>
                    <p:nvPr/>
                  </p:nvGrpSpPr>
                  <p:grpSpPr>
                    <a:xfrm>
                      <a:off x="5651070" y="5281968"/>
                      <a:ext cx="1425769" cy="1613325"/>
                      <a:chOff x="5291030" y="5229200"/>
                      <a:chExt cx="1425769" cy="1613325"/>
                    </a:xfrm>
                  </p:grpSpPr>
                  <p:cxnSp>
                    <p:nvCxnSpPr>
                      <p:cNvPr id="205" name="Straight Arrow Connector 204">
                        <a:extLst>
                          <a:ext uri="{FF2B5EF4-FFF2-40B4-BE49-F238E27FC236}">
                            <a16:creationId xmlns:a16="http://schemas.microsoft.com/office/drawing/2014/main" id="{07C27FEF-4BCC-4864-8666-B04041E3789F}"/>
                          </a:ext>
                        </a:extLst>
                      </p:cNvPr>
                      <p:cNvCxnSpPr>
                        <a:stCxn id="199" idx="4"/>
                      </p:cNvCxnSpPr>
                      <p:nvPr/>
                    </p:nvCxnSpPr>
                    <p:spPr>
                      <a:xfrm flipH="1">
                        <a:off x="5291030" y="5246341"/>
                        <a:ext cx="1" cy="1596184"/>
                      </a:xfrm>
                      <a:prstGeom prst="straightConnector1">
                        <a:avLst/>
                      </a:prstGeom>
                      <a:ln w="12700">
                        <a:solidFill>
                          <a:schemeClr val="tx1"/>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206" name="Straight Arrow Connector 205">
                        <a:extLst>
                          <a:ext uri="{FF2B5EF4-FFF2-40B4-BE49-F238E27FC236}">
                            <a16:creationId xmlns:a16="http://schemas.microsoft.com/office/drawing/2014/main" id="{5716AAF4-2591-4154-84F2-035E47FE204C}"/>
                          </a:ext>
                        </a:extLst>
                      </p:cNvPr>
                      <p:cNvCxnSpPr/>
                      <p:nvPr/>
                    </p:nvCxnSpPr>
                    <p:spPr>
                      <a:xfrm>
                        <a:off x="5292080" y="5229200"/>
                        <a:ext cx="1424719" cy="0"/>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202" name="TextBox 201">
                      <a:extLst>
                        <a:ext uri="{FF2B5EF4-FFF2-40B4-BE49-F238E27FC236}">
                          <a16:creationId xmlns:a16="http://schemas.microsoft.com/office/drawing/2014/main" id="{D180FB3B-7EB6-4179-A3D7-3A7C33982F26}"/>
                        </a:ext>
                      </a:extLst>
                    </p:cNvPr>
                    <p:cNvSpPr txBox="1"/>
                    <p:nvPr/>
                  </p:nvSpPr>
                  <p:spPr>
                    <a:xfrm>
                      <a:off x="5669618" y="4956543"/>
                      <a:ext cx="268982" cy="321241"/>
                    </a:xfrm>
                    <a:prstGeom prst="rect">
                      <a:avLst/>
                    </a:prstGeom>
                    <a:noFill/>
                  </p:spPr>
                  <p:txBody>
                    <a:bodyPr wrap="square" rtlCol="0">
                      <a:spAutoFit/>
                    </a:bodyPr>
                    <a:lstStyle/>
                    <a:p>
                      <a:r>
                        <a:rPr lang="vi-VN" sz="2400" b="1" i="1" dirty="0">
                          <a:latin typeface="Times New Roman" panose="02020603050405020304" pitchFamily="18" charset="0"/>
                          <a:cs typeface="Times New Roman" panose="02020603050405020304" pitchFamily="18" charset="0"/>
                        </a:rPr>
                        <a:t>C</a:t>
                      </a:r>
                    </a:p>
                  </p:txBody>
                </p:sp>
                <p:sp>
                  <p:nvSpPr>
                    <p:cNvPr id="203" name="TextBox 202">
                      <a:extLst>
                        <a:ext uri="{FF2B5EF4-FFF2-40B4-BE49-F238E27FC236}">
                          <a16:creationId xmlns:a16="http://schemas.microsoft.com/office/drawing/2014/main" id="{5B04FE39-FD95-4D3E-A326-B62B8E43EE88}"/>
                        </a:ext>
                      </a:extLst>
                    </p:cNvPr>
                    <p:cNvSpPr txBox="1"/>
                    <p:nvPr/>
                  </p:nvSpPr>
                  <p:spPr>
                    <a:xfrm>
                      <a:off x="6885916" y="4966324"/>
                      <a:ext cx="268982" cy="321241"/>
                    </a:xfrm>
                    <a:prstGeom prst="rect">
                      <a:avLst/>
                    </a:prstGeom>
                    <a:noFill/>
                  </p:spPr>
                  <p:txBody>
                    <a:bodyPr wrap="square" rtlCol="0">
                      <a:spAutoFit/>
                    </a:bodyPr>
                    <a:lstStyle/>
                    <a:p>
                      <a:r>
                        <a:rPr lang="vi-VN" sz="2400" i="1" dirty="0">
                          <a:latin typeface="Times New Roman" panose="02020603050405020304" pitchFamily="18" charset="0"/>
                          <a:cs typeface="Times New Roman" panose="02020603050405020304" pitchFamily="18" charset="0"/>
                        </a:rPr>
                        <a:t>z</a:t>
                      </a:r>
                    </a:p>
                  </p:txBody>
                </p:sp>
                <p:sp>
                  <p:nvSpPr>
                    <p:cNvPr id="204" name="TextBox 203">
                      <a:extLst>
                        <a:ext uri="{FF2B5EF4-FFF2-40B4-BE49-F238E27FC236}">
                          <a16:creationId xmlns:a16="http://schemas.microsoft.com/office/drawing/2014/main" id="{4782D028-C035-40AC-92FB-65C29C97A134}"/>
                        </a:ext>
                      </a:extLst>
                    </p:cNvPr>
                    <p:cNvSpPr txBox="1"/>
                    <p:nvPr/>
                  </p:nvSpPr>
                  <p:spPr>
                    <a:xfrm>
                      <a:off x="5436902" y="6683869"/>
                      <a:ext cx="221892" cy="321241"/>
                    </a:xfrm>
                    <a:prstGeom prst="rect">
                      <a:avLst/>
                    </a:prstGeom>
                    <a:noFill/>
                  </p:spPr>
                  <p:txBody>
                    <a:bodyPr wrap="square" rtlCol="0">
                      <a:spAutoFit/>
                    </a:bodyPr>
                    <a:lstStyle/>
                    <a:p>
                      <a:r>
                        <a:rPr lang="vi-VN" sz="2400" i="1" dirty="0">
                          <a:latin typeface="Times New Roman" panose="02020603050405020304" pitchFamily="18" charset="0"/>
                          <a:cs typeface="Times New Roman" panose="02020603050405020304" pitchFamily="18" charset="0"/>
                        </a:rPr>
                        <a:t>y</a:t>
                      </a:r>
                    </a:p>
                  </p:txBody>
                </p:sp>
              </p:grpSp>
            </p:grpSp>
            <p:cxnSp>
              <p:nvCxnSpPr>
                <p:cNvPr id="198" name="Straight Connector 197">
                  <a:extLst>
                    <a:ext uri="{FF2B5EF4-FFF2-40B4-BE49-F238E27FC236}">
                      <a16:creationId xmlns:a16="http://schemas.microsoft.com/office/drawing/2014/main" id="{B9747F9A-CA08-4E18-88A1-8F14B5D48F67}"/>
                    </a:ext>
                  </a:extLst>
                </p:cNvPr>
                <p:cNvCxnSpPr/>
                <p:nvPr/>
              </p:nvCxnSpPr>
              <p:spPr>
                <a:xfrm flipH="1">
                  <a:off x="5384342" y="3806911"/>
                  <a:ext cx="1381807" cy="0"/>
                </a:xfrm>
                <a:prstGeom prst="line">
                  <a:avLst/>
                </a:prstGeom>
                <a:ln w="19050">
                  <a:prstDash val="lgDashDot"/>
                </a:ln>
              </p:spPr>
              <p:style>
                <a:lnRef idx="1">
                  <a:schemeClr val="accent1"/>
                </a:lnRef>
                <a:fillRef idx="0">
                  <a:schemeClr val="accent1"/>
                </a:fillRef>
                <a:effectRef idx="0">
                  <a:schemeClr val="accent1"/>
                </a:effectRef>
                <a:fontRef idx="minor">
                  <a:schemeClr val="tx1"/>
                </a:fontRef>
              </p:style>
            </p:cxnSp>
          </p:grpSp>
          <p:sp>
            <p:nvSpPr>
              <p:cNvPr id="191" name="Arc 190">
                <a:extLst>
                  <a:ext uri="{FF2B5EF4-FFF2-40B4-BE49-F238E27FC236}">
                    <a16:creationId xmlns:a16="http://schemas.microsoft.com/office/drawing/2014/main" id="{6F495C71-2E32-4C38-BF52-8F5AB3B27D13}"/>
                  </a:ext>
                </a:extLst>
              </p:cNvPr>
              <p:cNvSpPr/>
              <p:nvPr/>
            </p:nvSpPr>
            <p:spPr>
              <a:xfrm rot="20455403">
                <a:off x="6389930" y="3223963"/>
                <a:ext cx="1052197" cy="1012816"/>
              </a:xfrm>
              <a:prstGeom prst="arc">
                <a:avLst>
                  <a:gd name="adj1" fmla="val 16200000"/>
                  <a:gd name="adj2" fmla="val 1584665"/>
                </a:avLst>
              </a:prstGeom>
              <a:ln w="31750">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graphicFrame>
            <p:nvGraphicFramePr>
              <p:cNvPr id="192" name="Object 191">
                <a:extLst>
                  <a:ext uri="{FF2B5EF4-FFF2-40B4-BE49-F238E27FC236}">
                    <a16:creationId xmlns:a16="http://schemas.microsoft.com/office/drawing/2014/main" id="{B7E2E30A-FDDA-45E3-9575-BF7F9F12C3C1}"/>
                  </a:ext>
                </a:extLst>
              </p:cNvPr>
              <p:cNvGraphicFramePr>
                <a:graphicFrameLocks noChangeAspect="1"/>
              </p:cNvGraphicFramePr>
              <p:nvPr>
                <p:extLst>
                  <p:ext uri="{D42A27DB-BD31-4B8C-83A1-F6EECF244321}">
                    <p14:modId xmlns:p14="http://schemas.microsoft.com/office/powerpoint/2010/main" val="1321004077"/>
                  </p:ext>
                </p:extLst>
              </p:nvPr>
            </p:nvGraphicFramePr>
            <p:xfrm>
              <a:off x="7070355" y="2788730"/>
              <a:ext cx="597989" cy="568262"/>
            </p:xfrm>
            <a:graphic>
              <a:graphicData uri="http://schemas.openxmlformats.org/presentationml/2006/ole">
                <mc:AlternateContent xmlns:mc="http://schemas.openxmlformats.org/markup-compatibility/2006">
                  <mc:Choice xmlns:v="urn:schemas-microsoft-com:vml" Requires="v">
                    <p:oleObj spid="_x0000_s56517" name="Equation" r:id="rId3" imgW="266400" imgH="253800" progId="Equation.DSMT4">
                      <p:embed/>
                    </p:oleObj>
                  </mc:Choice>
                  <mc:Fallback>
                    <p:oleObj name="Equation" r:id="rId3" imgW="266400" imgH="253800" progId="Equation.DSMT4">
                      <p:embed/>
                      <p:pic>
                        <p:nvPicPr>
                          <p:cNvPr id="280" name="Object 279"/>
                          <p:cNvPicPr/>
                          <p:nvPr/>
                        </p:nvPicPr>
                        <p:blipFill>
                          <a:blip r:embed="rId4"/>
                          <a:stretch>
                            <a:fillRect/>
                          </a:stretch>
                        </p:blipFill>
                        <p:spPr>
                          <a:xfrm>
                            <a:off x="7070355" y="2788730"/>
                            <a:ext cx="597989" cy="568262"/>
                          </a:xfrm>
                          <a:prstGeom prst="rect">
                            <a:avLst/>
                          </a:prstGeom>
                        </p:spPr>
                      </p:pic>
                    </p:oleObj>
                  </mc:Fallback>
                </mc:AlternateContent>
              </a:graphicData>
            </a:graphic>
          </p:graphicFrame>
        </p:grpSp>
        <p:grpSp>
          <p:nvGrpSpPr>
            <p:cNvPr id="172" name="Group 171">
              <a:extLst>
                <a:ext uri="{FF2B5EF4-FFF2-40B4-BE49-F238E27FC236}">
                  <a16:creationId xmlns:a16="http://schemas.microsoft.com/office/drawing/2014/main" id="{FD59776E-FA65-42C6-B45E-57A02AACC232}"/>
                </a:ext>
              </a:extLst>
            </p:cNvPr>
            <p:cNvGrpSpPr/>
            <p:nvPr/>
          </p:nvGrpSpPr>
          <p:grpSpPr>
            <a:xfrm>
              <a:off x="1006513" y="2311193"/>
              <a:ext cx="2852456" cy="3985716"/>
              <a:chOff x="1006513" y="2311193"/>
              <a:chExt cx="2852456" cy="3985716"/>
            </a:xfrm>
          </p:grpSpPr>
          <p:cxnSp>
            <p:nvCxnSpPr>
              <p:cNvPr id="173" name="Straight Connector 172">
                <a:extLst>
                  <a:ext uri="{FF2B5EF4-FFF2-40B4-BE49-F238E27FC236}">
                    <a16:creationId xmlns:a16="http://schemas.microsoft.com/office/drawing/2014/main" id="{C03D2970-CB3A-4DB2-ADFC-D808DCAE1BD4}"/>
                  </a:ext>
                </a:extLst>
              </p:cNvPr>
              <p:cNvCxnSpPr/>
              <p:nvPr/>
            </p:nvCxnSpPr>
            <p:spPr>
              <a:xfrm>
                <a:off x="1012863" y="2856137"/>
                <a:ext cx="1854728" cy="293173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05FE5164-7EDF-4C49-A733-FD92FC9A7F5B}"/>
                  </a:ext>
                </a:extLst>
              </p:cNvPr>
              <p:cNvCxnSpPr/>
              <p:nvPr/>
            </p:nvCxnSpPr>
            <p:spPr>
              <a:xfrm>
                <a:off x="1963547" y="5815868"/>
                <a:ext cx="916401" cy="0"/>
              </a:xfrm>
              <a:prstGeom prst="straightConnector1">
                <a:avLst/>
              </a:prstGeom>
              <a:ln w="25400" cmpd="sng">
                <a:solidFill>
                  <a:srgbClr val="FF000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D87E5014-AD5A-4C81-A990-192DD027CB89}"/>
                  </a:ext>
                </a:extLst>
              </p:cNvPr>
              <p:cNvCxnSpPr/>
              <p:nvPr/>
            </p:nvCxnSpPr>
            <p:spPr>
              <a:xfrm>
                <a:off x="1963547" y="4843980"/>
                <a:ext cx="320363" cy="0"/>
              </a:xfrm>
              <a:prstGeom prst="straightConnector1">
                <a:avLst/>
              </a:prstGeom>
              <a:ln w="25400" cmpd="sng">
                <a:solidFill>
                  <a:srgbClr val="FF000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979F30C6-BFB5-4671-A9EF-36F00389E0DF}"/>
                  </a:ext>
                </a:extLst>
              </p:cNvPr>
              <p:cNvCxnSpPr/>
              <p:nvPr/>
            </p:nvCxnSpPr>
            <p:spPr>
              <a:xfrm>
                <a:off x="1963547" y="5297959"/>
                <a:ext cx="640726" cy="0"/>
              </a:xfrm>
              <a:prstGeom prst="straightConnector1">
                <a:avLst/>
              </a:prstGeom>
              <a:ln w="25400" cmpd="sng">
                <a:solidFill>
                  <a:srgbClr val="FF000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EBF833E0-4EB6-4369-A6A8-1E577FD7C963}"/>
                  </a:ext>
                </a:extLst>
              </p:cNvPr>
              <p:cNvCxnSpPr/>
              <p:nvPr/>
            </p:nvCxnSpPr>
            <p:spPr>
              <a:xfrm flipH="1" flipV="1">
                <a:off x="1646181" y="3868713"/>
                <a:ext cx="300689" cy="0"/>
              </a:xfrm>
              <a:prstGeom prst="straightConnector1">
                <a:avLst/>
              </a:prstGeom>
              <a:ln w="25400" cmpd="sng">
                <a:solidFill>
                  <a:srgbClr val="0070C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7B4D280C-57C9-49A9-8279-7127C909BE00}"/>
                  </a:ext>
                </a:extLst>
              </p:cNvPr>
              <p:cNvCxnSpPr/>
              <p:nvPr/>
            </p:nvCxnSpPr>
            <p:spPr>
              <a:xfrm flipH="1">
                <a:off x="1308130" y="3364070"/>
                <a:ext cx="655417" cy="0"/>
              </a:xfrm>
              <a:prstGeom prst="straightConnector1">
                <a:avLst/>
              </a:prstGeom>
              <a:ln w="25400" cmpd="sng">
                <a:solidFill>
                  <a:srgbClr val="0070C0"/>
                </a:solidFill>
                <a:headEnd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179" name="Group 178">
                <a:extLst>
                  <a:ext uri="{FF2B5EF4-FFF2-40B4-BE49-F238E27FC236}">
                    <a16:creationId xmlns:a16="http://schemas.microsoft.com/office/drawing/2014/main" id="{EF474A9E-A5B7-4698-9352-5E46944C5106}"/>
                  </a:ext>
                </a:extLst>
              </p:cNvPr>
              <p:cNvGrpSpPr/>
              <p:nvPr/>
            </p:nvGrpSpPr>
            <p:grpSpPr>
              <a:xfrm>
                <a:off x="2411760" y="2878804"/>
                <a:ext cx="1447209" cy="1470534"/>
                <a:chOff x="7219722" y="2340989"/>
                <a:chExt cx="1447209" cy="1470534"/>
              </a:xfrm>
            </p:grpSpPr>
            <p:cxnSp>
              <p:nvCxnSpPr>
                <p:cNvPr id="187" name="Straight Arrow Connector 186">
                  <a:extLst>
                    <a:ext uri="{FF2B5EF4-FFF2-40B4-BE49-F238E27FC236}">
                      <a16:creationId xmlns:a16="http://schemas.microsoft.com/office/drawing/2014/main" id="{73F5649E-AA68-4165-BD23-7094F2F036F9}"/>
                    </a:ext>
                  </a:extLst>
                </p:cNvPr>
                <p:cNvCxnSpPr/>
                <p:nvPr/>
              </p:nvCxnSpPr>
              <p:spPr>
                <a:xfrm>
                  <a:off x="8450907" y="2340989"/>
                  <a:ext cx="0" cy="1470534"/>
                </a:xfrm>
                <a:prstGeom prst="straightConnector1">
                  <a:avLst/>
                </a:prstGeom>
                <a:ln w="15875">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11C45BED-B07E-4B7B-A1FF-C8AA4A4308F4}"/>
                    </a:ext>
                  </a:extLst>
                </p:cNvPr>
                <p:cNvCxnSpPr/>
                <p:nvPr/>
              </p:nvCxnSpPr>
              <p:spPr>
                <a:xfrm>
                  <a:off x="7219722" y="2340989"/>
                  <a:ext cx="14472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9" name="Picture 24">
                  <a:extLst>
                    <a:ext uri="{FF2B5EF4-FFF2-40B4-BE49-F238E27FC236}">
                      <a16:creationId xmlns:a16="http://schemas.microsoft.com/office/drawing/2014/main" id="{99D77B18-79EB-47E4-BCD4-3A114DB567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7641281" y="2713113"/>
                  <a:ext cx="91440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80" name="Group 179">
                <a:extLst>
                  <a:ext uri="{FF2B5EF4-FFF2-40B4-BE49-F238E27FC236}">
                    <a16:creationId xmlns:a16="http://schemas.microsoft.com/office/drawing/2014/main" id="{4785DD0E-A676-4CB6-AE4D-94F3DA21194D}"/>
                  </a:ext>
                </a:extLst>
              </p:cNvPr>
              <p:cNvGrpSpPr/>
              <p:nvPr/>
            </p:nvGrpSpPr>
            <p:grpSpPr>
              <a:xfrm>
                <a:off x="2411760" y="4339676"/>
                <a:ext cx="1447209" cy="1470534"/>
                <a:chOff x="7219722" y="3801861"/>
                <a:chExt cx="1447209" cy="1470534"/>
              </a:xfrm>
            </p:grpSpPr>
            <p:cxnSp>
              <p:nvCxnSpPr>
                <p:cNvPr id="184" name="Straight Arrow Connector 183">
                  <a:extLst>
                    <a:ext uri="{FF2B5EF4-FFF2-40B4-BE49-F238E27FC236}">
                      <a16:creationId xmlns:a16="http://schemas.microsoft.com/office/drawing/2014/main" id="{8CE7027B-0921-42A3-B694-B68AD559404F}"/>
                    </a:ext>
                  </a:extLst>
                </p:cNvPr>
                <p:cNvCxnSpPr/>
                <p:nvPr/>
              </p:nvCxnSpPr>
              <p:spPr>
                <a:xfrm>
                  <a:off x="8450907" y="3801861"/>
                  <a:ext cx="0" cy="1470534"/>
                </a:xfrm>
                <a:prstGeom prst="straightConnector1">
                  <a:avLst/>
                </a:prstGeom>
                <a:ln w="15875">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A4B79797-1B0F-447F-BA9B-99995F8B6F14}"/>
                    </a:ext>
                  </a:extLst>
                </p:cNvPr>
                <p:cNvCxnSpPr/>
                <p:nvPr/>
              </p:nvCxnSpPr>
              <p:spPr>
                <a:xfrm>
                  <a:off x="7219722" y="5270038"/>
                  <a:ext cx="14472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6" name="Picture 26">
                  <a:extLst>
                    <a:ext uri="{FF2B5EF4-FFF2-40B4-BE49-F238E27FC236}">
                      <a16:creationId xmlns:a16="http://schemas.microsoft.com/office/drawing/2014/main" id="{15C4C777-1615-4C33-B088-40E80AC36B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7641281" y="4151423"/>
                  <a:ext cx="91440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181" name="Object 180">
                <a:extLst>
                  <a:ext uri="{FF2B5EF4-FFF2-40B4-BE49-F238E27FC236}">
                    <a16:creationId xmlns:a16="http://schemas.microsoft.com/office/drawing/2014/main" id="{3AEF3B07-9F6D-4542-BA5B-649CAEC41AAC}"/>
                  </a:ext>
                </a:extLst>
              </p:cNvPr>
              <p:cNvGraphicFramePr>
                <a:graphicFrameLocks noChangeAspect="1"/>
              </p:cNvGraphicFramePr>
              <p:nvPr>
                <p:extLst>
                  <p:ext uri="{D42A27DB-BD31-4B8C-83A1-F6EECF244321}">
                    <p14:modId xmlns:p14="http://schemas.microsoft.com/office/powerpoint/2010/main" val="2985625600"/>
                  </p:ext>
                </p:extLst>
              </p:nvPr>
            </p:nvGraphicFramePr>
            <p:xfrm>
              <a:off x="2188661" y="5785734"/>
              <a:ext cx="796925" cy="511175"/>
            </p:xfrm>
            <a:graphic>
              <a:graphicData uri="http://schemas.openxmlformats.org/presentationml/2006/ole">
                <mc:AlternateContent xmlns:mc="http://schemas.openxmlformats.org/markup-compatibility/2006">
                  <mc:Choice xmlns:v="urn:schemas-microsoft-com:vml" Requires="v">
                    <p:oleObj spid="_x0000_s56518" name="Equation" r:id="rId7" imgW="355320" imgH="228600" progId="Equation.DSMT4">
                      <p:embed/>
                    </p:oleObj>
                  </mc:Choice>
                  <mc:Fallback>
                    <p:oleObj name="Equation" r:id="rId7" imgW="355320" imgH="228600" progId="Equation.DSMT4">
                      <p:embed/>
                      <p:pic>
                        <p:nvPicPr>
                          <p:cNvPr id="241" name="Object 240"/>
                          <p:cNvPicPr>
                            <a:picLocks noChangeAspect="1" noChangeArrowheads="1"/>
                          </p:cNvPicPr>
                          <p:nvPr/>
                        </p:nvPicPr>
                        <p:blipFill>
                          <a:blip r:embed="rId8"/>
                          <a:srcRect/>
                          <a:stretch>
                            <a:fillRect/>
                          </a:stretch>
                        </p:blipFill>
                        <p:spPr bwMode="auto">
                          <a:xfrm>
                            <a:off x="2188661" y="5785734"/>
                            <a:ext cx="7969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2" name="Object 181">
                <a:extLst>
                  <a:ext uri="{FF2B5EF4-FFF2-40B4-BE49-F238E27FC236}">
                    <a16:creationId xmlns:a16="http://schemas.microsoft.com/office/drawing/2014/main" id="{AD989E9E-5F4E-47B3-887A-AE2D02D6DAFE}"/>
                  </a:ext>
                </a:extLst>
              </p:cNvPr>
              <p:cNvGraphicFramePr>
                <a:graphicFrameLocks noChangeAspect="1"/>
              </p:cNvGraphicFramePr>
              <p:nvPr>
                <p:extLst>
                  <p:ext uri="{D42A27DB-BD31-4B8C-83A1-F6EECF244321}">
                    <p14:modId xmlns:p14="http://schemas.microsoft.com/office/powerpoint/2010/main" val="928501125"/>
                  </p:ext>
                </p:extLst>
              </p:nvPr>
            </p:nvGraphicFramePr>
            <p:xfrm>
              <a:off x="1065788" y="2311193"/>
              <a:ext cx="768350" cy="511175"/>
            </p:xfrm>
            <a:graphic>
              <a:graphicData uri="http://schemas.openxmlformats.org/presentationml/2006/ole">
                <mc:AlternateContent xmlns:mc="http://schemas.openxmlformats.org/markup-compatibility/2006">
                  <mc:Choice xmlns:v="urn:schemas-microsoft-com:vml" Requires="v">
                    <p:oleObj spid="_x0000_s56519" name="Equation" r:id="rId9" imgW="342720" imgH="228600" progId="Equation.DSMT4">
                      <p:embed/>
                    </p:oleObj>
                  </mc:Choice>
                  <mc:Fallback>
                    <p:oleObj name="Equation" r:id="rId9" imgW="342720" imgH="228600" progId="Equation.DSMT4">
                      <p:embed/>
                      <p:pic>
                        <p:nvPicPr>
                          <p:cNvPr id="244" name="Object 243"/>
                          <p:cNvPicPr>
                            <a:picLocks noChangeAspect="1" noChangeArrowheads="1"/>
                          </p:cNvPicPr>
                          <p:nvPr/>
                        </p:nvPicPr>
                        <p:blipFill>
                          <a:blip r:embed="rId10"/>
                          <a:srcRect/>
                          <a:stretch>
                            <a:fillRect/>
                          </a:stretch>
                        </p:blipFill>
                        <p:spPr bwMode="auto">
                          <a:xfrm>
                            <a:off x="1065788" y="2311193"/>
                            <a:ext cx="76835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83" name="Straight Arrow Connector 182">
                <a:extLst>
                  <a:ext uri="{FF2B5EF4-FFF2-40B4-BE49-F238E27FC236}">
                    <a16:creationId xmlns:a16="http://schemas.microsoft.com/office/drawing/2014/main" id="{2AE15E27-0875-4DEB-9031-21DA8B4219BD}"/>
                  </a:ext>
                </a:extLst>
              </p:cNvPr>
              <p:cNvCxnSpPr/>
              <p:nvPr/>
            </p:nvCxnSpPr>
            <p:spPr>
              <a:xfrm flipH="1">
                <a:off x="1006513" y="2872454"/>
                <a:ext cx="934008" cy="0"/>
              </a:xfrm>
              <a:prstGeom prst="straightConnector1">
                <a:avLst/>
              </a:prstGeom>
              <a:ln w="25400" cmpd="sng">
                <a:solidFill>
                  <a:srgbClr val="0070C0"/>
                </a:solidFill>
                <a:headEnd w="lg" len="lg"/>
                <a:tailEnd type="stealth" w="lg" len="lg"/>
              </a:ln>
            </p:spPr>
            <p:style>
              <a:lnRef idx="1">
                <a:schemeClr val="accent1"/>
              </a:lnRef>
              <a:fillRef idx="0">
                <a:schemeClr val="accent1"/>
              </a:fillRef>
              <a:effectRef idx="0">
                <a:schemeClr val="accent1"/>
              </a:effectRef>
              <a:fontRef idx="minor">
                <a:schemeClr val="tx1"/>
              </a:fontRef>
            </p:style>
          </p:cxnSp>
        </p:grpSp>
      </p:grpSp>
      <p:sp>
        <p:nvSpPr>
          <p:cNvPr id="212" name="TextBox 211">
            <a:extLst>
              <a:ext uri="{FF2B5EF4-FFF2-40B4-BE49-F238E27FC236}">
                <a16:creationId xmlns:a16="http://schemas.microsoft.com/office/drawing/2014/main" id="{1C713E30-CC06-402B-9D80-52480327C7A1}"/>
              </a:ext>
            </a:extLst>
          </p:cNvPr>
          <p:cNvSpPr txBox="1"/>
          <p:nvPr/>
        </p:nvSpPr>
        <p:spPr>
          <a:xfrm>
            <a:off x="6061231" y="809879"/>
            <a:ext cx="3888432" cy="461665"/>
          </a:xfrm>
          <a:prstGeom prst="rect">
            <a:avLst/>
          </a:prstGeom>
          <a:noFill/>
        </p:spPr>
        <p:txBody>
          <a:bodyPr wrap="square" rtlCol="0">
            <a:spAutoFit/>
          </a:bodyPr>
          <a:lstStyle/>
          <a:p>
            <a:r>
              <a:rPr lang="en-US" sz="2400" i="1" dirty="0" err="1">
                <a:solidFill>
                  <a:srgbClr val="C00000"/>
                </a:solidFill>
                <a:latin typeface="Times New Roman" panose="02020603050405020304" pitchFamily="18" charset="0"/>
                <a:cs typeface="Times New Roman" pitchFamily="18" charset="0"/>
              </a:rPr>
              <a:t>Ứng</a:t>
            </a:r>
            <a:r>
              <a:rPr lang="en-US" sz="2400" i="1" dirty="0">
                <a:solidFill>
                  <a:srgbClr val="C00000"/>
                </a:solidFill>
                <a:latin typeface="Times New Roman" panose="02020603050405020304" pitchFamily="18" charset="0"/>
                <a:cs typeface="Times New Roman" pitchFamily="18" charset="0"/>
              </a:rPr>
              <a:t> </a:t>
            </a:r>
            <a:r>
              <a:rPr lang="en-US" sz="2400" i="1" dirty="0" err="1">
                <a:solidFill>
                  <a:srgbClr val="C00000"/>
                </a:solidFill>
                <a:latin typeface="Times New Roman" panose="02020603050405020304" pitchFamily="18" charset="0"/>
                <a:cs typeface="Times New Roman" pitchFamily="18" charset="0"/>
              </a:rPr>
              <a:t>suất</a:t>
            </a:r>
            <a:r>
              <a:rPr lang="en-US" sz="2400" i="1" dirty="0">
                <a:solidFill>
                  <a:srgbClr val="C00000"/>
                </a:solidFill>
                <a:latin typeface="Times New Roman" panose="02020603050405020304" pitchFamily="18" charset="0"/>
                <a:cs typeface="Times New Roman" pitchFamily="18" charset="0"/>
              </a:rPr>
              <a:t> </a:t>
            </a:r>
            <a:r>
              <a:rPr lang="en-US" sz="2400" i="1" dirty="0" err="1">
                <a:solidFill>
                  <a:srgbClr val="C00000"/>
                </a:solidFill>
                <a:latin typeface="Times New Roman" panose="02020603050405020304" pitchFamily="18" charset="0"/>
                <a:cs typeface="Times New Roman" pitchFamily="18" charset="0"/>
              </a:rPr>
              <a:t>gây</a:t>
            </a:r>
            <a:r>
              <a:rPr lang="en-US" sz="2400" i="1" dirty="0">
                <a:solidFill>
                  <a:srgbClr val="C00000"/>
                </a:solidFill>
                <a:latin typeface="Times New Roman" panose="02020603050405020304" pitchFamily="18" charset="0"/>
                <a:cs typeface="Times New Roman" pitchFamily="18" charset="0"/>
              </a:rPr>
              <a:t> </a:t>
            </a:r>
            <a:r>
              <a:rPr lang="en-US" sz="2400" i="1" dirty="0" err="1">
                <a:solidFill>
                  <a:srgbClr val="C00000"/>
                </a:solidFill>
                <a:latin typeface="Times New Roman" panose="02020603050405020304" pitchFamily="18" charset="0"/>
                <a:cs typeface="Times New Roman" pitchFamily="18" charset="0"/>
              </a:rPr>
              <a:t>kéo</a:t>
            </a:r>
            <a:r>
              <a:rPr lang="en-US" sz="2400" i="1" dirty="0">
                <a:solidFill>
                  <a:srgbClr val="C00000"/>
                </a:solidFill>
                <a:latin typeface="Times New Roman" panose="02020603050405020304" pitchFamily="18" charset="0"/>
                <a:cs typeface="Times New Roman" pitchFamily="18" charset="0"/>
              </a:rPr>
              <a:t> </a:t>
            </a:r>
            <a:r>
              <a:rPr lang="en-US" sz="2400" i="1" dirty="0" err="1">
                <a:solidFill>
                  <a:srgbClr val="C00000"/>
                </a:solidFill>
                <a:latin typeface="Times New Roman" panose="02020603050405020304" pitchFamily="18" charset="0"/>
                <a:cs typeface="Times New Roman" pitchFamily="18" charset="0"/>
              </a:rPr>
              <a:t>lớn</a:t>
            </a:r>
            <a:r>
              <a:rPr lang="en-US" sz="2400" i="1" dirty="0">
                <a:solidFill>
                  <a:srgbClr val="C00000"/>
                </a:solidFill>
                <a:latin typeface="Times New Roman" panose="02020603050405020304" pitchFamily="18" charset="0"/>
                <a:cs typeface="Times New Roman" pitchFamily="18" charset="0"/>
              </a:rPr>
              <a:t> </a:t>
            </a:r>
            <a:r>
              <a:rPr lang="en-US" sz="2400" i="1" dirty="0" err="1">
                <a:solidFill>
                  <a:srgbClr val="C00000"/>
                </a:solidFill>
                <a:latin typeface="Times New Roman" panose="02020603050405020304" pitchFamily="18" charset="0"/>
                <a:cs typeface="Times New Roman" pitchFamily="18" charset="0"/>
              </a:rPr>
              <a:t>nhất</a:t>
            </a:r>
            <a:r>
              <a:rPr lang="en-US" sz="2400" i="1" dirty="0">
                <a:solidFill>
                  <a:srgbClr val="C00000"/>
                </a:solidFill>
                <a:latin typeface="Times New Roman" panose="02020603050405020304" pitchFamily="18" charset="0"/>
                <a:cs typeface="Times New Roman" pitchFamily="18" charset="0"/>
              </a:rPr>
              <a:t>: </a:t>
            </a:r>
            <a:endParaRPr lang="vi-VN" sz="2400" i="1" dirty="0">
              <a:solidFill>
                <a:srgbClr val="C00000"/>
              </a:solidFill>
              <a:latin typeface="Times New Roman" panose="02020603050405020304" pitchFamily="18" charset="0"/>
              <a:cs typeface="Times New Roman" pitchFamily="18" charset="0"/>
            </a:endParaRPr>
          </a:p>
        </p:txBody>
      </p:sp>
      <p:sp>
        <p:nvSpPr>
          <p:cNvPr id="213" name="TextBox 212">
            <a:extLst>
              <a:ext uri="{FF2B5EF4-FFF2-40B4-BE49-F238E27FC236}">
                <a16:creationId xmlns:a16="http://schemas.microsoft.com/office/drawing/2014/main" id="{1EEC0614-A61D-423E-9C5A-78B1477CDC2A}"/>
              </a:ext>
            </a:extLst>
          </p:cNvPr>
          <p:cNvSpPr txBox="1"/>
          <p:nvPr/>
        </p:nvSpPr>
        <p:spPr>
          <a:xfrm>
            <a:off x="6061231" y="2538071"/>
            <a:ext cx="3888432" cy="461665"/>
          </a:xfrm>
          <a:prstGeom prst="rect">
            <a:avLst/>
          </a:prstGeom>
          <a:noFill/>
        </p:spPr>
        <p:txBody>
          <a:bodyPr wrap="square" rtlCol="0">
            <a:spAutoFit/>
          </a:bodyPr>
          <a:lstStyle/>
          <a:p>
            <a:r>
              <a:rPr lang="en-US" sz="2400" i="1" dirty="0" err="1">
                <a:solidFill>
                  <a:srgbClr val="C00000"/>
                </a:solidFill>
                <a:latin typeface="Times New Roman" panose="02020603050405020304" pitchFamily="18" charset="0"/>
                <a:cs typeface="Times New Roman" pitchFamily="18" charset="0"/>
              </a:rPr>
              <a:t>Ứng</a:t>
            </a:r>
            <a:r>
              <a:rPr lang="en-US" sz="2400" i="1" dirty="0">
                <a:solidFill>
                  <a:srgbClr val="C00000"/>
                </a:solidFill>
                <a:latin typeface="Times New Roman" panose="02020603050405020304" pitchFamily="18" charset="0"/>
                <a:cs typeface="Times New Roman" pitchFamily="18" charset="0"/>
              </a:rPr>
              <a:t> </a:t>
            </a:r>
            <a:r>
              <a:rPr lang="en-US" sz="2400" i="1" dirty="0" err="1">
                <a:solidFill>
                  <a:srgbClr val="C00000"/>
                </a:solidFill>
                <a:latin typeface="Times New Roman" panose="02020603050405020304" pitchFamily="18" charset="0"/>
                <a:cs typeface="Times New Roman" pitchFamily="18" charset="0"/>
              </a:rPr>
              <a:t>suất</a:t>
            </a:r>
            <a:r>
              <a:rPr lang="en-US" sz="2400" i="1" dirty="0">
                <a:solidFill>
                  <a:srgbClr val="C00000"/>
                </a:solidFill>
                <a:latin typeface="Times New Roman" panose="02020603050405020304" pitchFamily="18" charset="0"/>
                <a:cs typeface="Times New Roman" pitchFamily="18" charset="0"/>
              </a:rPr>
              <a:t> </a:t>
            </a:r>
            <a:r>
              <a:rPr lang="en-US" sz="2400" i="1" dirty="0" err="1">
                <a:solidFill>
                  <a:srgbClr val="C00000"/>
                </a:solidFill>
                <a:latin typeface="Times New Roman" panose="02020603050405020304" pitchFamily="18" charset="0"/>
                <a:cs typeface="Times New Roman" pitchFamily="18" charset="0"/>
              </a:rPr>
              <a:t>gây</a:t>
            </a:r>
            <a:r>
              <a:rPr lang="en-US" sz="2400" i="1" dirty="0">
                <a:solidFill>
                  <a:srgbClr val="C00000"/>
                </a:solidFill>
                <a:latin typeface="Times New Roman" panose="02020603050405020304" pitchFamily="18" charset="0"/>
                <a:cs typeface="Times New Roman" pitchFamily="18" charset="0"/>
              </a:rPr>
              <a:t> </a:t>
            </a:r>
            <a:r>
              <a:rPr lang="en-US" sz="2400" i="1" dirty="0" err="1">
                <a:solidFill>
                  <a:srgbClr val="C00000"/>
                </a:solidFill>
                <a:latin typeface="Times New Roman" panose="02020603050405020304" pitchFamily="18" charset="0"/>
                <a:cs typeface="Times New Roman" pitchFamily="18" charset="0"/>
              </a:rPr>
              <a:t>nén</a:t>
            </a:r>
            <a:r>
              <a:rPr lang="en-US" sz="2400" i="1" dirty="0">
                <a:solidFill>
                  <a:srgbClr val="C00000"/>
                </a:solidFill>
                <a:latin typeface="Times New Roman" panose="02020603050405020304" pitchFamily="18" charset="0"/>
                <a:cs typeface="Times New Roman" pitchFamily="18" charset="0"/>
              </a:rPr>
              <a:t> </a:t>
            </a:r>
            <a:r>
              <a:rPr lang="en-US" sz="2400" i="1" dirty="0" err="1">
                <a:solidFill>
                  <a:srgbClr val="C00000"/>
                </a:solidFill>
                <a:latin typeface="Times New Roman" panose="02020603050405020304" pitchFamily="18" charset="0"/>
                <a:cs typeface="Times New Roman" pitchFamily="18" charset="0"/>
              </a:rPr>
              <a:t>lớn</a:t>
            </a:r>
            <a:r>
              <a:rPr lang="en-US" sz="2400" i="1" dirty="0">
                <a:solidFill>
                  <a:srgbClr val="C00000"/>
                </a:solidFill>
                <a:latin typeface="Times New Roman" panose="02020603050405020304" pitchFamily="18" charset="0"/>
                <a:cs typeface="Times New Roman" pitchFamily="18" charset="0"/>
              </a:rPr>
              <a:t> </a:t>
            </a:r>
            <a:r>
              <a:rPr lang="en-US" sz="2400" i="1" dirty="0" err="1">
                <a:solidFill>
                  <a:srgbClr val="C00000"/>
                </a:solidFill>
                <a:latin typeface="Times New Roman" panose="02020603050405020304" pitchFamily="18" charset="0"/>
                <a:cs typeface="Times New Roman" pitchFamily="18" charset="0"/>
              </a:rPr>
              <a:t>nhất</a:t>
            </a:r>
            <a:r>
              <a:rPr lang="en-US" sz="2400" i="1" dirty="0">
                <a:solidFill>
                  <a:srgbClr val="C00000"/>
                </a:solidFill>
                <a:latin typeface="Times New Roman" panose="02020603050405020304" pitchFamily="18" charset="0"/>
                <a:cs typeface="Times New Roman" pitchFamily="18" charset="0"/>
              </a:rPr>
              <a:t>: </a:t>
            </a:r>
            <a:endParaRPr lang="vi-VN" sz="2400" i="1" dirty="0">
              <a:solidFill>
                <a:srgbClr val="C00000"/>
              </a:solidFill>
              <a:latin typeface="Times New Roman" panose="02020603050405020304" pitchFamily="18" charset="0"/>
              <a:cs typeface="Times New Roman" pitchFamily="18" charset="0"/>
            </a:endParaRPr>
          </a:p>
        </p:txBody>
      </p:sp>
      <p:sp>
        <p:nvSpPr>
          <p:cNvPr id="214" name="TextBox 213">
            <a:extLst>
              <a:ext uri="{FF2B5EF4-FFF2-40B4-BE49-F238E27FC236}">
                <a16:creationId xmlns:a16="http://schemas.microsoft.com/office/drawing/2014/main" id="{BE19E67E-FD44-4B07-BCA9-43448FC1104B}"/>
              </a:ext>
            </a:extLst>
          </p:cNvPr>
          <p:cNvSpPr txBox="1"/>
          <p:nvPr/>
        </p:nvSpPr>
        <p:spPr>
          <a:xfrm>
            <a:off x="5989223" y="4194255"/>
            <a:ext cx="3888432" cy="461665"/>
          </a:xfrm>
          <a:prstGeom prst="rect">
            <a:avLst/>
          </a:prstGeom>
          <a:noFill/>
        </p:spPr>
        <p:txBody>
          <a:bodyPr wrap="square" rtlCol="0">
            <a:spAutoFit/>
          </a:bodyPr>
          <a:lstStyle/>
          <a:p>
            <a:r>
              <a:rPr lang="en-US" sz="2400" i="1" dirty="0" err="1">
                <a:solidFill>
                  <a:srgbClr val="C00000"/>
                </a:solidFill>
                <a:latin typeface="Times New Roman" panose="02020603050405020304" pitchFamily="18" charset="0"/>
                <a:cs typeface="Times New Roman" pitchFamily="18" charset="0"/>
              </a:rPr>
              <a:t>Ứng</a:t>
            </a:r>
            <a:r>
              <a:rPr lang="en-US" sz="2400" i="1" dirty="0">
                <a:solidFill>
                  <a:srgbClr val="C00000"/>
                </a:solidFill>
                <a:latin typeface="Times New Roman" panose="02020603050405020304" pitchFamily="18" charset="0"/>
                <a:cs typeface="Times New Roman" pitchFamily="18" charset="0"/>
              </a:rPr>
              <a:t> </a:t>
            </a:r>
            <a:r>
              <a:rPr lang="en-US" sz="2400" i="1" dirty="0" err="1">
                <a:solidFill>
                  <a:srgbClr val="C00000"/>
                </a:solidFill>
                <a:latin typeface="Times New Roman" panose="02020603050405020304" pitchFamily="18" charset="0"/>
                <a:cs typeface="Times New Roman" pitchFamily="18" charset="0"/>
              </a:rPr>
              <a:t>suất</a:t>
            </a:r>
            <a:r>
              <a:rPr lang="en-US" sz="2400" i="1" dirty="0">
                <a:solidFill>
                  <a:srgbClr val="C00000"/>
                </a:solidFill>
                <a:latin typeface="Times New Roman" panose="02020603050405020304" pitchFamily="18" charset="0"/>
                <a:cs typeface="Times New Roman" pitchFamily="18" charset="0"/>
              </a:rPr>
              <a:t> </a:t>
            </a:r>
            <a:r>
              <a:rPr lang="en-US" sz="2400" i="1" dirty="0" err="1">
                <a:solidFill>
                  <a:srgbClr val="C00000"/>
                </a:solidFill>
                <a:latin typeface="Times New Roman" panose="02020603050405020304" pitchFamily="18" charset="0"/>
                <a:cs typeface="Times New Roman" pitchFamily="18" charset="0"/>
              </a:rPr>
              <a:t>pháp</a:t>
            </a:r>
            <a:r>
              <a:rPr lang="en-US" sz="2400" i="1" dirty="0">
                <a:solidFill>
                  <a:srgbClr val="C00000"/>
                </a:solidFill>
                <a:latin typeface="Times New Roman" panose="02020603050405020304" pitchFamily="18" charset="0"/>
                <a:cs typeface="Times New Roman" pitchFamily="18" charset="0"/>
              </a:rPr>
              <a:t> </a:t>
            </a:r>
            <a:r>
              <a:rPr lang="en-US" sz="2400" i="1" dirty="0" err="1">
                <a:solidFill>
                  <a:srgbClr val="C00000"/>
                </a:solidFill>
                <a:latin typeface="Times New Roman" panose="02020603050405020304" pitchFamily="18" charset="0"/>
                <a:cs typeface="Times New Roman" pitchFamily="18" charset="0"/>
              </a:rPr>
              <a:t>lớn</a:t>
            </a:r>
            <a:r>
              <a:rPr lang="en-US" sz="2400" i="1" dirty="0">
                <a:solidFill>
                  <a:srgbClr val="C00000"/>
                </a:solidFill>
                <a:latin typeface="Times New Roman" panose="02020603050405020304" pitchFamily="18" charset="0"/>
                <a:cs typeface="Times New Roman" pitchFamily="18" charset="0"/>
              </a:rPr>
              <a:t> </a:t>
            </a:r>
            <a:r>
              <a:rPr lang="en-US" sz="2400" i="1" dirty="0" err="1">
                <a:solidFill>
                  <a:srgbClr val="C00000"/>
                </a:solidFill>
                <a:latin typeface="Times New Roman" panose="02020603050405020304" pitchFamily="18" charset="0"/>
                <a:cs typeface="Times New Roman" pitchFamily="18" charset="0"/>
              </a:rPr>
              <a:t>nhất</a:t>
            </a:r>
            <a:r>
              <a:rPr lang="en-US" sz="2400" i="1" dirty="0">
                <a:solidFill>
                  <a:srgbClr val="C00000"/>
                </a:solidFill>
                <a:latin typeface="Times New Roman" panose="02020603050405020304" pitchFamily="18" charset="0"/>
                <a:cs typeface="Times New Roman" pitchFamily="18" charset="0"/>
              </a:rPr>
              <a:t>: </a:t>
            </a:r>
            <a:endParaRPr lang="vi-VN" sz="2400" i="1" dirty="0">
              <a:solidFill>
                <a:srgbClr val="C00000"/>
              </a:solidFill>
              <a:latin typeface="Times New Roman" panose="02020603050405020304" pitchFamily="18" charset="0"/>
              <a:cs typeface="Times New Roman" pitchFamily="18" charset="0"/>
            </a:endParaRPr>
          </a:p>
        </p:txBody>
      </p:sp>
      <p:grpSp>
        <p:nvGrpSpPr>
          <p:cNvPr id="215" name="Group 214">
            <a:extLst>
              <a:ext uri="{FF2B5EF4-FFF2-40B4-BE49-F238E27FC236}">
                <a16:creationId xmlns:a16="http://schemas.microsoft.com/office/drawing/2014/main" id="{B718D15B-B595-47A0-A3A6-21B3920B4550}"/>
              </a:ext>
            </a:extLst>
          </p:cNvPr>
          <p:cNvGrpSpPr/>
          <p:nvPr/>
        </p:nvGrpSpPr>
        <p:grpSpPr>
          <a:xfrm>
            <a:off x="5341151" y="6066987"/>
            <a:ext cx="3947349" cy="592145"/>
            <a:chOff x="4139952" y="6237836"/>
            <a:chExt cx="3947349" cy="592145"/>
          </a:xfrm>
        </p:grpSpPr>
        <p:sp>
          <p:nvSpPr>
            <p:cNvPr id="216" name="TextBox 215">
              <a:extLst>
                <a:ext uri="{FF2B5EF4-FFF2-40B4-BE49-F238E27FC236}">
                  <a16:creationId xmlns:a16="http://schemas.microsoft.com/office/drawing/2014/main" id="{DB94659C-5C0B-4169-ADEF-069342B645A1}"/>
                </a:ext>
              </a:extLst>
            </p:cNvPr>
            <p:cNvSpPr txBox="1"/>
            <p:nvPr/>
          </p:nvSpPr>
          <p:spPr>
            <a:xfrm>
              <a:off x="4139952" y="6297521"/>
              <a:ext cx="3888432" cy="461665"/>
            </a:xfrm>
            <a:prstGeom prst="rect">
              <a:avLst/>
            </a:prstGeom>
            <a:noFill/>
          </p:spPr>
          <p:txBody>
            <a:bodyPr wrap="square" rtlCol="0">
              <a:spAutoFit/>
            </a:bodyPr>
            <a:lstStyle/>
            <a:p>
              <a:r>
                <a:rPr lang="en-US" sz="2400" i="1" dirty="0" err="1">
                  <a:latin typeface="Times New Roman" panose="02020603050405020304" pitchFamily="18" charset="0"/>
                  <a:cs typeface="Times New Roman" pitchFamily="18" charset="0"/>
                </a:rPr>
                <a:t>Với</a:t>
              </a:r>
              <a:r>
                <a:rPr lang="en-US" sz="2400" i="1" dirty="0">
                  <a:latin typeface="Times New Roman" panose="02020603050405020304" pitchFamily="18" charset="0"/>
                  <a:cs typeface="Times New Roman" pitchFamily="18" charset="0"/>
                </a:rPr>
                <a:t> </a:t>
              </a:r>
              <a:endParaRPr lang="vi-VN" sz="2400" i="1" dirty="0">
                <a:latin typeface="Times New Roman" panose="02020603050405020304" pitchFamily="18" charset="0"/>
                <a:cs typeface="Times New Roman" pitchFamily="18" charset="0"/>
              </a:endParaRPr>
            </a:p>
          </p:txBody>
        </p:sp>
        <p:graphicFrame>
          <p:nvGraphicFramePr>
            <p:cNvPr id="217" name="Object 216">
              <a:extLst>
                <a:ext uri="{FF2B5EF4-FFF2-40B4-BE49-F238E27FC236}">
                  <a16:creationId xmlns:a16="http://schemas.microsoft.com/office/drawing/2014/main" id="{21521E00-95AB-4215-949F-413C1F24CA37}"/>
                </a:ext>
              </a:extLst>
            </p:cNvPr>
            <p:cNvGraphicFramePr>
              <a:graphicFrameLocks noChangeAspect="1"/>
            </p:cNvGraphicFramePr>
            <p:nvPr>
              <p:extLst>
                <p:ext uri="{D42A27DB-BD31-4B8C-83A1-F6EECF244321}">
                  <p14:modId xmlns:p14="http://schemas.microsoft.com/office/powerpoint/2010/main" val="1824185221"/>
                </p:ext>
              </p:extLst>
            </p:nvPr>
          </p:nvGraphicFramePr>
          <p:xfrm>
            <a:off x="4945134" y="6237836"/>
            <a:ext cx="3142167" cy="592145"/>
          </p:xfrm>
          <a:graphic>
            <a:graphicData uri="http://schemas.openxmlformats.org/presentationml/2006/ole">
              <mc:AlternateContent xmlns:mc="http://schemas.openxmlformats.org/markup-compatibility/2006">
                <mc:Choice xmlns:v="urn:schemas-microsoft-com:vml" Requires="v">
                  <p:oleObj spid="_x0000_s56520" name="Equation" r:id="rId11" imgW="1815840" imgH="342720" progId="Equation.DSMT4">
                    <p:embed/>
                  </p:oleObj>
                </mc:Choice>
                <mc:Fallback>
                  <p:oleObj name="Equation" r:id="rId11" imgW="1815840" imgH="342720" progId="Equation.DSMT4">
                    <p:embed/>
                    <p:pic>
                      <p:nvPicPr>
                        <p:cNvPr id="6" name="Object 5"/>
                        <p:cNvPicPr>
                          <a:picLocks noChangeAspect="1" noChangeArrowheads="1"/>
                        </p:cNvPicPr>
                        <p:nvPr/>
                      </p:nvPicPr>
                      <p:blipFill>
                        <a:blip r:embed="rId12"/>
                        <a:srcRect/>
                        <a:stretch>
                          <a:fillRect/>
                        </a:stretch>
                      </p:blipFill>
                      <p:spPr bwMode="auto">
                        <a:xfrm>
                          <a:off x="4945134" y="6237836"/>
                          <a:ext cx="3142167" cy="592145"/>
                        </a:xfrm>
                        <a:prstGeom prst="rect">
                          <a:avLst/>
                        </a:prstGeom>
                        <a:noFill/>
                        <a:ln w="25400">
                          <a:noFill/>
                          <a:miter lim="800000"/>
                          <a:headEnd/>
                          <a:tailEnd/>
                        </a:ln>
                      </p:spPr>
                    </p:pic>
                  </p:oleObj>
                </mc:Fallback>
              </mc:AlternateContent>
            </a:graphicData>
          </a:graphic>
        </p:graphicFrame>
      </p:grpSp>
      <p:graphicFrame>
        <p:nvGraphicFramePr>
          <p:cNvPr id="219" name="Object 218">
            <a:extLst>
              <a:ext uri="{FF2B5EF4-FFF2-40B4-BE49-F238E27FC236}">
                <a16:creationId xmlns:a16="http://schemas.microsoft.com/office/drawing/2014/main" id="{AFBE005D-2685-4859-A54B-8FE5DA1F445F}"/>
              </a:ext>
            </a:extLst>
          </p:cNvPr>
          <p:cNvGraphicFramePr>
            <a:graphicFrameLocks noChangeAspect="1"/>
          </p:cNvGraphicFramePr>
          <p:nvPr>
            <p:extLst>
              <p:ext uri="{D42A27DB-BD31-4B8C-83A1-F6EECF244321}">
                <p14:modId xmlns:p14="http://schemas.microsoft.com/office/powerpoint/2010/main" val="462034160"/>
              </p:ext>
            </p:extLst>
          </p:nvPr>
        </p:nvGraphicFramePr>
        <p:xfrm>
          <a:off x="6887780" y="1411447"/>
          <a:ext cx="2129392" cy="828955"/>
        </p:xfrm>
        <a:graphic>
          <a:graphicData uri="http://schemas.openxmlformats.org/presentationml/2006/ole">
            <mc:AlternateContent xmlns:mc="http://schemas.openxmlformats.org/markup-compatibility/2006">
              <mc:Choice xmlns:v="urn:schemas-microsoft-com:vml" Requires="v">
                <p:oleObj spid="_x0000_s56521" name="Equation" r:id="rId13" imgW="1269720" imgH="495000" progId="Equation.DSMT4">
                  <p:embed/>
                </p:oleObj>
              </mc:Choice>
              <mc:Fallback>
                <p:oleObj name="Equation" r:id="rId13" imgW="1269720" imgH="495000" progId="Equation.DSMT4">
                  <p:embed/>
                  <p:pic>
                    <p:nvPicPr>
                      <p:cNvPr id="151" name="Object 150"/>
                      <p:cNvPicPr>
                        <a:picLocks noChangeAspect="1" noChangeArrowheads="1"/>
                      </p:cNvPicPr>
                      <p:nvPr/>
                    </p:nvPicPr>
                    <p:blipFill>
                      <a:blip r:embed="rId14"/>
                      <a:srcRect/>
                      <a:stretch>
                        <a:fillRect/>
                      </a:stretch>
                    </p:blipFill>
                    <p:spPr bwMode="auto">
                      <a:xfrm>
                        <a:off x="6887780" y="1411447"/>
                        <a:ext cx="2129392" cy="828955"/>
                      </a:xfrm>
                      <a:prstGeom prst="rect">
                        <a:avLst/>
                      </a:prstGeom>
                      <a:noFill/>
                      <a:ln w="19050">
                        <a:solidFill>
                          <a:srgbClr val="C00000"/>
                        </a:solidFill>
                      </a:ln>
                    </p:spPr>
                  </p:pic>
                </p:oleObj>
              </mc:Fallback>
            </mc:AlternateContent>
          </a:graphicData>
        </a:graphic>
      </p:graphicFrame>
      <p:graphicFrame>
        <p:nvGraphicFramePr>
          <p:cNvPr id="222" name="Object 221">
            <a:extLst>
              <a:ext uri="{FF2B5EF4-FFF2-40B4-BE49-F238E27FC236}">
                <a16:creationId xmlns:a16="http://schemas.microsoft.com/office/drawing/2014/main" id="{6B165B69-B836-483D-B443-9C023E06A86A}"/>
              </a:ext>
            </a:extLst>
          </p:cNvPr>
          <p:cNvGraphicFramePr>
            <a:graphicFrameLocks noChangeAspect="1"/>
          </p:cNvGraphicFramePr>
          <p:nvPr>
            <p:extLst>
              <p:ext uri="{D42A27DB-BD31-4B8C-83A1-F6EECF244321}">
                <p14:modId xmlns:p14="http://schemas.microsoft.com/office/powerpoint/2010/main" val="3008153041"/>
              </p:ext>
            </p:extLst>
          </p:nvPr>
        </p:nvGraphicFramePr>
        <p:xfrm>
          <a:off x="6896853" y="3223722"/>
          <a:ext cx="2310827" cy="882362"/>
        </p:xfrm>
        <a:graphic>
          <a:graphicData uri="http://schemas.openxmlformats.org/presentationml/2006/ole">
            <mc:AlternateContent xmlns:mc="http://schemas.openxmlformats.org/markup-compatibility/2006">
              <mc:Choice xmlns:v="urn:schemas-microsoft-com:vml" Requires="v">
                <p:oleObj spid="_x0000_s56522" name="Equation" r:id="rId15" imgW="1295280" imgH="495000" progId="Equation.DSMT4">
                  <p:embed/>
                </p:oleObj>
              </mc:Choice>
              <mc:Fallback>
                <p:oleObj name="Equation" r:id="rId15" imgW="1295280" imgH="495000" progId="Equation.DSMT4">
                  <p:embed/>
                  <p:pic>
                    <p:nvPicPr>
                      <p:cNvPr id="153" name="Object 152"/>
                      <p:cNvPicPr>
                        <a:picLocks noChangeAspect="1" noChangeArrowheads="1"/>
                      </p:cNvPicPr>
                      <p:nvPr/>
                    </p:nvPicPr>
                    <p:blipFill>
                      <a:blip r:embed="rId16"/>
                      <a:srcRect/>
                      <a:stretch>
                        <a:fillRect/>
                      </a:stretch>
                    </p:blipFill>
                    <p:spPr bwMode="auto">
                      <a:xfrm>
                        <a:off x="6896853" y="3223722"/>
                        <a:ext cx="2310827" cy="882362"/>
                      </a:xfrm>
                      <a:prstGeom prst="rect">
                        <a:avLst/>
                      </a:prstGeom>
                      <a:noFill/>
                      <a:ln w="25400">
                        <a:solidFill>
                          <a:srgbClr val="C00000"/>
                        </a:solidFill>
                      </a:ln>
                    </p:spPr>
                  </p:pic>
                </p:oleObj>
              </mc:Fallback>
            </mc:AlternateContent>
          </a:graphicData>
        </a:graphic>
      </p:graphicFrame>
      <p:graphicFrame>
        <p:nvGraphicFramePr>
          <p:cNvPr id="225" name="Object 224">
            <a:extLst>
              <a:ext uri="{FF2B5EF4-FFF2-40B4-BE49-F238E27FC236}">
                <a16:creationId xmlns:a16="http://schemas.microsoft.com/office/drawing/2014/main" id="{35FB2234-F18A-45F1-A7C2-621E06D30105}"/>
              </a:ext>
            </a:extLst>
          </p:cNvPr>
          <p:cNvGraphicFramePr>
            <a:graphicFrameLocks noChangeAspect="1"/>
          </p:cNvGraphicFramePr>
          <p:nvPr>
            <p:extLst>
              <p:ext uri="{D42A27DB-BD31-4B8C-83A1-F6EECF244321}">
                <p14:modId xmlns:p14="http://schemas.microsoft.com/office/powerpoint/2010/main" val="2017457287"/>
              </p:ext>
            </p:extLst>
          </p:nvPr>
        </p:nvGraphicFramePr>
        <p:xfrm>
          <a:off x="5429250" y="4841875"/>
          <a:ext cx="5091113" cy="892175"/>
        </p:xfrm>
        <a:graphic>
          <a:graphicData uri="http://schemas.openxmlformats.org/presentationml/2006/ole">
            <mc:AlternateContent xmlns:mc="http://schemas.openxmlformats.org/markup-compatibility/2006">
              <mc:Choice xmlns:v="urn:schemas-microsoft-com:vml" Requires="v">
                <p:oleObj spid="_x0000_s56523" name="Equation" r:id="rId17" imgW="2819160" imgH="495000" progId="Equation.DSMT4">
                  <p:embed/>
                </p:oleObj>
              </mc:Choice>
              <mc:Fallback>
                <p:oleObj name="Equation" r:id="rId17" imgW="2819160" imgH="495000" progId="Equation.DSMT4">
                  <p:embed/>
                  <p:pic>
                    <p:nvPicPr>
                      <p:cNvPr id="155" name="Object 154"/>
                      <p:cNvPicPr>
                        <a:picLocks noChangeAspect="1" noChangeArrowheads="1"/>
                      </p:cNvPicPr>
                      <p:nvPr/>
                    </p:nvPicPr>
                    <p:blipFill>
                      <a:blip r:embed="rId18"/>
                      <a:srcRect/>
                      <a:stretch>
                        <a:fillRect/>
                      </a:stretch>
                    </p:blipFill>
                    <p:spPr bwMode="auto">
                      <a:xfrm>
                        <a:off x="5429250" y="4841875"/>
                        <a:ext cx="5091113" cy="892175"/>
                      </a:xfrm>
                      <a:prstGeom prst="rect">
                        <a:avLst/>
                      </a:prstGeom>
                      <a:noFill/>
                      <a:ln w="25400">
                        <a:solidFill>
                          <a:srgbClr val="C00000"/>
                        </a:solidFill>
                      </a:ln>
                    </p:spPr>
                  </p:pic>
                </p:oleObj>
              </mc:Fallback>
            </mc:AlternateContent>
          </a:graphicData>
        </a:graphic>
      </p:graphicFrame>
      <p:pic>
        <p:nvPicPr>
          <p:cNvPr id="56" name="Picture 55">
            <a:extLst>
              <a:ext uri="{FF2B5EF4-FFF2-40B4-BE49-F238E27FC236}">
                <a16:creationId xmlns:a16="http://schemas.microsoft.com/office/drawing/2014/main" id="{BFC4EE23-D433-4F15-80CD-60856440FE94}"/>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41097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barn(inVertical)">
                                      <p:cBhvr>
                                        <p:cTn id="7" dur="500"/>
                                        <p:tgtEl>
                                          <p:spTgt spid="1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0"/>
                                        </p:tgtEl>
                                        <p:attrNameLst>
                                          <p:attrName>style.visibility</p:attrName>
                                        </p:attrNameLst>
                                      </p:cBhvr>
                                      <p:to>
                                        <p:strVal val="visible"/>
                                      </p:to>
                                    </p:set>
                                    <p:animEffect transition="in" filter="wipe(left)">
                                      <p:cBhvr>
                                        <p:cTn id="12" dur="500"/>
                                        <p:tgtEl>
                                          <p:spTgt spid="17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2"/>
                                        </p:tgtEl>
                                        <p:attrNameLst>
                                          <p:attrName>style.visibility</p:attrName>
                                        </p:attrNameLst>
                                      </p:cBhvr>
                                      <p:to>
                                        <p:strVal val="visible"/>
                                      </p:to>
                                    </p:set>
                                    <p:animEffect transition="in" filter="wipe(left)">
                                      <p:cBhvr>
                                        <p:cTn id="17" dur="500"/>
                                        <p:tgtEl>
                                          <p:spTgt spid="2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3"/>
                                        </p:tgtEl>
                                        <p:attrNameLst>
                                          <p:attrName>style.visibility</p:attrName>
                                        </p:attrNameLst>
                                      </p:cBhvr>
                                      <p:to>
                                        <p:strVal val="visible"/>
                                      </p:to>
                                    </p:set>
                                    <p:animEffect transition="in" filter="wipe(left)">
                                      <p:cBhvr>
                                        <p:cTn id="22" dur="500"/>
                                        <p:tgtEl>
                                          <p:spTgt spid="2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4"/>
                                        </p:tgtEl>
                                        <p:attrNameLst>
                                          <p:attrName>style.visibility</p:attrName>
                                        </p:attrNameLst>
                                      </p:cBhvr>
                                      <p:to>
                                        <p:strVal val="visible"/>
                                      </p:to>
                                    </p:set>
                                    <p:animEffect transition="in" filter="wipe(left)">
                                      <p:cBhvr>
                                        <p:cTn id="27" dur="500"/>
                                        <p:tgtEl>
                                          <p:spTgt spid="2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15"/>
                                        </p:tgtEl>
                                        <p:attrNameLst>
                                          <p:attrName>style.visibility</p:attrName>
                                        </p:attrNameLst>
                                      </p:cBhvr>
                                      <p:to>
                                        <p:strVal val="visible"/>
                                      </p:to>
                                    </p:set>
                                    <p:animEffect transition="in" filter="circle(in)">
                                      <p:cBhvr>
                                        <p:cTn id="32" dur="20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animBg="1"/>
      <p:bldP spid="212" grpId="0"/>
      <p:bldP spid="213" grpId="0"/>
      <p:bldP spid="21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87316A1-DEB8-4FCF-987D-A777547B1959}"/>
              </a:ext>
            </a:extLst>
          </p:cNvPr>
          <p:cNvSpPr txBox="1"/>
          <p:nvPr/>
        </p:nvSpPr>
        <p:spPr>
          <a:xfrm>
            <a:off x="538416" y="1632137"/>
            <a:ext cx="3888432" cy="461665"/>
          </a:xfrm>
          <a:prstGeom prst="rect">
            <a:avLst/>
          </a:prstGeom>
          <a:noFill/>
        </p:spPr>
        <p:txBody>
          <a:bodyPr wrap="square" rtlCol="0">
            <a:spAutoFit/>
          </a:bodyPr>
          <a:lstStyle/>
          <a:p>
            <a:r>
              <a:rPr lang="en-US" sz="2400" b="1" i="1" dirty="0" err="1">
                <a:solidFill>
                  <a:srgbClr val="C00000"/>
                </a:solidFill>
                <a:latin typeface="Times New Roman" pitchFamily="18" charset="0"/>
                <a:cs typeface="Times New Roman" pitchFamily="18" charset="0"/>
              </a:rPr>
              <a:t>Ứng</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suất</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gây</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kéo</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lớn</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nhất</a:t>
            </a:r>
            <a:r>
              <a:rPr lang="en-US" sz="2400" b="1" i="1" dirty="0">
                <a:solidFill>
                  <a:srgbClr val="C00000"/>
                </a:solidFill>
                <a:latin typeface="Times New Roman" pitchFamily="18" charset="0"/>
                <a:cs typeface="Times New Roman" pitchFamily="18" charset="0"/>
              </a:rPr>
              <a:t>: </a:t>
            </a:r>
            <a:endParaRPr lang="vi-VN" sz="2400" b="1" i="1" dirty="0">
              <a:solidFill>
                <a:srgbClr val="C00000"/>
              </a:solidFill>
              <a:latin typeface="Times New Roman" pitchFamily="18" charset="0"/>
              <a:cs typeface="Times New Roman" pitchFamily="18" charset="0"/>
            </a:endParaRPr>
          </a:p>
        </p:txBody>
      </p:sp>
      <p:sp>
        <p:nvSpPr>
          <p:cNvPr id="15" name="TextBox 14">
            <a:extLst>
              <a:ext uri="{FF2B5EF4-FFF2-40B4-BE49-F238E27FC236}">
                <a16:creationId xmlns:a16="http://schemas.microsoft.com/office/drawing/2014/main" id="{A2BEAD54-5151-4D2C-881E-4B907A78289B}"/>
              </a:ext>
            </a:extLst>
          </p:cNvPr>
          <p:cNvSpPr txBox="1"/>
          <p:nvPr/>
        </p:nvSpPr>
        <p:spPr>
          <a:xfrm>
            <a:off x="538416" y="3864385"/>
            <a:ext cx="3888432" cy="461665"/>
          </a:xfrm>
          <a:prstGeom prst="rect">
            <a:avLst/>
          </a:prstGeom>
          <a:noFill/>
        </p:spPr>
        <p:txBody>
          <a:bodyPr wrap="square" rtlCol="0">
            <a:spAutoFit/>
          </a:bodyPr>
          <a:lstStyle/>
          <a:p>
            <a:r>
              <a:rPr lang="en-US" sz="2400" b="1" i="1" dirty="0" err="1">
                <a:solidFill>
                  <a:srgbClr val="C00000"/>
                </a:solidFill>
                <a:latin typeface="Times New Roman" pitchFamily="18" charset="0"/>
                <a:cs typeface="Times New Roman" pitchFamily="18" charset="0"/>
              </a:rPr>
              <a:t>Ứng</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suất</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gây</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nén</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lớn</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nhất</a:t>
            </a:r>
            <a:r>
              <a:rPr lang="en-US" sz="2400" b="1" i="1" dirty="0">
                <a:solidFill>
                  <a:srgbClr val="C00000"/>
                </a:solidFill>
                <a:latin typeface="Times New Roman" pitchFamily="18" charset="0"/>
                <a:cs typeface="Times New Roman" pitchFamily="18" charset="0"/>
              </a:rPr>
              <a:t>: </a:t>
            </a:r>
            <a:endParaRPr lang="vi-VN" sz="2400" b="1" i="1" dirty="0">
              <a:solidFill>
                <a:srgbClr val="C00000"/>
              </a:solidFill>
              <a:latin typeface="Times New Roman" pitchFamily="18" charset="0"/>
              <a:cs typeface="Times New Roman" pitchFamily="18" charset="0"/>
            </a:endParaRPr>
          </a:p>
        </p:txBody>
      </p:sp>
      <p:sp>
        <p:nvSpPr>
          <p:cNvPr id="16" name="Rectangle 15">
            <a:extLst>
              <a:ext uri="{FF2B5EF4-FFF2-40B4-BE49-F238E27FC236}">
                <a16:creationId xmlns:a16="http://schemas.microsoft.com/office/drawing/2014/main" id="{744D89E9-84F0-464B-BBF4-88BFFEC930D4}"/>
              </a:ext>
            </a:extLst>
          </p:cNvPr>
          <p:cNvSpPr/>
          <p:nvPr/>
        </p:nvSpPr>
        <p:spPr>
          <a:xfrm>
            <a:off x="6938265" y="548681"/>
            <a:ext cx="3672408" cy="5400600"/>
          </a:xfrm>
          <a:prstGeom prst="rect">
            <a:avLst/>
          </a:prstGeom>
          <a: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Lst>
            </a:blip>
            <a:tile tx="0" ty="0" sx="100000" sy="100000" flip="none" algn="tl"/>
          </a:blip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vi-VN"/>
          </a:p>
        </p:txBody>
      </p:sp>
      <p:grpSp>
        <p:nvGrpSpPr>
          <p:cNvPr id="17" name="Group 16">
            <a:extLst>
              <a:ext uri="{FF2B5EF4-FFF2-40B4-BE49-F238E27FC236}">
                <a16:creationId xmlns:a16="http://schemas.microsoft.com/office/drawing/2014/main" id="{DA076176-A639-4AB8-9591-9C456E3A2421}"/>
              </a:ext>
            </a:extLst>
          </p:cNvPr>
          <p:cNvGrpSpPr/>
          <p:nvPr/>
        </p:nvGrpSpPr>
        <p:grpSpPr>
          <a:xfrm>
            <a:off x="592952" y="5949280"/>
            <a:ext cx="8154376" cy="532204"/>
            <a:chOff x="90032" y="6309320"/>
            <a:chExt cx="8154376" cy="532204"/>
          </a:xfrm>
        </p:grpSpPr>
        <p:sp>
          <p:nvSpPr>
            <p:cNvPr id="18" name="TextBox 17">
              <a:extLst>
                <a:ext uri="{FF2B5EF4-FFF2-40B4-BE49-F238E27FC236}">
                  <a16:creationId xmlns:a16="http://schemas.microsoft.com/office/drawing/2014/main" id="{B0854689-6E98-46AD-B83C-E6214E652732}"/>
                </a:ext>
              </a:extLst>
            </p:cNvPr>
            <p:cNvSpPr txBox="1"/>
            <p:nvPr/>
          </p:nvSpPr>
          <p:spPr>
            <a:xfrm>
              <a:off x="90032" y="6309320"/>
              <a:ext cx="3625353" cy="461665"/>
            </a:xfrm>
            <a:prstGeom prst="rect">
              <a:avLst/>
            </a:prstGeom>
            <a:noFill/>
          </p:spPr>
          <p:txBody>
            <a:bodyPr wrap="square" rtlCol="0">
              <a:spAutoFit/>
            </a:bodyPr>
            <a:lstStyle/>
            <a:p>
              <a:r>
                <a:rPr lang="en-US" sz="2400" i="1" dirty="0" err="1">
                  <a:latin typeface="Times New Roman" pitchFamily="18" charset="0"/>
                  <a:cs typeface="Times New Roman" pitchFamily="18" charset="0"/>
                </a:rPr>
                <a:t>Trong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đó</a:t>
              </a:r>
              <a:r>
                <a:rPr lang="en-US" sz="2400" i="1" dirty="0">
                  <a:latin typeface="Times New Roman" pitchFamily="18" charset="0"/>
                  <a:cs typeface="Times New Roman" pitchFamily="18" charset="0"/>
                </a:rPr>
                <a:t>:</a:t>
              </a:r>
              <a:endParaRPr lang="vi-VN" sz="2400" i="1" dirty="0">
                <a:latin typeface="Times New Roman" pitchFamily="18" charset="0"/>
                <a:cs typeface="Times New Roman" pitchFamily="18" charset="0"/>
              </a:endParaRPr>
            </a:p>
          </p:txBody>
        </p:sp>
        <p:grpSp>
          <p:nvGrpSpPr>
            <p:cNvPr id="19" name="Group 18">
              <a:extLst>
                <a:ext uri="{FF2B5EF4-FFF2-40B4-BE49-F238E27FC236}">
                  <a16:creationId xmlns:a16="http://schemas.microsoft.com/office/drawing/2014/main" id="{CF9D8523-E3F0-4B75-8801-E1236D754952}"/>
                </a:ext>
              </a:extLst>
            </p:cNvPr>
            <p:cNvGrpSpPr/>
            <p:nvPr/>
          </p:nvGrpSpPr>
          <p:grpSpPr>
            <a:xfrm>
              <a:off x="1331640" y="6309320"/>
              <a:ext cx="6912768" cy="532204"/>
              <a:chOff x="5283489" y="1189439"/>
              <a:chExt cx="6912768" cy="532204"/>
            </a:xfrm>
          </p:grpSpPr>
          <p:graphicFrame>
            <p:nvGraphicFramePr>
              <p:cNvPr id="20" name="Object 19">
                <a:extLst>
                  <a:ext uri="{FF2B5EF4-FFF2-40B4-BE49-F238E27FC236}">
                    <a16:creationId xmlns:a16="http://schemas.microsoft.com/office/drawing/2014/main" id="{787948EB-8DFA-4425-9889-F2D4F6BA786D}"/>
                  </a:ext>
                </a:extLst>
              </p:cNvPr>
              <p:cNvGraphicFramePr>
                <a:graphicFrameLocks noChangeAspect="1"/>
              </p:cNvGraphicFramePr>
              <p:nvPr>
                <p:extLst>
                  <p:ext uri="{D42A27DB-BD31-4B8C-83A1-F6EECF244321}">
                    <p14:modId xmlns:p14="http://schemas.microsoft.com/office/powerpoint/2010/main" val="818695199"/>
                  </p:ext>
                </p:extLst>
              </p:nvPr>
            </p:nvGraphicFramePr>
            <p:xfrm>
              <a:off x="5436096" y="1195094"/>
              <a:ext cx="1215545" cy="526549"/>
            </p:xfrm>
            <a:graphic>
              <a:graphicData uri="http://schemas.openxmlformats.org/presentationml/2006/ole">
                <mc:AlternateContent xmlns:mc="http://schemas.openxmlformats.org/markup-compatibility/2006">
                  <mc:Choice xmlns:v="urn:schemas-microsoft-com:vml" Requires="v">
                    <p:oleObj spid="_x0000_s9753" name="Equation" r:id="rId5" imgW="622080" imgH="266400" progId="Equation.DSMT4">
                      <p:embed/>
                    </p:oleObj>
                  </mc:Choice>
                  <mc:Fallback>
                    <p:oleObj name="Equation" r:id="rId5" imgW="622080" imgH="266400" progId="Equation.DSMT4">
                      <p:embed/>
                      <p:pic>
                        <p:nvPicPr>
                          <p:cNvPr id="59" name="Object 58"/>
                          <p:cNvPicPr>
                            <a:picLocks noChangeAspect="1" noChangeArrowheads="1"/>
                          </p:cNvPicPr>
                          <p:nvPr/>
                        </p:nvPicPr>
                        <p:blipFill>
                          <a:blip r:embed="rId6"/>
                          <a:srcRect/>
                          <a:stretch>
                            <a:fillRect/>
                          </a:stretch>
                        </p:blipFill>
                        <p:spPr bwMode="auto">
                          <a:xfrm>
                            <a:off x="5436096" y="1195094"/>
                            <a:ext cx="1215545" cy="526549"/>
                          </a:xfrm>
                          <a:prstGeom prst="rect">
                            <a:avLst/>
                          </a:prstGeom>
                          <a:noFill/>
                          <a:ln w="19050">
                            <a:noFill/>
                          </a:ln>
                        </p:spPr>
                      </p:pic>
                    </p:oleObj>
                  </mc:Fallback>
                </mc:AlternateContent>
              </a:graphicData>
            </a:graphic>
          </p:graphicFrame>
          <p:sp>
            <p:nvSpPr>
              <p:cNvPr id="21" name="TextBox 20">
                <a:extLst>
                  <a:ext uri="{FF2B5EF4-FFF2-40B4-BE49-F238E27FC236}">
                    <a16:creationId xmlns:a16="http://schemas.microsoft.com/office/drawing/2014/main" id="{D29D9A09-31CD-4939-9129-833E597D3886}"/>
                  </a:ext>
                </a:extLst>
              </p:cNvPr>
              <p:cNvSpPr txBox="1"/>
              <p:nvPr/>
            </p:nvSpPr>
            <p:spPr>
              <a:xfrm>
                <a:off x="5283489" y="1189439"/>
                <a:ext cx="6912768" cy="461665"/>
              </a:xfrm>
              <a:prstGeom prst="rect">
                <a:avLst/>
              </a:prstGeom>
              <a:noFill/>
            </p:spPr>
            <p:txBody>
              <a:bodyPr wrap="square" rtlCol="0">
                <a:spAutoFit/>
              </a:bodyPr>
              <a:lstStyle/>
              <a:p>
                <a:r>
                  <a:rPr lang="en-US" sz="2400" i="1" dirty="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các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mômen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chống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uốn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của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mặt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cắt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ngang</a:t>
                </a:r>
                <a:r>
                  <a:rPr lang="en-US" sz="2400" i="1" dirty="0">
                    <a:latin typeface="Times New Roman" pitchFamily="18" charset="0"/>
                    <a:cs typeface="Times New Roman" pitchFamily="18" charset="0"/>
                  </a:rPr>
                  <a:t>.</a:t>
                </a:r>
                <a:endParaRPr lang="vi-VN" sz="2400" i="1" dirty="0">
                  <a:latin typeface="Times New Roman" pitchFamily="18" charset="0"/>
                  <a:cs typeface="Times New Roman" pitchFamily="18" charset="0"/>
                </a:endParaRPr>
              </a:p>
            </p:txBody>
          </p:sp>
        </p:grpSp>
      </p:grpSp>
      <p:sp>
        <p:nvSpPr>
          <p:cNvPr id="22" name="TextBox 21">
            <a:extLst>
              <a:ext uri="{FF2B5EF4-FFF2-40B4-BE49-F238E27FC236}">
                <a16:creationId xmlns:a16="http://schemas.microsoft.com/office/drawing/2014/main" id="{E7F70B24-46AF-4BE1-94B4-FAF1B816C410}"/>
              </a:ext>
            </a:extLst>
          </p:cNvPr>
          <p:cNvSpPr txBox="1"/>
          <p:nvPr/>
        </p:nvSpPr>
        <p:spPr>
          <a:xfrm>
            <a:off x="6903328" y="548681"/>
            <a:ext cx="3779912" cy="830997"/>
          </a:xfrm>
          <a:prstGeom prst="rect">
            <a:avLst/>
          </a:prstGeom>
          <a:noFill/>
        </p:spPr>
        <p:txBody>
          <a:bodyPr wrap="square" rtlCol="0">
            <a:spAutoFit/>
          </a:bodyPr>
          <a:lstStyle/>
          <a:p>
            <a:pPr algn="ctr"/>
            <a:r>
              <a:rPr lang="en-US" sz="2400" b="1" i="1" dirty="0" err="1">
                <a:solidFill>
                  <a:srgbClr val="0000FF"/>
                </a:solidFill>
                <a:latin typeface="Times New Roman" pitchFamily="18" charset="0"/>
                <a:cs typeface="Times New Roman" pitchFamily="18" charset="0"/>
              </a:rPr>
              <a:t>Đối</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với</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mcn</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có</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trục</a:t>
            </a:r>
            <a:r>
              <a:rPr lang="en-US" sz="2400" b="1" i="1" dirty="0">
                <a:solidFill>
                  <a:srgbClr val="0000FF"/>
                </a:solidFill>
                <a:latin typeface="Times New Roman" pitchFamily="18" charset="0"/>
                <a:cs typeface="Times New Roman" pitchFamily="18" charset="0"/>
              </a:rPr>
              <a:t> x </a:t>
            </a:r>
            <a:r>
              <a:rPr lang="en-US" sz="2400" b="1" i="1" dirty="0" err="1">
                <a:solidFill>
                  <a:srgbClr val="0000FF"/>
                </a:solidFill>
                <a:latin typeface="Times New Roman" pitchFamily="18" charset="0"/>
                <a:cs typeface="Times New Roman" pitchFamily="18" charset="0"/>
              </a:rPr>
              <a:t>là</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trục</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đối</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xứng</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thì</a:t>
            </a:r>
            <a:r>
              <a:rPr lang="en-US" sz="2400" b="1" i="1" dirty="0">
                <a:solidFill>
                  <a:srgbClr val="0000FF"/>
                </a:solidFill>
                <a:latin typeface="Times New Roman" pitchFamily="18" charset="0"/>
                <a:cs typeface="Times New Roman" pitchFamily="18" charset="0"/>
              </a:rPr>
              <a:t>: </a:t>
            </a:r>
            <a:endParaRPr lang="vi-VN" sz="2400" b="1" i="1" dirty="0">
              <a:solidFill>
                <a:srgbClr val="0000FF"/>
              </a:solidFill>
              <a:latin typeface="Times New Roman" pitchFamily="18" charset="0"/>
              <a:cs typeface="Times New Roman" pitchFamily="18" charset="0"/>
            </a:endParaRPr>
          </a:p>
        </p:txBody>
      </p:sp>
      <p:graphicFrame>
        <p:nvGraphicFramePr>
          <p:cNvPr id="23" name="Object 22">
            <a:extLst>
              <a:ext uri="{FF2B5EF4-FFF2-40B4-BE49-F238E27FC236}">
                <a16:creationId xmlns:a16="http://schemas.microsoft.com/office/drawing/2014/main" id="{3E23D6EF-6CBE-491E-82EF-36FA5BF7C194}"/>
              </a:ext>
            </a:extLst>
          </p:cNvPr>
          <p:cNvGraphicFramePr>
            <a:graphicFrameLocks noChangeAspect="1"/>
          </p:cNvGraphicFramePr>
          <p:nvPr>
            <p:extLst>
              <p:ext uri="{D42A27DB-BD31-4B8C-83A1-F6EECF244321}">
                <p14:modId xmlns:p14="http://schemas.microsoft.com/office/powerpoint/2010/main" val="2234884847"/>
              </p:ext>
            </p:extLst>
          </p:nvPr>
        </p:nvGraphicFramePr>
        <p:xfrm>
          <a:off x="7603161" y="1416723"/>
          <a:ext cx="1676170" cy="444770"/>
        </p:xfrm>
        <a:graphic>
          <a:graphicData uri="http://schemas.openxmlformats.org/presentationml/2006/ole">
            <mc:AlternateContent xmlns:mc="http://schemas.openxmlformats.org/markup-compatibility/2006">
              <mc:Choice xmlns:v="urn:schemas-microsoft-com:vml" Requires="v">
                <p:oleObj spid="_x0000_s9754" name="Equation" r:id="rId7" imgW="1015920" imgH="266400" progId="Equation.DSMT4">
                  <p:embed/>
                </p:oleObj>
              </mc:Choice>
              <mc:Fallback>
                <p:oleObj name="Equation" r:id="rId7" imgW="1015920" imgH="266400" progId="Equation.DSMT4">
                  <p:embed/>
                  <p:pic>
                    <p:nvPicPr>
                      <p:cNvPr id="64" name="Object 63"/>
                      <p:cNvPicPr>
                        <a:picLocks noChangeAspect="1" noChangeArrowheads="1"/>
                      </p:cNvPicPr>
                      <p:nvPr/>
                    </p:nvPicPr>
                    <p:blipFill>
                      <a:blip r:embed="rId8"/>
                      <a:srcRect/>
                      <a:stretch>
                        <a:fillRect/>
                      </a:stretch>
                    </p:blipFill>
                    <p:spPr bwMode="auto">
                      <a:xfrm>
                        <a:off x="7603161" y="1416723"/>
                        <a:ext cx="1676170" cy="444770"/>
                      </a:xfrm>
                      <a:prstGeom prst="rect">
                        <a:avLst/>
                      </a:prstGeom>
                      <a:noFill/>
                      <a:ln w="19050">
                        <a:noFill/>
                      </a:ln>
                    </p:spPr>
                  </p:pic>
                </p:oleObj>
              </mc:Fallback>
            </mc:AlternateContent>
          </a:graphicData>
        </a:graphic>
      </p:graphicFrame>
      <p:sp>
        <p:nvSpPr>
          <p:cNvPr id="24" name="TextBox 23">
            <a:extLst>
              <a:ext uri="{FF2B5EF4-FFF2-40B4-BE49-F238E27FC236}">
                <a16:creationId xmlns:a16="http://schemas.microsoft.com/office/drawing/2014/main" id="{2727C5A9-3C6D-4186-AF84-3B665C5E50FC}"/>
              </a:ext>
            </a:extLst>
          </p:cNvPr>
          <p:cNvSpPr txBox="1"/>
          <p:nvPr/>
        </p:nvSpPr>
        <p:spPr>
          <a:xfrm>
            <a:off x="6903328" y="1811726"/>
            <a:ext cx="3779912" cy="830997"/>
          </a:xfrm>
          <a:prstGeom prst="rect">
            <a:avLst/>
          </a:prstGeom>
          <a:noFill/>
        </p:spPr>
        <p:txBody>
          <a:bodyPr wrap="square" rtlCol="0">
            <a:spAutoFit/>
          </a:bodyPr>
          <a:lstStyle/>
          <a:p>
            <a:r>
              <a:rPr lang="en-US" sz="2400" b="1" i="1" dirty="0">
                <a:solidFill>
                  <a:srgbClr val="0000FF"/>
                </a:solidFill>
                <a:latin typeface="Times New Roman" pitchFamily="18" charset="0"/>
                <a:cs typeface="Times New Roman" pitchFamily="18" charset="0"/>
                <a:sym typeface="Wingdings"/>
              </a:rPr>
              <a:t> </a:t>
            </a:r>
            <a:r>
              <a:rPr lang="en-US" sz="2400" b="1" i="1" dirty="0" err="1">
                <a:solidFill>
                  <a:srgbClr val="0000FF"/>
                </a:solidFill>
                <a:latin typeface="Times New Roman" pitchFamily="18" charset="0"/>
                <a:cs typeface="Times New Roman" pitchFamily="18" charset="0"/>
                <a:sym typeface="Wingdings"/>
              </a:rPr>
              <a:t>Hình</a:t>
            </a:r>
            <a:r>
              <a:rPr lang="en-US" sz="2400" b="1" i="1" dirty="0">
                <a:solidFill>
                  <a:srgbClr val="0000FF"/>
                </a:solidFill>
                <a:latin typeface="Times New Roman" pitchFamily="18" charset="0"/>
                <a:cs typeface="Times New Roman" pitchFamily="18" charset="0"/>
                <a:sym typeface="Wingdings"/>
              </a:rPr>
              <a:t> </a:t>
            </a:r>
            <a:r>
              <a:rPr lang="en-US" sz="2400" b="1" i="1" dirty="0" err="1">
                <a:solidFill>
                  <a:srgbClr val="0000FF"/>
                </a:solidFill>
                <a:latin typeface="Times New Roman" pitchFamily="18" charset="0"/>
                <a:cs typeface="Times New Roman" pitchFamily="18" charset="0"/>
                <a:sym typeface="Wingdings"/>
              </a:rPr>
              <a:t>chữ</a:t>
            </a:r>
            <a:r>
              <a:rPr lang="en-US" sz="2400" b="1" i="1" dirty="0">
                <a:solidFill>
                  <a:srgbClr val="0000FF"/>
                </a:solidFill>
                <a:latin typeface="Times New Roman" pitchFamily="18" charset="0"/>
                <a:cs typeface="Times New Roman" pitchFamily="18" charset="0"/>
                <a:sym typeface="Wingdings"/>
              </a:rPr>
              <a:t> </a:t>
            </a:r>
            <a:r>
              <a:rPr lang="en-US" sz="2400" b="1" i="1" dirty="0" err="1">
                <a:solidFill>
                  <a:srgbClr val="0000FF"/>
                </a:solidFill>
                <a:latin typeface="Times New Roman" pitchFamily="18" charset="0"/>
                <a:cs typeface="Times New Roman" pitchFamily="18" charset="0"/>
                <a:sym typeface="Wingdings"/>
              </a:rPr>
              <a:t>nhật</a:t>
            </a:r>
            <a:r>
              <a:rPr lang="en-US" sz="2400" b="1" i="1" dirty="0">
                <a:solidFill>
                  <a:srgbClr val="FF0000"/>
                </a:solidFill>
                <a:latin typeface="Times New Roman" pitchFamily="18" charset="0"/>
                <a:cs typeface="Times New Roman" pitchFamily="18" charset="0"/>
                <a:sym typeface="Wingdings"/>
              </a:rPr>
              <a:t> </a:t>
            </a:r>
            <a:r>
              <a:rPr lang="en-US" sz="2400" b="1" i="1" dirty="0">
                <a:solidFill>
                  <a:srgbClr val="7030A0"/>
                </a:solidFill>
                <a:latin typeface="Times New Roman" pitchFamily="18" charset="0"/>
                <a:cs typeface="Times New Roman" pitchFamily="18" charset="0"/>
                <a:sym typeface="Wingdings"/>
              </a:rPr>
              <a:t>(</a:t>
            </a:r>
            <a:r>
              <a:rPr lang="en-US" sz="2400" b="1" i="1" dirty="0" err="1">
                <a:solidFill>
                  <a:srgbClr val="7030A0"/>
                </a:solidFill>
                <a:latin typeface="Times New Roman" pitchFamily="18" charset="0"/>
                <a:cs typeface="Times New Roman" pitchFamily="18" charset="0"/>
                <a:sym typeface="Wingdings"/>
              </a:rPr>
              <a:t>cạnh</a:t>
            </a:r>
            <a:r>
              <a:rPr lang="en-US" sz="2400" b="1" i="1" dirty="0">
                <a:solidFill>
                  <a:srgbClr val="7030A0"/>
                </a:solidFill>
                <a:latin typeface="Times New Roman" pitchFamily="18" charset="0"/>
                <a:cs typeface="Times New Roman" pitchFamily="18" charset="0"/>
                <a:sym typeface="Wingdings"/>
              </a:rPr>
              <a:t> </a:t>
            </a:r>
            <a:r>
              <a:rPr lang="en-US" sz="2400" b="1" i="1" dirty="0" err="1">
                <a:solidFill>
                  <a:srgbClr val="7030A0"/>
                </a:solidFill>
                <a:latin typeface="Times New Roman" pitchFamily="18" charset="0"/>
                <a:cs typeface="Times New Roman" pitchFamily="18" charset="0"/>
                <a:sym typeface="Wingdings"/>
              </a:rPr>
              <a:t>kích</a:t>
            </a:r>
            <a:r>
              <a:rPr lang="en-US" sz="2400" b="1" i="1" dirty="0">
                <a:solidFill>
                  <a:srgbClr val="7030A0"/>
                </a:solidFill>
                <a:latin typeface="Times New Roman" pitchFamily="18" charset="0"/>
                <a:cs typeface="Times New Roman" pitchFamily="18" charset="0"/>
                <a:sym typeface="Wingdings"/>
              </a:rPr>
              <a:t> </a:t>
            </a:r>
            <a:r>
              <a:rPr lang="en-US" sz="2400" b="1" i="1" dirty="0" err="1">
                <a:solidFill>
                  <a:srgbClr val="7030A0"/>
                </a:solidFill>
                <a:latin typeface="Times New Roman" pitchFamily="18" charset="0"/>
                <a:cs typeface="Times New Roman" pitchFamily="18" charset="0"/>
                <a:sym typeface="Wingdings"/>
              </a:rPr>
              <a:t>thước</a:t>
            </a:r>
            <a:r>
              <a:rPr lang="en-US" sz="2400" b="1" i="1" dirty="0">
                <a:solidFill>
                  <a:srgbClr val="7030A0"/>
                </a:solidFill>
                <a:latin typeface="Times New Roman" pitchFamily="18" charset="0"/>
                <a:cs typeface="Times New Roman" pitchFamily="18" charset="0"/>
                <a:sym typeface="Wingdings"/>
              </a:rPr>
              <a:t> b // x)</a:t>
            </a:r>
            <a:r>
              <a:rPr lang="en-US" sz="2400" b="1" i="1" dirty="0">
                <a:solidFill>
                  <a:srgbClr val="FF0000"/>
                </a:solidFill>
                <a:latin typeface="Times New Roman" pitchFamily="18" charset="0"/>
                <a:cs typeface="Times New Roman" pitchFamily="18" charset="0"/>
                <a:sym typeface="Wingdings"/>
              </a:rPr>
              <a:t>: </a:t>
            </a:r>
            <a:endParaRPr lang="vi-VN" sz="2400" b="1" i="1" dirty="0">
              <a:solidFill>
                <a:srgbClr val="FF0000"/>
              </a:solidFill>
              <a:latin typeface="Times New Roman" pitchFamily="18" charset="0"/>
              <a:cs typeface="Times New Roman" pitchFamily="18" charset="0"/>
            </a:endParaRPr>
          </a:p>
        </p:txBody>
      </p:sp>
      <p:sp>
        <p:nvSpPr>
          <p:cNvPr id="25" name="TextBox 24">
            <a:extLst>
              <a:ext uri="{FF2B5EF4-FFF2-40B4-BE49-F238E27FC236}">
                <a16:creationId xmlns:a16="http://schemas.microsoft.com/office/drawing/2014/main" id="{1C4CF5EE-EE85-4A25-9D61-924E005FA739}"/>
              </a:ext>
            </a:extLst>
          </p:cNvPr>
          <p:cNvSpPr txBox="1"/>
          <p:nvPr/>
        </p:nvSpPr>
        <p:spPr>
          <a:xfrm>
            <a:off x="6903328" y="3323894"/>
            <a:ext cx="3779912" cy="461665"/>
          </a:xfrm>
          <a:prstGeom prst="rect">
            <a:avLst/>
          </a:prstGeom>
          <a:noFill/>
        </p:spPr>
        <p:txBody>
          <a:bodyPr wrap="square" rtlCol="0">
            <a:spAutoFit/>
          </a:bodyPr>
          <a:lstStyle/>
          <a:p>
            <a:r>
              <a:rPr lang="en-US" sz="2400" b="1" i="1" dirty="0">
                <a:solidFill>
                  <a:srgbClr val="0000FF"/>
                </a:solidFill>
                <a:latin typeface="Times New Roman" pitchFamily="18" charset="0"/>
                <a:cs typeface="Times New Roman" pitchFamily="18" charset="0"/>
                <a:sym typeface="Wingdings"/>
              </a:rPr>
              <a:t> </a:t>
            </a:r>
            <a:r>
              <a:rPr lang="en-US" sz="2400" b="1" i="1" dirty="0" err="1">
                <a:solidFill>
                  <a:srgbClr val="0000FF"/>
                </a:solidFill>
                <a:latin typeface="Times New Roman" pitchFamily="18" charset="0"/>
                <a:cs typeface="Times New Roman" pitchFamily="18" charset="0"/>
                <a:sym typeface="Wingdings"/>
              </a:rPr>
              <a:t>Hình</a:t>
            </a:r>
            <a:r>
              <a:rPr lang="en-US" sz="2400" b="1" i="1" dirty="0">
                <a:solidFill>
                  <a:srgbClr val="0000FF"/>
                </a:solidFill>
                <a:latin typeface="Times New Roman" pitchFamily="18" charset="0"/>
                <a:cs typeface="Times New Roman" pitchFamily="18" charset="0"/>
                <a:sym typeface="Wingdings"/>
              </a:rPr>
              <a:t> </a:t>
            </a:r>
            <a:r>
              <a:rPr lang="en-US" sz="2400" b="1" i="1" dirty="0" err="1">
                <a:solidFill>
                  <a:srgbClr val="0000FF"/>
                </a:solidFill>
                <a:latin typeface="Times New Roman" pitchFamily="18" charset="0"/>
                <a:cs typeface="Times New Roman" pitchFamily="18" charset="0"/>
                <a:sym typeface="Wingdings"/>
              </a:rPr>
              <a:t>tròn</a:t>
            </a:r>
            <a:r>
              <a:rPr lang="en-US" sz="2400" b="1" i="1" dirty="0">
                <a:solidFill>
                  <a:srgbClr val="0000FF"/>
                </a:solidFill>
                <a:latin typeface="Times New Roman" pitchFamily="18" charset="0"/>
                <a:cs typeface="Times New Roman" pitchFamily="18" charset="0"/>
                <a:sym typeface="Wingdings"/>
              </a:rPr>
              <a:t> </a:t>
            </a:r>
            <a:r>
              <a:rPr lang="en-US" sz="2400" b="1" i="1" dirty="0" err="1">
                <a:solidFill>
                  <a:srgbClr val="0000FF"/>
                </a:solidFill>
                <a:latin typeface="Times New Roman" pitchFamily="18" charset="0"/>
                <a:cs typeface="Times New Roman" pitchFamily="18" charset="0"/>
                <a:sym typeface="Wingdings"/>
              </a:rPr>
              <a:t>đặc</a:t>
            </a:r>
            <a:r>
              <a:rPr lang="en-US" sz="2400" b="1" i="1" dirty="0">
                <a:solidFill>
                  <a:srgbClr val="0000FF"/>
                </a:solidFill>
                <a:latin typeface="Times New Roman" pitchFamily="18" charset="0"/>
                <a:cs typeface="Times New Roman" pitchFamily="18" charset="0"/>
                <a:sym typeface="Wingdings"/>
              </a:rPr>
              <a:t>:</a:t>
            </a:r>
            <a:endParaRPr lang="vi-VN" sz="2400" b="1" i="1" dirty="0">
              <a:solidFill>
                <a:srgbClr val="0000FF"/>
              </a:solidFill>
              <a:latin typeface="Times New Roman" pitchFamily="18" charset="0"/>
              <a:cs typeface="Times New Roman" pitchFamily="18" charset="0"/>
            </a:endParaRPr>
          </a:p>
        </p:txBody>
      </p:sp>
      <p:sp>
        <p:nvSpPr>
          <p:cNvPr id="26" name="TextBox 25">
            <a:extLst>
              <a:ext uri="{FF2B5EF4-FFF2-40B4-BE49-F238E27FC236}">
                <a16:creationId xmlns:a16="http://schemas.microsoft.com/office/drawing/2014/main" id="{5B9AD6CA-81F2-4A4B-8E0D-93589EC3BEAF}"/>
              </a:ext>
            </a:extLst>
          </p:cNvPr>
          <p:cNvSpPr txBox="1"/>
          <p:nvPr/>
        </p:nvSpPr>
        <p:spPr>
          <a:xfrm>
            <a:off x="6903328" y="4509120"/>
            <a:ext cx="3779912" cy="461665"/>
          </a:xfrm>
          <a:prstGeom prst="rect">
            <a:avLst/>
          </a:prstGeom>
          <a:noFill/>
        </p:spPr>
        <p:txBody>
          <a:bodyPr wrap="square" rtlCol="0">
            <a:spAutoFit/>
          </a:bodyPr>
          <a:lstStyle/>
          <a:p>
            <a:r>
              <a:rPr lang="en-US" sz="2400" b="1" i="1" dirty="0">
                <a:solidFill>
                  <a:srgbClr val="0000FF"/>
                </a:solidFill>
                <a:latin typeface="Times New Roman" pitchFamily="18" charset="0"/>
                <a:cs typeface="Times New Roman" pitchFamily="18" charset="0"/>
                <a:sym typeface="Wingdings"/>
              </a:rPr>
              <a:t> </a:t>
            </a:r>
            <a:r>
              <a:rPr lang="en-US" sz="2400" b="1" i="1" dirty="0" err="1">
                <a:solidFill>
                  <a:srgbClr val="0000FF"/>
                </a:solidFill>
                <a:latin typeface="Times New Roman" pitchFamily="18" charset="0"/>
                <a:cs typeface="Times New Roman" pitchFamily="18" charset="0"/>
                <a:sym typeface="Wingdings"/>
              </a:rPr>
              <a:t>Hình</a:t>
            </a:r>
            <a:r>
              <a:rPr lang="en-US" sz="2400" b="1" i="1" dirty="0">
                <a:solidFill>
                  <a:srgbClr val="0000FF"/>
                </a:solidFill>
                <a:latin typeface="Times New Roman" pitchFamily="18" charset="0"/>
                <a:cs typeface="Times New Roman" pitchFamily="18" charset="0"/>
                <a:sym typeface="Wingdings"/>
              </a:rPr>
              <a:t> </a:t>
            </a:r>
            <a:r>
              <a:rPr lang="en-US" sz="2400" b="1" i="1" dirty="0" err="1">
                <a:solidFill>
                  <a:srgbClr val="0000FF"/>
                </a:solidFill>
                <a:latin typeface="Times New Roman" pitchFamily="18" charset="0"/>
                <a:cs typeface="Times New Roman" pitchFamily="18" charset="0"/>
                <a:sym typeface="Wingdings"/>
              </a:rPr>
              <a:t>tròn</a:t>
            </a:r>
            <a:r>
              <a:rPr lang="en-US" sz="2400" b="1" i="1" dirty="0">
                <a:solidFill>
                  <a:srgbClr val="0000FF"/>
                </a:solidFill>
                <a:latin typeface="Times New Roman" pitchFamily="18" charset="0"/>
                <a:cs typeface="Times New Roman" pitchFamily="18" charset="0"/>
                <a:sym typeface="Wingdings"/>
              </a:rPr>
              <a:t> </a:t>
            </a:r>
            <a:r>
              <a:rPr lang="en-US" sz="2400" b="1" i="1" dirty="0" err="1">
                <a:solidFill>
                  <a:srgbClr val="0000FF"/>
                </a:solidFill>
                <a:latin typeface="Times New Roman" pitchFamily="18" charset="0"/>
                <a:cs typeface="Times New Roman" pitchFamily="18" charset="0"/>
                <a:sym typeface="Wingdings"/>
              </a:rPr>
              <a:t>rỗng</a:t>
            </a:r>
            <a:r>
              <a:rPr lang="en-US" sz="2400" b="1" i="1" dirty="0">
                <a:solidFill>
                  <a:srgbClr val="0000FF"/>
                </a:solidFill>
                <a:latin typeface="Times New Roman" pitchFamily="18" charset="0"/>
                <a:cs typeface="Times New Roman" pitchFamily="18" charset="0"/>
                <a:sym typeface="Wingdings"/>
              </a:rPr>
              <a:t>:</a:t>
            </a:r>
            <a:endParaRPr lang="vi-VN" sz="2400" b="1" i="1" dirty="0">
              <a:solidFill>
                <a:srgbClr val="0000FF"/>
              </a:solidFill>
              <a:latin typeface="Times New Roman" pitchFamily="18" charset="0"/>
              <a:cs typeface="Times New Roman" pitchFamily="18" charset="0"/>
            </a:endParaRPr>
          </a:p>
        </p:txBody>
      </p:sp>
      <p:sp>
        <p:nvSpPr>
          <p:cNvPr id="27" name="TextBox 26">
            <a:extLst>
              <a:ext uri="{FF2B5EF4-FFF2-40B4-BE49-F238E27FC236}">
                <a16:creationId xmlns:a16="http://schemas.microsoft.com/office/drawing/2014/main" id="{EDA1C3A2-2316-4F17-AC96-D17218F1974C}"/>
              </a:ext>
            </a:extLst>
          </p:cNvPr>
          <p:cNvSpPr txBox="1"/>
          <p:nvPr/>
        </p:nvSpPr>
        <p:spPr>
          <a:xfrm>
            <a:off x="538416" y="981814"/>
            <a:ext cx="5221647"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2400" b="1">
                <a:latin typeface="Times New Roman" pitchFamily="18" charset="0"/>
                <a:cs typeface="Times New Roman" pitchFamily="18" charset="0"/>
              </a:rPr>
              <a:t>Dạng khác của ứng </a:t>
            </a:r>
            <a:r>
              <a:rPr lang="en-US" sz="2400" b="1" dirty="0" err="1">
                <a:latin typeface="Times New Roman" pitchFamily="18" charset="0"/>
                <a:cs typeface="Times New Roman" pitchFamily="18" charset="0"/>
              </a:rPr>
              <a:t>suất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pháp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lớn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nhất</a:t>
            </a:r>
            <a:r>
              <a:rPr lang="en-US" sz="2400" b="1" dirty="0">
                <a:latin typeface="Times New Roman" pitchFamily="18" charset="0"/>
                <a:cs typeface="Times New Roman" pitchFamily="18" charset="0"/>
              </a:rPr>
              <a:t> </a:t>
            </a:r>
            <a:endParaRPr lang="vi-VN" sz="2400" i="1" dirty="0">
              <a:latin typeface="+mj-lt"/>
              <a:cs typeface="Times New Roman" pitchFamily="18" charset="0"/>
            </a:endParaRPr>
          </a:p>
        </p:txBody>
      </p:sp>
      <p:graphicFrame>
        <p:nvGraphicFramePr>
          <p:cNvPr id="29" name="Object 28">
            <a:extLst>
              <a:ext uri="{FF2B5EF4-FFF2-40B4-BE49-F238E27FC236}">
                <a16:creationId xmlns:a16="http://schemas.microsoft.com/office/drawing/2014/main" id="{3D6ED829-1C98-4481-9CA5-2E1813500300}"/>
              </a:ext>
            </a:extLst>
          </p:cNvPr>
          <p:cNvGraphicFramePr>
            <a:graphicFrameLocks noChangeAspect="1"/>
          </p:cNvGraphicFramePr>
          <p:nvPr>
            <p:extLst>
              <p:ext uri="{D42A27DB-BD31-4B8C-83A1-F6EECF244321}">
                <p14:modId xmlns:p14="http://schemas.microsoft.com/office/powerpoint/2010/main" val="210638231"/>
              </p:ext>
            </p:extLst>
          </p:nvPr>
        </p:nvGraphicFramePr>
        <p:xfrm>
          <a:off x="1077595" y="2315909"/>
          <a:ext cx="3584575" cy="1308100"/>
        </p:xfrm>
        <a:graphic>
          <a:graphicData uri="http://schemas.openxmlformats.org/presentationml/2006/ole">
            <mc:AlternateContent xmlns:mc="http://schemas.openxmlformats.org/markup-compatibility/2006">
              <mc:Choice xmlns:v="urn:schemas-microsoft-com:vml" Requires="v">
                <p:oleObj spid="_x0000_s9755" name="Equation" r:id="rId9" imgW="2323800" imgH="774360" progId="Equation.DSMT4">
                  <p:embed/>
                </p:oleObj>
              </mc:Choice>
              <mc:Fallback>
                <p:oleObj name="Equation" r:id="rId9" imgW="2323800" imgH="774360" progId="Equation.DSMT4">
                  <p:embed/>
                  <p:pic>
                    <p:nvPicPr>
                      <p:cNvPr id="151" name="Object 150"/>
                      <p:cNvPicPr>
                        <a:picLocks noChangeAspect="1" noChangeArrowheads="1"/>
                      </p:cNvPicPr>
                      <p:nvPr/>
                    </p:nvPicPr>
                    <p:blipFill>
                      <a:blip r:embed="rId10"/>
                      <a:srcRect/>
                      <a:stretch>
                        <a:fillRect/>
                      </a:stretch>
                    </p:blipFill>
                    <p:spPr bwMode="auto">
                      <a:xfrm>
                        <a:off x="1077595" y="2315909"/>
                        <a:ext cx="3584575" cy="1308100"/>
                      </a:xfrm>
                      <a:prstGeom prst="rect">
                        <a:avLst/>
                      </a:prstGeom>
                      <a:noFill/>
                      <a:ln w="19050">
                        <a:solidFill>
                          <a:srgbClr val="C00000"/>
                        </a:solidFill>
                      </a:ln>
                    </p:spPr>
                  </p:pic>
                </p:oleObj>
              </mc:Fallback>
            </mc:AlternateContent>
          </a:graphicData>
        </a:graphic>
      </p:graphicFrame>
      <p:graphicFrame>
        <p:nvGraphicFramePr>
          <p:cNvPr id="32" name="Object 31">
            <a:extLst>
              <a:ext uri="{FF2B5EF4-FFF2-40B4-BE49-F238E27FC236}">
                <a16:creationId xmlns:a16="http://schemas.microsoft.com/office/drawing/2014/main" id="{FADA05E3-3CD5-45AB-A7CA-F7BF1B7D6AB4}"/>
              </a:ext>
            </a:extLst>
          </p:cNvPr>
          <p:cNvGraphicFramePr>
            <a:graphicFrameLocks noChangeAspect="1"/>
          </p:cNvGraphicFramePr>
          <p:nvPr>
            <p:extLst>
              <p:ext uri="{D42A27DB-BD31-4B8C-83A1-F6EECF244321}">
                <p14:modId xmlns:p14="http://schemas.microsoft.com/office/powerpoint/2010/main" val="4166521699"/>
              </p:ext>
            </p:extLst>
          </p:nvPr>
        </p:nvGraphicFramePr>
        <p:xfrm>
          <a:off x="1088708" y="4563809"/>
          <a:ext cx="3592512" cy="1263650"/>
        </p:xfrm>
        <a:graphic>
          <a:graphicData uri="http://schemas.openxmlformats.org/presentationml/2006/ole">
            <mc:AlternateContent xmlns:mc="http://schemas.openxmlformats.org/markup-compatibility/2006">
              <mc:Choice xmlns:v="urn:schemas-microsoft-com:vml" Requires="v">
                <p:oleObj spid="_x0000_s9756" name="Equation" r:id="rId11" imgW="2349360" imgH="774360" progId="Equation.DSMT4">
                  <p:embed/>
                </p:oleObj>
              </mc:Choice>
              <mc:Fallback>
                <p:oleObj name="Equation" r:id="rId11" imgW="2349360" imgH="774360" progId="Equation.DSMT4">
                  <p:embed/>
                  <p:pic>
                    <p:nvPicPr>
                      <p:cNvPr id="153" name="Object 152"/>
                      <p:cNvPicPr>
                        <a:picLocks noChangeAspect="1" noChangeArrowheads="1"/>
                      </p:cNvPicPr>
                      <p:nvPr/>
                    </p:nvPicPr>
                    <p:blipFill>
                      <a:blip r:embed="rId12"/>
                      <a:srcRect/>
                      <a:stretch>
                        <a:fillRect/>
                      </a:stretch>
                    </p:blipFill>
                    <p:spPr bwMode="auto">
                      <a:xfrm>
                        <a:off x="1088708" y="4563809"/>
                        <a:ext cx="3592512" cy="1263650"/>
                      </a:xfrm>
                      <a:prstGeom prst="rect">
                        <a:avLst/>
                      </a:prstGeom>
                      <a:noFill/>
                      <a:ln w="25400">
                        <a:solidFill>
                          <a:srgbClr val="C00000"/>
                        </a:solidFill>
                      </a:ln>
                    </p:spPr>
                  </p:pic>
                </p:oleObj>
              </mc:Fallback>
            </mc:AlternateContent>
          </a:graphicData>
        </a:graphic>
      </p:graphicFrame>
      <p:graphicFrame>
        <p:nvGraphicFramePr>
          <p:cNvPr id="35" name="Object 34">
            <a:extLst>
              <a:ext uri="{FF2B5EF4-FFF2-40B4-BE49-F238E27FC236}">
                <a16:creationId xmlns:a16="http://schemas.microsoft.com/office/drawing/2014/main" id="{53F8764B-FAB7-4B28-977C-A5C6760EEB0A}"/>
              </a:ext>
            </a:extLst>
          </p:cNvPr>
          <p:cNvGraphicFramePr>
            <a:graphicFrameLocks noChangeAspect="1"/>
          </p:cNvGraphicFramePr>
          <p:nvPr>
            <p:extLst>
              <p:ext uri="{D42A27DB-BD31-4B8C-83A1-F6EECF244321}">
                <p14:modId xmlns:p14="http://schemas.microsoft.com/office/powerpoint/2010/main" val="951757841"/>
              </p:ext>
            </p:extLst>
          </p:nvPr>
        </p:nvGraphicFramePr>
        <p:xfrm>
          <a:off x="7751128" y="2617788"/>
          <a:ext cx="1125537" cy="771525"/>
        </p:xfrm>
        <a:graphic>
          <a:graphicData uri="http://schemas.openxmlformats.org/presentationml/2006/ole">
            <mc:AlternateContent xmlns:mc="http://schemas.openxmlformats.org/markup-compatibility/2006">
              <mc:Choice xmlns:v="urn:schemas-microsoft-com:vml" Requires="v">
                <p:oleObj spid="_x0000_s9757" name="Equation" r:id="rId13" imgW="672840" imgH="457200" progId="Equation.DSMT4">
                  <p:embed/>
                </p:oleObj>
              </mc:Choice>
              <mc:Fallback>
                <p:oleObj name="Equation" r:id="rId13" imgW="672840" imgH="457200" progId="Equation.DSMT4">
                  <p:embed/>
                  <p:pic>
                    <p:nvPicPr>
                      <p:cNvPr id="66" name="Object 65"/>
                      <p:cNvPicPr>
                        <a:picLocks noChangeAspect="1" noChangeArrowheads="1"/>
                      </p:cNvPicPr>
                      <p:nvPr/>
                    </p:nvPicPr>
                    <p:blipFill>
                      <a:blip r:embed="rId14"/>
                      <a:srcRect/>
                      <a:stretch>
                        <a:fillRect/>
                      </a:stretch>
                    </p:blipFill>
                    <p:spPr bwMode="auto">
                      <a:xfrm>
                        <a:off x="7751128" y="2617788"/>
                        <a:ext cx="1125537" cy="771525"/>
                      </a:xfrm>
                      <a:prstGeom prst="rect">
                        <a:avLst/>
                      </a:prstGeom>
                      <a:noFill/>
                      <a:ln w="19050">
                        <a:noFill/>
                      </a:ln>
                    </p:spPr>
                  </p:pic>
                </p:oleObj>
              </mc:Fallback>
            </mc:AlternateContent>
          </a:graphicData>
        </a:graphic>
      </p:graphicFrame>
      <p:graphicFrame>
        <p:nvGraphicFramePr>
          <p:cNvPr id="38" name="Object 37">
            <a:extLst>
              <a:ext uri="{FF2B5EF4-FFF2-40B4-BE49-F238E27FC236}">
                <a16:creationId xmlns:a16="http://schemas.microsoft.com/office/drawing/2014/main" id="{CBD91FCC-FFEE-4AEA-80B1-7A5722446EB3}"/>
              </a:ext>
            </a:extLst>
          </p:cNvPr>
          <p:cNvGraphicFramePr>
            <a:graphicFrameLocks noChangeAspect="1"/>
          </p:cNvGraphicFramePr>
          <p:nvPr>
            <p:extLst>
              <p:ext uri="{D42A27DB-BD31-4B8C-83A1-F6EECF244321}">
                <p14:modId xmlns:p14="http://schemas.microsoft.com/office/powerpoint/2010/main" val="2762800907"/>
              </p:ext>
            </p:extLst>
          </p:nvPr>
        </p:nvGraphicFramePr>
        <p:xfrm>
          <a:off x="7208838" y="3795713"/>
          <a:ext cx="2160587" cy="785812"/>
        </p:xfrm>
        <a:graphic>
          <a:graphicData uri="http://schemas.openxmlformats.org/presentationml/2006/ole">
            <mc:AlternateContent xmlns:mc="http://schemas.openxmlformats.org/markup-compatibility/2006">
              <mc:Choice xmlns:v="urn:schemas-microsoft-com:vml" Requires="v">
                <p:oleObj spid="_x0000_s9758" name="Equation" r:id="rId15" imgW="1269720" imgH="457200" progId="Equation.DSMT4">
                  <p:embed/>
                </p:oleObj>
              </mc:Choice>
              <mc:Fallback>
                <p:oleObj name="Equation" r:id="rId15" imgW="1269720" imgH="457200" progId="Equation.DSMT4">
                  <p:embed/>
                  <p:pic>
                    <p:nvPicPr>
                      <p:cNvPr id="68" name="Object 67"/>
                      <p:cNvPicPr>
                        <a:picLocks noChangeAspect="1" noChangeArrowheads="1"/>
                      </p:cNvPicPr>
                      <p:nvPr/>
                    </p:nvPicPr>
                    <p:blipFill>
                      <a:blip r:embed="rId16"/>
                      <a:srcRect/>
                      <a:stretch>
                        <a:fillRect/>
                      </a:stretch>
                    </p:blipFill>
                    <p:spPr bwMode="auto">
                      <a:xfrm>
                        <a:off x="7208838" y="3795713"/>
                        <a:ext cx="2160587" cy="785812"/>
                      </a:xfrm>
                      <a:prstGeom prst="rect">
                        <a:avLst/>
                      </a:prstGeom>
                      <a:noFill/>
                      <a:ln w="19050">
                        <a:noFill/>
                      </a:ln>
                    </p:spPr>
                  </p:pic>
                </p:oleObj>
              </mc:Fallback>
            </mc:AlternateContent>
          </a:graphicData>
        </a:graphic>
      </p:graphicFrame>
      <p:graphicFrame>
        <p:nvGraphicFramePr>
          <p:cNvPr id="41" name="Object 40">
            <a:extLst>
              <a:ext uri="{FF2B5EF4-FFF2-40B4-BE49-F238E27FC236}">
                <a16:creationId xmlns:a16="http://schemas.microsoft.com/office/drawing/2014/main" id="{58CF7A78-EEAC-4FEE-879B-67C751255690}"/>
              </a:ext>
            </a:extLst>
          </p:cNvPr>
          <p:cNvGraphicFramePr>
            <a:graphicFrameLocks noChangeAspect="1"/>
          </p:cNvGraphicFramePr>
          <p:nvPr>
            <p:extLst>
              <p:ext uri="{D42A27DB-BD31-4B8C-83A1-F6EECF244321}">
                <p14:modId xmlns:p14="http://schemas.microsoft.com/office/powerpoint/2010/main" val="2203152467"/>
              </p:ext>
            </p:extLst>
          </p:nvPr>
        </p:nvGraphicFramePr>
        <p:xfrm>
          <a:off x="7521575" y="5094288"/>
          <a:ext cx="2168525" cy="554037"/>
        </p:xfrm>
        <a:graphic>
          <a:graphicData uri="http://schemas.openxmlformats.org/presentationml/2006/ole">
            <mc:AlternateContent xmlns:mc="http://schemas.openxmlformats.org/markup-compatibility/2006">
              <mc:Choice xmlns:v="urn:schemas-microsoft-com:vml" Requires="v">
                <p:oleObj spid="_x0000_s9759" name="Equation" r:id="rId17" imgW="1307880" imgH="330120" progId="Equation.DSMT4">
                  <p:embed/>
                </p:oleObj>
              </mc:Choice>
              <mc:Fallback>
                <p:oleObj name="Equation" r:id="rId17" imgW="1307880" imgH="330120" progId="Equation.DSMT4">
                  <p:embed/>
                  <p:pic>
                    <p:nvPicPr>
                      <p:cNvPr id="71" name="Object 70"/>
                      <p:cNvPicPr>
                        <a:picLocks noChangeAspect="1" noChangeArrowheads="1"/>
                      </p:cNvPicPr>
                      <p:nvPr/>
                    </p:nvPicPr>
                    <p:blipFill>
                      <a:blip r:embed="rId18"/>
                      <a:srcRect/>
                      <a:stretch>
                        <a:fillRect/>
                      </a:stretch>
                    </p:blipFill>
                    <p:spPr bwMode="auto">
                      <a:xfrm>
                        <a:off x="7521575" y="5094288"/>
                        <a:ext cx="2168525" cy="554037"/>
                      </a:xfrm>
                      <a:prstGeom prst="rect">
                        <a:avLst/>
                      </a:prstGeom>
                      <a:noFill/>
                      <a:ln w="19050">
                        <a:noFill/>
                      </a:ln>
                    </p:spPr>
                  </p:pic>
                </p:oleObj>
              </mc:Fallback>
            </mc:AlternateContent>
          </a:graphicData>
        </a:graphic>
      </p:graphicFrame>
      <p:pic>
        <p:nvPicPr>
          <p:cNvPr id="28" name="Picture 27">
            <a:extLst>
              <a:ext uri="{FF2B5EF4-FFF2-40B4-BE49-F238E27FC236}">
                <a16:creationId xmlns:a16="http://schemas.microsoft.com/office/drawing/2014/main" id="{53C04F71-8470-4B01-A89B-478459FB35D7}"/>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111456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circle(in)">
                                      <p:cBhvr>
                                        <p:cTn id="44" dur="20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circle(in)">
                                      <p:cBhvr>
                                        <p:cTn id="49" dur="20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circle(in)">
                                      <p:cBhvr>
                                        <p:cTn id="54"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P spid="22" grpId="0"/>
      <p:bldP spid="24" grpId="0"/>
      <p:bldP spid="25" grpId="0"/>
      <p:bldP spid="26" grpId="0"/>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96147" y="986539"/>
            <a:ext cx="10687549" cy="677946"/>
          </a:xfrm>
        </p:spPr>
        <p:txBody>
          <a:bodyPr>
            <a:normAutofit/>
          </a:bodyPr>
          <a:lstStyle/>
          <a:p>
            <a:r>
              <a:rPr lang="en-US" sz="2400" b="1" i="1">
                <a:latin typeface="Times New Roman" panose="02020603050405020304" pitchFamily="18" charset="0"/>
                <a:cs typeface="Times New Roman" panose="02020603050405020304" pitchFamily="18" charset="0"/>
              </a:rPr>
              <a:t>7.4. </a:t>
            </a:r>
            <a:r>
              <a:rPr lang="en-US" sz="2400" b="1" i="1" dirty="0" err="1">
                <a:latin typeface="Times New Roman" panose="02020603050405020304" pitchFamily="18" charset="0"/>
                <a:cs typeface="Times New Roman" panose="02020603050405020304" pitchFamily="18" charset="0"/>
              </a:rPr>
              <a:t>Điều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kiện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bền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của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dầm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chịu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uốn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thuần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túy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phẳng</a:t>
            </a:r>
            <a:endParaRPr lang="en-US" sz="2400" b="1" i="1"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C2BDD67D-E831-4F63-A0B9-BDB440799A14}"/>
              </a:ext>
            </a:extLst>
          </p:cNvPr>
          <p:cNvSpPr txBox="1"/>
          <p:nvPr/>
        </p:nvSpPr>
        <p:spPr>
          <a:xfrm>
            <a:off x="1006664" y="1734084"/>
            <a:ext cx="10133776" cy="461665"/>
          </a:xfrm>
          <a:prstGeom prst="rect">
            <a:avLst/>
          </a:prstGeom>
          <a:noFill/>
        </p:spPr>
        <p:txBody>
          <a:bodyPr wrap="square" rtlCol="0">
            <a:spAutoFit/>
          </a:bodyPr>
          <a:lstStyle/>
          <a:p>
            <a:r>
              <a:rPr lang="en-US" sz="2400" b="1" i="1">
                <a:solidFill>
                  <a:srgbClr val="C00000"/>
                </a:solidFill>
                <a:latin typeface="Times New Roman" pitchFamily="18" charset="0"/>
                <a:cs typeface="Times New Roman" pitchFamily="18" charset="0"/>
              </a:rPr>
              <a:t>Trạng thái ứng suất:</a:t>
            </a:r>
            <a:r>
              <a:rPr lang="en-US" sz="2400">
                <a:latin typeface="Times New Roman" pitchFamily="18" charset="0"/>
                <a:cs typeface="Times New Roman" pitchFamily="18" charset="0"/>
              </a:rPr>
              <a:t> mọi điểm trên thanh đều có trạng thái ứng suất là đơn.</a:t>
            </a:r>
            <a:endParaRPr lang="vi-VN" sz="2400" dirty="0">
              <a:solidFill>
                <a:srgbClr val="FF0000"/>
              </a:solidFill>
              <a:latin typeface="Times New Roman" pitchFamily="18" charset="0"/>
              <a:cs typeface="Times New Roman" pitchFamily="18" charset="0"/>
            </a:endParaRPr>
          </a:p>
        </p:txBody>
      </p:sp>
      <p:sp>
        <p:nvSpPr>
          <p:cNvPr id="14" name="TextBox 13">
            <a:extLst>
              <a:ext uri="{FF2B5EF4-FFF2-40B4-BE49-F238E27FC236}">
                <a16:creationId xmlns:a16="http://schemas.microsoft.com/office/drawing/2014/main" id="{F3ADF079-EFE0-4D79-8E68-2349BCF5744E}"/>
              </a:ext>
            </a:extLst>
          </p:cNvPr>
          <p:cNvSpPr txBox="1"/>
          <p:nvPr/>
        </p:nvSpPr>
        <p:spPr>
          <a:xfrm>
            <a:off x="1006664" y="2648747"/>
            <a:ext cx="9036496" cy="461665"/>
          </a:xfrm>
          <a:prstGeom prst="rect">
            <a:avLst/>
          </a:prstGeom>
          <a:noFill/>
        </p:spPr>
        <p:txBody>
          <a:bodyPr wrap="square" rtlCol="0">
            <a:spAutoFit/>
          </a:bodyPr>
          <a:lstStyle/>
          <a:p>
            <a:pPr lvl="1"/>
            <a:r>
              <a:rPr lang="en-US" sz="2400" b="1" i="1">
                <a:latin typeface="Times New Roman" pitchFamily="18" charset="0"/>
                <a:cs typeface="Times New Roman" pitchFamily="18" charset="0"/>
              </a:rPr>
              <a:t>Gọi                   ứng suất trên phân tố chịu kéo lớn nhất</a:t>
            </a:r>
            <a:endParaRPr lang="vi-VN" sz="2400" dirty="0">
              <a:latin typeface="Times New Roman" pitchFamily="18" charset="0"/>
              <a:cs typeface="Times New Roman" pitchFamily="18" charset="0"/>
            </a:endParaRPr>
          </a:p>
        </p:txBody>
      </p:sp>
      <p:graphicFrame>
        <p:nvGraphicFramePr>
          <p:cNvPr id="15" name="Object 14">
            <a:extLst>
              <a:ext uri="{FF2B5EF4-FFF2-40B4-BE49-F238E27FC236}">
                <a16:creationId xmlns:a16="http://schemas.microsoft.com/office/drawing/2014/main" id="{67B29A99-13FF-4166-9C50-67388E0C5BEC}"/>
              </a:ext>
            </a:extLst>
          </p:cNvPr>
          <p:cNvGraphicFramePr>
            <a:graphicFrameLocks noChangeAspect="1"/>
          </p:cNvGraphicFramePr>
          <p:nvPr>
            <p:extLst>
              <p:ext uri="{D42A27DB-BD31-4B8C-83A1-F6EECF244321}">
                <p14:modId xmlns:p14="http://schemas.microsoft.com/office/powerpoint/2010/main" val="2399966955"/>
              </p:ext>
            </p:extLst>
          </p:nvPr>
        </p:nvGraphicFramePr>
        <p:xfrm>
          <a:off x="2208384" y="2580187"/>
          <a:ext cx="1235075" cy="530225"/>
        </p:xfrm>
        <a:graphic>
          <a:graphicData uri="http://schemas.openxmlformats.org/presentationml/2006/ole">
            <mc:AlternateContent xmlns:mc="http://schemas.openxmlformats.org/markup-compatibility/2006">
              <mc:Choice xmlns:v="urn:schemas-microsoft-com:vml" Requires="v">
                <p:oleObj spid="_x0000_s8476" name="Equation" r:id="rId3" imgW="622080" imgH="266400" progId="Equation.DSMT4">
                  <p:embed/>
                </p:oleObj>
              </mc:Choice>
              <mc:Fallback>
                <p:oleObj name="Equation" r:id="rId3" imgW="622080" imgH="266400" progId="Equation.DSMT4">
                  <p:embed/>
                  <p:pic>
                    <p:nvPicPr>
                      <p:cNvPr id="18" name="Object 17"/>
                      <p:cNvPicPr/>
                      <p:nvPr/>
                    </p:nvPicPr>
                    <p:blipFill>
                      <a:blip r:embed="rId4"/>
                      <a:stretch>
                        <a:fillRect/>
                      </a:stretch>
                    </p:blipFill>
                    <p:spPr>
                      <a:xfrm>
                        <a:off x="2208384" y="2580187"/>
                        <a:ext cx="1235075" cy="530225"/>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229F41A2-B05A-4F18-8016-322CA5B4BB04}"/>
              </a:ext>
            </a:extLst>
          </p:cNvPr>
          <p:cNvGraphicFramePr>
            <a:graphicFrameLocks noChangeAspect="1"/>
          </p:cNvGraphicFramePr>
          <p:nvPr>
            <p:extLst>
              <p:ext uri="{D42A27DB-BD31-4B8C-83A1-F6EECF244321}">
                <p14:modId xmlns:p14="http://schemas.microsoft.com/office/powerpoint/2010/main" val="1792295843"/>
              </p:ext>
            </p:extLst>
          </p:nvPr>
        </p:nvGraphicFramePr>
        <p:xfrm>
          <a:off x="2179602" y="3195511"/>
          <a:ext cx="1362075" cy="631825"/>
        </p:xfrm>
        <a:graphic>
          <a:graphicData uri="http://schemas.openxmlformats.org/presentationml/2006/ole">
            <mc:AlternateContent xmlns:mc="http://schemas.openxmlformats.org/markup-compatibility/2006">
              <mc:Choice xmlns:v="urn:schemas-microsoft-com:vml" Requires="v">
                <p:oleObj spid="_x0000_s8477" name="Equation" r:id="rId5" imgW="685800" imgH="317160" progId="Equation.DSMT4">
                  <p:embed/>
                </p:oleObj>
              </mc:Choice>
              <mc:Fallback>
                <p:oleObj name="Equation" r:id="rId5" imgW="685800" imgH="317160" progId="Equation.DSMT4">
                  <p:embed/>
                  <p:pic>
                    <p:nvPicPr>
                      <p:cNvPr id="20" name="Object 19"/>
                      <p:cNvPicPr/>
                      <p:nvPr/>
                    </p:nvPicPr>
                    <p:blipFill>
                      <a:blip r:embed="rId6"/>
                      <a:stretch>
                        <a:fillRect/>
                      </a:stretch>
                    </p:blipFill>
                    <p:spPr>
                      <a:xfrm>
                        <a:off x="2179602" y="3195511"/>
                        <a:ext cx="1362075" cy="631825"/>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A7600E7B-E809-47D8-AC23-A2FC95C7B487}"/>
              </a:ext>
            </a:extLst>
          </p:cNvPr>
          <p:cNvGraphicFramePr>
            <a:graphicFrameLocks noChangeAspect="1"/>
          </p:cNvGraphicFramePr>
          <p:nvPr>
            <p:extLst>
              <p:ext uri="{D42A27DB-BD31-4B8C-83A1-F6EECF244321}">
                <p14:modId xmlns:p14="http://schemas.microsoft.com/office/powerpoint/2010/main" val="2825970337"/>
              </p:ext>
            </p:extLst>
          </p:nvPr>
        </p:nvGraphicFramePr>
        <p:xfrm>
          <a:off x="2182281" y="3817802"/>
          <a:ext cx="4945063" cy="682625"/>
        </p:xfrm>
        <a:graphic>
          <a:graphicData uri="http://schemas.openxmlformats.org/presentationml/2006/ole">
            <mc:AlternateContent xmlns:mc="http://schemas.openxmlformats.org/markup-compatibility/2006">
              <mc:Choice xmlns:v="urn:schemas-microsoft-com:vml" Requires="v">
                <p:oleObj spid="_x0000_s8478" name="Equation" r:id="rId7" imgW="2489040" imgH="342720" progId="Equation.DSMT4">
                  <p:embed/>
                </p:oleObj>
              </mc:Choice>
              <mc:Fallback>
                <p:oleObj name="Equation" r:id="rId7" imgW="2489040" imgH="342720" progId="Equation.DSMT4">
                  <p:embed/>
                  <p:pic>
                    <p:nvPicPr>
                      <p:cNvPr id="21" name="Object 20"/>
                      <p:cNvPicPr/>
                      <p:nvPr/>
                    </p:nvPicPr>
                    <p:blipFill>
                      <a:blip r:embed="rId8"/>
                      <a:stretch>
                        <a:fillRect/>
                      </a:stretch>
                    </p:blipFill>
                    <p:spPr>
                      <a:xfrm>
                        <a:off x="2182281" y="3817802"/>
                        <a:ext cx="4945063" cy="682625"/>
                      </a:xfrm>
                      <a:prstGeom prst="rect">
                        <a:avLst/>
                      </a:prstGeom>
                    </p:spPr>
                  </p:pic>
                </p:oleObj>
              </mc:Fallback>
            </mc:AlternateContent>
          </a:graphicData>
        </a:graphic>
      </p:graphicFrame>
      <p:sp>
        <p:nvSpPr>
          <p:cNvPr id="19" name="TextBox 18">
            <a:extLst>
              <a:ext uri="{FF2B5EF4-FFF2-40B4-BE49-F238E27FC236}">
                <a16:creationId xmlns:a16="http://schemas.microsoft.com/office/drawing/2014/main" id="{EB69712E-8AFB-4B8D-84CE-CDD35D9B3CF0}"/>
              </a:ext>
            </a:extLst>
          </p:cNvPr>
          <p:cNvSpPr txBox="1"/>
          <p:nvPr/>
        </p:nvSpPr>
        <p:spPr>
          <a:xfrm>
            <a:off x="1006664" y="3318260"/>
            <a:ext cx="9036496" cy="461665"/>
          </a:xfrm>
          <a:prstGeom prst="rect">
            <a:avLst/>
          </a:prstGeom>
          <a:noFill/>
        </p:spPr>
        <p:txBody>
          <a:bodyPr wrap="square" rtlCol="0">
            <a:spAutoFit/>
          </a:bodyPr>
          <a:lstStyle/>
          <a:p>
            <a:pPr lvl="1"/>
            <a:r>
              <a:rPr lang="en-US" sz="2400" b="1" i="1">
                <a:latin typeface="Times New Roman" pitchFamily="18" charset="0"/>
                <a:cs typeface="Times New Roman" pitchFamily="18" charset="0"/>
              </a:rPr>
              <a:t>                           ứng suất trên phân tố chịu nén lớn nhất</a:t>
            </a:r>
            <a:endParaRPr lang="vi-VN" sz="2400" dirty="0">
              <a:latin typeface="Times New Roman" pitchFamily="18" charset="0"/>
              <a:cs typeface="Times New Roman" pitchFamily="18" charset="0"/>
            </a:endParaRPr>
          </a:p>
        </p:txBody>
      </p:sp>
      <p:sp>
        <p:nvSpPr>
          <p:cNvPr id="20" name="TextBox 19">
            <a:extLst>
              <a:ext uri="{FF2B5EF4-FFF2-40B4-BE49-F238E27FC236}">
                <a16:creationId xmlns:a16="http://schemas.microsoft.com/office/drawing/2014/main" id="{2821198B-2E5B-4886-9ABA-27808CE33591}"/>
              </a:ext>
            </a:extLst>
          </p:cNvPr>
          <p:cNvSpPr txBox="1"/>
          <p:nvPr/>
        </p:nvSpPr>
        <p:spPr>
          <a:xfrm>
            <a:off x="1006664" y="3894324"/>
            <a:ext cx="9036496" cy="461665"/>
          </a:xfrm>
          <a:prstGeom prst="rect">
            <a:avLst/>
          </a:prstGeom>
          <a:noFill/>
        </p:spPr>
        <p:txBody>
          <a:bodyPr wrap="square" rtlCol="0">
            <a:spAutoFit/>
          </a:bodyPr>
          <a:lstStyle/>
          <a:p>
            <a:pPr lvl="1"/>
            <a:r>
              <a:rPr lang="en-US" sz="2400" b="1" i="1">
                <a:latin typeface="Times New Roman" pitchFamily="18" charset="0"/>
                <a:cs typeface="Times New Roman" pitchFamily="18" charset="0"/>
              </a:rPr>
              <a:t>                          				        ứng suất lớn nhất</a:t>
            </a:r>
            <a:endParaRPr lang="vi-VN" sz="2400" dirty="0">
              <a:latin typeface="Times New Roman" pitchFamily="18" charset="0"/>
              <a:cs typeface="Times New Roman" pitchFamily="18" charset="0"/>
            </a:endParaRPr>
          </a:p>
        </p:txBody>
      </p:sp>
      <p:grpSp>
        <p:nvGrpSpPr>
          <p:cNvPr id="21" name="Group 20">
            <a:extLst>
              <a:ext uri="{FF2B5EF4-FFF2-40B4-BE49-F238E27FC236}">
                <a16:creationId xmlns:a16="http://schemas.microsoft.com/office/drawing/2014/main" id="{89CB7385-88B7-428D-AE11-4ECB0A6C8498}"/>
              </a:ext>
            </a:extLst>
          </p:cNvPr>
          <p:cNvGrpSpPr/>
          <p:nvPr/>
        </p:nvGrpSpPr>
        <p:grpSpPr>
          <a:xfrm>
            <a:off x="1140228" y="4852126"/>
            <a:ext cx="3571342" cy="1655072"/>
            <a:chOff x="241068" y="3966798"/>
            <a:chExt cx="3571342" cy="1655072"/>
          </a:xfrm>
        </p:grpSpPr>
        <p:grpSp>
          <p:nvGrpSpPr>
            <p:cNvPr id="22" name="Group 21">
              <a:extLst>
                <a:ext uri="{FF2B5EF4-FFF2-40B4-BE49-F238E27FC236}">
                  <a16:creationId xmlns:a16="http://schemas.microsoft.com/office/drawing/2014/main" id="{145C12B5-B9B5-4A68-AD69-A39D6C52D408}"/>
                </a:ext>
              </a:extLst>
            </p:cNvPr>
            <p:cNvGrpSpPr/>
            <p:nvPr/>
          </p:nvGrpSpPr>
          <p:grpSpPr>
            <a:xfrm>
              <a:off x="827583" y="4170629"/>
              <a:ext cx="2489054" cy="1451241"/>
              <a:chOff x="842142" y="2393926"/>
              <a:chExt cx="1497610" cy="873179"/>
            </a:xfrm>
          </p:grpSpPr>
          <p:grpSp>
            <p:nvGrpSpPr>
              <p:cNvPr id="25" name="Group 24">
                <a:extLst>
                  <a:ext uri="{FF2B5EF4-FFF2-40B4-BE49-F238E27FC236}">
                    <a16:creationId xmlns:a16="http://schemas.microsoft.com/office/drawing/2014/main" id="{9B4E905A-C8D9-40AF-B71E-45624DBA100E}"/>
                  </a:ext>
                </a:extLst>
              </p:cNvPr>
              <p:cNvGrpSpPr/>
              <p:nvPr/>
            </p:nvGrpSpPr>
            <p:grpSpPr>
              <a:xfrm>
                <a:off x="928794" y="2393926"/>
                <a:ext cx="1256444" cy="493695"/>
                <a:chOff x="4961242" y="2256644"/>
                <a:chExt cx="1256444" cy="493695"/>
              </a:xfrm>
            </p:grpSpPr>
            <p:sp>
              <p:nvSpPr>
                <p:cNvPr id="27" name="Rectangle 26">
                  <a:extLst>
                    <a:ext uri="{FF2B5EF4-FFF2-40B4-BE49-F238E27FC236}">
                      <a16:creationId xmlns:a16="http://schemas.microsoft.com/office/drawing/2014/main" id="{E395AC55-DAE6-4B87-9100-79EE96775A33}"/>
                    </a:ext>
                  </a:extLst>
                </p:cNvPr>
                <p:cNvSpPr/>
                <p:nvPr/>
              </p:nvSpPr>
              <p:spPr>
                <a:xfrm>
                  <a:off x="5292080" y="2256644"/>
                  <a:ext cx="576064" cy="49369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vi-VN" sz="2400" b="1" i="1" baseline="-25000" dirty="0">
                    <a:latin typeface="Times New Roman" pitchFamily="18" charset="0"/>
                    <a:cs typeface="Times New Roman" pitchFamily="18" charset="0"/>
                  </a:endParaRPr>
                </a:p>
              </p:txBody>
            </p:sp>
            <p:cxnSp>
              <p:nvCxnSpPr>
                <p:cNvPr id="28" name="Straight Arrow Connector 27">
                  <a:extLst>
                    <a:ext uri="{FF2B5EF4-FFF2-40B4-BE49-F238E27FC236}">
                      <a16:creationId xmlns:a16="http://schemas.microsoft.com/office/drawing/2014/main" id="{705F8CAF-ADF2-47D0-8B4A-D9E8EB13C449}"/>
                    </a:ext>
                  </a:extLst>
                </p:cNvPr>
                <p:cNvCxnSpPr/>
                <p:nvPr/>
              </p:nvCxnSpPr>
              <p:spPr>
                <a:xfrm flipH="1">
                  <a:off x="4961242" y="2528637"/>
                  <a:ext cx="283544" cy="0"/>
                </a:xfrm>
                <a:prstGeom prst="straightConnector1">
                  <a:avLst/>
                </a:prstGeom>
                <a:ln w="22225">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11D611B-298A-4155-AECE-FE41EDED9C8E}"/>
                    </a:ext>
                  </a:extLst>
                </p:cNvPr>
                <p:cNvCxnSpPr/>
                <p:nvPr/>
              </p:nvCxnSpPr>
              <p:spPr>
                <a:xfrm>
                  <a:off x="5907797" y="2519117"/>
                  <a:ext cx="309889" cy="0"/>
                </a:xfrm>
                <a:prstGeom prst="straightConnector1">
                  <a:avLst/>
                </a:prstGeom>
                <a:ln w="22225">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C7FA38A1-27A5-49C7-B5D0-F7DEF32720C9}"/>
                  </a:ext>
                </a:extLst>
              </p:cNvPr>
              <p:cNvSpPr txBox="1"/>
              <p:nvPr/>
            </p:nvSpPr>
            <p:spPr>
              <a:xfrm>
                <a:off x="842142" y="2989332"/>
                <a:ext cx="1497610" cy="277773"/>
              </a:xfrm>
              <a:prstGeom prst="rect">
                <a:avLst/>
              </a:prstGeom>
              <a:noFill/>
            </p:spPr>
            <p:txBody>
              <a:bodyPr wrap="square" rtlCol="0">
                <a:spAutoFit/>
              </a:bodyPr>
              <a:lstStyle/>
              <a:p>
                <a:pPr algn="ctr"/>
                <a:r>
                  <a:rPr lang="en-US" sz="2400" b="1" i="1">
                    <a:solidFill>
                      <a:srgbClr val="C00000"/>
                    </a:solidFill>
                    <a:latin typeface="Times New Roman" pitchFamily="18" charset="0"/>
                    <a:cs typeface="Times New Roman" pitchFamily="18" charset="0"/>
                  </a:rPr>
                  <a:t>(Kéo lớn nhất)</a:t>
                </a:r>
                <a:endParaRPr lang="vi-VN" sz="2400" b="1" i="1" dirty="0">
                  <a:solidFill>
                    <a:srgbClr val="C00000"/>
                  </a:solidFill>
                  <a:latin typeface="Times New Roman" pitchFamily="18" charset="0"/>
                  <a:cs typeface="Times New Roman" pitchFamily="18" charset="0"/>
                </a:endParaRPr>
              </a:p>
            </p:txBody>
          </p:sp>
        </p:grpSp>
        <p:graphicFrame>
          <p:nvGraphicFramePr>
            <p:cNvPr id="23" name="Object 22">
              <a:extLst>
                <a:ext uri="{FF2B5EF4-FFF2-40B4-BE49-F238E27FC236}">
                  <a16:creationId xmlns:a16="http://schemas.microsoft.com/office/drawing/2014/main" id="{11908808-15AE-410F-8989-1C724BA8D4B1}"/>
                </a:ext>
              </a:extLst>
            </p:cNvPr>
            <p:cNvGraphicFramePr>
              <a:graphicFrameLocks noChangeAspect="1"/>
            </p:cNvGraphicFramePr>
            <p:nvPr>
              <p:extLst>
                <p:ext uri="{D42A27DB-BD31-4B8C-83A1-F6EECF244321}">
                  <p14:modId xmlns:p14="http://schemas.microsoft.com/office/powerpoint/2010/main" val="978693938"/>
                </p:ext>
              </p:extLst>
            </p:nvPr>
          </p:nvGraphicFramePr>
          <p:xfrm>
            <a:off x="2577335" y="3966798"/>
            <a:ext cx="1235075" cy="530225"/>
          </p:xfrm>
          <a:graphic>
            <a:graphicData uri="http://schemas.openxmlformats.org/presentationml/2006/ole">
              <mc:AlternateContent xmlns:mc="http://schemas.openxmlformats.org/markup-compatibility/2006">
                <mc:Choice xmlns:v="urn:schemas-microsoft-com:vml" Requires="v">
                  <p:oleObj spid="_x0000_s8479" name="Equation" r:id="rId9" imgW="622080" imgH="266400" progId="Equation.DSMT4">
                    <p:embed/>
                  </p:oleObj>
                </mc:Choice>
                <mc:Fallback>
                  <p:oleObj name="Equation" r:id="rId9" imgW="622080" imgH="266400" progId="Equation.DSMT4">
                    <p:embed/>
                    <p:pic>
                      <p:nvPicPr>
                        <p:cNvPr id="31" name="Object 30"/>
                        <p:cNvPicPr/>
                        <p:nvPr/>
                      </p:nvPicPr>
                      <p:blipFill>
                        <a:blip r:embed="rId10"/>
                        <a:stretch>
                          <a:fillRect/>
                        </a:stretch>
                      </p:blipFill>
                      <p:spPr>
                        <a:xfrm>
                          <a:off x="2577335" y="3966798"/>
                          <a:ext cx="1235075" cy="530225"/>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5E9FC5E7-D6E2-40F3-8791-723785894A5C}"/>
                </a:ext>
              </a:extLst>
            </p:cNvPr>
            <p:cNvGraphicFramePr>
              <a:graphicFrameLocks noChangeAspect="1"/>
            </p:cNvGraphicFramePr>
            <p:nvPr>
              <p:extLst>
                <p:ext uri="{D42A27DB-BD31-4B8C-83A1-F6EECF244321}">
                  <p14:modId xmlns:p14="http://schemas.microsoft.com/office/powerpoint/2010/main" val="2047211420"/>
                </p:ext>
              </p:extLst>
            </p:nvPr>
          </p:nvGraphicFramePr>
          <p:xfrm>
            <a:off x="241068" y="3966798"/>
            <a:ext cx="1235075" cy="530225"/>
          </p:xfrm>
          <a:graphic>
            <a:graphicData uri="http://schemas.openxmlformats.org/presentationml/2006/ole">
              <mc:AlternateContent xmlns:mc="http://schemas.openxmlformats.org/markup-compatibility/2006">
                <mc:Choice xmlns:v="urn:schemas-microsoft-com:vml" Requires="v">
                  <p:oleObj spid="_x0000_s8480" name="Equation" r:id="rId11" imgW="622080" imgH="266400" progId="Equation.DSMT4">
                    <p:embed/>
                  </p:oleObj>
                </mc:Choice>
                <mc:Fallback>
                  <p:oleObj name="Equation" r:id="rId11" imgW="622080" imgH="266400" progId="Equation.DSMT4">
                    <p:embed/>
                    <p:pic>
                      <p:nvPicPr>
                        <p:cNvPr id="32" name="Object 31"/>
                        <p:cNvPicPr/>
                        <p:nvPr/>
                      </p:nvPicPr>
                      <p:blipFill>
                        <a:blip r:embed="rId10"/>
                        <a:stretch>
                          <a:fillRect/>
                        </a:stretch>
                      </p:blipFill>
                      <p:spPr>
                        <a:xfrm>
                          <a:off x="241068" y="3966798"/>
                          <a:ext cx="1235075" cy="530225"/>
                        </a:xfrm>
                        <a:prstGeom prst="rect">
                          <a:avLst/>
                        </a:prstGeom>
                      </p:spPr>
                    </p:pic>
                  </p:oleObj>
                </mc:Fallback>
              </mc:AlternateContent>
            </a:graphicData>
          </a:graphic>
        </p:graphicFrame>
      </p:grpSp>
      <p:grpSp>
        <p:nvGrpSpPr>
          <p:cNvPr id="30" name="Group 29">
            <a:extLst>
              <a:ext uri="{FF2B5EF4-FFF2-40B4-BE49-F238E27FC236}">
                <a16:creationId xmlns:a16="http://schemas.microsoft.com/office/drawing/2014/main" id="{6B1AAFE4-B805-4753-8086-9CAC06DE9133}"/>
              </a:ext>
            </a:extLst>
          </p:cNvPr>
          <p:cNvGrpSpPr/>
          <p:nvPr/>
        </p:nvGrpSpPr>
        <p:grpSpPr>
          <a:xfrm>
            <a:off x="5545448" y="4830428"/>
            <a:ext cx="3886152" cy="1676770"/>
            <a:chOff x="4280171" y="3945100"/>
            <a:chExt cx="3886152" cy="1676770"/>
          </a:xfrm>
        </p:grpSpPr>
        <p:grpSp>
          <p:nvGrpSpPr>
            <p:cNvPr id="31" name="Group 30">
              <a:extLst>
                <a:ext uri="{FF2B5EF4-FFF2-40B4-BE49-F238E27FC236}">
                  <a16:creationId xmlns:a16="http://schemas.microsoft.com/office/drawing/2014/main" id="{39AAA85D-C54C-4440-A2E6-84BBC19D3438}"/>
                </a:ext>
              </a:extLst>
            </p:cNvPr>
            <p:cNvGrpSpPr/>
            <p:nvPr/>
          </p:nvGrpSpPr>
          <p:grpSpPr>
            <a:xfrm>
              <a:off x="4860032" y="4170629"/>
              <a:ext cx="2448271" cy="1451241"/>
              <a:chOff x="755576" y="2393926"/>
              <a:chExt cx="1473072" cy="873179"/>
            </a:xfrm>
          </p:grpSpPr>
          <p:grpSp>
            <p:nvGrpSpPr>
              <p:cNvPr id="34" name="Group 33">
                <a:extLst>
                  <a:ext uri="{FF2B5EF4-FFF2-40B4-BE49-F238E27FC236}">
                    <a16:creationId xmlns:a16="http://schemas.microsoft.com/office/drawing/2014/main" id="{5643CE36-6824-4979-82C4-D8429586F1A3}"/>
                  </a:ext>
                </a:extLst>
              </p:cNvPr>
              <p:cNvGrpSpPr/>
              <p:nvPr/>
            </p:nvGrpSpPr>
            <p:grpSpPr>
              <a:xfrm>
                <a:off x="885553" y="2393926"/>
                <a:ext cx="1343095" cy="493695"/>
                <a:chOff x="4918001" y="2256644"/>
                <a:chExt cx="1343095" cy="493695"/>
              </a:xfrm>
            </p:grpSpPr>
            <p:sp>
              <p:nvSpPr>
                <p:cNvPr id="36" name="Rectangle 35">
                  <a:extLst>
                    <a:ext uri="{FF2B5EF4-FFF2-40B4-BE49-F238E27FC236}">
                      <a16:creationId xmlns:a16="http://schemas.microsoft.com/office/drawing/2014/main" id="{05663D24-1BC0-4951-A6D7-7DB27F852928}"/>
                    </a:ext>
                  </a:extLst>
                </p:cNvPr>
                <p:cNvSpPr/>
                <p:nvPr/>
              </p:nvSpPr>
              <p:spPr>
                <a:xfrm>
                  <a:off x="5292080" y="2256644"/>
                  <a:ext cx="576064" cy="49369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vi-VN" sz="2400" b="1" i="1" baseline="-25000" dirty="0">
                    <a:latin typeface="Times New Roman" pitchFamily="18" charset="0"/>
                    <a:cs typeface="Times New Roman" pitchFamily="18" charset="0"/>
                  </a:endParaRPr>
                </a:p>
              </p:txBody>
            </p:sp>
            <p:cxnSp>
              <p:nvCxnSpPr>
                <p:cNvPr id="37" name="Straight Arrow Connector 36">
                  <a:extLst>
                    <a:ext uri="{FF2B5EF4-FFF2-40B4-BE49-F238E27FC236}">
                      <a16:creationId xmlns:a16="http://schemas.microsoft.com/office/drawing/2014/main" id="{63B12C41-A97D-494B-A876-1A985B98E951}"/>
                    </a:ext>
                  </a:extLst>
                </p:cNvPr>
                <p:cNvCxnSpPr/>
                <p:nvPr/>
              </p:nvCxnSpPr>
              <p:spPr>
                <a:xfrm flipH="1">
                  <a:off x="5915438" y="2505712"/>
                  <a:ext cx="345658" cy="0"/>
                </a:xfrm>
                <a:prstGeom prst="straightConnector1">
                  <a:avLst/>
                </a:prstGeom>
                <a:ln w="22225">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A7865EA-72C8-4F0E-A840-0771A825228F}"/>
                    </a:ext>
                  </a:extLst>
                </p:cNvPr>
                <p:cNvCxnSpPr/>
                <p:nvPr/>
              </p:nvCxnSpPr>
              <p:spPr>
                <a:xfrm>
                  <a:off x="4918001" y="2519117"/>
                  <a:ext cx="326785" cy="0"/>
                </a:xfrm>
                <a:prstGeom prst="straightConnector1">
                  <a:avLst/>
                </a:prstGeom>
                <a:ln w="22225">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33308F76-F89E-411D-AAA0-44C8BB8CE61A}"/>
                  </a:ext>
                </a:extLst>
              </p:cNvPr>
              <p:cNvSpPr txBox="1"/>
              <p:nvPr/>
            </p:nvSpPr>
            <p:spPr>
              <a:xfrm>
                <a:off x="755576" y="2989332"/>
                <a:ext cx="1473072" cy="277773"/>
              </a:xfrm>
              <a:prstGeom prst="rect">
                <a:avLst/>
              </a:prstGeom>
              <a:noFill/>
            </p:spPr>
            <p:txBody>
              <a:bodyPr wrap="square" rtlCol="0">
                <a:spAutoFit/>
              </a:bodyPr>
              <a:lstStyle/>
              <a:p>
                <a:pPr algn="ctr"/>
                <a:r>
                  <a:rPr lang="en-US" sz="2400" b="1" i="1">
                    <a:solidFill>
                      <a:srgbClr val="C00000"/>
                    </a:solidFill>
                    <a:latin typeface="Times New Roman" pitchFamily="18" charset="0"/>
                    <a:cs typeface="Times New Roman" pitchFamily="18" charset="0"/>
                  </a:rPr>
                  <a:t>( Nén lớn nhất)</a:t>
                </a:r>
                <a:endParaRPr lang="vi-VN" sz="2400" b="1" i="1" dirty="0">
                  <a:solidFill>
                    <a:srgbClr val="C00000"/>
                  </a:solidFill>
                  <a:latin typeface="Times New Roman" pitchFamily="18" charset="0"/>
                  <a:cs typeface="Times New Roman" pitchFamily="18" charset="0"/>
                </a:endParaRPr>
              </a:p>
            </p:txBody>
          </p:sp>
        </p:grpSp>
        <p:graphicFrame>
          <p:nvGraphicFramePr>
            <p:cNvPr id="32" name="Object 31">
              <a:extLst>
                <a:ext uri="{FF2B5EF4-FFF2-40B4-BE49-F238E27FC236}">
                  <a16:creationId xmlns:a16="http://schemas.microsoft.com/office/drawing/2014/main" id="{07E9A1F5-B10F-4613-9B59-94B227A5E00C}"/>
                </a:ext>
              </a:extLst>
            </p:cNvPr>
            <p:cNvGraphicFramePr>
              <a:graphicFrameLocks noChangeAspect="1"/>
            </p:cNvGraphicFramePr>
            <p:nvPr>
              <p:extLst>
                <p:ext uri="{D42A27DB-BD31-4B8C-83A1-F6EECF244321}">
                  <p14:modId xmlns:p14="http://schemas.microsoft.com/office/powerpoint/2010/main" val="1147701270"/>
                </p:ext>
              </p:extLst>
            </p:nvPr>
          </p:nvGraphicFramePr>
          <p:xfrm>
            <a:off x="6804248" y="3945100"/>
            <a:ext cx="1362075" cy="631825"/>
          </p:xfrm>
          <a:graphic>
            <a:graphicData uri="http://schemas.openxmlformats.org/presentationml/2006/ole">
              <mc:AlternateContent xmlns:mc="http://schemas.openxmlformats.org/markup-compatibility/2006">
                <mc:Choice xmlns:v="urn:schemas-microsoft-com:vml" Requires="v">
                  <p:oleObj spid="_x0000_s8481" name="Equation" r:id="rId12" imgW="685800" imgH="317160" progId="Equation.DSMT4">
                    <p:embed/>
                  </p:oleObj>
                </mc:Choice>
                <mc:Fallback>
                  <p:oleObj name="Equation" r:id="rId12" imgW="685800" imgH="317160" progId="Equation.DSMT4">
                    <p:embed/>
                    <p:pic>
                      <p:nvPicPr>
                        <p:cNvPr id="34" name="Object 33"/>
                        <p:cNvPicPr/>
                        <p:nvPr/>
                      </p:nvPicPr>
                      <p:blipFill>
                        <a:blip r:embed="rId13"/>
                        <a:stretch>
                          <a:fillRect/>
                        </a:stretch>
                      </p:blipFill>
                      <p:spPr>
                        <a:xfrm>
                          <a:off x="6804248" y="3945100"/>
                          <a:ext cx="1362075" cy="631825"/>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C6F9F1B2-0912-45CB-B8F9-7F06F22053F3}"/>
                </a:ext>
              </a:extLst>
            </p:cNvPr>
            <p:cNvGraphicFramePr>
              <a:graphicFrameLocks noChangeAspect="1"/>
            </p:cNvGraphicFramePr>
            <p:nvPr>
              <p:extLst>
                <p:ext uri="{D42A27DB-BD31-4B8C-83A1-F6EECF244321}">
                  <p14:modId xmlns:p14="http://schemas.microsoft.com/office/powerpoint/2010/main" val="2836615017"/>
                </p:ext>
              </p:extLst>
            </p:nvPr>
          </p:nvGraphicFramePr>
          <p:xfrm>
            <a:off x="4280171" y="3945100"/>
            <a:ext cx="1362075" cy="631825"/>
          </p:xfrm>
          <a:graphic>
            <a:graphicData uri="http://schemas.openxmlformats.org/presentationml/2006/ole">
              <mc:AlternateContent xmlns:mc="http://schemas.openxmlformats.org/markup-compatibility/2006">
                <mc:Choice xmlns:v="urn:schemas-microsoft-com:vml" Requires="v">
                  <p:oleObj spid="_x0000_s8482" name="Equation" r:id="rId14" imgW="685800" imgH="317160" progId="Equation.DSMT4">
                    <p:embed/>
                  </p:oleObj>
                </mc:Choice>
                <mc:Fallback>
                  <p:oleObj name="Equation" r:id="rId14" imgW="685800" imgH="317160" progId="Equation.DSMT4">
                    <p:embed/>
                    <p:pic>
                      <p:nvPicPr>
                        <p:cNvPr id="35" name="Object 34"/>
                        <p:cNvPicPr/>
                        <p:nvPr/>
                      </p:nvPicPr>
                      <p:blipFill>
                        <a:blip r:embed="rId13"/>
                        <a:stretch>
                          <a:fillRect/>
                        </a:stretch>
                      </p:blipFill>
                      <p:spPr>
                        <a:xfrm>
                          <a:off x="4280171" y="3945100"/>
                          <a:ext cx="1362075" cy="631825"/>
                        </a:xfrm>
                        <a:prstGeom prst="rect">
                          <a:avLst/>
                        </a:prstGeom>
                      </p:spPr>
                    </p:pic>
                  </p:oleObj>
                </mc:Fallback>
              </mc:AlternateContent>
            </a:graphicData>
          </a:graphic>
        </p:graphicFrame>
      </p:grpSp>
      <p:pic>
        <p:nvPicPr>
          <p:cNvPr id="39" name="Picture 38">
            <a:extLst>
              <a:ext uri="{FF2B5EF4-FFF2-40B4-BE49-F238E27FC236}">
                <a16:creationId xmlns:a16="http://schemas.microsoft.com/office/drawing/2014/main" id="{69B9EAE5-65B7-436A-86AF-FAE7C51ADF7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357126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down)">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circle(in)">
                                      <p:cBhvr>
                                        <p:cTn id="37" dur="20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arn(inVertical)">
                                      <p:cBhvr>
                                        <p:cTn id="4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96147" y="794033"/>
            <a:ext cx="10687549" cy="677946"/>
          </a:xfrm>
        </p:spPr>
        <p:txBody>
          <a:bodyPr>
            <a:normAutofit/>
          </a:bodyPr>
          <a:lstStyle/>
          <a:p>
            <a:r>
              <a:rPr lang="en-US" sz="2400" b="1" i="1">
                <a:latin typeface="Times New Roman" panose="02020603050405020304" pitchFamily="18" charset="0"/>
                <a:cs typeface="Times New Roman" panose="02020603050405020304" pitchFamily="18" charset="0"/>
              </a:rPr>
              <a:t>7.4. </a:t>
            </a:r>
            <a:r>
              <a:rPr lang="en-US" sz="2400" b="1" i="1" dirty="0" err="1">
                <a:latin typeface="Times New Roman" panose="02020603050405020304" pitchFamily="18" charset="0"/>
                <a:cs typeface="Times New Roman" panose="02020603050405020304" pitchFamily="18" charset="0"/>
              </a:rPr>
              <a:t>Điều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kiện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bền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của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dầm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chịu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uốn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thuần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túy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phẳng</a:t>
            </a:r>
            <a:endParaRPr lang="en-US" sz="2400" b="1" i="1"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4EAD93AA-8D75-4187-96AA-C4D643881DE8}"/>
              </a:ext>
            </a:extLst>
          </p:cNvPr>
          <p:cNvSpPr txBox="1"/>
          <p:nvPr/>
        </p:nvSpPr>
        <p:spPr>
          <a:xfrm>
            <a:off x="718391" y="1475290"/>
            <a:ext cx="9036496" cy="461665"/>
          </a:xfrm>
          <a:prstGeom prst="rect">
            <a:avLst/>
          </a:prstGeom>
          <a:noFill/>
        </p:spPr>
        <p:txBody>
          <a:bodyPr wrap="square" rtlCol="0">
            <a:spAutoFit/>
          </a:bodyPr>
          <a:lstStyle/>
          <a:p>
            <a:r>
              <a:rPr lang="en-US" sz="2400" b="1" i="1">
                <a:solidFill>
                  <a:srgbClr val="C00000"/>
                </a:solidFill>
                <a:latin typeface="Times New Roman" pitchFamily="18" charset="0"/>
                <a:cs typeface="Times New Roman" pitchFamily="18" charset="0"/>
              </a:rPr>
              <a:t>Điều kiện bền:</a:t>
            </a:r>
            <a:endParaRPr lang="vi-VN" sz="2400" dirty="0">
              <a:solidFill>
                <a:srgbClr val="C00000"/>
              </a:solidFill>
              <a:latin typeface="Times New Roman" pitchFamily="18" charset="0"/>
              <a:cs typeface="Times New Roman" pitchFamily="18" charset="0"/>
            </a:endParaRPr>
          </a:p>
        </p:txBody>
      </p:sp>
      <p:graphicFrame>
        <p:nvGraphicFramePr>
          <p:cNvPr id="40" name="Object 39">
            <a:extLst>
              <a:ext uri="{FF2B5EF4-FFF2-40B4-BE49-F238E27FC236}">
                <a16:creationId xmlns:a16="http://schemas.microsoft.com/office/drawing/2014/main" id="{2B36B81A-E4D1-43CF-8289-8BD8E7A41331}"/>
              </a:ext>
            </a:extLst>
          </p:cNvPr>
          <p:cNvGraphicFramePr>
            <a:graphicFrameLocks noChangeAspect="1"/>
          </p:cNvGraphicFramePr>
          <p:nvPr>
            <p:extLst>
              <p:ext uri="{D42A27DB-BD31-4B8C-83A1-F6EECF244321}">
                <p14:modId xmlns:p14="http://schemas.microsoft.com/office/powerpoint/2010/main" val="1967348398"/>
              </p:ext>
            </p:extLst>
          </p:nvPr>
        </p:nvGraphicFramePr>
        <p:xfrm>
          <a:off x="2490207" y="5068793"/>
          <a:ext cx="1949738" cy="528205"/>
        </p:xfrm>
        <a:graphic>
          <a:graphicData uri="http://schemas.openxmlformats.org/presentationml/2006/ole">
            <mc:AlternateContent xmlns:mc="http://schemas.openxmlformats.org/markup-compatibility/2006">
              <mc:Choice xmlns:v="urn:schemas-microsoft-com:vml" Requires="v">
                <p:oleObj spid="_x0000_s57428" name="Equation" r:id="rId3" imgW="1079280" imgH="291960" progId="Equation.DSMT4">
                  <p:embed/>
                </p:oleObj>
              </mc:Choice>
              <mc:Fallback>
                <p:oleObj name="Equation" r:id="rId3" imgW="1079280" imgH="291960" progId="Equation.DSMT4">
                  <p:embed/>
                  <p:pic>
                    <p:nvPicPr>
                      <p:cNvPr id="45" name="Object 44"/>
                      <p:cNvPicPr>
                        <a:picLocks noChangeAspect="1" noChangeArrowheads="1"/>
                      </p:cNvPicPr>
                      <p:nvPr/>
                    </p:nvPicPr>
                    <p:blipFill>
                      <a:blip r:embed="rId4"/>
                      <a:srcRect/>
                      <a:stretch>
                        <a:fillRect/>
                      </a:stretch>
                    </p:blipFill>
                    <p:spPr bwMode="auto">
                      <a:xfrm>
                        <a:off x="2490207" y="5068793"/>
                        <a:ext cx="1949738" cy="528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1" name="Group 40">
            <a:extLst>
              <a:ext uri="{FF2B5EF4-FFF2-40B4-BE49-F238E27FC236}">
                <a16:creationId xmlns:a16="http://schemas.microsoft.com/office/drawing/2014/main" id="{EDA27E14-A860-40AC-B484-FEDE48A50BF7}"/>
              </a:ext>
            </a:extLst>
          </p:cNvPr>
          <p:cNvGrpSpPr/>
          <p:nvPr/>
        </p:nvGrpSpPr>
        <p:grpSpPr>
          <a:xfrm>
            <a:off x="1816656" y="5986267"/>
            <a:ext cx="8028384" cy="572944"/>
            <a:chOff x="1115616" y="4987649"/>
            <a:chExt cx="8028384" cy="572944"/>
          </a:xfrm>
        </p:grpSpPr>
        <p:sp>
          <p:nvSpPr>
            <p:cNvPr id="42" name="TextBox 41">
              <a:extLst>
                <a:ext uri="{FF2B5EF4-FFF2-40B4-BE49-F238E27FC236}">
                  <a16:creationId xmlns:a16="http://schemas.microsoft.com/office/drawing/2014/main" id="{BB5771A5-71F8-467C-9E18-F09529239961}"/>
                </a:ext>
              </a:extLst>
            </p:cNvPr>
            <p:cNvSpPr txBox="1"/>
            <p:nvPr/>
          </p:nvSpPr>
          <p:spPr>
            <a:xfrm>
              <a:off x="1115616" y="5043437"/>
              <a:ext cx="8028384" cy="461665"/>
            </a:xfrm>
            <a:prstGeom prst="rect">
              <a:avLst/>
            </a:prstGeom>
            <a:noFill/>
          </p:spPr>
          <p:txBody>
            <a:bodyPr wrap="square" rtlCol="0">
              <a:spAutoFit/>
            </a:bodyPr>
            <a:lstStyle/>
            <a:p>
              <a:r>
                <a:rPr lang="en-US" sz="2400" b="1" i="1">
                  <a:solidFill>
                    <a:srgbClr val="C00000"/>
                  </a:solidFill>
                  <a:latin typeface="Times New Roman" pitchFamily="18" charset="0"/>
                  <a:cs typeface="Times New Roman" pitchFamily="18" charset="0"/>
                </a:rPr>
                <a:t>* Giải thích:</a:t>
              </a:r>
              <a:endParaRPr lang="en-US" sz="2400" b="1" i="1" dirty="0">
                <a:solidFill>
                  <a:srgbClr val="C00000"/>
                </a:solidFill>
                <a:latin typeface="Times New Roman" pitchFamily="18" charset="0"/>
                <a:cs typeface="Times New Roman" pitchFamily="18" charset="0"/>
              </a:endParaRPr>
            </a:p>
          </p:txBody>
        </p:sp>
        <p:graphicFrame>
          <p:nvGraphicFramePr>
            <p:cNvPr id="43" name="Object 42">
              <a:extLst>
                <a:ext uri="{FF2B5EF4-FFF2-40B4-BE49-F238E27FC236}">
                  <a16:creationId xmlns:a16="http://schemas.microsoft.com/office/drawing/2014/main" id="{F57307DC-79F1-480F-971B-1628645A1C9B}"/>
                </a:ext>
              </a:extLst>
            </p:cNvPr>
            <p:cNvGraphicFramePr>
              <a:graphicFrameLocks noChangeAspect="1"/>
            </p:cNvGraphicFramePr>
            <p:nvPr>
              <p:extLst>
                <p:ext uri="{D42A27DB-BD31-4B8C-83A1-F6EECF244321}">
                  <p14:modId xmlns:p14="http://schemas.microsoft.com/office/powerpoint/2010/main" val="1848583151"/>
                </p:ext>
              </p:extLst>
            </p:nvPr>
          </p:nvGraphicFramePr>
          <p:xfrm>
            <a:off x="3181278" y="4987649"/>
            <a:ext cx="4221306" cy="572944"/>
          </p:xfrm>
          <a:graphic>
            <a:graphicData uri="http://schemas.openxmlformats.org/presentationml/2006/ole">
              <mc:AlternateContent xmlns:mc="http://schemas.openxmlformats.org/markup-compatibility/2006">
                <mc:Choice xmlns:v="urn:schemas-microsoft-com:vml" Requires="v">
                  <p:oleObj spid="_x0000_s57429" name="Equation" r:id="rId5" imgW="2336760" imgH="317160" progId="Equation.DSMT4">
                    <p:embed/>
                  </p:oleObj>
                </mc:Choice>
                <mc:Fallback>
                  <p:oleObj name="Equation" r:id="rId5" imgW="2336760" imgH="317160" progId="Equation.DSMT4">
                    <p:embed/>
                    <p:pic>
                      <p:nvPicPr>
                        <p:cNvPr id="47" name="Object 46"/>
                        <p:cNvPicPr>
                          <a:picLocks noChangeAspect="1" noChangeArrowheads="1"/>
                        </p:cNvPicPr>
                        <p:nvPr/>
                      </p:nvPicPr>
                      <p:blipFill>
                        <a:blip r:embed="rId6"/>
                        <a:srcRect/>
                        <a:stretch>
                          <a:fillRect/>
                        </a:stretch>
                      </p:blipFill>
                      <p:spPr bwMode="auto">
                        <a:xfrm>
                          <a:off x="3181278" y="4987649"/>
                          <a:ext cx="4221306" cy="572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44" name="Group 43">
            <a:extLst>
              <a:ext uri="{FF2B5EF4-FFF2-40B4-BE49-F238E27FC236}">
                <a16:creationId xmlns:a16="http://schemas.microsoft.com/office/drawing/2014/main" id="{AA413B15-51F5-490F-BF12-272349D6D7E1}"/>
              </a:ext>
            </a:extLst>
          </p:cNvPr>
          <p:cNvGrpSpPr/>
          <p:nvPr/>
        </p:nvGrpSpPr>
        <p:grpSpPr>
          <a:xfrm>
            <a:off x="1816656" y="4067578"/>
            <a:ext cx="8028384" cy="874659"/>
            <a:chOff x="1115616" y="3068960"/>
            <a:chExt cx="8028384" cy="874659"/>
          </a:xfrm>
        </p:grpSpPr>
        <p:sp>
          <p:nvSpPr>
            <p:cNvPr id="45" name="TextBox 44">
              <a:extLst>
                <a:ext uri="{FF2B5EF4-FFF2-40B4-BE49-F238E27FC236}">
                  <a16:creationId xmlns:a16="http://schemas.microsoft.com/office/drawing/2014/main" id="{76F5BAD6-68FF-46DB-8320-688E717FD551}"/>
                </a:ext>
              </a:extLst>
            </p:cNvPr>
            <p:cNvSpPr txBox="1"/>
            <p:nvPr/>
          </p:nvSpPr>
          <p:spPr>
            <a:xfrm>
              <a:off x="1115616" y="3112622"/>
              <a:ext cx="8028384" cy="830997"/>
            </a:xfrm>
            <a:prstGeom prst="rect">
              <a:avLst/>
            </a:prstGeom>
            <a:noFill/>
          </p:spPr>
          <p:txBody>
            <a:bodyPr wrap="square" rtlCol="0">
              <a:spAutoFit/>
            </a:bodyPr>
            <a:lstStyle/>
            <a:p>
              <a:r>
                <a:rPr lang="en-US" sz="2400" b="1" i="1">
                  <a:solidFill>
                    <a:srgbClr val="1209C7"/>
                  </a:solidFill>
                  <a:latin typeface="Times New Roman" pitchFamily="18" charset="0"/>
                  <a:cs typeface="Times New Roman" pitchFamily="18" charset="0"/>
                </a:rPr>
                <a:t>* Trong thanh uốn ngang phẳng, nếu 	</a:t>
              </a:r>
            </a:p>
            <a:p>
              <a:r>
                <a:rPr lang="en-US" sz="2400" b="1" i="1">
                  <a:solidFill>
                    <a:srgbClr val="1209C7"/>
                  </a:solidFill>
                  <a:latin typeface="Times New Roman" pitchFamily="18" charset="0"/>
                  <a:cs typeface="Times New Roman" pitchFamily="18" charset="0"/>
                </a:rPr>
                <a:t>thì điều kiện bền của thanh quyết định bởi đk bền kéo:</a:t>
              </a:r>
              <a:endParaRPr lang="en-US" sz="2400" b="1" i="1" dirty="0">
                <a:solidFill>
                  <a:srgbClr val="1209C7"/>
                </a:solidFill>
                <a:latin typeface="Times New Roman" pitchFamily="18" charset="0"/>
                <a:cs typeface="Times New Roman" pitchFamily="18" charset="0"/>
              </a:endParaRPr>
            </a:p>
          </p:txBody>
        </p:sp>
        <p:graphicFrame>
          <p:nvGraphicFramePr>
            <p:cNvPr id="46" name="Object 45">
              <a:extLst>
                <a:ext uri="{FF2B5EF4-FFF2-40B4-BE49-F238E27FC236}">
                  <a16:creationId xmlns:a16="http://schemas.microsoft.com/office/drawing/2014/main" id="{5875D067-500F-4A93-BFF8-BE8AED9F7E0A}"/>
                </a:ext>
              </a:extLst>
            </p:cNvPr>
            <p:cNvGraphicFramePr>
              <a:graphicFrameLocks noChangeAspect="1"/>
            </p:cNvGraphicFramePr>
            <p:nvPr>
              <p:extLst>
                <p:ext uri="{D42A27DB-BD31-4B8C-83A1-F6EECF244321}">
                  <p14:modId xmlns:p14="http://schemas.microsoft.com/office/powerpoint/2010/main" val="2079500299"/>
                </p:ext>
              </p:extLst>
            </p:nvPr>
          </p:nvGraphicFramePr>
          <p:xfrm>
            <a:off x="6141758" y="3068960"/>
            <a:ext cx="2591955" cy="574386"/>
          </p:xfrm>
          <a:graphic>
            <a:graphicData uri="http://schemas.openxmlformats.org/presentationml/2006/ole">
              <mc:AlternateContent xmlns:mc="http://schemas.openxmlformats.org/markup-compatibility/2006">
                <mc:Choice xmlns:v="urn:schemas-microsoft-com:vml" Requires="v">
                  <p:oleObj spid="_x0000_s57430" name="Equation" r:id="rId7" imgW="1434960" imgH="317160" progId="Equation.DSMT4">
                    <p:embed/>
                  </p:oleObj>
                </mc:Choice>
                <mc:Fallback>
                  <p:oleObj name="Equation" r:id="rId7" imgW="1434960" imgH="317160" progId="Equation.DSMT4">
                    <p:embed/>
                    <p:pic>
                      <p:nvPicPr>
                        <p:cNvPr id="48" name="Object 47"/>
                        <p:cNvPicPr>
                          <a:picLocks noChangeAspect="1" noChangeArrowheads="1"/>
                        </p:cNvPicPr>
                        <p:nvPr/>
                      </p:nvPicPr>
                      <p:blipFill>
                        <a:blip r:embed="rId8"/>
                        <a:srcRect/>
                        <a:stretch>
                          <a:fillRect/>
                        </a:stretch>
                      </p:blipFill>
                      <p:spPr bwMode="auto">
                        <a:xfrm>
                          <a:off x="6141758" y="3068960"/>
                          <a:ext cx="2591955" cy="57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47" name="Group 46">
            <a:extLst>
              <a:ext uri="{FF2B5EF4-FFF2-40B4-BE49-F238E27FC236}">
                <a16:creationId xmlns:a16="http://schemas.microsoft.com/office/drawing/2014/main" id="{5AC7A8C3-3A06-48F6-9932-920777FEA0B7}"/>
              </a:ext>
            </a:extLst>
          </p:cNvPr>
          <p:cNvGrpSpPr/>
          <p:nvPr/>
        </p:nvGrpSpPr>
        <p:grpSpPr>
          <a:xfrm>
            <a:off x="1205096" y="2001472"/>
            <a:ext cx="8639944" cy="483998"/>
            <a:chOff x="504056" y="1002854"/>
            <a:chExt cx="8639944" cy="483998"/>
          </a:xfrm>
        </p:grpSpPr>
        <p:sp>
          <p:nvSpPr>
            <p:cNvPr id="48" name="TextBox 47">
              <a:extLst>
                <a:ext uri="{FF2B5EF4-FFF2-40B4-BE49-F238E27FC236}">
                  <a16:creationId xmlns:a16="http://schemas.microsoft.com/office/drawing/2014/main" id="{A1E13076-CF45-4824-BDA0-D0FBBD6E14E0}"/>
                </a:ext>
              </a:extLst>
            </p:cNvPr>
            <p:cNvSpPr txBox="1"/>
            <p:nvPr/>
          </p:nvSpPr>
          <p:spPr>
            <a:xfrm>
              <a:off x="504056" y="1002854"/>
              <a:ext cx="8639944" cy="461665"/>
            </a:xfrm>
            <a:prstGeom prst="rect">
              <a:avLst/>
            </a:prstGeom>
            <a:noFill/>
          </p:spPr>
          <p:txBody>
            <a:bodyPr wrap="square" rtlCol="0">
              <a:spAutoFit/>
            </a:bodyPr>
            <a:lstStyle/>
            <a:p>
              <a:pPr marL="342900" indent="-342900">
                <a:buFont typeface="Wingdings"/>
                <a:buChar char="v"/>
              </a:pP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dẻo</a:t>
              </a:r>
              <a:r>
                <a:rPr lang="en-US" sz="2400" b="1" dirty="0">
                  <a:latin typeface="Times New Roman" pitchFamily="18" charset="0"/>
                  <a:cs typeface="Times New Roman" pitchFamily="18" charset="0"/>
                </a:rPr>
                <a:t>:</a:t>
              </a:r>
            </a:p>
          </p:txBody>
        </p:sp>
        <p:graphicFrame>
          <p:nvGraphicFramePr>
            <p:cNvPr id="49" name="Object 48">
              <a:extLst>
                <a:ext uri="{FF2B5EF4-FFF2-40B4-BE49-F238E27FC236}">
                  <a16:creationId xmlns:a16="http://schemas.microsoft.com/office/drawing/2014/main" id="{92A27D14-632C-4530-8F7B-4EE4394112EA}"/>
                </a:ext>
              </a:extLst>
            </p:cNvPr>
            <p:cNvGraphicFramePr>
              <a:graphicFrameLocks noChangeAspect="1"/>
            </p:cNvGraphicFramePr>
            <p:nvPr>
              <p:extLst>
                <p:ext uri="{D42A27DB-BD31-4B8C-83A1-F6EECF244321}">
                  <p14:modId xmlns:p14="http://schemas.microsoft.com/office/powerpoint/2010/main" val="914623176"/>
                </p:ext>
              </p:extLst>
            </p:nvPr>
          </p:nvGraphicFramePr>
          <p:xfrm>
            <a:off x="2726498" y="1004829"/>
            <a:ext cx="1720273" cy="482023"/>
          </p:xfrm>
          <a:graphic>
            <a:graphicData uri="http://schemas.openxmlformats.org/presentationml/2006/ole">
              <mc:AlternateContent xmlns:mc="http://schemas.openxmlformats.org/markup-compatibility/2006">
                <mc:Choice xmlns:v="urn:schemas-microsoft-com:vml" Requires="v">
                  <p:oleObj spid="_x0000_s57431" name="Equation" r:id="rId9" imgW="952200" imgH="266400" progId="Equation.DSMT4">
                    <p:embed/>
                  </p:oleObj>
                </mc:Choice>
                <mc:Fallback>
                  <p:oleObj name="Equation" r:id="rId9" imgW="952200" imgH="266400" progId="Equation.DSMT4">
                    <p:embed/>
                    <p:pic>
                      <p:nvPicPr>
                        <p:cNvPr id="2" name="Object 1"/>
                        <p:cNvPicPr>
                          <a:picLocks noChangeAspect="1" noChangeArrowheads="1"/>
                        </p:cNvPicPr>
                        <p:nvPr/>
                      </p:nvPicPr>
                      <p:blipFill>
                        <a:blip r:embed="rId10"/>
                        <a:srcRect/>
                        <a:stretch>
                          <a:fillRect/>
                        </a:stretch>
                      </p:blipFill>
                      <p:spPr bwMode="auto">
                        <a:xfrm>
                          <a:off x="2726498" y="1004829"/>
                          <a:ext cx="1720273" cy="48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52" name="Group 51">
            <a:extLst>
              <a:ext uri="{FF2B5EF4-FFF2-40B4-BE49-F238E27FC236}">
                <a16:creationId xmlns:a16="http://schemas.microsoft.com/office/drawing/2014/main" id="{17AB66D0-2FAD-4276-9995-D2FE5FF60433}"/>
              </a:ext>
            </a:extLst>
          </p:cNvPr>
          <p:cNvGrpSpPr/>
          <p:nvPr/>
        </p:nvGrpSpPr>
        <p:grpSpPr>
          <a:xfrm>
            <a:off x="1205096" y="2668255"/>
            <a:ext cx="8639944" cy="1216603"/>
            <a:chOff x="504056" y="1768980"/>
            <a:chExt cx="8639944" cy="1216603"/>
          </a:xfrm>
        </p:grpSpPr>
        <p:sp>
          <p:nvSpPr>
            <p:cNvPr id="54" name="TextBox 53">
              <a:extLst>
                <a:ext uri="{FF2B5EF4-FFF2-40B4-BE49-F238E27FC236}">
                  <a16:creationId xmlns:a16="http://schemas.microsoft.com/office/drawing/2014/main" id="{225BBFBC-FB59-40DA-B2AB-849E5CE3177B}"/>
                </a:ext>
              </a:extLst>
            </p:cNvPr>
            <p:cNvSpPr txBox="1"/>
            <p:nvPr/>
          </p:nvSpPr>
          <p:spPr>
            <a:xfrm>
              <a:off x="504056" y="2132856"/>
              <a:ext cx="8639944" cy="461665"/>
            </a:xfrm>
            <a:prstGeom prst="rect">
              <a:avLst/>
            </a:prstGeom>
            <a:noFill/>
          </p:spPr>
          <p:txBody>
            <a:bodyPr wrap="square" rtlCol="0">
              <a:spAutoFit/>
            </a:bodyPr>
            <a:lstStyle/>
            <a:p>
              <a:pPr marL="342900" indent="-342900">
                <a:buFont typeface="Wingdings"/>
                <a:buChar char="v"/>
              </a:pP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err="1">
                  <a:latin typeface="Times New Roman" pitchFamily="18" charset="0"/>
                  <a:cs typeface="Times New Roman" pitchFamily="18" charset="0"/>
                </a:rPr>
                <a:t>liệu</a:t>
              </a:r>
              <a:r>
                <a:rPr lang="en-US" sz="2400" b="1">
                  <a:latin typeface="Times New Roman" pitchFamily="18" charset="0"/>
                  <a:cs typeface="Times New Roman" pitchFamily="18" charset="0"/>
                </a:rPr>
                <a:t> dòn:</a:t>
              </a:r>
              <a:endParaRPr lang="en-US" sz="2400" b="1" dirty="0">
                <a:latin typeface="Times New Roman" pitchFamily="18" charset="0"/>
                <a:cs typeface="Times New Roman" pitchFamily="18" charset="0"/>
              </a:endParaRPr>
            </a:p>
          </p:txBody>
        </p:sp>
        <p:graphicFrame>
          <p:nvGraphicFramePr>
            <p:cNvPr id="55" name="Object 54">
              <a:extLst>
                <a:ext uri="{FF2B5EF4-FFF2-40B4-BE49-F238E27FC236}">
                  <a16:creationId xmlns:a16="http://schemas.microsoft.com/office/drawing/2014/main" id="{5EE47744-4C34-4033-9AFD-8164C5E7F922}"/>
                </a:ext>
              </a:extLst>
            </p:cNvPr>
            <p:cNvGraphicFramePr>
              <a:graphicFrameLocks noChangeAspect="1"/>
            </p:cNvGraphicFramePr>
            <p:nvPr>
              <p:extLst>
                <p:ext uri="{D42A27DB-BD31-4B8C-83A1-F6EECF244321}">
                  <p14:modId xmlns:p14="http://schemas.microsoft.com/office/powerpoint/2010/main" val="3739257683"/>
                </p:ext>
              </p:extLst>
            </p:nvPr>
          </p:nvGraphicFramePr>
          <p:xfrm>
            <a:off x="2800494" y="1768980"/>
            <a:ext cx="2225386" cy="1216603"/>
          </p:xfrm>
          <a:graphic>
            <a:graphicData uri="http://schemas.openxmlformats.org/presentationml/2006/ole">
              <mc:AlternateContent xmlns:mc="http://schemas.openxmlformats.org/markup-compatibility/2006">
                <mc:Choice xmlns:v="urn:schemas-microsoft-com:vml" Requires="v">
                  <p:oleObj spid="_x0000_s57432" name="Equation" r:id="rId11" imgW="1231560" imgH="672840" progId="Equation.DSMT4">
                    <p:embed/>
                  </p:oleObj>
                </mc:Choice>
                <mc:Fallback>
                  <p:oleObj name="Equation" r:id="rId11" imgW="1231560" imgH="672840" progId="Equation.DSMT4">
                    <p:embed/>
                    <p:pic>
                      <p:nvPicPr>
                        <p:cNvPr id="37" name="Object 36"/>
                        <p:cNvPicPr>
                          <a:picLocks noChangeAspect="1" noChangeArrowheads="1"/>
                        </p:cNvPicPr>
                        <p:nvPr/>
                      </p:nvPicPr>
                      <p:blipFill>
                        <a:blip r:embed="rId12"/>
                        <a:srcRect/>
                        <a:stretch>
                          <a:fillRect/>
                        </a:stretch>
                      </p:blipFill>
                      <p:spPr bwMode="auto">
                        <a:xfrm>
                          <a:off x="2800494" y="1768980"/>
                          <a:ext cx="2225386" cy="1216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pic>
        <p:nvPicPr>
          <p:cNvPr id="17" name="Picture 16">
            <a:extLst>
              <a:ext uri="{FF2B5EF4-FFF2-40B4-BE49-F238E27FC236}">
                <a16:creationId xmlns:a16="http://schemas.microsoft.com/office/drawing/2014/main" id="{178DE5F7-E1CB-48F5-AA3A-9630E5E85E7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353983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circle(in)">
                                      <p:cBhvr>
                                        <p:cTn id="7" dur="20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barn(inVertical)">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barn(inVertical)">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down)">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barn(inVertical)">
                                      <p:cBhvr>
                                        <p:cTn id="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87257" y="792564"/>
            <a:ext cx="10168128" cy="517041"/>
          </a:xfrm>
        </p:spPr>
        <p:txBody>
          <a:bodyPr>
            <a:normAutofit/>
          </a:bodyPr>
          <a:lstStyle/>
          <a:p>
            <a:r>
              <a:rPr lang="en-US" sz="2400" b="1" i="1">
                <a:latin typeface="Times New Roman" panose="02020603050405020304" pitchFamily="18" charset="0"/>
                <a:cs typeface="Times New Roman" panose="02020603050405020304" pitchFamily="18" charset="0"/>
              </a:rPr>
              <a:t>7.5. </a:t>
            </a:r>
            <a:r>
              <a:rPr lang="en-US" sz="2400" b="1" i="1" dirty="0" err="1">
                <a:latin typeface="Times New Roman" panose="02020603050405020304" pitchFamily="18" charset="0"/>
                <a:cs typeface="Times New Roman" panose="02020603050405020304" pitchFamily="18" charset="0"/>
              </a:rPr>
              <a:t>Uốn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ngang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phẳng</a:t>
            </a:r>
            <a:endParaRPr lang="en-US" sz="2400" b="1"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74517" y="1432921"/>
            <a:ext cx="11070389" cy="1660457"/>
          </a:xfrm>
        </p:spPr>
        <p:txBody>
          <a:bodyPr>
            <a:noAutofit/>
          </a:bodyPr>
          <a:lstStyle/>
          <a:p>
            <a:pPr marL="0" indent="0">
              <a:buNone/>
            </a:pPr>
            <a:r>
              <a:rPr lang="en-US" sz="2400" b="1">
                <a:solidFill>
                  <a:srgbClr val="0000FF"/>
                </a:solidFill>
                <a:latin typeface="Times New Roman" panose="02020603050405020304" pitchFamily="18" charset="0"/>
                <a:cs typeface="Times New Roman" pitchFamily="18" charset="0"/>
              </a:rPr>
              <a:t>Định nghĩa</a:t>
            </a:r>
            <a:r>
              <a:rPr lang="vi-VN" sz="2400">
                <a:solidFill>
                  <a:srgbClr val="0000FF"/>
                </a:solidFill>
                <a:latin typeface="Times New Roman" panose="02020603050405020304" pitchFamily="18" charset="0"/>
                <a:cs typeface="Times New Roman" pitchFamily="18" charset="0"/>
              </a:rPr>
              <a:t>: </a:t>
            </a:r>
            <a:r>
              <a:rPr lang="en-US" sz="2400">
                <a:latin typeface="Times New Roman" panose="02020603050405020304" pitchFamily="18" charset="0"/>
                <a:cs typeface="Times New Roman" pitchFamily="18" charset="0"/>
              </a:rPr>
              <a:t>dầm bị</a:t>
            </a:r>
            <a:r>
              <a:rPr lang="vi-VN" sz="2400">
                <a:latin typeface="Times New Roman" panose="02020603050405020304" pitchFamily="18" charset="0"/>
                <a:cs typeface="Times New Roman" pitchFamily="18" charset="0"/>
              </a:rPr>
              <a:t> uốn phẳng</a:t>
            </a:r>
            <a:r>
              <a:rPr lang="en-US" sz="2400">
                <a:latin typeface="Times New Roman" panose="02020603050405020304" pitchFamily="18" charset="0"/>
                <a:cs typeface="Times New Roman" pitchFamily="18" charset="0"/>
              </a:rPr>
              <a:t> trong mặt phẳng quán tính chính trung tâm</a:t>
            </a:r>
            <a:r>
              <a:rPr lang="vi-VN" sz="2400">
                <a:latin typeface="Times New Roman" panose="02020603050405020304" pitchFamily="18" charset="0"/>
                <a:cs typeface="Times New Roman" pitchFamily="18" charset="0"/>
              </a:rPr>
              <a:t>, trên mcn nội lực nếu có gồm có </a:t>
            </a:r>
            <a:r>
              <a:rPr lang="en-US" sz="2400" i="1">
                <a:latin typeface="Times New Roman" panose="02020603050405020304" pitchFamily="18" charset="0"/>
                <a:cs typeface="Times New Roman" pitchFamily="18" charset="0"/>
              </a:rPr>
              <a:t>mômen </a:t>
            </a:r>
            <a:r>
              <a:rPr lang="vi-VN" sz="2400" i="1">
                <a:latin typeface="Times New Roman" panose="02020603050405020304" pitchFamily="18" charset="0"/>
                <a:cs typeface="Times New Roman" pitchFamily="18" charset="0"/>
              </a:rPr>
              <a:t>uốn </a:t>
            </a:r>
            <a:r>
              <a:rPr lang="en-US" sz="2400" i="1">
                <a:latin typeface="Times New Roman" panose="02020603050405020304" pitchFamily="18" charset="0"/>
                <a:cs typeface="Times New Roman" pitchFamily="18" charset="0"/>
              </a:rPr>
              <a:t>và lực cắt</a:t>
            </a:r>
            <a:r>
              <a:rPr lang="en-US" sz="2400">
                <a:latin typeface="Times New Roman" panose="02020603050405020304" pitchFamily="18" charset="0"/>
                <a:cs typeface="Times New Roman" pitchFamily="18" charset="0"/>
              </a:rPr>
              <a:t> trong mặt phẳng quán tính chính trung tâm đó.</a:t>
            </a:r>
          </a:p>
          <a:p>
            <a:pPr marL="0" indent="0">
              <a:buNone/>
            </a:pPr>
            <a:r>
              <a:rPr lang="en-US" sz="2400" i="1">
                <a:latin typeface="Times New Roman" panose="02020603050405020304" pitchFamily="18" charset="0"/>
                <a:cs typeface="Times New Roman" pitchFamily="18" charset="0"/>
              </a:rPr>
              <a:t>	Xét bài toán trong mặt phẳng Cyz: M</a:t>
            </a:r>
            <a:r>
              <a:rPr lang="en-US" sz="2400" i="1" baseline="-25000">
                <a:latin typeface="Times New Roman" panose="02020603050405020304" pitchFamily="18" charset="0"/>
                <a:cs typeface="Times New Roman" pitchFamily="18" charset="0"/>
              </a:rPr>
              <a:t>x</a:t>
            </a:r>
            <a:r>
              <a:rPr lang="en-US" sz="2400" i="1">
                <a:latin typeface="Times New Roman" panose="02020603050405020304" pitchFamily="18" charset="0"/>
                <a:cs typeface="Times New Roman" pitchFamily="18" charset="0"/>
              </a:rPr>
              <a:t>, Q</a:t>
            </a:r>
            <a:r>
              <a:rPr lang="en-US" sz="2400" i="1" baseline="-25000">
                <a:latin typeface="Times New Roman" panose="02020603050405020304" pitchFamily="18" charset="0"/>
                <a:cs typeface="Times New Roman" pitchFamily="18" charset="0"/>
              </a:rPr>
              <a:t>y</a:t>
            </a:r>
            <a:endParaRPr lang="en-US" sz="2400" dirty="0">
              <a:latin typeface="Times New Roman" panose="02020603050405020304" pitchFamily="18" charset="0"/>
              <a:cs typeface="Times New Roman" panose="02020603050405020304" pitchFamily="18" charset="0"/>
            </a:endParaRPr>
          </a:p>
        </p:txBody>
      </p:sp>
      <p:grpSp>
        <p:nvGrpSpPr>
          <p:cNvPr id="346" name="Group 345">
            <a:extLst>
              <a:ext uri="{FF2B5EF4-FFF2-40B4-BE49-F238E27FC236}">
                <a16:creationId xmlns:a16="http://schemas.microsoft.com/office/drawing/2014/main" id="{B7C2F914-FC02-4F08-BB2D-4ECAF1FAB86B}"/>
              </a:ext>
            </a:extLst>
          </p:cNvPr>
          <p:cNvGrpSpPr/>
          <p:nvPr/>
        </p:nvGrpSpPr>
        <p:grpSpPr>
          <a:xfrm>
            <a:off x="1557390" y="2959455"/>
            <a:ext cx="5416418" cy="2396423"/>
            <a:chOff x="307710" y="1881457"/>
            <a:chExt cx="5416418" cy="2396423"/>
          </a:xfrm>
        </p:grpSpPr>
        <p:sp>
          <p:nvSpPr>
            <p:cNvPr id="347" name="TextBox 346">
              <a:extLst>
                <a:ext uri="{FF2B5EF4-FFF2-40B4-BE49-F238E27FC236}">
                  <a16:creationId xmlns:a16="http://schemas.microsoft.com/office/drawing/2014/main" id="{8DF0D63D-10B8-4CC7-BB43-1DBC8D93547A}"/>
                </a:ext>
              </a:extLst>
            </p:cNvPr>
            <p:cNvSpPr txBox="1"/>
            <p:nvPr/>
          </p:nvSpPr>
          <p:spPr>
            <a:xfrm>
              <a:off x="3838281" y="1881457"/>
              <a:ext cx="324035" cy="369332"/>
            </a:xfrm>
            <a:prstGeom prst="rect">
              <a:avLst/>
            </a:prstGeom>
            <a:noFill/>
          </p:spPr>
          <p:txBody>
            <a:bodyPr wrap="square" rtlCol="0">
              <a:spAutoFit/>
            </a:bodyPr>
            <a:lstStyle/>
            <a:p>
              <a:r>
                <a:rPr lang="en-US" b="1" i="1" dirty="0">
                  <a:solidFill>
                    <a:srgbClr val="3B0FF7"/>
                  </a:solidFill>
                  <a:latin typeface="Times New Roman" pitchFamily="18" charset="0"/>
                  <a:cs typeface="Times New Roman" pitchFamily="18" charset="0"/>
                </a:rPr>
                <a:t>M</a:t>
              </a:r>
              <a:endParaRPr lang="vi-VN" b="1" i="1" dirty="0">
                <a:solidFill>
                  <a:srgbClr val="3B0FF7"/>
                </a:solidFill>
                <a:latin typeface="Times New Roman" pitchFamily="18" charset="0"/>
                <a:cs typeface="Times New Roman" pitchFamily="18" charset="0"/>
              </a:endParaRPr>
            </a:p>
          </p:txBody>
        </p:sp>
        <p:grpSp>
          <p:nvGrpSpPr>
            <p:cNvPr id="348" name="Group 347">
              <a:extLst>
                <a:ext uri="{FF2B5EF4-FFF2-40B4-BE49-F238E27FC236}">
                  <a16:creationId xmlns:a16="http://schemas.microsoft.com/office/drawing/2014/main" id="{7CCDEE1B-1DA7-4D1B-8C3B-534B994A4728}"/>
                </a:ext>
              </a:extLst>
            </p:cNvPr>
            <p:cNvGrpSpPr/>
            <p:nvPr/>
          </p:nvGrpSpPr>
          <p:grpSpPr>
            <a:xfrm>
              <a:off x="307710" y="1935706"/>
              <a:ext cx="5416418" cy="2342174"/>
              <a:chOff x="307710" y="1935706"/>
              <a:chExt cx="5416418" cy="2342174"/>
            </a:xfrm>
          </p:grpSpPr>
          <p:sp>
            <p:nvSpPr>
              <p:cNvPr id="349" name="Rectangle 348">
                <a:extLst>
                  <a:ext uri="{FF2B5EF4-FFF2-40B4-BE49-F238E27FC236}">
                    <a16:creationId xmlns:a16="http://schemas.microsoft.com/office/drawing/2014/main" id="{5133E77A-29DD-45D0-8149-0F925E1F068F}"/>
                  </a:ext>
                </a:extLst>
              </p:cNvPr>
              <p:cNvSpPr/>
              <p:nvPr/>
            </p:nvSpPr>
            <p:spPr>
              <a:xfrm>
                <a:off x="1389071" y="2741726"/>
                <a:ext cx="3193017" cy="91259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grpSp>
            <p:nvGrpSpPr>
              <p:cNvPr id="350" name="Group 349">
                <a:extLst>
                  <a:ext uri="{FF2B5EF4-FFF2-40B4-BE49-F238E27FC236}">
                    <a16:creationId xmlns:a16="http://schemas.microsoft.com/office/drawing/2014/main" id="{12D83A87-818F-4331-B5AB-8D0CFD6CC956}"/>
                  </a:ext>
                </a:extLst>
              </p:cNvPr>
              <p:cNvGrpSpPr/>
              <p:nvPr/>
            </p:nvGrpSpPr>
            <p:grpSpPr>
              <a:xfrm>
                <a:off x="1187624" y="2544752"/>
                <a:ext cx="3600400" cy="1309236"/>
                <a:chOff x="1582223" y="4509120"/>
                <a:chExt cx="3600400" cy="1309236"/>
              </a:xfrm>
            </p:grpSpPr>
            <p:cxnSp>
              <p:nvCxnSpPr>
                <p:cNvPr id="380" name="Straight Connector 379">
                  <a:extLst>
                    <a:ext uri="{FF2B5EF4-FFF2-40B4-BE49-F238E27FC236}">
                      <a16:creationId xmlns:a16="http://schemas.microsoft.com/office/drawing/2014/main" id="{8B11DC1B-852C-407B-8141-65A93431883C}"/>
                    </a:ext>
                  </a:extLst>
                </p:cNvPr>
                <p:cNvCxnSpPr/>
                <p:nvPr/>
              </p:nvCxnSpPr>
              <p:spPr>
                <a:xfrm>
                  <a:off x="1979712" y="4509120"/>
                  <a:ext cx="0" cy="913482"/>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AFF846F9-2B83-4730-981A-39A863D09F2B}"/>
                    </a:ext>
                  </a:extLst>
                </p:cNvPr>
                <p:cNvCxnSpPr/>
                <p:nvPr/>
              </p:nvCxnSpPr>
              <p:spPr>
                <a:xfrm flipV="1">
                  <a:off x="1584927" y="5422602"/>
                  <a:ext cx="397489" cy="392182"/>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378EA432-9E8A-481B-A0CC-773BD597E5F8}"/>
                    </a:ext>
                  </a:extLst>
                </p:cNvPr>
                <p:cNvCxnSpPr/>
                <p:nvPr/>
              </p:nvCxnSpPr>
              <p:spPr>
                <a:xfrm>
                  <a:off x="1979712" y="5422602"/>
                  <a:ext cx="3202911"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383" name="Cube 382">
                  <a:extLst>
                    <a:ext uri="{FF2B5EF4-FFF2-40B4-BE49-F238E27FC236}">
                      <a16:creationId xmlns:a16="http://schemas.microsoft.com/office/drawing/2014/main" id="{2C4E177C-6191-4E64-AF9E-DB9CDE497927}"/>
                    </a:ext>
                  </a:extLst>
                </p:cNvPr>
                <p:cNvSpPr/>
                <p:nvPr/>
              </p:nvSpPr>
              <p:spPr>
                <a:xfrm>
                  <a:off x="1582223" y="4509120"/>
                  <a:ext cx="3600400" cy="1309236"/>
                </a:xfrm>
                <a:prstGeom prst="cube">
                  <a:avLst>
                    <a:gd name="adj" fmla="val 30363"/>
                  </a:avLst>
                </a:prstGeom>
                <a:no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cxnSp>
              <p:nvCxnSpPr>
                <p:cNvPr id="384" name="Straight Connector 383">
                  <a:extLst>
                    <a:ext uri="{FF2B5EF4-FFF2-40B4-BE49-F238E27FC236}">
                      <a16:creationId xmlns:a16="http://schemas.microsoft.com/office/drawing/2014/main" id="{F69B6B44-4CC7-4177-B19E-9394C708038A}"/>
                    </a:ext>
                  </a:extLst>
                </p:cNvPr>
                <p:cNvCxnSpPr/>
                <p:nvPr/>
              </p:nvCxnSpPr>
              <p:spPr>
                <a:xfrm>
                  <a:off x="1763688" y="5163738"/>
                  <a:ext cx="3202911" cy="0"/>
                </a:xfrm>
                <a:prstGeom prst="line">
                  <a:avLst/>
                </a:prstGeom>
                <a:ln w="25400">
                  <a:solidFill>
                    <a:srgbClr val="FF0000"/>
                  </a:solidFill>
                  <a:prstDash val="dashDot"/>
                </a:ln>
              </p:spPr>
              <p:style>
                <a:lnRef idx="1">
                  <a:schemeClr val="accent1"/>
                </a:lnRef>
                <a:fillRef idx="0">
                  <a:schemeClr val="accent1"/>
                </a:fillRef>
                <a:effectRef idx="0">
                  <a:schemeClr val="accent1"/>
                </a:effectRef>
                <a:fontRef idx="minor">
                  <a:schemeClr val="tx1"/>
                </a:fontRef>
              </p:style>
            </p:cxnSp>
          </p:grpSp>
          <p:cxnSp>
            <p:nvCxnSpPr>
              <p:cNvPr id="351" name="Straight Connector 350">
                <a:extLst>
                  <a:ext uri="{FF2B5EF4-FFF2-40B4-BE49-F238E27FC236}">
                    <a16:creationId xmlns:a16="http://schemas.microsoft.com/office/drawing/2014/main" id="{056F3F1C-84D9-46FE-B85C-8B3191DC4486}"/>
                  </a:ext>
                </a:extLst>
              </p:cNvPr>
              <p:cNvCxnSpPr/>
              <p:nvPr/>
            </p:nvCxnSpPr>
            <p:spPr>
              <a:xfrm>
                <a:off x="1389072" y="2741726"/>
                <a:ext cx="31829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FA83FD55-13D2-49BE-9194-E85E408F787F}"/>
                  </a:ext>
                </a:extLst>
              </p:cNvPr>
              <p:cNvCxnSpPr/>
              <p:nvPr/>
            </p:nvCxnSpPr>
            <p:spPr>
              <a:xfrm flipH="1">
                <a:off x="979389" y="2109222"/>
                <a:ext cx="784299" cy="7616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E9352A4A-28C3-4C2F-8B50-721C7380CB5A}"/>
                  </a:ext>
                </a:extLst>
              </p:cNvPr>
              <p:cNvCxnSpPr/>
              <p:nvPr/>
            </p:nvCxnSpPr>
            <p:spPr>
              <a:xfrm>
                <a:off x="1763688" y="2109222"/>
                <a:ext cx="0" cy="4355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E9B93616-3BA0-4C79-BD3E-E1EAC9E41CBF}"/>
                  </a:ext>
                </a:extLst>
              </p:cNvPr>
              <p:cNvCxnSpPr/>
              <p:nvPr/>
            </p:nvCxnSpPr>
            <p:spPr>
              <a:xfrm>
                <a:off x="977950" y="2870884"/>
                <a:ext cx="0" cy="1402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2620586A-072F-4543-9CC1-A496FB4A8FFA}"/>
                  </a:ext>
                </a:extLst>
              </p:cNvPr>
              <p:cNvCxnSpPr/>
              <p:nvPr/>
            </p:nvCxnSpPr>
            <p:spPr>
              <a:xfrm flipH="1">
                <a:off x="979390" y="3880022"/>
                <a:ext cx="409682" cy="39785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3402ED10-3D72-42FA-A5A8-89687739E01A}"/>
                  </a:ext>
                </a:extLst>
              </p:cNvPr>
              <p:cNvCxnSpPr/>
              <p:nvPr/>
            </p:nvCxnSpPr>
            <p:spPr>
              <a:xfrm>
                <a:off x="757139" y="2870884"/>
                <a:ext cx="2208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8C48F386-1D20-4FE5-951B-46DC088D7E65}"/>
                  </a:ext>
                </a:extLst>
              </p:cNvPr>
              <p:cNvCxnSpPr/>
              <p:nvPr/>
            </p:nvCxnSpPr>
            <p:spPr>
              <a:xfrm>
                <a:off x="757139" y="4272944"/>
                <a:ext cx="2208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56BFC727-29F2-4167-A621-7CD6B4BDF4BB}"/>
                  </a:ext>
                </a:extLst>
              </p:cNvPr>
              <p:cNvCxnSpPr/>
              <p:nvPr/>
            </p:nvCxnSpPr>
            <p:spPr>
              <a:xfrm>
                <a:off x="1542877" y="2109222"/>
                <a:ext cx="220811" cy="0"/>
              </a:xfrm>
              <a:prstGeom prst="line">
                <a:avLst/>
              </a:prstGeom>
            </p:spPr>
            <p:style>
              <a:lnRef idx="1">
                <a:schemeClr val="accent1"/>
              </a:lnRef>
              <a:fillRef idx="0">
                <a:schemeClr val="accent1"/>
              </a:fillRef>
              <a:effectRef idx="0">
                <a:schemeClr val="accent1"/>
              </a:effectRef>
              <a:fontRef idx="minor">
                <a:schemeClr val="tx1"/>
              </a:fontRef>
            </p:style>
          </p:cxnSp>
          <p:sp>
            <p:nvSpPr>
              <p:cNvPr id="359" name="Rectangle 20" descr="Dark downward diagonal">
                <a:extLst>
                  <a:ext uri="{FF2B5EF4-FFF2-40B4-BE49-F238E27FC236}">
                    <a16:creationId xmlns:a16="http://schemas.microsoft.com/office/drawing/2014/main" id="{8588654C-CD86-4260-AB30-9FD7C2A6D8A5}"/>
                  </a:ext>
                </a:extLst>
              </p:cNvPr>
              <p:cNvSpPr>
                <a:spLocks noChangeArrowheads="1"/>
              </p:cNvSpPr>
              <p:nvPr/>
            </p:nvSpPr>
            <p:spPr bwMode="auto">
              <a:xfrm rot="18940523">
                <a:off x="636856" y="2405330"/>
                <a:ext cx="1242460" cy="164656"/>
              </a:xfrm>
              <a:custGeom>
                <a:avLst/>
                <a:gdLst>
                  <a:gd name="connsiteX0" fmla="*/ 0 w 1756271"/>
                  <a:gd name="connsiteY0" fmla="*/ 0 h 86375"/>
                  <a:gd name="connsiteX1" fmla="*/ 1756271 w 1756271"/>
                  <a:gd name="connsiteY1" fmla="*/ 0 h 86375"/>
                  <a:gd name="connsiteX2" fmla="*/ 1756271 w 1756271"/>
                  <a:gd name="connsiteY2" fmla="*/ 86375 h 86375"/>
                  <a:gd name="connsiteX3" fmla="*/ 0 w 1756271"/>
                  <a:gd name="connsiteY3" fmla="*/ 86375 h 86375"/>
                  <a:gd name="connsiteX4" fmla="*/ 0 w 1756271"/>
                  <a:gd name="connsiteY4" fmla="*/ 0 h 86375"/>
                  <a:gd name="connsiteX0" fmla="*/ 0 w 1793432"/>
                  <a:gd name="connsiteY0" fmla="*/ 0 h 100951"/>
                  <a:gd name="connsiteX1" fmla="*/ 1756271 w 1793432"/>
                  <a:gd name="connsiteY1" fmla="*/ 0 h 100951"/>
                  <a:gd name="connsiteX2" fmla="*/ 1793432 w 1793432"/>
                  <a:gd name="connsiteY2" fmla="*/ 100951 h 100951"/>
                  <a:gd name="connsiteX3" fmla="*/ 0 w 1793432"/>
                  <a:gd name="connsiteY3" fmla="*/ 86375 h 100951"/>
                  <a:gd name="connsiteX4" fmla="*/ 0 w 1793432"/>
                  <a:gd name="connsiteY4" fmla="*/ 0 h 100951"/>
                  <a:gd name="connsiteX0" fmla="*/ 0 w 1876394"/>
                  <a:gd name="connsiteY0" fmla="*/ 1257 h 102208"/>
                  <a:gd name="connsiteX1" fmla="*/ 1876394 w 1876394"/>
                  <a:gd name="connsiteY1" fmla="*/ 0 h 102208"/>
                  <a:gd name="connsiteX2" fmla="*/ 1793432 w 1876394"/>
                  <a:gd name="connsiteY2" fmla="*/ 102208 h 102208"/>
                  <a:gd name="connsiteX3" fmla="*/ 0 w 1876394"/>
                  <a:gd name="connsiteY3" fmla="*/ 87632 h 102208"/>
                  <a:gd name="connsiteX4" fmla="*/ 0 w 1876394"/>
                  <a:gd name="connsiteY4" fmla="*/ 1257 h 102208"/>
                  <a:gd name="connsiteX0" fmla="*/ 0 w 1867447"/>
                  <a:gd name="connsiteY0" fmla="*/ 0 h 100951"/>
                  <a:gd name="connsiteX1" fmla="*/ 1867447 w 1867447"/>
                  <a:gd name="connsiteY1" fmla="*/ 9882 h 100951"/>
                  <a:gd name="connsiteX2" fmla="*/ 1793432 w 1867447"/>
                  <a:gd name="connsiteY2" fmla="*/ 100951 h 100951"/>
                  <a:gd name="connsiteX3" fmla="*/ 0 w 1867447"/>
                  <a:gd name="connsiteY3" fmla="*/ 86375 h 100951"/>
                  <a:gd name="connsiteX4" fmla="*/ 0 w 1867447"/>
                  <a:gd name="connsiteY4" fmla="*/ 0 h 100951"/>
                  <a:gd name="connsiteX0" fmla="*/ 0 w 1820219"/>
                  <a:gd name="connsiteY0" fmla="*/ 0 h 100951"/>
                  <a:gd name="connsiteX1" fmla="*/ 1820219 w 1820219"/>
                  <a:gd name="connsiteY1" fmla="*/ 10216 h 100951"/>
                  <a:gd name="connsiteX2" fmla="*/ 1793432 w 1820219"/>
                  <a:gd name="connsiteY2" fmla="*/ 100951 h 100951"/>
                  <a:gd name="connsiteX3" fmla="*/ 0 w 1820219"/>
                  <a:gd name="connsiteY3" fmla="*/ 86375 h 100951"/>
                  <a:gd name="connsiteX4" fmla="*/ 0 w 1820219"/>
                  <a:gd name="connsiteY4" fmla="*/ 0 h 100951"/>
                  <a:gd name="connsiteX0" fmla="*/ 0 w 1822153"/>
                  <a:gd name="connsiteY0" fmla="*/ 0 h 103655"/>
                  <a:gd name="connsiteX1" fmla="*/ 1820219 w 1822153"/>
                  <a:gd name="connsiteY1" fmla="*/ 10216 h 103655"/>
                  <a:gd name="connsiteX2" fmla="*/ 1822153 w 1822153"/>
                  <a:gd name="connsiteY2" fmla="*/ 103655 h 103655"/>
                  <a:gd name="connsiteX3" fmla="*/ 0 w 1822153"/>
                  <a:gd name="connsiteY3" fmla="*/ 86375 h 103655"/>
                  <a:gd name="connsiteX4" fmla="*/ 0 w 1822153"/>
                  <a:gd name="connsiteY4" fmla="*/ 0 h 103655"/>
                  <a:gd name="connsiteX0" fmla="*/ 10848 w 1822153"/>
                  <a:gd name="connsiteY0" fmla="*/ 0 h 110998"/>
                  <a:gd name="connsiteX1" fmla="*/ 1820219 w 1822153"/>
                  <a:gd name="connsiteY1" fmla="*/ 17559 h 110998"/>
                  <a:gd name="connsiteX2" fmla="*/ 1822153 w 1822153"/>
                  <a:gd name="connsiteY2" fmla="*/ 110998 h 110998"/>
                  <a:gd name="connsiteX3" fmla="*/ 0 w 1822153"/>
                  <a:gd name="connsiteY3" fmla="*/ 93718 h 110998"/>
                  <a:gd name="connsiteX4" fmla="*/ 10848 w 1822153"/>
                  <a:gd name="connsiteY4" fmla="*/ 0 h 110998"/>
                  <a:gd name="connsiteX0" fmla="*/ 634 w 1822153"/>
                  <a:gd name="connsiteY0" fmla="*/ 0 h 116739"/>
                  <a:gd name="connsiteX1" fmla="*/ 1820219 w 1822153"/>
                  <a:gd name="connsiteY1" fmla="*/ 23300 h 116739"/>
                  <a:gd name="connsiteX2" fmla="*/ 1822153 w 1822153"/>
                  <a:gd name="connsiteY2" fmla="*/ 116739 h 116739"/>
                  <a:gd name="connsiteX3" fmla="*/ 0 w 1822153"/>
                  <a:gd name="connsiteY3" fmla="*/ 99459 h 116739"/>
                  <a:gd name="connsiteX4" fmla="*/ 634 w 1822153"/>
                  <a:gd name="connsiteY4" fmla="*/ 0 h 116739"/>
                  <a:gd name="connsiteX0" fmla="*/ 1752 w 1823271"/>
                  <a:gd name="connsiteY0" fmla="*/ 0 h 116739"/>
                  <a:gd name="connsiteX1" fmla="*/ 1821337 w 1823271"/>
                  <a:gd name="connsiteY1" fmla="*/ 23300 h 116739"/>
                  <a:gd name="connsiteX2" fmla="*/ 1823271 w 1823271"/>
                  <a:gd name="connsiteY2" fmla="*/ 116739 h 116739"/>
                  <a:gd name="connsiteX3" fmla="*/ 0 w 1823271"/>
                  <a:gd name="connsiteY3" fmla="*/ 95472 h 116739"/>
                  <a:gd name="connsiteX4" fmla="*/ 1752 w 1823271"/>
                  <a:gd name="connsiteY4" fmla="*/ 0 h 116739"/>
                  <a:gd name="connsiteX0" fmla="*/ 1752 w 1823271"/>
                  <a:gd name="connsiteY0" fmla="*/ 0 h 116739"/>
                  <a:gd name="connsiteX1" fmla="*/ 1703539 w 1823271"/>
                  <a:gd name="connsiteY1" fmla="*/ 18588 h 116739"/>
                  <a:gd name="connsiteX2" fmla="*/ 1823271 w 1823271"/>
                  <a:gd name="connsiteY2" fmla="*/ 116739 h 116739"/>
                  <a:gd name="connsiteX3" fmla="*/ 0 w 1823271"/>
                  <a:gd name="connsiteY3" fmla="*/ 95472 h 116739"/>
                  <a:gd name="connsiteX4" fmla="*/ 1752 w 1823271"/>
                  <a:gd name="connsiteY4" fmla="*/ 0 h 116739"/>
                  <a:gd name="connsiteX0" fmla="*/ 1752 w 1703588"/>
                  <a:gd name="connsiteY0" fmla="*/ 0 h 111766"/>
                  <a:gd name="connsiteX1" fmla="*/ 1703539 w 1703588"/>
                  <a:gd name="connsiteY1" fmla="*/ 18588 h 111766"/>
                  <a:gd name="connsiteX2" fmla="*/ 1698928 w 1703588"/>
                  <a:gd name="connsiteY2" fmla="*/ 111766 h 111766"/>
                  <a:gd name="connsiteX3" fmla="*/ 0 w 1703588"/>
                  <a:gd name="connsiteY3" fmla="*/ 95472 h 111766"/>
                  <a:gd name="connsiteX4" fmla="*/ 1752 w 1703588"/>
                  <a:gd name="connsiteY4" fmla="*/ 0 h 111766"/>
                  <a:gd name="connsiteX0" fmla="*/ 1752 w 1854447"/>
                  <a:gd name="connsiteY0" fmla="*/ 0 h 147158"/>
                  <a:gd name="connsiteX1" fmla="*/ 1703539 w 1854447"/>
                  <a:gd name="connsiteY1" fmla="*/ 18588 h 147158"/>
                  <a:gd name="connsiteX2" fmla="*/ 1854448 w 1854447"/>
                  <a:gd name="connsiteY2" fmla="*/ 147158 h 147158"/>
                  <a:gd name="connsiteX3" fmla="*/ 0 w 1854447"/>
                  <a:gd name="connsiteY3" fmla="*/ 95472 h 147158"/>
                  <a:gd name="connsiteX4" fmla="*/ 1752 w 1854447"/>
                  <a:gd name="connsiteY4" fmla="*/ 0 h 147158"/>
                  <a:gd name="connsiteX0" fmla="*/ 156321 w 2009018"/>
                  <a:gd name="connsiteY0" fmla="*/ 0 h 147158"/>
                  <a:gd name="connsiteX1" fmla="*/ 1858108 w 2009018"/>
                  <a:gd name="connsiteY1" fmla="*/ 18588 h 147158"/>
                  <a:gd name="connsiteX2" fmla="*/ 2009017 w 2009018"/>
                  <a:gd name="connsiteY2" fmla="*/ 147158 h 147158"/>
                  <a:gd name="connsiteX3" fmla="*/ 0 w 2009018"/>
                  <a:gd name="connsiteY3" fmla="*/ 140724 h 147158"/>
                  <a:gd name="connsiteX4" fmla="*/ 156321 w 2009018"/>
                  <a:gd name="connsiteY4" fmla="*/ 0 h 147158"/>
                  <a:gd name="connsiteX0" fmla="*/ 1 w 2288824"/>
                  <a:gd name="connsiteY0" fmla="*/ -1 h 303322"/>
                  <a:gd name="connsiteX1" fmla="*/ 2137916 w 2288824"/>
                  <a:gd name="connsiteY1" fmla="*/ 174752 h 303322"/>
                  <a:gd name="connsiteX2" fmla="*/ 2288825 w 2288824"/>
                  <a:gd name="connsiteY2" fmla="*/ 303322 h 303322"/>
                  <a:gd name="connsiteX3" fmla="*/ 279808 w 2288824"/>
                  <a:gd name="connsiteY3" fmla="*/ 296888 h 303322"/>
                  <a:gd name="connsiteX4" fmla="*/ 1 w 2288824"/>
                  <a:gd name="connsiteY4" fmla="*/ -1 h 303322"/>
                  <a:gd name="connsiteX0" fmla="*/ 1 w 2288826"/>
                  <a:gd name="connsiteY0" fmla="*/ 1 h 303324"/>
                  <a:gd name="connsiteX1" fmla="*/ 2018300 w 2288826"/>
                  <a:gd name="connsiteY1" fmla="*/ 27265 h 303324"/>
                  <a:gd name="connsiteX2" fmla="*/ 2288825 w 2288826"/>
                  <a:gd name="connsiteY2" fmla="*/ 303324 h 303324"/>
                  <a:gd name="connsiteX3" fmla="*/ 279808 w 2288826"/>
                  <a:gd name="connsiteY3" fmla="*/ 296890 h 303324"/>
                  <a:gd name="connsiteX4" fmla="*/ 1 w 2288826"/>
                  <a:gd name="connsiteY4" fmla="*/ 1 h 303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8826" h="303324">
                    <a:moveTo>
                      <a:pt x="1" y="1"/>
                    </a:moveTo>
                    <a:lnTo>
                      <a:pt x="2018300" y="27265"/>
                    </a:lnTo>
                    <a:cubicBezTo>
                      <a:pt x="2018945" y="58411"/>
                      <a:pt x="2288180" y="272178"/>
                      <a:pt x="2288825" y="303324"/>
                    </a:cubicBezTo>
                    <a:lnTo>
                      <a:pt x="279808" y="296890"/>
                    </a:lnTo>
                    <a:cubicBezTo>
                      <a:pt x="280019" y="263737"/>
                      <a:pt x="-210" y="33154"/>
                      <a:pt x="1" y="1"/>
                    </a:cubicBezTo>
                    <a:close/>
                  </a:path>
                </a:pathLst>
              </a:custGeom>
              <a:pattFill prst="dkHorz">
                <a:fgClr>
                  <a:srgbClr val="C00000"/>
                </a:fgClr>
                <a:bgClr>
                  <a:schemeClr val="bg1"/>
                </a:bgClr>
              </a:pattFill>
              <a:ln>
                <a:noFill/>
              </a:ln>
              <a:effectLst/>
              <a:extLst/>
            </p:spPr>
            <p:txBody>
              <a:bodyPr wrap="none" anchor="ctr"/>
              <a:lstStyle/>
              <a:p>
                <a:endParaRPr lang="vi-VN">
                  <a:latin typeface="Times New Roman" panose="02020603050405020304" pitchFamily="18" charset="0"/>
                  <a:cs typeface="Times New Roman" panose="02020603050405020304" pitchFamily="18" charset="0"/>
                </a:endParaRPr>
              </a:p>
            </p:txBody>
          </p:sp>
          <p:sp>
            <p:nvSpPr>
              <p:cNvPr id="360" name="Rectangle 20" descr="Dark downward diagonal">
                <a:extLst>
                  <a:ext uri="{FF2B5EF4-FFF2-40B4-BE49-F238E27FC236}">
                    <a16:creationId xmlns:a16="http://schemas.microsoft.com/office/drawing/2014/main" id="{306EEB77-E4C3-4406-BC61-C2C512275776}"/>
                  </a:ext>
                </a:extLst>
              </p:cNvPr>
              <p:cNvSpPr>
                <a:spLocks noChangeArrowheads="1"/>
              </p:cNvSpPr>
              <p:nvPr/>
            </p:nvSpPr>
            <p:spPr bwMode="auto">
              <a:xfrm rot="18940523">
                <a:off x="307710" y="2995650"/>
                <a:ext cx="1126202" cy="1155302"/>
              </a:xfrm>
              <a:custGeom>
                <a:avLst/>
                <a:gdLst>
                  <a:gd name="connsiteX0" fmla="*/ 0 w 1756271"/>
                  <a:gd name="connsiteY0" fmla="*/ 0 h 86375"/>
                  <a:gd name="connsiteX1" fmla="*/ 1756271 w 1756271"/>
                  <a:gd name="connsiteY1" fmla="*/ 0 h 86375"/>
                  <a:gd name="connsiteX2" fmla="*/ 1756271 w 1756271"/>
                  <a:gd name="connsiteY2" fmla="*/ 86375 h 86375"/>
                  <a:gd name="connsiteX3" fmla="*/ 0 w 1756271"/>
                  <a:gd name="connsiteY3" fmla="*/ 86375 h 86375"/>
                  <a:gd name="connsiteX4" fmla="*/ 0 w 1756271"/>
                  <a:gd name="connsiteY4" fmla="*/ 0 h 86375"/>
                  <a:gd name="connsiteX0" fmla="*/ 0 w 1793432"/>
                  <a:gd name="connsiteY0" fmla="*/ 0 h 100951"/>
                  <a:gd name="connsiteX1" fmla="*/ 1756271 w 1793432"/>
                  <a:gd name="connsiteY1" fmla="*/ 0 h 100951"/>
                  <a:gd name="connsiteX2" fmla="*/ 1793432 w 1793432"/>
                  <a:gd name="connsiteY2" fmla="*/ 100951 h 100951"/>
                  <a:gd name="connsiteX3" fmla="*/ 0 w 1793432"/>
                  <a:gd name="connsiteY3" fmla="*/ 86375 h 100951"/>
                  <a:gd name="connsiteX4" fmla="*/ 0 w 1793432"/>
                  <a:gd name="connsiteY4" fmla="*/ 0 h 100951"/>
                  <a:gd name="connsiteX0" fmla="*/ 0 w 1876394"/>
                  <a:gd name="connsiteY0" fmla="*/ 1257 h 102208"/>
                  <a:gd name="connsiteX1" fmla="*/ 1876394 w 1876394"/>
                  <a:gd name="connsiteY1" fmla="*/ 0 h 102208"/>
                  <a:gd name="connsiteX2" fmla="*/ 1793432 w 1876394"/>
                  <a:gd name="connsiteY2" fmla="*/ 102208 h 102208"/>
                  <a:gd name="connsiteX3" fmla="*/ 0 w 1876394"/>
                  <a:gd name="connsiteY3" fmla="*/ 87632 h 102208"/>
                  <a:gd name="connsiteX4" fmla="*/ 0 w 1876394"/>
                  <a:gd name="connsiteY4" fmla="*/ 1257 h 102208"/>
                  <a:gd name="connsiteX0" fmla="*/ 0 w 1867447"/>
                  <a:gd name="connsiteY0" fmla="*/ 0 h 100951"/>
                  <a:gd name="connsiteX1" fmla="*/ 1867447 w 1867447"/>
                  <a:gd name="connsiteY1" fmla="*/ 9882 h 100951"/>
                  <a:gd name="connsiteX2" fmla="*/ 1793432 w 1867447"/>
                  <a:gd name="connsiteY2" fmla="*/ 100951 h 100951"/>
                  <a:gd name="connsiteX3" fmla="*/ 0 w 1867447"/>
                  <a:gd name="connsiteY3" fmla="*/ 86375 h 100951"/>
                  <a:gd name="connsiteX4" fmla="*/ 0 w 1867447"/>
                  <a:gd name="connsiteY4" fmla="*/ 0 h 100951"/>
                  <a:gd name="connsiteX0" fmla="*/ 0 w 1820219"/>
                  <a:gd name="connsiteY0" fmla="*/ 0 h 100951"/>
                  <a:gd name="connsiteX1" fmla="*/ 1820219 w 1820219"/>
                  <a:gd name="connsiteY1" fmla="*/ 10216 h 100951"/>
                  <a:gd name="connsiteX2" fmla="*/ 1793432 w 1820219"/>
                  <a:gd name="connsiteY2" fmla="*/ 100951 h 100951"/>
                  <a:gd name="connsiteX3" fmla="*/ 0 w 1820219"/>
                  <a:gd name="connsiteY3" fmla="*/ 86375 h 100951"/>
                  <a:gd name="connsiteX4" fmla="*/ 0 w 1820219"/>
                  <a:gd name="connsiteY4" fmla="*/ 0 h 100951"/>
                  <a:gd name="connsiteX0" fmla="*/ 0 w 1822153"/>
                  <a:gd name="connsiteY0" fmla="*/ 0 h 103655"/>
                  <a:gd name="connsiteX1" fmla="*/ 1820219 w 1822153"/>
                  <a:gd name="connsiteY1" fmla="*/ 10216 h 103655"/>
                  <a:gd name="connsiteX2" fmla="*/ 1822153 w 1822153"/>
                  <a:gd name="connsiteY2" fmla="*/ 103655 h 103655"/>
                  <a:gd name="connsiteX3" fmla="*/ 0 w 1822153"/>
                  <a:gd name="connsiteY3" fmla="*/ 86375 h 103655"/>
                  <a:gd name="connsiteX4" fmla="*/ 0 w 1822153"/>
                  <a:gd name="connsiteY4" fmla="*/ 0 h 103655"/>
                  <a:gd name="connsiteX0" fmla="*/ 10848 w 1822153"/>
                  <a:gd name="connsiteY0" fmla="*/ 0 h 110998"/>
                  <a:gd name="connsiteX1" fmla="*/ 1820219 w 1822153"/>
                  <a:gd name="connsiteY1" fmla="*/ 17559 h 110998"/>
                  <a:gd name="connsiteX2" fmla="*/ 1822153 w 1822153"/>
                  <a:gd name="connsiteY2" fmla="*/ 110998 h 110998"/>
                  <a:gd name="connsiteX3" fmla="*/ 0 w 1822153"/>
                  <a:gd name="connsiteY3" fmla="*/ 93718 h 110998"/>
                  <a:gd name="connsiteX4" fmla="*/ 10848 w 1822153"/>
                  <a:gd name="connsiteY4" fmla="*/ 0 h 110998"/>
                  <a:gd name="connsiteX0" fmla="*/ 634 w 1822153"/>
                  <a:gd name="connsiteY0" fmla="*/ 0 h 116739"/>
                  <a:gd name="connsiteX1" fmla="*/ 1820219 w 1822153"/>
                  <a:gd name="connsiteY1" fmla="*/ 23300 h 116739"/>
                  <a:gd name="connsiteX2" fmla="*/ 1822153 w 1822153"/>
                  <a:gd name="connsiteY2" fmla="*/ 116739 h 116739"/>
                  <a:gd name="connsiteX3" fmla="*/ 0 w 1822153"/>
                  <a:gd name="connsiteY3" fmla="*/ 99459 h 116739"/>
                  <a:gd name="connsiteX4" fmla="*/ 634 w 1822153"/>
                  <a:gd name="connsiteY4" fmla="*/ 0 h 116739"/>
                  <a:gd name="connsiteX0" fmla="*/ 1752 w 1823271"/>
                  <a:gd name="connsiteY0" fmla="*/ 0 h 116739"/>
                  <a:gd name="connsiteX1" fmla="*/ 1821337 w 1823271"/>
                  <a:gd name="connsiteY1" fmla="*/ 23300 h 116739"/>
                  <a:gd name="connsiteX2" fmla="*/ 1823271 w 1823271"/>
                  <a:gd name="connsiteY2" fmla="*/ 116739 h 116739"/>
                  <a:gd name="connsiteX3" fmla="*/ 0 w 1823271"/>
                  <a:gd name="connsiteY3" fmla="*/ 95472 h 116739"/>
                  <a:gd name="connsiteX4" fmla="*/ 1752 w 1823271"/>
                  <a:gd name="connsiteY4" fmla="*/ 0 h 116739"/>
                  <a:gd name="connsiteX0" fmla="*/ 1752 w 1823271"/>
                  <a:gd name="connsiteY0" fmla="*/ 0 h 116739"/>
                  <a:gd name="connsiteX1" fmla="*/ 1703539 w 1823271"/>
                  <a:gd name="connsiteY1" fmla="*/ 18588 h 116739"/>
                  <a:gd name="connsiteX2" fmla="*/ 1823271 w 1823271"/>
                  <a:gd name="connsiteY2" fmla="*/ 116739 h 116739"/>
                  <a:gd name="connsiteX3" fmla="*/ 0 w 1823271"/>
                  <a:gd name="connsiteY3" fmla="*/ 95472 h 116739"/>
                  <a:gd name="connsiteX4" fmla="*/ 1752 w 1823271"/>
                  <a:gd name="connsiteY4" fmla="*/ 0 h 116739"/>
                  <a:gd name="connsiteX0" fmla="*/ 1752 w 1703588"/>
                  <a:gd name="connsiteY0" fmla="*/ 0 h 111766"/>
                  <a:gd name="connsiteX1" fmla="*/ 1703539 w 1703588"/>
                  <a:gd name="connsiteY1" fmla="*/ 18588 h 111766"/>
                  <a:gd name="connsiteX2" fmla="*/ 1698928 w 1703588"/>
                  <a:gd name="connsiteY2" fmla="*/ 111766 h 111766"/>
                  <a:gd name="connsiteX3" fmla="*/ 0 w 1703588"/>
                  <a:gd name="connsiteY3" fmla="*/ 95472 h 111766"/>
                  <a:gd name="connsiteX4" fmla="*/ 1752 w 1703588"/>
                  <a:gd name="connsiteY4" fmla="*/ 0 h 111766"/>
                  <a:gd name="connsiteX0" fmla="*/ 1752 w 1854447"/>
                  <a:gd name="connsiteY0" fmla="*/ 0 h 147158"/>
                  <a:gd name="connsiteX1" fmla="*/ 1703539 w 1854447"/>
                  <a:gd name="connsiteY1" fmla="*/ 18588 h 147158"/>
                  <a:gd name="connsiteX2" fmla="*/ 1854448 w 1854447"/>
                  <a:gd name="connsiteY2" fmla="*/ 147158 h 147158"/>
                  <a:gd name="connsiteX3" fmla="*/ 0 w 1854447"/>
                  <a:gd name="connsiteY3" fmla="*/ 95472 h 147158"/>
                  <a:gd name="connsiteX4" fmla="*/ 1752 w 1854447"/>
                  <a:gd name="connsiteY4" fmla="*/ 0 h 147158"/>
                  <a:gd name="connsiteX0" fmla="*/ 156321 w 2009018"/>
                  <a:gd name="connsiteY0" fmla="*/ 0 h 147158"/>
                  <a:gd name="connsiteX1" fmla="*/ 1858108 w 2009018"/>
                  <a:gd name="connsiteY1" fmla="*/ 18588 h 147158"/>
                  <a:gd name="connsiteX2" fmla="*/ 2009017 w 2009018"/>
                  <a:gd name="connsiteY2" fmla="*/ 147158 h 147158"/>
                  <a:gd name="connsiteX3" fmla="*/ 0 w 2009018"/>
                  <a:gd name="connsiteY3" fmla="*/ 140724 h 147158"/>
                  <a:gd name="connsiteX4" fmla="*/ 156321 w 2009018"/>
                  <a:gd name="connsiteY4" fmla="*/ 0 h 147158"/>
                  <a:gd name="connsiteX0" fmla="*/ 1 w 2288824"/>
                  <a:gd name="connsiteY0" fmla="*/ -1 h 303322"/>
                  <a:gd name="connsiteX1" fmla="*/ 2137916 w 2288824"/>
                  <a:gd name="connsiteY1" fmla="*/ 174752 h 303322"/>
                  <a:gd name="connsiteX2" fmla="*/ 2288825 w 2288824"/>
                  <a:gd name="connsiteY2" fmla="*/ 303322 h 303322"/>
                  <a:gd name="connsiteX3" fmla="*/ 279808 w 2288824"/>
                  <a:gd name="connsiteY3" fmla="*/ 296888 h 303322"/>
                  <a:gd name="connsiteX4" fmla="*/ 1 w 2288824"/>
                  <a:gd name="connsiteY4" fmla="*/ -1 h 303322"/>
                  <a:gd name="connsiteX0" fmla="*/ 1 w 2288826"/>
                  <a:gd name="connsiteY0" fmla="*/ 1 h 303324"/>
                  <a:gd name="connsiteX1" fmla="*/ 2018300 w 2288826"/>
                  <a:gd name="connsiteY1" fmla="*/ 27265 h 303324"/>
                  <a:gd name="connsiteX2" fmla="*/ 2288825 w 2288826"/>
                  <a:gd name="connsiteY2" fmla="*/ 303324 h 303324"/>
                  <a:gd name="connsiteX3" fmla="*/ 279808 w 2288826"/>
                  <a:gd name="connsiteY3" fmla="*/ 296890 h 303324"/>
                  <a:gd name="connsiteX4" fmla="*/ 1 w 2288826"/>
                  <a:gd name="connsiteY4" fmla="*/ 1 h 303324"/>
                  <a:gd name="connsiteX0" fmla="*/ 1 w 2288824"/>
                  <a:gd name="connsiteY0" fmla="*/ -1 h 2168368"/>
                  <a:gd name="connsiteX1" fmla="*/ 2018300 w 2288824"/>
                  <a:gd name="connsiteY1" fmla="*/ 27263 h 2168368"/>
                  <a:gd name="connsiteX2" fmla="*/ 2288825 w 2288824"/>
                  <a:gd name="connsiteY2" fmla="*/ 303322 h 2168368"/>
                  <a:gd name="connsiteX3" fmla="*/ 463175 w 2288824"/>
                  <a:gd name="connsiteY3" fmla="*/ 2168367 h 2168368"/>
                  <a:gd name="connsiteX4" fmla="*/ 1 w 2288824"/>
                  <a:gd name="connsiteY4" fmla="*/ -1 h 2168368"/>
                  <a:gd name="connsiteX0" fmla="*/ 1 w 2092758"/>
                  <a:gd name="connsiteY0" fmla="*/ 1868883 h 2141104"/>
                  <a:gd name="connsiteX1" fmla="*/ 1822232 w 2092758"/>
                  <a:gd name="connsiteY1" fmla="*/ 1 h 2141104"/>
                  <a:gd name="connsiteX2" fmla="*/ 2092757 w 2092758"/>
                  <a:gd name="connsiteY2" fmla="*/ 276060 h 2141104"/>
                  <a:gd name="connsiteX3" fmla="*/ 267107 w 2092758"/>
                  <a:gd name="connsiteY3" fmla="*/ 2141105 h 2141104"/>
                  <a:gd name="connsiteX4" fmla="*/ 1 w 2092758"/>
                  <a:gd name="connsiteY4" fmla="*/ 1868883 h 2141104"/>
                  <a:gd name="connsiteX0" fmla="*/ 1 w 2092756"/>
                  <a:gd name="connsiteY0" fmla="*/ 1881143 h 2153365"/>
                  <a:gd name="connsiteX1" fmla="*/ 1809679 w 2092756"/>
                  <a:gd name="connsiteY1" fmla="*/ 0 h 2153365"/>
                  <a:gd name="connsiteX2" fmla="*/ 2092757 w 2092756"/>
                  <a:gd name="connsiteY2" fmla="*/ 288320 h 2153365"/>
                  <a:gd name="connsiteX3" fmla="*/ 267107 w 2092756"/>
                  <a:gd name="connsiteY3" fmla="*/ 2153365 h 2153365"/>
                  <a:gd name="connsiteX4" fmla="*/ 1 w 2092756"/>
                  <a:gd name="connsiteY4" fmla="*/ 1881143 h 2153365"/>
                  <a:gd name="connsiteX0" fmla="*/ 1 w 2074658"/>
                  <a:gd name="connsiteY0" fmla="*/ 1837499 h 2153365"/>
                  <a:gd name="connsiteX1" fmla="*/ 1791580 w 2074658"/>
                  <a:gd name="connsiteY1" fmla="*/ 0 h 2153365"/>
                  <a:gd name="connsiteX2" fmla="*/ 2074658 w 2074658"/>
                  <a:gd name="connsiteY2" fmla="*/ 288320 h 2153365"/>
                  <a:gd name="connsiteX3" fmla="*/ 249008 w 2074658"/>
                  <a:gd name="connsiteY3" fmla="*/ 2153365 h 2153365"/>
                  <a:gd name="connsiteX4" fmla="*/ 1 w 2074658"/>
                  <a:gd name="connsiteY4" fmla="*/ 1837499 h 2153365"/>
                  <a:gd name="connsiteX0" fmla="*/ 1 w 2074658"/>
                  <a:gd name="connsiteY0" fmla="*/ 1837499 h 2128260"/>
                  <a:gd name="connsiteX1" fmla="*/ 1791580 w 2074658"/>
                  <a:gd name="connsiteY1" fmla="*/ 0 h 2128260"/>
                  <a:gd name="connsiteX2" fmla="*/ 2074658 w 2074658"/>
                  <a:gd name="connsiteY2" fmla="*/ 288320 h 2128260"/>
                  <a:gd name="connsiteX3" fmla="*/ 273528 w 2074658"/>
                  <a:gd name="connsiteY3" fmla="*/ 2128260 h 2128260"/>
                  <a:gd name="connsiteX4" fmla="*/ 1 w 2074658"/>
                  <a:gd name="connsiteY4" fmla="*/ 1837499 h 212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658" h="2128260">
                    <a:moveTo>
                      <a:pt x="1" y="1837499"/>
                    </a:moveTo>
                    <a:lnTo>
                      <a:pt x="1791580" y="0"/>
                    </a:lnTo>
                    <a:cubicBezTo>
                      <a:pt x="1792225" y="31146"/>
                      <a:pt x="2074013" y="257174"/>
                      <a:pt x="2074658" y="288320"/>
                    </a:cubicBezTo>
                    <a:lnTo>
                      <a:pt x="273528" y="2128260"/>
                    </a:lnTo>
                    <a:cubicBezTo>
                      <a:pt x="273739" y="2095107"/>
                      <a:pt x="-210" y="1870652"/>
                      <a:pt x="1" y="1837499"/>
                    </a:cubicBezTo>
                    <a:close/>
                  </a:path>
                </a:pathLst>
              </a:custGeom>
              <a:pattFill prst="dkHorz">
                <a:fgClr>
                  <a:srgbClr val="C00000"/>
                </a:fgClr>
                <a:bgClr>
                  <a:schemeClr val="bg1"/>
                </a:bgClr>
              </a:pattFill>
              <a:ln>
                <a:noFill/>
              </a:ln>
              <a:effectLst/>
              <a:extLst/>
            </p:spPr>
            <p:txBody>
              <a:bodyPr wrap="none" anchor="ctr"/>
              <a:lstStyle/>
              <a:p>
                <a:endParaRPr lang="vi-VN">
                  <a:latin typeface="Times New Roman" panose="02020603050405020304" pitchFamily="18" charset="0"/>
                  <a:cs typeface="Times New Roman" panose="02020603050405020304" pitchFamily="18" charset="0"/>
                </a:endParaRPr>
              </a:p>
            </p:txBody>
          </p:sp>
          <p:grpSp>
            <p:nvGrpSpPr>
              <p:cNvPr id="361" name="Group 360">
                <a:extLst>
                  <a:ext uri="{FF2B5EF4-FFF2-40B4-BE49-F238E27FC236}">
                    <a16:creationId xmlns:a16="http://schemas.microsoft.com/office/drawing/2014/main" id="{F5CE9765-870A-4A92-9463-1D73E48A51B6}"/>
                  </a:ext>
                </a:extLst>
              </p:cNvPr>
              <p:cNvGrpSpPr/>
              <p:nvPr/>
            </p:nvGrpSpPr>
            <p:grpSpPr>
              <a:xfrm>
                <a:off x="3720604" y="2407501"/>
                <a:ext cx="2003524" cy="1819440"/>
                <a:chOff x="4788024" y="4489880"/>
                <a:chExt cx="2003524" cy="1819440"/>
              </a:xfrm>
            </p:grpSpPr>
            <p:sp>
              <p:nvSpPr>
                <p:cNvPr id="370" name="Flowchart: Connector 369">
                  <a:extLst>
                    <a:ext uri="{FF2B5EF4-FFF2-40B4-BE49-F238E27FC236}">
                      <a16:creationId xmlns:a16="http://schemas.microsoft.com/office/drawing/2014/main" id="{69946BD8-B66F-4FDE-8B25-A60D0F27D675}"/>
                    </a:ext>
                  </a:extLst>
                </p:cNvPr>
                <p:cNvSpPr/>
                <p:nvPr/>
              </p:nvSpPr>
              <p:spPr>
                <a:xfrm>
                  <a:off x="5633070" y="5263108"/>
                  <a:ext cx="36000" cy="36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grpSp>
              <p:nvGrpSpPr>
                <p:cNvPr id="371" name="Group 370">
                  <a:extLst>
                    <a:ext uri="{FF2B5EF4-FFF2-40B4-BE49-F238E27FC236}">
                      <a16:creationId xmlns:a16="http://schemas.microsoft.com/office/drawing/2014/main" id="{D827AE98-EAFA-486C-98B5-2C67EB558400}"/>
                    </a:ext>
                  </a:extLst>
                </p:cNvPr>
                <p:cNvGrpSpPr/>
                <p:nvPr/>
              </p:nvGrpSpPr>
              <p:grpSpPr>
                <a:xfrm>
                  <a:off x="4788024" y="4489880"/>
                  <a:ext cx="2003524" cy="1819440"/>
                  <a:chOff x="4788024" y="4489880"/>
                  <a:chExt cx="2003524" cy="1819440"/>
                </a:xfrm>
              </p:grpSpPr>
              <p:grpSp>
                <p:nvGrpSpPr>
                  <p:cNvPr id="372" name="Group 371">
                    <a:extLst>
                      <a:ext uri="{FF2B5EF4-FFF2-40B4-BE49-F238E27FC236}">
                        <a16:creationId xmlns:a16="http://schemas.microsoft.com/office/drawing/2014/main" id="{F13E0B89-7016-498F-BE10-8C288611A721}"/>
                      </a:ext>
                    </a:extLst>
                  </p:cNvPr>
                  <p:cNvGrpSpPr/>
                  <p:nvPr/>
                </p:nvGrpSpPr>
                <p:grpSpPr>
                  <a:xfrm>
                    <a:off x="4788024" y="4489880"/>
                    <a:ext cx="2003524" cy="1698437"/>
                    <a:chOff x="4427984" y="4437112"/>
                    <a:chExt cx="2003524" cy="1698437"/>
                  </a:xfrm>
                </p:grpSpPr>
                <p:cxnSp>
                  <p:nvCxnSpPr>
                    <p:cNvPr id="377" name="Straight Arrow Connector 376">
                      <a:extLst>
                        <a:ext uri="{FF2B5EF4-FFF2-40B4-BE49-F238E27FC236}">
                          <a16:creationId xmlns:a16="http://schemas.microsoft.com/office/drawing/2014/main" id="{3564D495-A5B0-4F28-9028-1AC85A5FE267}"/>
                        </a:ext>
                      </a:extLst>
                    </p:cNvPr>
                    <p:cNvCxnSpPr/>
                    <p:nvPr/>
                  </p:nvCxnSpPr>
                  <p:spPr>
                    <a:xfrm>
                      <a:off x="5292080" y="4437112"/>
                      <a:ext cx="0" cy="1698437"/>
                    </a:xfrm>
                    <a:prstGeom prst="straightConnector1">
                      <a:avLst/>
                    </a:prstGeom>
                    <a:ln w="12700">
                      <a:tailEnd type="stealth" w="lg" len="lg"/>
                    </a:ln>
                  </p:spPr>
                  <p:style>
                    <a:lnRef idx="1">
                      <a:schemeClr val="accent1"/>
                    </a:lnRef>
                    <a:fillRef idx="0">
                      <a:schemeClr val="accent1"/>
                    </a:fillRef>
                    <a:effectRef idx="0">
                      <a:schemeClr val="accent1"/>
                    </a:effectRef>
                    <a:fontRef idx="minor">
                      <a:schemeClr val="tx1"/>
                    </a:fontRef>
                  </p:style>
                </p:cxnSp>
                <p:cxnSp>
                  <p:nvCxnSpPr>
                    <p:cNvPr id="378" name="Straight Arrow Connector 377">
                      <a:extLst>
                        <a:ext uri="{FF2B5EF4-FFF2-40B4-BE49-F238E27FC236}">
                          <a16:creationId xmlns:a16="http://schemas.microsoft.com/office/drawing/2014/main" id="{586952FE-09A8-4AF3-912F-1AC6F3EDD086}"/>
                        </a:ext>
                      </a:extLst>
                    </p:cNvPr>
                    <p:cNvCxnSpPr/>
                    <p:nvPr/>
                  </p:nvCxnSpPr>
                  <p:spPr>
                    <a:xfrm>
                      <a:off x="5292080" y="5229200"/>
                      <a:ext cx="1139428" cy="1596"/>
                    </a:xfrm>
                    <a:prstGeom prst="straightConnector1">
                      <a:avLst/>
                    </a:prstGeom>
                    <a:ln w="12700">
                      <a:tailEnd type="stealth" w="lg" len="lg"/>
                    </a:ln>
                  </p:spPr>
                  <p:style>
                    <a:lnRef idx="1">
                      <a:schemeClr val="accent1"/>
                    </a:lnRef>
                    <a:fillRef idx="0">
                      <a:schemeClr val="accent1"/>
                    </a:fillRef>
                    <a:effectRef idx="0">
                      <a:schemeClr val="accent1"/>
                    </a:effectRef>
                    <a:fontRef idx="minor">
                      <a:schemeClr val="tx1"/>
                    </a:fontRef>
                  </p:style>
                </p:cxnSp>
                <p:cxnSp>
                  <p:nvCxnSpPr>
                    <p:cNvPr id="379" name="Straight Arrow Connector 378">
                      <a:extLst>
                        <a:ext uri="{FF2B5EF4-FFF2-40B4-BE49-F238E27FC236}">
                          <a16:creationId xmlns:a16="http://schemas.microsoft.com/office/drawing/2014/main" id="{04D327CE-D150-48C0-92F6-1D606D722C0E}"/>
                        </a:ext>
                      </a:extLst>
                    </p:cNvPr>
                    <p:cNvCxnSpPr/>
                    <p:nvPr/>
                  </p:nvCxnSpPr>
                  <p:spPr>
                    <a:xfrm flipH="1">
                      <a:off x="4427984" y="4597003"/>
                      <a:ext cx="1512168" cy="1462342"/>
                    </a:xfrm>
                    <a:prstGeom prst="straightConnector1">
                      <a:avLst/>
                    </a:prstGeom>
                    <a:ln w="12700">
                      <a:tailEnd type="stealth" w="lg" len="lg"/>
                    </a:ln>
                  </p:spPr>
                  <p:style>
                    <a:lnRef idx="1">
                      <a:schemeClr val="accent1"/>
                    </a:lnRef>
                    <a:fillRef idx="0">
                      <a:schemeClr val="accent1"/>
                    </a:fillRef>
                    <a:effectRef idx="0">
                      <a:schemeClr val="accent1"/>
                    </a:effectRef>
                    <a:fontRef idx="minor">
                      <a:schemeClr val="tx1"/>
                    </a:fontRef>
                  </p:style>
                </p:cxnSp>
              </p:grpSp>
              <p:sp>
                <p:nvSpPr>
                  <p:cNvPr id="373" name="TextBox 372">
                    <a:extLst>
                      <a:ext uri="{FF2B5EF4-FFF2-40B4-BE49-F238E27FC236}">
                        <a16:creationId xmlns:a16="http://schemas.microsoft.com/office/drawing/2014/main" id="{5A06D3F0-29C9-47FC-BC1D-F63071008036}"/>
                      </a:ext>
                    </a:extLst>
                  </p:cNvPr>
                  <p:cNvSpPr txBox="1"/>
                  <p:nvPr/>
                </p:nvSpPr>
                <p:spPr>
                  <a:xfrm>
                    <a:off x="5610969" y="4890324"/>
                    <a:ext cx="268982" cy="461665"/>
                  </a:xfrm>
                  <a:prstGeom prst="rect">
                    <a:avLst/>
                  </a:prstGeom>
                  <a:noFill/>
                </p:spPr>
                <p:txBody>
                  <a:bodyPr wrap="square" rtlCol="0">
                    <a:spAutoFit/>
                  </a:bodyPr>
                  <a:lstStyle/>
                  <a:p>
                    <a:r>
                      <a:rPr lang="vi-VN" sz="2400" i="1" dirty="0">
                        <a:latin typeface="Times New Roman" panose="02020603050405020304" pitchFamily="18" charset="0"/>
                        <a:cs typeface="Times New Roman" panose="02020603050405020304" pitchFamily="18" charset="0"/>
                      </a:rPr>
                      <a:t>C</a:t>
                    </a:r>
                  </a:p>
                </p:txBody>
              </p:sp>
              <p:sp>
                <p:nvSpPr>
                  <p:cNvPr id="374" name="TextBox 373">
                    <a:extLst>
                      <a:ext uri="{FF2B5EF4-FFF2-40B4-BE49-F238E27FC236}">
                        <a16:creationId xmlns:a16="http://schemas.microsoft.com/office/drawing/2014/main" id="{5E13BF7C-B601-4EC9-B12E-C9064DA340C3}"/>
                      </a:ext>
                    </a:extLst>
                  </p:cNvPr>
                  <p:cNvSpPr txBox="1"/>
                  <p:nvPr/>
                </p:nvSpPr>
                <p:spPr>
                  <a:xfrm>
                    <a:off x="6431508" y="4797152"/>
                    <a:ext cx="268982" cy="461665"/>
                  </a:xfrm>
                  <a:prstGeom prst="rect">
                    <a:avLst/>
                  </a:prstGeom>
                  <a:noFill/>
                </p:spPr>
                <p:txBody>
                  <a:bodyPr wrap="square" rtlCol="0">
                    <a:spAutoFit/>
                  </a:bodyPr>
                  <a:lstStyle/>
                  <a:p>
                    <a:r>
                      <a:rPr lang="vi-VN" sz="2400" i="1" dirty="0">
                        <a:latin typeface="Times New Roman" panose="02020603050405020304" pitchFamily="18" charset="0"/>
                        <a:cs typeface="Times New Roman" panose="02020603050405020304" pitchFamily="18" charset="0"/>
                      </a:rPr>
                      <a:t>z</a:t>
                    </a:r>
                  </a:p>
                </p:txBody>
              </p:sp>
              <p:sp>
                <p:nvSpPr>
                  <p:cNvPr id="375" name="TextBox 374">
                    <a:extLst>
                      <a:ext uri="{FF2B5EF4-FFF2-40B4-BE49-F238E27FC236}">
                        <a16:creationId xmlns:a16="http://schemas.microsoft.com/office/drawing/2014/main" id="{D57B3A60-5ECA-4420-A3A6-E9B418146097}"/>
                      </a:ext>
                    </a:extLst>
                  </p:cNvPr>
                  <p:cNvSpPr txBox="1"/>
                  <p:nvPr/>
                </p:nvSpPr>
                <p:spPr>
                  <a:xfrm>
                    <a:off x="5658470" y="5805264"/>
                    <a:ext cx="268982" cy="461665"/>
                  </a:xfrm>
                  <a:prstGeom prst="rect">
                    <a:avLst/>
                  </a:prstGeom>
                  <a:noFill/>
                </p:spPr>
                <p:txBody>
                  <a:bodyPr wrap="square" rtlCol="0">
                    <a:spAutoFit/>
                  </a:bodyPr>
                  <a:lstStyle/>
                  <a:p>
                    <a:r>
                      <a:rPr lang="vi-VN" sz="2400" i="1" dirty="0">
                        <a:latin typeface="Times New Roman" panose="02020603050405020304" pitchFamily="18" charset="0"/>
                        <a:cs typeface="Times New Roman" panose="02020603050405020304" pitchFamily="18" charset="0"/>
                      </a:rPr>
                      <a:t>y</a:t>
                    </a:r>
                  </a:p>
                </p:txBody>
              </p:sp>
              <p:sp>
                <p:nvSpPr>
                  <p:cNvPr id="376" name="TextBox 375">
                    <a:extLst>
                      <a:ext uri="{FF2B5EF4-FFF2-40B4-BE49-F238E27FC236}">
                        <a16:creationId xmlns:a16="http://schemas.microsoft.com/office/drawing/2014/main" id="{17979275-DD96-453E-AA02-00C6BAB2F03A}"/>
                      </a:ext>
                    </a:extLst>
                  </p:cNvPr>
                  <p:cNvSpPr txBox="1"/>
                  <p:nvPr/>
                </p:nvSpPr>
                <p:spPr>
                  <a:xfrm>
                    <a:off x="4847332" y="5847655"/>
                    <a:ext cx="268982" cy="461665"/>
                  </a:xfrm>
                  <a:prstGeom prst="rect">
                    <a:avLst/>
                  </a:prstGeom>
                  <a:noFill/>
                </p:spPr>
                <p:txBody>
                  <a:bodyPr wrap="square" rtlCol="0">
                    <a:spAutoFit/>
                  </a:bodyPr>
                  <a:lstStyle/>
                  <a:p>
                    <a:r>
                      <a:rPr lang="vi-VN" sz="2400" i="1" dirty="0">
                        <a:latin typeface="Times New Roman" panose="02020603050405020304" pitchFamily="18" charset="0"/>
                        <a:cs typeface="Times New Roman" panose="02020603050405020304" pitchFamily="18" charset="0"/>
                      </a:rPr>
                      <a:t>x</a:t>
                    </a:r>
                  </a:p>
                </p:txBody>
              </p:sp>
            </p:grpSp>
          </p:grpSp>
          <p:grpSp>
            <p:nvGrpSpPr>
              <p:cNvPr id="362" name="Group 361">
                <a:extLst>
                  <a:ext uri="{FF2B5EF4-FFF2-40B4-BE49-F238E27FC236}">
                    <a16:creationId xmlns:a16="http://schemas.microsoft.com/office/drawing/2014/main" id="{0D3DC0FB-1947-47A5-B685-131133F9BA6A}"/>
                  </a:ext>
                </a:extLst>
              </p:cNvPr>
              <p:cNvGrpSpPr/>
              <p:nvPr/>
            </p:nvGrpSpPr>
            <p:grpSpPr>
              <a:xfrm>
                <a:off x="2154897" y="1935706"/>
                <a:ext cx="544895" cy="804467"/>
                <a:chOff x="2154897" y="4018085"/>
                <a:chExt cx="544895" cy="804467"/>
              </a:xfrm>
            </p:grpSpPr>
            <p:sp>
              <p:nvSpPr>
                <p:cNvPr id="368" name="Line 64">
                  <a:extLst>
                    <a:ext uri="{FF2B5EF4-FFF2-40B4-BE49-F238E27FC236}">
                      <a16:creationId xmlns:a16="http://schemas.microsoft.com/office/drawing/2014/main" id="{0CB830D6-2C2D-48A1-BF26-42020B8A87C8}"/>
                    </a:ext>
                  </a:extLst>
                </p:cNvPr>
                <p:cNvSpPr>
                  <a:spLocks noChangeShapeType="1"/>
                </p:cNvSpPr>
                <p:nvPr/>
              </p:nvSpPr>
              <p:spPr bwMode="auto">
                <a:xfrm>
                  <a:off x="2154897" y="4201314"/>
                  <a:ext cx="0" cy="621238"/>
                </a:xfrm>
                <a:prstGeom prst="line">
                  <a:avLst/>
                </a:prstGeom>
                <a:noFill/>
                <a:ln w="34925">
                  <a:solidFill>
                    <a:srgbClr val="00B05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latin typeface="Times New Roman" panose="02020603050405020304" pitchFamily="18" charset="0"/>
                    <a:cs typeface="Times New Roman" panose="02020603050405020304" pitchFamily="18" charset="0"/>
                  </a:endParaRPr>
                </a:p>
              </p:txBody>
            </p:sp>
            <p:sp>
              <p:nvSpPr>
                <p:cNvPr id="369" name="Text Box 66">
                  <a:extLst>
                    <a:ext uri="{FF2B5EF4-FFF2-40B4-BE49-F238E27FC236}">
                      <a16:creationId xmlns:a16="http://schemas.microsoft.com/office/drawing/2014/main" id="{BF195E68-DF0B-43D6-A2E3-C87C9710B444}"/>
                    </a:ext>
                  </a:extLst>
                </p:cNvPr>
                <p:cNvSpPr txBox="1">
                  <a:spLocks noChangeArrowheads="1"/>
                </p:cNvSpPr>
                <p:nvPr/>
              </p:nvSpPr>
              <p:spPr bwMode="auto">
                <a:xfrm>
                  <a:off x="2159732" y="4018085"/>
                  <a:ext cx="540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00B050"/>
                      </a:solidFill>
                      <a:latin typeface="Times New Roman" panose="02020603050405020304" pitchFamily="18" charset="0"/>
                      <a:cs typeface="Times New Roman" panose="02020603050405020304" pitchFamily="18" charset="0"/>
                    </a:rPr>
                    <a:t>P</a:t>
                  </a:r>
                  <a:r>
                    <a:rPr lang="en-US" sz="2400" b="1" i="1" baseline="-25000" dirty="0">
                      <a:solidFill>
                        <a:srgbClr val="00B050"/>
                      </a:solidFill>
                      <a:latin typeface="Times New Roman" panose="02020603050405020304" pitchFamily="18" charset="0"/>
                      <a:cs typeface="Times New Roman" panose="02020603050405020304" pitchFamily="18" charset="0"/>
                    </a:rPr>
                    <a:t>1</a:t>
                  </a:r>
                  <a:endParaRPr lang="en-US" sz="2400" b="1" i="1" baseline="-25000" dirty="0">
                    <a:solidFill>
                      <a:srgbClr val="00B050"/>
                    </a:solidFill>
                    <a:latin typeface="Times New Roman" panose="02020603050405020304" pitchFamily="18" charset="0"/>
                    <a:cs typeface="Times New Roman" panose="02020603050405020304" pitchFamily="18" charset="0"/>
                    <a:sym typeface="Symbol" pitchFamily="18" charset="2"/>
                  </a:endParaRPr>
                </a:p>
              </p:txBody>
            </p:sp>
          </p:grpSp>
          <p:grpSp>
            <p:nvGrpSpPr>
              <p:cNvPr id="363" name="Group 362">
                <a:extLst>
                  <a:ext uri="{FF2B5EF4-FFF2-40B4-BE49-F238E27FC236}">
                    <a16:creationId xmlns:a16="http://schemas.microsoft.com/office/drawing/2014/main" id="{6339AB87-47B3-42BA-AD80-0B2C250F12C8}"/>
                  </a:ext>
                </a:extLst>
              </p:cNvPr>
              <p:cNvGrpSpPr/>
              <p:nvPr/>
            </p:nvGrpSpPr>
            <p:grpSpPr>
              <a:xfrm>
                <a:off x="2953916" y="1935706"/>
                <a:ext cx="540060" cy="806019"/>
                <a:chOff x="1897961" y="4018085"/>
                <a:chExt cx="540060" cy="806019"/>
              </a:xfrm>
            </p:grpSpPr>
            <p:sp>
              <p:nvSpPr>
                <p:cNvPr id="366" name="Line 64">
                  <a:extLst>
                    <a:ext uri="{FF2B5EF4-FFF2-40B4-BE49-F238E27FC236}">
                      <a16:creationId xmlns:a16="http://schemas.microsoft.com/office/drawing/2014/main" id="{9488D982-AC90-4E6E-BC79-DB9A7D77ECEC}"/>
                    </a:ext>
                  </a:extLst>
                </p:cNvPr>
                <p:cNvSpPr>
                  <a:spLocks noChangeShapeType="1"/>
                </p:cNvSpPr>
                <p:nvPr/>
              </p:nvSpPr>
              <p:spPr bwMode="auto">
                <a:xfrm>
                  <a:off x="1931869" y="4201313"/>
                  <a:ext cx="0" cy="622791"/>
                </a:xfrm>
                <a:prstGeom prst="line">
                  <a:avLst/>
                </a:prstGeom>
                <a:noFill/>
                <a:ln w="34925">
                  <a:solidFill>
                    <a:srgbClr val="00B05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latin typeface="Times New Roman" panose="02020603050405020304" pitchFamily="18" charset="0"/>
                    <a:cs typeface="Times New Roman" panose="02020603050405020304" pitchFamily="18" charset="0"/>
                  </a:endParaRPr>
                </a:p>
              </p:txBody>
            </p:sp>
            <p:sp>
              <p:nvSpPr>
                <p:cNvPr id="367" name="Text Box 66">
                  <a:extLst>
                    <a:ext uri="{FF2B5EF4-FFF2-40B4-BE49-F238E27FC236}">
                      <a16:creationId xmlns:a16="http://schemas.microsoft.com/office/drawing/2014/main" id="{BB01CA9B-5533-4911-BE24-B33F4114A758}"/>
                    </a:ext>
                  </a:extLst>
                </p:cNvPr>
                <p:cNvSpPr txBox="1">
                  <a:spLocks noChangeArrowheads="1"/>
                </p:cNvSpPr>
                <p:nvPr/>
              </p:nvSpPr>
              <p:spPr bwMode="auto">
                <a:xfrm>
                  <a:off x="1897961" y="4018085"/>
                  <a:ext cx="540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00B050"/>
                      </a:solidFill>
                      <a:latin typeface="Times New Roman" panose="02020603050405020304" pitchFamily="18" charset="0"/>
                      <a:cs typeface="Times New Roman" panose="02020603050405020304" pitchFamily="18" charset="0"/>
                    </a:rPr>
                    <a:t>P</a:t>
                  </a:r>
                  <a:r>
                    <a:rPr lang="en-US" sz="2400" b="1" i="1" baseline="-25000" dirty="0">
                      <a:solidFill>
                        <a:srgbClr val="00B050"/>
                      </a:solidFill>
                      <a:latin typeface="Times New Roman" panose="02020603050405020304" pitchFamily="18" charset="0"/>
                      <a:cs typeface="Times New Roman" panose="02020603050405020304" pitchFamily="18" charset="0"/>
                    </a:rPr>
                    <a:t>2</a:t>
                  </a:r>
                  <a:endParaRPr lang="en-US" sz="2400" b="1" i="1" baseline="-25000" dirty="0">
                    <a:solidFill>
                      <a:srgbClr val="00B050"/>
                    </a:solidFill>
                    <a:latin typeface="Times New Roman" panose="02020603050405020304" pitchFamily="18" charset="0"/>
                    <a:cs typeface="Times New Roman" panose="02020603050405020304" pitchFamily="18" charset="0"/>
                    <a:sym typeface="Symbol" pitchFamily="18" charset="2"/>
                  </a:endParaRPr>
                </a:p>
              </p:txBody>
            </p:sp>
          </p:grpSp>
          <p:cxnSp>
            <p:nvCxnSpPr>
              <p:cNvPr id="364" name="Straight Connector 363">
                <a:extLst>
                  <a:ext uri="{FF2B5EF4-FFF2-40B4-BE49-F238E27FC236}">
                    <a16:creationId xmlns:a16="http://schemas.microsoft.com/office/drawing/2014/main" id="{46515A41-34FF-4BB0-9202-476BB27ED6BA}"/>
                  </a:ext>
                </a:extLst>
              </p:cNvPr>
              <p:cNvCxnSpPr/>
              <p:nvPr/>
            </p:nvCxnSpPr>
            <p:spPr>
              <a:xfrm flipH="1" flipV="1">
                <a:off x="3563294" y="2467976"/>
                <a:ext cx="378042" cy="289203"/>
              </a:xfrm>
              <a:prstGeom prst="line">
                <a:avLst/>
              </a:prstGeom>
              <a:ln w="31750">
                <a:solidFill>
                  <a:srgbClr val="3B0FF7"/>
                </a:solidFill>
              </a:ln>
            </p:spPr>
            <p:style>
              <a:lnRef idx="1">
                <a:schemeClr val="accent1"/>
              </a:lnRef>
              <a:fillRef idx="0">
                <a:schemeClr val="accent1"/>
              </a:fillRef>
              <a:effectRef idx="0">
                <a:schemeClr val="accent1"/>
              </a:effectRef>
              <a:fontRef idx="minor">
                <a:schemeClr val="tx1"/>
              </a:fontRef>
            </p:style>
          </p:cxnSp>
          <p:sp>
            <p:nvSpPr>
              <p:cNvPr id="365" name="Arc 364">
                <a:extLst>
                  <a:ext uri="{FF2B5EF4-FFF2-40B4-BE49-F238E27FC236}">
                    <a16:creationId xmlns:a16="http://schemas.microsoft.com/office/drawing/2014/main" id="{BECB79CF-FC7C-486F-8AB8-2981C9D96BD4}"/>
                  </a:ext>
                </a:extLst>
              </p:cNvPr>
              <p:cNvSpPr/>
              <p:nvPr/>
            </p:nvSpPr>
            <p:spPr>
              <a:xfrm rot="20015438">
                <a:off x="3548138" y="2218944"/>
                <a:ext cx="639763" cy="600932"/>
              </a:xfrm>
              <a:prstGeom prst="arc">
                <a:avLst>
                  <a:gd name="adj1" fmla="val 12835510"/>
                  <a:gd name="adj2" fmla="val 75006"/>
                </a:avLst>
              </a:prstGeom>
              <a:ln w="31750">
                <a:solidFill>
                  <a:srgbClr val="1209C7"/>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grpSp>
      </p:grpSp>
      <p:grpSp>
        <p:nvGrpSpPr>
          <p:cNvPr id="385" name="Group 384">
            <a:extLst>
              <a:ext uri="{FF2B5EF4-FFF2-40B4-BE49-F238E27FC236}">
                <a16:creationId xmlns:a16="http://schemas.microsoft.com/office/drawing/2014/main" id="{1E881A9A-4F22-498E-89E5-44BEA3356D2A}"/>
              </a:ext>
            </a:extLst>
          </p:cNvPr>
          <p:cNvGrpSpPr/>
          <p:nvPr/>
        </p:nvGrpSpPr>
        <p:grpSpPr>
          <a:xfrm>
            <a:off x="7189832" y="2897363"/>
            <a:ext cx="2632065" cy="3337827"/>
            <a:chOff x="6366331" y="1819365"/>
            <a:chExt cx="2632065" cy="3337827"/>
          </a:xfrm>
        </p:grpSpPr>
        <p:grpSp>
          <p:nvGrpSpPr>
            <p:cNvPr id="386" name="Group 385">
              <a:extLst>
                <a:ext uri="{FF2B5EF4-FFF2-40B4-BE49-F238E27FC236}">
                  <a16:creationId xmlns:a16="http://schemas.microsoft.com/office/drawing/2014/main" id="{C5CA40B3-44EE-43DC-AA04-3F6AFA863192}"/>
                </a:ext>
              </a:extLst>
            </p:cNvPr>
            <p:cNvGrpSpPr/>
            <p:nvPr/>
          </p:nvGrpSpPr>
          <p:grpSpPr>
            <a:xfrm>
              <a:off x="6366331" y="1819365"/>
              <a:ext cx="1883945" cy="2794727"/>
              <a:chOff x="6000423" y="3754381"/>
              <a:chExt cx="1883945" cy="2794727"/>
            </a:xfrm>
          </p:grpSpPr>
          <p:cxnSp>
            <p:nvCxnSpPr>
              <p:cNvPr id="398" name="Straight Connector 397">
                <a:extLst>
                  <a:ext uri="{FF2B5EF4-FFF2-40B4-BE49-F238E27FC236}">
                    <a16:creationId xmlns:a16="http://schemas.microsoft.com/office/drawing/2014/main" id="{764BB27F-6E44-4FB7-9B44-1FE770F761DD}"/>
                  </a:ext>
                </a:extLst>
              </p:cNvPr>
              <p:cNvCxnSpPr/>
              <p:nvPr/>
            </p:nvCxnSpPr>
            <p:spPr>
              <a:xfrm>
                <a:off x="7884368" y="3765276"/>
                <a:ext cx="0" cy="203998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87B91623-C407-4C2B-B37E-473785D7301D}"/>
                  </a:ext>
                </a:extLst>
              </p:cNvPr>
              <p:cNvCxnSpPr/>
              <p:nvPr/>
            </p:nvCxnSpPr>
            <p:spPr>
              <a:xfrm>
                <a:off x="6732240" y="4509120"/>
                <a:ext cx="0" cy="203998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22B1A4A9-E550-46CE-BC87-5CE700ECF816}"/>
                  </a:ext>
                </a:extLst>
              </p:cNvPr>
              <p:cNvCxnSpPr/>
              <p:nvPr/>
            </p:nvCxnSpPr>
            <p:spPr>
              <a:xfrm flipV="1">
                <a:off x="6732240" y="3765276"/>
                <a:ext cx="1152128" cy="743844"/>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35D66CEC-A3CA-484E-8214-4B6C7EE0FE50}"/>
                  </a:ext>
                </a:extLst>
              </p:cNvPr>
              <p:cNvCxnSpPr/>
              <p:nvPr/>
            </p:nvCxnSpPr>
            <p:spPr>
              <a:xfrm flipV="1">
                <a:off x="6732240" y="5805264"/>
                <a:ext cx="1152128" cy="743844"/>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8D77D8D4-2BE6-4ED4-A1FD-B95C4899C82A}"/>
                  </a:ext>
                </a:extLst>
              </p:cNvPr>
              <p:cNvCxnSpPr/>
              <p:nvPr/>
            </p:nvCxnSpPr>
            <p:spPr>
              <a:xfrm>
                <a:off x="6242287" y="4509120"/>
                <a:ext cx="489953"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8EC24E39-BF33-4187-ACD9-A99680B685D4}"/>
                  </a:ext>
                </a:extLst>
              </p:cNvPr>
              <p:cNvCxnSpPr/>
              <p:nvPr/>
            </p:nvCxnSpPr>
            <p:spPr>
              <a:xfrm>
                <a:off x="7380312" y="3759546"/>
                <a:ext cx="504056"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86ABAC84-B36A-4C21-A823-4090BD89DD0E}"/>
                  </a:ext>
                </a:extLst>
              </p:cNvPr>
              <p:cNvCxnSpPr/>
              <p:nvPr/>
            </p:nvCxnSpPr>
            <p:spPr>
              <a:xfrm>
                <a:off x="6228184" y="6549108"/>
                <a:ext cx="504056"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05" name="Group 404">
                <a:extLst>
                  <a:ext uri="{FF2B5EF4-FFF2-40B4-BE49-F238E27FC236}">
                    <a16:creationId xmlns:a16="http://schemas.microsoft.com/office/drawing/2014/main" id="{54038982-2EB0-4A3B-859D-BD709DDFD9D5}"/>
                  </a:ext>
                </a:extLst>
              </p:cNvPr>
              <p:cNvGrpSpPr/>
              <p:nvPr/>
            </p:nvGrpSpPr>
            <p:grpSpPr>
              <a:xfrm>
                <a:off x="6000423" y="4509120"/>
                <a:ext cx="479789" cy="2039988"/>
                <a:chOff x="6000423" y="4509120"/>
                <a:chExt cx="479789" cy="2039988"/>
              </a:xfrm>
            </p:grpSpPr>
            <p:cxnSp>
              <p:nvCxnSpPr>
                <p:cNvPr id="412" name="Straight Connector 411">
                  <a:extLst>
                    <a:ext uri="{FF2B5EF4-FFF2-40B4-BE49-F238E27FC236}">
                      <a16:creationId xmlns:a16="http://schemas.microsoft.com/office/drawing/2014/main" id="{5191F18F-0F75-4A97-8D2F-73868E7EA304}"/>
                    </a:ext>
                  </a:extLst>
                </p:cNvPr>
                <p:cNvCxnSpPr/>
                <p:nvPr/>
              </p:nvCxnSpPr>
              <p:spPr>
                <a:xfrm>
                  <a:off x="6238348" y="4509120"/>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321AC530-03CF-4D5C-8C62-9A924BF1CA26}"/>
                    </a:ext>
                  </a:extLst>
                </p:cNvPr>
                <p:cNvCxnSpPr/>
                <p:nvPr/>
              </p:nvCxnSpPr>
              <p:spPr>
                <a:xfrm>
                  <a:off x="6238348" y="5297541"/>
                  <a:ext cx="2418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673C78C3-E4DD-4263-9BAB-3724A4F9CA0E}"/>
                    </a:ext>
                  </a:extLst>
                </p:cNvPr>
                <p:cNvCxnSpPr/>
                <p:nvPr/>
              </p:nvCxnSpPr>
              <p:spPr>
                <a:xfrm>
                  <a:off x="6000423" y="5589240"/>
                  <a:ext cx="2418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3759D48F-EBEF-4B80-B371-C89EFA041646}"/>
                    </a:ext>
                  </a:extLst>
                </p:cNvPr>
                <p:cNvCxnSpPr/>
                <p:nvPr/>
              </p:nvCxnSpPr>
              <p:spPr>
                <a:xfrm>
                  <a:off x="6238348" y="5589240"/>
                  <a:ext cx="0" cy="95986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CF2326C7-5418-4D00-941D-36DB6AB853EF}"/>
                    </a:ext>
                  </a:extLst>
                </p:cNvPr>
                <p:cNvCxnSpPr/>
                <p:nvPr/>
              </p:nvCxnSpPr>
              <p:spPr>
                <a:xfrm flipV="1">
                  <a:off x="6000423" y="5301209"/>
                  <a:ext cx="479789" cy="28803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06" name="Group 405">
                <a:extLst>
                  <a:ext uri="{FF2B5EF4-FFF2-40B4-BE49-F238E27FC236}">
                    <a16:creationId xmlns:a16="http://schemas.microsoft.com/office/drawing/2014/main" id="{E02EA9D1-C987-4823-9435-AB649C587A58}"/>
                  </a:ext>
                </a:extLst>
              </p:cNvPr>
              <p:cNvGrpSpPr/>
              <p:nvPr/>
            </p:nvGrpSpPr>
            <p:grpSpPr>
              <a:xfrm>
                <a:off x="6238348" y="3754381"/>
                <a:ext cx="1141965" cy="754739"/>
                <a:chOff x="6238348" y="3754381"/>
                <a:chExt cx="1141965" cy="754739"/>
              </a:xfrm>
            </p:grpSpPr>
            <p:cxnSp>
              <p:nvCxnSpPr>
                <p:cNvPr id="407" name="Straight Connector 406">
                  <a:extLst>
                    <a:ext uri="{FF2B5EF4-FFF2-40B4-BE49-F238E27FC236}">
                      <a16:creationId xmlns:a16="http://schemas.microsoft.com/office/drawing/2014/main" id="{4452BF42-2E87-4D34-BA7F-1EE25431B882}"/>
                    </a:ext>
                  </a:extLst>
                </p:cNvPr>
                <p:cNvCxnSpPr/>
                <p:nvPr/>
              </p:nvCxnSpPr>
              <p:spPr>
                <a:xfrm flipH="1">
                  <a:off x="6238348" y="4184550"/>
                  <a:ext cx="494477" cy="32457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8AACC568-1AB8-47A1-AC07-572F27AA51C4}"/>
                    </a:ext>
                  </a:extLst>
                </p:cNvPr>
                <p:cNvCxnSpPr/>
                <p:nvPr/>
              </p:nvCxnSpPr>
              <p:spPr>
                <a:xfrm>
                  <a:off x="6732825" y="4184550"/>
                  <a:ext cx="2154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id="{93F5347D-60E7-4C43-AB0E-385221BA3311}"/>
                    </a:ext>
                  </a:extLst>
                </p:cNvPr>
                <p:cNvCxnSpPr/>
                <p:nvPr/>
              </p:nvCxnSpPr>
              <p:spPr>
                <a:xfrm>
                  <a:off x="6832237" y="3996108"/>
                  <a:ext cx="1854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6792E7F4-1981-4D51-9A9F-2791F7BED59C}"/>
                    </a:ext>
                  </a:extLst>
                </p:cNvPr>
                <p:cNvCxnSpPr/>
                <p:nvPr/>
              </p:nvCxnSpPr>
              <p:spPr>
                <a:xfrm>
                  <a:off x="6832237" y="3996108"/>
                  <a:ext cx="116027" cy="188442"/>
                </a:xfrm>
                <a:prstGeom prst="line">
                  <a:avLst/>
                </a:prstGeom>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75B2A868-77F8-4386-8993-5ADECFFEDD35}"/>
                    </a:ext>
                  </a:extLst>
                </p:cNvPr>
                <p:cNvCxnSpPr/>
                <p:nvPr/>
              </p:nvCxnSpPr>
              <p:spPr>
                <a:xfrm flipH="1">
                  <a:off x="7017731" y="3754381"/>
                  <a:ext cx="362582" cy="241727"/>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387" name="Group 386">
              <a:extLst>
                <a:ext uri="{FF2B5EF4-FFF2-40B4-BE49-F238E27FC236}">
                  <a16:creationId xmlns:a16="http://schemas.microsoft.com/office/drawing/2014/main" id="{B236AE60-6ECA-4D8B-99DB-2372773C6D1B}"/>
                </a:ext>
              </a:extLst>
            </p:cNvPr>
            <p:cNvGrpSpPr/>
            <p:nvPr/>
          </p:nvGrpSpPr>
          <p:grpSpPr>
            <a:xfrm>
              <a:off x="6803495" y="2061092"/>
              <a:ext cx="2194901" cy="3096100"/>
              <a:chOff x="4788024" y="4123015"/>
              <a:chExt cx="2194901" cy="3096100"/>
            </a:xfrm>
          </p:grpSpPr>
          <p:sp>
            <p:nvSpPr>
              <p:cNvPr id="388" name="Flowchart: Connector 387">
                <a:extLst>
                  <a:ext uri="{FF2B5EF4-FFF2-40B4-BE49-F238E27FC236}">
                    <a16:creationId xmlns:a16="http://schemas.microsoft.com/office/drawing/2014/main" id="{4A1C4406-6104-4D43-8A1D-FB24832697CB}"/>
                  </a:ext>
                </a:extLst>
              </p:cNvPr>
              <p:cNvSpPr/>
              <p:nvPr/>
            </p:nvSpPr>
            <p:spPr>
              <a:xfrm>
                <a:off x="5633070" y="5263108"/>
                <a:ext cx="36000" cy="36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grpSp>
            <p:nvGrpSpPr>
              <p:cNvPr id="389" name="Group 388">
                <a:extLst>
                  <a:ext uri="{FF2B5EF4-FFF2-40B4-BE49-F238E27FC236}">
                    <a16:creationId xmlns:a16="http://schemas.microsoft.com/office/drawing/2014/main" id="{DB4E25B0-C935-4C7C-8B8B-6BD763BA3037}"/>
                  </a:ext>
                </a:extLst>
              </p:cNvPr>
              <p:cNvGrpSpPr/>
              <p:nvPr/>
            </p:nvGrpSpPr>
            <p:grpSpPr>
              <a:xfrm>
                <a:off x="4788024" y="4123015"/>
                <a:ext cx="2194901" cy="3096100"/>
                <a:chOff x="4788024" y="4123015"/>
                <a:chExt cx="2194901" cy="3096100"/>
              </a:xfrm>
            </p:grpSpPr>
            <p:grpSp>
              <p:nvGrpSpPr>
                <p:cNvPr id="390" name="Group 389">
                  <a:extLst>
                    <a:ext uri="{FF2B5EF4-FFF2-40B4-BE49-F238E27FC236}">
                      <a16:creationId xmlns:a16="http://schemas.microsoft.com/office/drawing/2014/main" id="{4F0D0025-6C5C-418E-BA62-4DBA438A292D}"/>
                    </a:ext>
                  </a:extLst>
                </p:cNvPr>
                <p:cNvGrpSpPr/>
                <p:nvPr/>
              </p:nvGrpSpPr>
              <p:grpSpPr>
                <a:xfrm>
                  <a:off x="4788024" y="4123015"/>
                  <a:ext cx="1944969" cy="2736060"/>
                  <a:chOff x="4427984" y="4070247"/>
                  <a:chExt cx="1944969" cy="2736060"/>
                </a:xfrm>
              </p:grpSpPr>
              <p:cxnSp>
                <p:nvCxnSpPr>
                  <p:cNvPr id="395" name="Straight Arrow Connector 394">
                    <a:extLst>
                      <a:ext uri="{FF2B5EF4-FFF2-40B4-BE49-F238E27FC236}">
                        <a16:creationId xmlns:a16="http://schemas.microsoft.com/office/drawing/2014/main" id="{BA68428B-D30C-4AFD-BFAE-84A33D09FAD3}"/>
                      </a:ext>
                    </a:extLst>
                  </p:cNvPr>
                  <p:cNvCxnSpPr/>
                  <p:nvPr/>
                </p:nvCxnSpPr>
                <p:spPr>
                  <a:xfrm>
                    <a:off x="5291030" y="4070247"/>
                    <a:ext cx="18000" cy="2736060"/>
                  </a:xfrm>
                  <a:prstGeom prst="straightConnector1">
                    <a:avLst/>
                  </a:prstGeom>
                  <a:ln w="12700">
                    <a:tailEnd type="stealth" w="med" len="med"/>
                  </a:ln>
                </p:spPr>
                <p:style>
                  <a:lnRef idx="1">
                    <a:schemeClr val="accent1"/>
                  </a:lnRef>
                  <a:fillRef idx="0">
                    <a:schemeClr val="accent1"/>
                  </a:fillRef>
                  <a:effectRef idx="0">
                    <a:schemeClr val="accent1"/>
                  </a:effectRef>
                  <a:fontRef idx="minor">
                    <a:schemeClr val="tx1"/>
                  </a:fontRef>
                </p:style>
              </p:cxnSp>
              <p:cxnSp>
                <p:nvCxnSpPr>
                  <p:cNvPr id="396" name="Straight Arrow Connector 395">
                    <a:extLst>
                      <a:ext uri="{FF2B5EF4-FFF2-40B4-BE49-F238E27FC236}">
                        <a16:creationId xmlns:a16="http://schemas.microsoft.com/office/drawing/2014/main" id="{2395163B-0146-44A8-8E36-2CA06F88D16A}"/>
                      </a:ext>
                    </a:extLst>
                  </p:cNvPr>
                  <p:cNvCxnSpPr/>
                  <p:nvPr/>
                </p:nvCxnSpPr>
                <p:spPr>
                  <a:xfrm>
                    <a:off x="5292080" y="5229200"/>
                    <a:ext cx="1080873" cy="0"/>
                  </a:xfrm>
                  <a:prstGeom prst="straightConnector1">
                    <a:avLst/>
                  </a:prstGeom>
                  <a:ln w="12700">
                    <a:tailEnd type="stealth" w="lg" len="lg"/>
                  </a:ln>
                </p:spPr>
                <p:style>
                  <a:lnRef idx="1">
                    <a:schemeClr val="accent1"/>
                  </a:lnRef>
                  <a:fillRef idx="0">
                    <a:schemeClr val="accent1"/>
                  </a:fillRef>
                  <a:effectRef idx="0">
                    <a:schemeClr val="accent1"/>
                  </a:effectRef>
                  <a:fontRef idx="minor">
                    <a:schemeClr val="tx1"/>
                  </a:fontRef>
                </p:style>
              </p:cxnSp>
              <p:cxnSp>
                <p:nvCxnSpPr>
                  <p:cNvPr id="397" name="Straight Arrow Connector 396">
                    <a:extLst>
                      <a:ext uri="{FF2B5EF4-FFF2-40B4-BE49-F238E27FC236}">
                        <a16:creationId xmlns:a16="http://schemas.microsoft.com/office/drawing/2014/main" id="{93A98C96-549D-411A-B415-1D0DC343F678}"/>
                      </a:ext>
                    </a:extLst>
                  </p:cNvPr>
                  <p:cNvCxnSpPr/>
                  <p:nvPr/>
                </p:nvCxnSpPr>
                <p:spPr>
                  <a:xfrm flipH="1">
                    <a:off x="4427984" y="4586660"/>
                    <a:ext cx="1944969" cy="1145380"/>
                  </a:xfrm>
                  <a:prstGeom prst="straightConnector1">
                    <a:avLst/>
                  </a:prstGeom>
                  <a:ln w="12700">
                    <a:headEnd type="stealth"/>
                    <a:tailEnd type="none" w="lg" len="lg"/>
                  </a:ln>
                </p:spPr>
                <p:style>
                  <a:lnRef idx="1">
                    <a:schemeClr val="accent1"/>
                  </a:lnRef>
                  <a:fillRef idx="0">
                    <a:schemeClr val="accent1"/>
                  </a:fillRef>
                  <a:effectRef idx="0">
                    <a:schemeClr val="accent1"/>
                  </a:effectRef>
                  <a:fontRef idx="minor">
                    <a:schemeClr val="tx1"/>
                  </a:fontRef>
                </p:style>
              </p:cxnSp>
            </p:grpSp>
            <p:sp>
              <p:nvSpPr>
                <p:cNvPr id="391" name="TextBox 390">
                  <a:extLst>
                    <a:ext uri="{FF2B5EF4-FFF2-40B4-BE49-F238E27FC236}">
                      <a16:creationId xmlns:a16="http://schemas.microsoft.com/office/drawing/2014/main" id="{4E57DE55-6035-45E3-A485-F950A778C199}"/>
                    </a:ext>
                  </a:extLst>
                </p:cNvPr>
                <p:cNvSpPr txBox="1"/>
                <p:nvPr/>
              </p:nvSpPr>
              <p:spPr>
                <a:xfrm>
                  <a:off x="5292833" y="4890324"/>
                  <a:ext cx="268982" cy="461665"/>
                </a:xfrm>
                <a:prstGeom prst="rect">
                  <a:avLst/>
                </a:prstGeom>
                <a:noFill/>
              </p:spPr>
              <p:txBody>
                <a:bodyPr wrap="square" rtlCol="0">
                  <a:spAutoFit/>
                </a:bodyPr>
                <a:lstStyle/>
                <a:p>
                  <a:r>
                    <a:rPr lang="vi-VN" sz="2400" i="1" dirty="0">
                      <a:latin typeface="Times New Roman" panose="02020603050405020304" pitchFamily="18" charset="0"/>
                      <a:cs typeface="Times New Roman" panose="02020603050405020304" pitchFamily="18" charset="0"/>
                    </a:rPr>
                    <a:t>C</a:t>
                  </a:r>
                </a:p>
              </p:txBody>
            </p:sp>
            <p:sp>
              <p:nvSpPr>
                <p:cNvPr id="392" name="TextBox 391">
                  <a:extLst>
                    <a:ext uri="{FF2B5EF4-FFF2-40B4-BE49-F238E27FC236}">
                      <a16:creationId xmlns:a16="http://schemas.microsoft.com/office/drawing/2014/main" id="{B7BA05BE-0896-4B69-9E1C-98F221264A38}"/>
                    </a:ext>
                  </a:extLst>
                </p:cNvPr>
                <p:cNvSpPr txBox="1"/>
                <p:nvPr/>
              </p:nvSpPr>
              <p:spPr>
                <a:xfrm>
                  <a:off x="6713943" y="5026510"/>
                  <a:ext cx="268982" cy="461665"/>
                </a:xfrm>
                <a:prstGeom prst="rect">
                  <a:avLst/>
                </a:prstGeom>
                <a:noFill/>
              </p:spPr>
              <p:txBody>
                <a:bodyPr wrap="square" rtlCol="0">
                  <a:spAutoFit/>
                </a:bodyPr>
                <a:lstStyle/>
                <a:p>
                  <a:r>
                    <a:rPr lang="vi-VN" sz="2400" i="1" dirty="0">
                      <a:latin typeface="Times New Roman" panose="02020603050405020304" pitchFamily="18" charset="0"/>
                      <a:cs typeface="Times New Roman" panose="02020603050405020304" pitchFamily="18" charset="0"/>
                    </a:rPr>
                    <a:t>z</a:t>
                  </a:r>
                </a:p>
              </p:txBody>
            </p:sp>
            <p:sp>
              <p:nvSpPr>
                <p:cNvPr id="393" name="TextBox 392">
                  <a:extLst>
                    <a:ext uri="{FF2B5EF4-FFF2-40B4-BE49-F238E27FC236}">
                      <a16:creationId xmlns:a16="http://schemas.microsoft.com/office/drawing/2014/main" id="{85937A46-E412-4557-9E54-B2D22F4355AE}"/>
                    </a:ext>
                  </a:extLst>
                </p:cNvPr>
                <p:cNvSpPr txBox="1"/>
                <p:nvPr/>
              </p:nvSpPr>
              <p:spPr>
                <a:xfrm>
                  <a:off x="5508857" y="6757450"/>
                  <a:ext cx="268982" cy="461665"/>
                </a:xfrm>
                <a:prstGeom prst="rect">
                  <a:avLst/>
                </a:prstGeom>
                <a:noFill/>
              </p:spPr>
              <p:txBody>
                <a:bodyPr wrap="square" rtlCol="0">
                  <a:spAutoFit/>
                </a:bodyPr>
                <a:lstStyle/>
                <a:p>
                  <a:r>
                    <a:rPr lang="vi-VN" sz="2400" i="1" dirty="0">
                      <a:latin typeface="Times New Roman" panose="02020603050405020304" pitchFamily="18" charset="0"/>
                      <a:cs typeface="Times New Roman" panose="02020603050405020304" pitchFamily="18" charset="0"/>
                    </a:rPr>
                    <a:t>y</a:t>
                  </a:r>
                </a:p>
              </p:txBody>
            </p:sp>
            <p:sp>
              <p:nvSpPr>
                <p:cNvPr id="394" name="TextBox 393">
                  <a:extLst>
                    <a:ext uri="{FF2B5EF4-FFF2-40B4-BE49-F238E27FC236}">
                      <a16:creationId xmlns:a16="http://schemas.microsoft.com/office/drawing/2014/main" id="{D4C7A7CB-C694-40A3-A7DC-E5E48DAD34B1}"/>
                    </a:ext>
                  </a:extLst>
                </p:cNvPr>
                <p:cNvSpPr txBox="1"/>
                <p:nvPr/>
              </p:nvSpPr>
              <p:spPr>
                <a:xfrm>
                  <a:off x="6713943" y="4311457"/>
                  <a:ext cx="268982" cy="461665"/>
                </a:xfrm>
                <a:prstGeom prst="rect">
                  <a:avLst/>
                </a:prstGeom>
                <a:noFill/>
              </p:spPr>
              <p:txBody>
                <a:bodyPr wrap="square" rtlCol="0">
                  <a:spAutoFit/>
                </a:bodyPr>
                <a:lstStyle/>
                <a:p>
                  <a:r>
                    <a:rPr lang="vi-VN" sz="2400" i="1" dirty="0">
                      <a:latin typeface="Times New Roman" panose="02020603050405020304" pitchFamily="18" charset="0"/>
                      <a:cs typeface="Times New Roman" panose="02020603050405020304" pitchFamily="18" charset="0"/>
                    </a:rPr>
                    <a:t>x</a:t>
                  </a:r>
                </a:p>
              </p:txBody>
            </p:sp>
          </p:grpSp>
        </p:grpSp>
      </p:grpSp>
      <p:grpSp>
        <p:nvGrpSpPr>
          <p:cNvPr id="417" name="Group 416">
            <a:extLst>
              <a:ext uri="{FF2B5EF4-FFF2-40B4-BE49-F238E27FC236}">
                <a16:creationId xmlns:a16="http://schemas.microsoft.com/office/drawing/2014/main" id="{BA3E17F9-31AB-462F-BC95-DD137354B5A9}"/>
              </a:ext>
            </a:extLst>
          </p:cNvPr>
          <p:cNvGrpSpPr/>
          <p:nvPr/>
        </p:nvGrpSpPr>
        <p:grpSpPr>
          <a:xfrm>
            <a:off x="8298007" y="3479721"/>
            <a:ext cx="803033" cy="1348015"/>
            <a:chOff x="4363901" y="3869716"/>
            <a:chExt cx="803033" cy="1348015"/>
          </a:xfrm>
        </p:grpSpPr>
        <p:grpSp>
          <p:nvGrpSpPr>
            <p:cNvPr id="418" name="Group 417">
              <a:extLst>
                <a:ext uri="{FF2B5EF4-FFF2-40B4-BE49-F238E27FC236}">
                  <a16:creationId xmlns:a16="http://schemas.microsoft.com/office/drawing/2014/main" id="{9AD482AD-2B60-4C8F-8C5A-072404CF8B69}"/>
                </a:ext>
              </a:extLst>
            </p:cNvPr>
            <p:cNvGrpSpPr/>
            <p:nvPr/>
          </p:nvGrpSpPr>
          <p:grpSpPr>
            <a:xfrm>
              <a:off x="4572000" y="4258446"/>
              <a:ext cx="500178" cy="959285"/>
              <a:chOff x="4572000" y="4258446"/>
              <a:chExt cx="500178" cy="959285"/>
            </a:xfrm>
          </p:grpSpPr>
          <p:cxnSp>
            <p:nvCxnSpPr>
              <p:cNvPr id="422" name="Straight Connector 421">
                <a:extLst>
                  <a:ext uri="{FF2B5EF4-FFF2-40B4-BE49-F238E27FC236}">
                    <a16:creationId xmlns:a16="http://schemas.microsoft.com/office/drawing/2014/main" id="{C25F85E2-5E3B-4B8F-B22F-58A7BE9BFCE7}"/>
                  </a:ext>
                </a:extLst>
              </p:cNvPr>
              <p:cNvCxnSpPr/>
              <p:nvPr/>
            </p:nvCxnSpPr>
            <p:spPr>
              <a:xfrm>
                <a:off x="4572000" y="4258446"/>
                <a:ext cx="0" cy="787547"/>
              </a:xfrm>
              <a:prstGeom prst="line">
                <a:avLst/>
              </a:prstGeom>
              <a:ln>
                <a:solidFill>
                  <a:srgbClr val="7030A0"/>
                </a:solidFill>
                <a:tailEnd type="stealth"/>
              </a:ln>
            </p:spPr>
            <p:style>
              <a:lnRef idx="3">
                <a:schemeClr val="accent1"/>
              </a:lnRef>
              <a:fillRef idx="0">
                <a:schemeClr val="accent1"/>
              </a:fillRef>
              <a:effectRef idx="2">
                <a:schemeClr val="accent1"/>
              </a:effectRef>
              <a:fontRef idx="minor">
                <a:schemeClr val="tx1"/>
              </a:fontRef>
            </p:style>
          </p:cxnSp>
          <p:graphicFrame>
            <p:nvGraphicFramePr>
              <p:cNvPr id="423" name="Object 422">
                <a:extLst>
                  <a:ext uri="{FF2B5EF4-FFF2-40B4-BE49-F238E27FC236}">
                    <a16:creationId xmlns:a16="http://schemas.microsoft.com/office/drawing/2014/main" id="{02560682-9005-401A-8D25-E016EC69532E}"/>
                  </a:ext>
                </a:extLst>
              </p:cNvPr>
              <p:cNvGraphicFramePr>
                <a:graphicFrameLocks noChangeAspect="1"/>
              </p:cNvGraphicFramePr>
              <p:nvPr>
                <p:extLst>
                  <p:ext uri="{D42A27DB-BD31-4B8C-83A1-F6EECF244321}">
                    <p14:modId xmlns:p14="http://schemas.microsoft.com/office/powerpoint/2010/main" val="286445703"/>
                  </p:ext>
                </p:extLst>
              </p:nvPr>
            </p:nvGraphicFramePr>
            <p:xfrm>
              <a:off x="4635615" y="4676394"/>
              <a:ext cx="436563" cy="541337"/>
            </p:xfrm>
            <a:graphic>
              <a:graphicData uri="http://schemas.openxmlformats.org/presentationml/2006/ole">
                <mc:AlternateContent xmlns:mc="http://schemas.openxmlformats.org/markup-compatibility/2006">
                  <mc:Choice xmlns:v="urn:schemas-microsoft-com:vml" Requires="v">
                    <p:oleObj spid="_x0000_s59422" name="Equation" r:id="rId3" imgW="215640" imgH="266400" progId="Equation.DSMT4">
                      <p:embed/>
                    </p:oleObj>
                  </mc:Choice>
                  <mc:Fallback>
                    <p:oleObj name="Equation" r:id="rId3" imgW="215640" imgH="266400" progId="Equation.DSMT4">
                      <p:embed/>
                      <p:pic>
                        <p:nvPicPr>
                          <p:cNvPr id="182" name="Object 181"/>
                          <p:cNvPicPr/>
                          <p:nvPr/>
                        </p:nvPicPr>
                        <p:blipFill>
                          <a:blip r:embed="rId4"/>
                          <a:stretch>
                            <a:fillRect/>
                          </a:stretch>
                        </p:blipFill>
                        <p:spPr>
                          <a:xfrm>
                            <a:off x="4635615" y="4676394"/>
                            <a:ext cx="436563" cy="541337"/>
                          </a:xfrm>
                          <a:prstGeom prst="rect">
                            <a:avLst/>
                          </a:prstGeom>
                        </p:spPr>
                      </p:pic>
                    </p:oleObj>
                  </mc:Fallback>
                </mc:AlternateContent>
              </a:graphicData>
            </a:graphic>
          </p:graphicFrame>
        </p:grpSp>
        <p:grpSp>
          <p:nvGrpSpPr>
            <p:cNvPr id="419" name="Group 418">
              <a:extLst>
                <a:ext uri="{FF2B5EF4-FFF2-40B4-BE49-F238E27FC236}">
                  <a16:creationId xmlns:a16="http://schemas.microsoft.com/office/drawing/2014/main" id="{665363D2-0AEA-4A9B-9017-621B87757999}"/>
                </a:ext>
              </a:extLst>
            </p:cNvPr>
            <p:cNvGrpSpPr/>
            <p:nvPr/>
          </p:nvGrpSpPr>
          <p:grpSpPr>
            <a:xfrm>
              <a:off x="4363901" y="3869716"/>
              <a:ext cx="803033" cy="1084544"/>
              <a:chOff x="4363901" y="3869716"/>
              <a:chExt cx="803033" cy="1084544"/>
            </a:xfrm>
          </p:grpSpPr>
          <p:sp>
            <p:nvSpPr>
              <p:cNvPr id="420" name="Arc 419">
                <a:extLst>
                  <a:ext uri="{FF2B5EF4-FFF2-40B4-BE49-F238E27FC236}">
                    <a16:creationId xmlns:a16="http://schemas.microsoft.com/office/drawing/2014/main" id="{3299CAF4-1A25-460C-84EA-B1736EF5BD78}"/>
                  </a:ext>
                </a:extLst>
              </p:cNvPr>
              <p:cNvSpPr/>
              <p:nvPr/>
            </p:nvSpPr>
            <p:spPr>
              <a:xfrm rot="20455403">
                <a:off x="4363901" y="4338498"/>
                <a:ext cx="639700" cy="615762"/>
              </a:xfrm>
              <a:prstGeom prst="arc">
                <a:avLst>
                  <a:gd name="adj1" fmla="val 16200000"/>
                  <a:gd name="adj2" fmla="val 1584665"/>
                </a:avLst>
              </a:prstGeom>
              <a:ln w="31750">
                <a:solidFill>
                  <a:srgbClr val="FF0000"/>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graphicFrame>
            <p:nvGraphicFramePr>
              <p:cNvPr id="421" name="Object 420">
                <a:extLst>
                  <a:ext uri="{FF2B5EF4-FFF2-40B4-BE49-F238E27FC236}">
                    <a16:creationId xmlns:a16="http://schemas.microsoft.com/office/drawing/2014/main" id="{377BEB30-6E4C-4A47-8233-9A9D7B5D9F77}"/>
                  </a:ext>
                </a:extLst>
              </p:cNvPr>
              <p:cNvGraphicFramePr>
                <a:graphicFrameLocks noChangeAspect="1"/>
              </p:cNvGraphicFramePr>
              <p:nvPr>
                <p:extLst>
                  <p:ext uri="{D42A27DB-BD31-4B8C-83A1-F6EECF244321}">
                    <p14:modId xmlns:p14="http://schemas.microsoft.com/office/powerpoint/2010/main" val="3088046456"/>
                  </p:ext>
                </p:extLst>
              </p:nvPr>
            </p:nvGraphicFramePr>
            <p:xfrm>
              <a:off x="4624009" y="3869716"/>
              <a:ext cx="542925" cy="515938"/>
            </p:xfrm>
            <a:graphic>
              <a:graphicData uri="http://schemas.openxmlformats.org/presentationml/2006/ole">
                <mc:AlternateContent xmlns:mc="http://schemas.openxmlformats.org/markup-compatibility/2006">
                  <mc:Choice xmlns:v="urn:schemas-microsoft-com:vml" Requires="v">
                    <p:oleObj spid="_x0000_s59423" name="Equation" r:id="rId5" imgW="266400" imgH="253800" progId="Equation.DSMT4">
                      <p:embed/>
                    </p:oleObj>
                  </mc:Choice>
                  <mc:Fallback>
                    <p:oleObj name="Equation" r:id="rId5" imgW="266400" imgH="253800" progId="Equation.DSMT4">
                      <p:embed/>
                      <p:pic>
                        <p:nvPicPr>
                          <p:cNvPr id="180" name="Object 179"/>
                          <p:cNvPicPr/>
                          <p:nvPr/>
                        </p:nvPicPr>
                        <p:blipFill>
                          <a:blip r:embed="rId6"/>
                          <a:stretch>
                            <a:fillRect/>
                          </a:stretch>
                        </p:blipFill>
                        <p:spPr>
                          <a:xfrm>
                            <a:off x="4624009" y="3869716"/>
                            <a:ext cx="542925" cy="515938"/>
                          </a:xfrm>
                          <a:prstGeom prst="rect">
                            <a:avLst/>
                          </a:prstGeom>
                        </p:spPr>
                      </p:pic>
                    </p:oleObj>
                  </mc:Fallback>
                </mc:AlternateContent>
              </a:graphicData>
            </a:graphic>
          </p:graphicFrame>
        </p:grpSp>
      </p:grpSp>
      <p:sp>
        <p:nvSpPr>
          <p:cNvPr id="424" name="TextBox 423">
            <a:extLst>
              <a:ext uri="{FF2B5EF4-FFF2-40B4-BE49-F238E27FC236}">
                <a16:creationId xmlns:a16="http://schemas.microsoft.com/office/drawing/2014/main" id="{9C4693D6-5F4A-479C-9CF9-809D99D7C541}"/>
              </a:ext>
            </a:extLst>
          </p:cNvPr>
          <p:cNvSpPr txBox="1"/>
          <p:nvPr/>
        </p:nvSpPr>
        <p:spPr>
          <a:xfrm>
            <a:off x="6782228" y="6349589"/>
            <a:ext cx="3647964" cy="461665"/>
          </a:xfrm>
          <a:prstGeom prst="rect">
            <a:avLst/>
          </a:prstGeom>
          <a:noFill/>
        </p:spPr>
        <p:txBody>
          <a:bodyPr wrap="square" rtlCol="0">
            <a:spAutoFit/>
          </a:bodyPr>
          <a:lstStyle/>
          <a:p>
            <a:r>
              <a:rPr lang="vi-VN" sz="2400" i="1" dirty="0">
                <a:latin typeface="Times New Roman" panose="02020603050405020304" pitchFamily="18" charset="0"/>
                <a:cs typeface="Times New Roman" panose="02020603050405020304" pitchFamily="18" charset="0"/>
              </a:rPr>
              <a:t>Nội lực trên mcn bất kỳ </a:t>
            </a:r>
          </a:p>
        </p:txBody>
      </p:sp>
      <p:pic>
        <p:nvPicPr>
          <p:cNvPr id="83" name="Picture 82">
            <a:extLst>
              <a:ext uri="{FF2B5EF4-FFF2-40B4-BE49-F238E27FC236}">
                <a16:creationId xmlns:a16="http://schemas.microsoft.com/office/drawing/2014/main" id="{B13DF462-2C44-47C8-A7A3-CA54006C64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323281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46"/>
                                        </p:tgtEl>
                                        <p:attrNameLst>
                                          <p:attrName>style.visibility</p:attrName>
                                        </p:attrNameLst>
                                      </p:cBhvr>
                                      <p:to>
                                        <p:strVal val="visible"/>
                                      </p:to>
                                    </p:set>
                                    <p:animEffect transition="in" filter="circle(in)">
                                      <p:cBhvr>
                                        <p:cTn id="7" dur="2000"/>
                                        <p:tgtEl>
                                          <p:spTgt spid="34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85"/>
                                        </p:tgtEl>
                                        <p:attrNameLst>
                                          <p:attrName>style.visibility</p:attrName>
                                        </p:attrNameLst>
                                      </p:cBhvr>
                                      <p:to>
                                        <p:strVal val="visible"/>
                                      </p:to>
                                    </p:set>
                                    <p:animEffect transition="in" filter="circle(in)">
                                      <p:cBhvr>
                                        <p:cTn id="12" dur="2000"/>
                                        <p:tgtEl>
                                          <p:spTgt spid="38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17"/>
                                        </p:tgtEl>
                                        <p:attrNameLst>
                                          <p:attrName>style.visibility</p:attrName>
                                        </p:attrNameLst>
                                      </p:cBhvr>
                                      <p:to>
                                        <p:strVal val="visible"/>
                                      </p:to>
                                    </p:set>
                                    <p:animEffect transition="in" filter="circle(in)">
                                      <p:cBhvr>
                                        <p:cTn id="17" dur="2000"/>
                                        <p:tgtEl>
                                          <p:spTgt spid="41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24"/>
                                        </p:tgtEl>
                                        <p:attrNameLst>
                                          <p:attrName>style.visibility</p:attrName>
                                        </p:attrNameLst>
                                      </p:cBhvr>
                                      <p:to>
                                        <p:strVal val="visible"/>
                                      </p:to>
                                    </p:set>
                                    <p:animEffect transition="in" filter="circle(in)">
                                      <p:cBhvr>
                                        <p:cTn id="22" dur="2000"/>
                                        <p:tgtEl>
                                          <p:spTgt spid="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C4C9AB0-33BB-4ACF-8253-F1B64D01F9A4}"/>
              </a:ext>
            </a:extLst>
          </p:cNvPr>
          <p:cNvGrpSpPr/>
          <p:nvPr/>
        </p:nvGrpSpPr>
        <p:grpSpPr>
          <a:xfrm>
            <a:off x="807720" y="1373997"/>
            <a:ext cx="9144000" cy="508918"/>
            <a:chOff x="0" y="908720"/>
            <a:chExt cx="9144000" cy="508918"/>
          </a:xfrm>
        </p:grpSpPr>
        <p:sp>
          <p:nvSpPr>
            <p:cNvPr id="7" name="TextBox 6">
              <a:extLst>
                <a:ext uri="{FF2B5EF4-FFF2-40B4-BE49-F238E27FC236}">
                  <a16:creationId xmlns:a16="http://schemas.microsoft.com/office/drawing/2014/main" id="{05A5ED87-5A6A-447E-A098-059506D31434}"/>
                </a:ext>
              </a:extLst>
            </p:cNvPr>
            <p:cNvSpPr txBox="1"/>
            <p:nvPr/>
          </p:nvSpPr>
          <p:spPr>
            <a:xfrm>
              <a:off x="0" y="908720"/>
              <a:ext cx="9144000" cy="461665"/>
            </a:xfrm>
            <a:prstGeom prst="rect">
              <a:avLst/>
            </a:prstGeom>
            <a:noFill/>
          </p:spPr>
          <p:txBody>
            <a:bodyPr wrap="square" rtlCol="0">
              <a:spAutoFit/>
            </a:bodyPr>
            <a:lstStyle/>
            <a:p>
              <a:r>
                <a:rPr lang="vi-VN" sz="2400" b="1">
                  <a:solidFill>
                    <a:srgbClr val="0000FF"/>
                  </a:solidFill>
                  <a:latin typeface="Times New Roman" pitchFamily="18" charset="0"/>
                  <a:cs typeface="Times New Roman" pitchFamily="18" charset="0"/>
                </a:rPr>
                <a:t>Biểu </a:t>
              </a:r>
              <a:r>
                <a:rPr lang="vi-VN" sz="2400" b="1" dirty="0">
                  <a:solidFill>
                    <a:srgbClr val="0000FF"/>
                  </a:solidFill>
                  <a:latin typeface="Times New Roman" pitchFamily="18" charset="0"/>
                  <a:cs typeface="Times New Roman" pitchFamily="18" charset="0"/>
                </a:rPr>
                <a:t>đồ </a:t>
              </a:r>
              <a:r>
                <a:rPr lang="vi-VN" sz="2400" b="1">
                  <a:solidFill>
                    <a:srgbClr val="0000FF"/>
                  </a:solidFill>
                  <a:latin typeface="Times New Roman" pitchFamily="18" charset="0"/>
                  <a:cs typeface="Times New Roman" pitchFamily="18" charset="0"/>
                </a:rPr>
                <a:t>nội lự</a:t>
              </a:r>
              <a:r>
                <a:rPr lang="en-US" sz="2400" b="1">
                  <a:solidFill>
                    <a:srgbClr val="0000FF"/>
                  </a:solidFill>
                  <a:latin typeface="Times New Roman" pitchFamily="18" charset="0"/>
                  <a:cs typeface="Times New Roman" pitchFamily="18" charset="0"/>
                </a:rPr>
                <a:t>c</a:t>
              </a:r>
              <a:r>
                <a:rPr lang="vi-VN" sz="2400">
                  <a:latin typeface="Times New Roman" pitchFamily="18" charset="0"/>
                  <a:cs typeface="Times New Roman" pitchFamily="18" charset="0"/>
                </a:rPr>
                <a:t>:</a:t>
              </a:r>
              <a:endParaRPr lang="vi-VN" sz="2400" i="1" dirty="0">
                <a:latin typeface="+mj-lt"/>
                <a:cs typeface="Times New Roman" pitchFamily="18" charset="0"/>
              </a:endParaRPr>
            </a:p>
          </p:txBody>
        </p:sp>
        <p:graphicFrame>
          <p:nvGraphicFramePr>
            <p:cNvPr id="8" name="Object 7">
              <a:extLst>
                <a:ext uri="{FF2B5EF4-FFF2-40B4-BE49-F238E27FC236}">
                  <a16:creationId xmlns:a16="http://schemas.microsoft.com/office/drawing/2014/main" id="{876EA2E4-EFF9-4C35-BBCC-BB8B433B02DD}"/>
                </a:ext>
              </a:extLst>
            </p:cNvPr>
            <p:cNvGraphicFramePr>
              <a:graphicFrameLocks noChangeAspect="1"/>
            </p:cNvGraphicFramePr>
            <p:nvPr>
              <p:extLst>
                <p:ext uri="{D42A27DB-BD31-4B8C-83A1-F6EECF244321}">
                  <p14:modId xmlns:p14="http://schemas.microsoft.com/office/powerpoint/2010/main" val="4163099600"/>
                </p:ext>
              </p:extLst>
            </p:nvPr>
          </p:nvGraphicFramePr>
          <p:xfrm>
            <a:off x="2221859" y="931863"/>
            <a:ext cx="1114425" cy="485775"/>
          </p:xfrm>
          <a:graphic>
            <a:graphicData uri="http://schemas.openxmlformats.org/presentationml/2006/ole">
              <mc:AlternateContent xmlns:mc="http://schemas.openxmlformats.org/markup-compatibility/2006">
                <mc:Choice xmlns:v="urn:schemas-microsoft-com:vml" Requires="v">
                  <p:oleObj spid="_x0000_s60553" name="Equation" r:id="rId3" imgW="1333440" imgH="520560" progId="Equation.DSMT4">
                    <p:embed/>
                  </p:oleObj>
                </mc:Choice>
                <mc:Fallback>
                  <p:oleObj name="Equation" r:id="rId3" imgW="1333440" imgH="520560" progId="Equation.DSMT4">
                    <p:embed/>
                    <p:pic>
                      <p:nvPicPr>
                        <p:cNvPr id="97" name="Object 96"/>
                        <p:cNvPicPr>
                          <a:picLocks noChangeAspect="1" noChangeArrowheads="1"/>
                        </p:cNvPicPr>
                        <p:nvPr/>
                      </p:nvPicPr>
                      <p:blipFill>
                        <a:blip r:embed="rId4"/>
                        <a:srcRect/>
                        <a:stretch>
                          <a:fillRect/>
                        </a:stretch>
                      </p:blipFill>
                      <p:spPr bwMode="auto">
                        <a:xfrm>
                          <a:off x="2221859" y="931863"/>
                          <a:ext cx="1114425" cy="485775"/>
                        </a:xfrm>
                        <a:prstGeom prst="rect">
                          <a:avLst/>
                        </a:prstGeom>
                        <a:noFill/>
                        <a:ln w="19050">
                          <a:noFill/>
                          <a:miter lim="800000"/>
                          <a:headEnd/>
                          <a:tailEnd/>
                        </a:ln>
                      </p:spPr>
                    </p:pic>
                  </p:oleObj>
                </mc:Fallback>
              </mc:AlternateContent>
            </a:graphicData>
          </a:graphic>
        </p:graphicFrame>
      </p:grpSp>
      <p:grpSp>
        <p:nvGrpSpPr>
          <p:cNvPr id="9" name="Group 8">
            <a:extLst>
              <a:ext uri="{FF2B5EF4-FFF2-40B4-BE49-F238E27FC236}">
                <a16:creationId xmlns:a16="http://schemas.microsoft.com/office/drawing/2014/main" id="{C2D8280B-6CAA-4331-AC3B-3537EC612ED9}"/>
              </a:ext>
            </a:extLst>
          </p:cNvPr>
          <p:cNvGrpSpPr/>
          <p:nvPr/>
        </p:nvGrpSpPr>
        <p:grpSpPr>
          <a:xfrm>
            <a:off x="4490752" y="1537135"/>
            <a:ext cx="6274658" cy="5210002"/>
            <a:chOff x="1115616" y="1412776"/>
            <a:chExt cx="6410778" cy="5323026"/>
          </a:xfrm>
        </p:grpSpPr>
        <p:pic>
          <p:nvPicPr>
            <p:cNvPr id="10" name="Picture 2">
              <a:extLst>
                <a:ext uri="{FF2B5EF4-FFF2-40B4-BE49-F238E27FC236}">
                  <a16:creationId xmlns:a16="http://schemas.microsoft.com/office/drawing/2014/main" id="{0485261D-F6A4-4B31-BDAB-B47149AFD1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1412776"/>
              <a:ext cx="6342718" cy="2464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a:extLst>
                <a:ext uri="{FF2B5EF4-FFF2-40B4-BE49-F238E27FC236}">
                  <a16:creationId xmlns:a16="http://schemas.microsoft.com/office/drawing/2014/main" id="{6B7721C3-DC5D-4F1E-9F10-D17F57FA7AB2}"/>
                </a:ext>
              </a:extLst>
            </p:cNvPr>
            <p:cNvGrpSpPr/>
            <p:nvPr/>
          </p:nvGrpSpPr>
          <p:grpSpPr>
            <a:xfrm>
              <a:off x="1506282" y="2910865"/>
              <a:ext cx="4778065" cy="3248298"/>
              <a:chOff x="1005508" y="2060848"/>
              <a:chExt cx="6149255" cy="4180483"/>
            </a:xfrm>
          </p:grpSpPr>
          <p:cxnSp>
            <p:nvCxnSpPr>
              <p:cNvPr id="47" name="Straight Connector 46">
                <a:extLst>
                  <a:ext uri="{FF2B5EF4-FFF2-40B4-BE49-F238E27FC236}">
                    <a16:creationId xmlns:a16="http://schemas.microsoft.com/office/drawing/2014/main" id="{2374BB6C-8365-4C17-B3DB-C7EAB4FEAF4E}"/>
                  </a:ext>
                </a:extLst>
              </p:cNvPr>
              <p:cNvCxnSpPr>
                <a:endCxn id="29" idx="0"/>
              </p:cNvCxnSpPr>
              <p:nvPr/>
            </p:nvCxnSpPr>
            <p:spPr>
              <a:xfrm>
                <a:off x="1005508" y="2060848"/>
                <a:ext cx="10508" cy="417684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FDDA4B0-D7E3-49EC-A5BD-6616FD6ABC03}"/>
                  </a:ext>
                </a:extLst>
              </p:cNvPr>
              <p:cNvCxnSpPr/>
              <p:nvPr/>
            </p:nvCxnSpPr>
            <p:spPr>
              <a:xfrm>
                <a:off x="3059832" y="2060848"/>
                <a:ext cx="0" cy="4180483"/>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5AF08FD-B862-499A-A111-5E0F76563445}"/>
                  </a:ext>
                </a:extLst>
              </p:cNvPr>
              <p:cNvCxnSpPr/>
              <p:nvPr/>
            </p:nvCxnSpPr>
            <p:spPr>
              <a:xfrm>
                <a:off x="5104631" y="2060848"/>
                <a:ext cx="0" cy="417619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13E238B-A67E-4306-B9CB-FFD333BC11A5}"/>
                  </a:ext>
                </a:extLst>
              </p:cNvPr>
              <p:cNvCxnSpPr/>
              <p:nvPr/>
            </p:nvCxnSpPr>
            <p:spPr>
              <a:xfrm>
                <a:off x="7154763" y="2060848"/>
                <a:ext cx="0" cy="4180483"/>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DDCCD538-51BE-47E1-AB1E-83919A3FCA24}"/>
                </a:ext>
              </a:extLst>
            </p:cNvPr>
            <p:cNvGrpSpPr/>
            <p:nvPr/>
          </p:nvGrpSpPr>
          <p:grpSpPr>
            <a:xfrm>
              <a:off x="1506282" y="4396910"/>
              <a:ext cx="5801186" cy="643893"/>
              <a:chOff x="1005508" y="3969335"/>
              <a:chExt cx="7465987" cy="828675"/>
            </a:xfrm>
          </p:grpSpPr>
          <p:cxnSp>
            <p:nvCxnSpPr>
              <p:cNvPr id="45" name="Straight Connector 44">
                <a:extLst>
                  <a:ext uri="{FF2B5EF4-FFF2-40B4-BE49-F238E27FC236}">
                    <a16:creationId xmlns:a16="http://schemas.microsoft.com/office/drawing/2014/main" id="{8C37FFAD-EE82-4350-A17E-7763AD1FBBE6}"/>
                  </a:ext>
                </a:extLst>
              </p:cNvPr>
              <p:cNvCxnSpPr/>
              <p:nvPr/>
            </p:nvCxnSpPr>
            <p:spPr>
              <a:xfrm>
                <a:off x="1005508" y="4383673"/>
                <a:ext cx="61492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46" name="Picture 3">
                <a:extLst>
                  <a:ext uri="{FF2B5EF4-FFF2-40B4-BE49-F238E27FC236}">
                    <a16:creationId xmlns:a16="http://schemas.microsoft.com/office/drawing/2014/main" id="{120A53C7-2AAC-476C-93C4-F0B450CB1F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5620" y="3969335"/>
                <a:ext cx="128587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3" name="Straight Connector 12">
              <a:extLst>
                <a:ext uri="{FF2B5EF4-FFF2-40B4-BE49-F238E27FC236}">
                  <a16:creationId xmlns:a16="http://schemas.microsoft.com/office/drawing/2014/main" id="{33674E55-F709-461E-A4EC-1EFF341193B1}"/>
                </a:ext>
              </a:extLst>
            </p:cNvPr>
            <p:cNvCxnSpPr/>
            <p:nvPr/>
          </p:nvCxnSpPr>
          <p:spPr>
            <a:xfrm>
              <a:off x="1506282" y="4322245"/>
              <a:ext cx="2073" cy="396612"/>
            </a:xfrm>
            <a:prstGeom prst="line">
              <a:avLst/>
            </a:prstGeom>
          </p:spPr>
          <p:style>
            <a:lnRef idx="2">
              <a:schemeClr val="accent5"/>
            </a:lnRef>
            <a:fillRef idx="0">
              <a:schemeClr val="accent5"/>
            </a:fillRef>
            <a:effectRef idx="1">
              <a:schemeClr val="accent5"/>
            </a:effectRef>
            <a:fontRef idx="minor">
              <a:schemeClr val="tx1"/>
            </a:fontRef>
          </p:style>
        </p:cxnSp>
        <p:cxnSp>
          <p:nvCxnSpPr>
            <p:cNvPr id="14" name="Straight Connector 13">
              <a:extLst>
                <a:ext uri="{FF2B5EF4-FFF2-40B4-BE49-F238E27FC236}">
                  <a16:creationId xmlns:a16="http://schemas.microsoft.com/office/drawing/2014/main" id="{757F293E-2D69-479F-BA2C-43792690D2CB}"/>
                </a:ext>
              </a:extLst>
            </p:cNvPr>
            <p:cNvCxnSpPr/>
            <p:nvPr/>
          </p:nvCxnSpPr>
          <p:spPr>
            <a:xfrm>
              <a:off x="3111997" y="4722930"/>
              <a:ext cx="0" cy="429109"/>
            </a:xfrm>
            <a:prstGeom prst="line">
              <a:avLst/>
            </a:prstGeom>
          </p:spPr>
          <p:style>
            <a:lnRef idx="2">
              <a:schemeClr val="accent5"/>
            </a:lnRef>
            <a:fillRef idx="0">
              <a:schemeClr val="accent5"/>
            </a:fillRef>
            <a:effectRef idx="1">
              <a:schemeClr val="accent5"/>
            </a:effectRef>
            <a:fontRef idx="minor">
              <a:schemeClr val="tx1"/>
            </a:fontRef>
          </p:style>
        </p:cxnSp>
        <p:cxnSp>
          <p:nvCxnSpPr>
            <p:cNvPr id="15" name="Straight Connector 14">
              <a:extLst>
                <a:ext uri="{FF2B5EF4-FFF2-40B4-BE49-F238E27FC236}">
                  <a16:creationId xmlns:a16="http://schemas.microsoft.com/office/drawing/2014/main" id="{E135CE84-BD4F-452C-B26A-DEB4AAAEB456}"/>
                </a:ext>
              </a:extLst>
            </p:cNvPr>
            <p:cNvCxnSpPr/>
            <p:nvPr/>
          </p:nvCxnSpPr>
          <p:spPr>
            <a:xfrm>
              <a:off x="1508355" y="4322245"/>
              <a:ext cx="1594168" cy="82979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3DE9A12-DB8B-465B-932E-E3B0B774AA1E}"/>
                </a:ext>
              </a:extLst>
            </p:cNvPr>
            <p:cNvCxnSpPr/>
            <p:nvPr/>
          </p:nvCxnSpPr>
          <p:spPr>
            <a:xfrm>
              <a:off x="3102523" y="5152039"/>
              <a:ext cx="158958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ADD595B-3775-438D-992D-E8ED8F129F86}"/>
                </a:ext>
              </a:extLst>
            </p:cNvPr>
            <p:cNvCxnSpPr/>
            <p:nvPr/>
          </p:nvCxnSpPr>
          <p:spPr>
            <a:xfrm>
              <a:off x="4692107" y="3921111"/>
              <a:ext cx="0" cy="1230928"/>
            </a:xfrm>
            <a:prstGeom prst="line">
              <a:avLst/>
            </a:prstGeom>
          </p:spPr>
          <p:style>
            <a:lnRef idx="2">
              <a:schemeClr val="accent6"/>
            </a:lnRef>
            <a:fillRef idx="0">
              <a:schemeClr val="accent6"/>
            </a:fillRef>
            <a:effectRef idx="1">
              <a:schemeClr val="accent6"/>
            </a:effectRef>
            <a:fontRef idx="minor">
              <a:schemeClr val="tx1"/>
            </a:fontRef>
          </p:style>
        </p:cxnSp>
        <p:cxnSp>
          <p:nvCxnSpPr>
            <p:cNvPr id="18" name="Straight Connector 17">
              <a:extLst>
                <a:ext uri="{FF2B5EF4-FFF2-40B4-BE49-F238E27FC236}">
                  <a16:creationId xmlns:a16="http://schemas.microsoft.com/office/drawing/2014/main" id="{3DE0D713-385C-42F2-9F13-781E25AEA932}"/>
                </a:ext>
              </a:extLst>
            </p:cNvPr>
            <p:cNvCxnSpPr/>
            <p:nvPr/>
          </p:nvCxnSpPr>
          <p:spPr>
            <a:xfrm>
              <a:off x="4691364" y="3939316"/>
              <a:ext cx="158958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0C8605C-4CEC-47AE-93A2-09C0169D264B}"/>
                </a:ext>
              </a:extLst>
            </p:cNvPr>
            <p:cNvCxnSpPr/>
            <p:nvPr/>
          </p:nvCxnSpPr>
          <p:spPr>
            <a:xfrm flipH="1">
              <a:off x="6290421" y="3939316"/>
              <a:ext cx="3400" cy="779100"/>
            </a:xfrm>
            <a:prstGeom prst="line">
              <a:avLst/>
            </a:prstGeom>
          </p:spPr>
          <p:style>
            <a:lnRef idx="2">
              <a:schemeClr val="accent5"/>
            </a:lnRef>
            <a:fillRef idx="0">
              <a:schemeClr val="accent5"/>
            </a:fillRef>
            <a:effectRef idx="1">
              <a:schemeClr val="accent5"/>
            </a:effectRef>
            <a:fontRef idx="minor">
              <a:schemeClr val="tx1"/>
            </a:fontRef>
          </p:style>
        </p:cxnSp>
        <p:graphicFrame>
          <p:nvGraphicFramePr>
            <p:cNvPr id="20" name="Object 19">
              <a:extLst>
                <a:ext uri="{FF2B5EF4-FFF2-40B4-BE49-F238E27FC236}">
                  <a16:creationId xmlns:a16="http://schemas.microsoft.com/office/drawing/2014/main" id="{A7045E07-2256-4372-87A2-2B688F31523A}"/>
                </a:ext>
              </a:extLst>
            </p:cNvPr>
            <p:cNvGraphicFramePr>
              <a:graphicFrameLocks noChangeAspect="1"/>
            </p:cNvGraphicFramePr>
            <p:nvPr>
              <p:extLst>
                <p:ext uri="{D42A27DB-BD31-4B8C-83A1-F6EECF244321}">
                  <p14:modId xmlns:p14="http://schemas.microsoft.com/office/powerpoint/2010/main" val="1734126767"/>
                </p:ext>
              </p:extLst>
            </p:nvPr>
          </p:nvGraphicFramePr>
          <p:xfrm>
            <a:off x="1247688" y="4364406"/>
            <a:ext cx="344149" cy="230666"/>
          </p:xfrm>
          <a:graphic>
            <a:graphicData uri="http://schemas.openxmlformats.org/presentationml/2006/ole">
              <mc:AlternateContent xmlns:mc="http://schemas.openxmlformats.org/markup-compatibility/2006">
                <mc:Choice xmlns:v="urn:schemas-microsoft-com:vml" Requires="v">
                  <p:oleObj spid="_x0000_s60554" name="Equation" r:id="rId7" imgW="190440" imgH="266400" progId="Equation.DSMT4">
                    <p:embed/>
                  </p:oleObj>
                </mc:Choice>
                <mc:Fallback>
                  <p:oleObj name="Equation" r:id="rId7" imgW="190440" imgH="266400" progId="Equation.DSMT4">
                    <p:embed/>
                    <p:pic>
                      <p:nvPicPr>
                        <p:cNvPr id="134" name="Object 133"/>
                        <p:cNvPicPr>
                          <a:picLocks noChangeAspect="1" noChangeArrowheads="1"/>
                        </p:cNvPicPr>
                        <p:nvPr/>
                      </p:nvPicPr>
                      <p:blipFill>
                        <a:blip r:embed="rId8"/>
                        <a:srcRect/>
                        <a:stretch>
                          <a:fillRect/>
                        </a:stretch>
                      </p:blipFill>
                      <p:spPr bwMode="auto">
                        <a:xfrm>
                          <a:off x="1247688" y="4364406"/>
                          <a:ext cx="344149" cy="230666"/>
                        </a:xfrm>
                        <a:prstGeom prst="rect">
                          <a:avLst/>
                        </a:prstGeom>
                        <a:noFill/>
                        <a:ln>
                          <a:noFill/>
                        </a:ln>
                      </p:spPr>
                    </p:pic>
                  </p:oleObj>
                </mc:Fallback>
              </mc:AlternateContent>
            </a:graphicData>
          </a:graphic>
        </p:graphicFrame>
        <p:graphicFrame>
          <p:nvGraphicFramePr>
            <p:cNvPr id="21" name="Object 20">
              <a:extLst>
                <a:ext uri="{FF2B5EF4-FFF2-40B4-BE49-F238E27FC236}">
                  <a16:creationId xmlns:a16="http://schemas.microsoft.com/office/drawing/2014/main" id="{10139420-0017-4902-B10A-10985159FA16}"/>
                </a:ext>
              </a:extLst>
            </p:cNvPr>
            <p:cNvGraphicFramePr>
              <a:graphicFrameLocks noChangeAspect="1"/>
            </p:cNvGraphicFramePr>
            <p:nvPr>
              <p:extLst>
                <p:ext uri="{D42A27DB-BD31-4B8C-83A1-F6EECF244321}">
                  <p14:modId xmlns:p14="http://schemas.microsoft.com/office/powerpoint/2010/main" val="1131992705"/>
                </p:ext>
              </p:extLst>
            </p:nvPr>
          </p:nvGraphicFramePr>
          <p:xfrm>
            <a:off x="2878718" y="4810137"/>
            <a:ext cx="344149" cy="230666"/>
          </p:xfrm>
          <a:graphic>
            <a:graphicData uri="http://schemas.openxmlformats.org/presentationml/2006/ole">
              <mc:AlternateContent xmlns:mc="http://schemas.openxmlformats.org/markup-compatibility/2006">
                <mc:Choice xmlns:v="urn:schemas-microsoft-com:vml" Requires="v">
                  <p:oleObj spid="_x0000_s60555" name="Equation" r:id="rId9" imgW="190440" imgH="266400" progId="Equation.DSMT4">
                    <p:embed/>
                  </p:oleObj>
                </mc:Choice>
                <mc:Fallback>
                  <p:oleObj name="Equation" r:id="rId9" imgW="190440" imgH="266400" progId="Equation.DSMT4">
                    <p:embed/>
                    <p:pic>
                      <p:nvPicPr>
                        <p:cNvPr id="135" name="Object 134"/>
                        <p:cNvPicPr>
                          <a:picLocks noChangeAspect="1" noChangeArrowheads="1"/>
                        </p:cNvPicPr>
                        <p:nvPr/>
                      </p:nvPicPr>
                      <p:blipFill>
                        <a:blip r:embed="rId10"/>
                        <a:srcRect/>
                        <a:stretch>
                          <a:fillRect/>
                        </a:stretch>
                      </p:blipFill>
                      <p:spPr bwMode="auto">
                        <a:xfrm>
                          <a:off x="2878718" y="4810137"/>
                          <a:ext cx="344149" cy="230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a:extLst>
                <a:ext uri="{FF2B5EF4-FFF2-40B4-BE49-F238E27FC236}">
                  <a16:creationId xmlns:a16="http://schemas.microsoft.com/office/drawing/2014/main" id="{0CDDA05D-BA39-48B1-8E7A-F9ACF0A15E46}"/>
                </a:ext>
              </a:extLst>
            </p:cNvPr>
            <p:cNvGraphicFramePr>
              <a:graphicFrameLocks noChangeAspect="1"/>
            </p:cNvGraphicFramePr>
            <p:nvPr>
              <p:extLst>
                <p:ext uri="{D42A27DB-BD31-4B8C-83A1-F6EECF244321}">
                  <p14:modId xmlns:p14="http://schemas.microsoft.com/office/powerpoint/2010/main" val="1700525838"/>
                </p:ext>
              </p:extLst>
            </p:nvPr>
          </p:nvGraphicFramePr>
          <p:xfrm>
            <a:off x="3725241" y="5207990"/>
            <a:ext cx="344149" cy="230666"/>
          </p:xfrm>
          <a:graphic>
            <a:graphicData uri="http://schemas.openxmlformats.org/presentationml/2006/ole">
              <mc:AlternateContent xmlns:mc="http://schemas.openxmlformats.org/markup-compatibility/2006">
                <mc:Choice xmlns:v="urn:schemas-microsoft-com:vml" Requires="v">
                  <p:oleObj spid="_x0000_s60556" name="Equation" r:id="rId11" imgW="190440" imgH="266400" progId="Equation.DSMT4">
                    <p:embed/>
                  </p:oleObj>
                </mc:Choice>
                <mc:Fallback>
                  <p:oleObj name="Equation" r:id="rId11" imgW="190440" imgH="266400" progId="Equation.DSMT4">
                    <p:embed/>
                    <p:pic>
                      <p:nvPicPr>
                        <p:cNvPr id="136" name="Object 135"/>
                        <p:cNvPicPr>
                          <a:picLocks noChangeAspect="1" noChangeArrowheads="1"/>
                        </p:cNvPicPr>
                        <p:nvPr/>
                      </p:nvPicPr>
                      <p:blipFill>
                        <a:blip r:embed="rId12"/>
                        <a:srcRect/>
                        <a:stretch>
                          <a:fillRect/>
                        </a:stretch>
                      </p:blipFill>
                      <p:spPr bwMode="auto">
                        <a:xfrm>
                          <a:off x="3725241" y="5207990"/>
                          <a:ext cx="344149" cy="230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a:extLst>
                <a:ext uri="{FF2B5EF4-FFF2-40B4-BE49-F238E27FC236}">
                  <a16:creationId xmlns:a16="http://schemas.microsoft.com/office/drawing/2014/main" id="{E7D9C4ED-8604-491F-AFAE-54574FFAD6C3}"/>
                </a:ext>
              </a:extLst>
            </p:cNvPr>
            <p:cNvCxnSpPr/>
            <p:nvPr/>
          </p:nvCxnSpPr>
          <p:spPr>
            <a:xfrm flipH="1">
              <a:off x="4691364" y="3939316"/>
              <a:ext cx="4755" cy="779100"/>
            </a:xfrm>
            <a:prstGeom prst="line">
              <a:avLst/>
            </a:prstGeom>
          </p:spPr>
          <p:style>
            <a:lnRef idx="2">
              <a:schemeClr val="accent5"/>
            </a:lnRef>
            <a:fillRef idx="0">
              <a:schemeClr val="accent5"/>
            </a:fillRef>
            <a:effectRef idx="1">
              <a:schemeClr val="accent5"/>
            </a:effectRef>
            <a:fontRef idx="minor">
              <a:schemeClr val="tx1"/>
            </a:fontRef>
          </p:style>
        </p:cxnSp>
        <p:graphicFrame>
          <p:nvGraphicFramePr>
            <p:cNvPr id="24" name="Object 23">
              <a:extLst>
                <a:ext uri="{FF2B5EF4-FFF2-40B4-BE49-F238E27FC236}">
                  <a16:creationId xmlns:a16="http://schemas.microsoft.com/office/drawing/2014/main" id="{BE5A7CB5-FA2B-441D-A0B6-089BB1E5C4B9}"/>
                </a:ext>
              </a:extLst>
            </p:cNvPr>
            <p:cNvGraphicFramePr>
              <a:graphicFrameLocks noChangeAspect="1"/>
            </p:cNvGraphicFramePr>
            <p:nvPr>
              <p:extLst>
                <p:ext uri="{D42A27DB-BD31-4B8C-83A1-F6EECF244321}">
                  <p14:modId xmlns:p14="http://schemas.microsoft.com/office/powerpoint/2010/main" val="1318495083"/>
                </p:ext>
              </p:extLst>
            </p:nvPr>
          </p:nvGraphicFramePr>
          <p:xfrm>
            <a:off x="4389404" y="4206912"/>
            <a:ext cx="344149" cy="230666"/>
          </p:xfrm>
          <a:graphic>
            <a:graphicData uri="http://schemas.openxmlformats.org/presentationml/2006/ole">
              <mc:AlternateContent xmlns:mc="http://schemas.openxmlformats.org/markup-compatibility/2006">
                <mc:Choice xmlns:v="urn:schemas-microsoft-com:vml" Requires="v">
                  <p:oleObj spid="_x0000_s60557" name="Equation" r:id="rId13" imgW="190440" imgH="266400" progId="Equation.DSMT4">
                    <p:embed/>
                  </p:oleObj>
                </mc:Choice>
                <mc:Fallback>
                  <p:oleObj name="Equation" r:id="rId13" imgW="190440" imgH="266400" progId="Equation.DSMT4">
                    <p:embed/>
                    <p:pic>
                      <p:nvPicPr>
                        <p:cNvPr id="138" name="Object 137"/>
                        <p:cNvPicPr>
                          <a:picLocks noChangeAspect="1" noChangeArrowheads="1"/>
                        </p:cNvPicPr>
                        <p:nvPr/>
                      </p:nvPicPr>
                      <p:blipFill>
                        <a:blip r:embed="rId14"/>
                        <a:srcRect/>
                        <a:stretch>
                          <a:fillRect/>
                        </a:stretch>
                      </p:blipFill>
                      <p:spPr bwMode="auto">
                        <a:xfrm>
                          <a:off x="4389404" y="4206912"/>
                          <a:ext cx="344149" cy="230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a:extLst>
                <a:ext uri="{FF2B5EF4-FFF2-40B4-BE49-F238E27FC236}">
                  <a16:creationId xmlns:a16="http://schemas.microsoft.com/office/drawing/2014/main" id="{9030747F-E032-4E1B-8728-3C0FF26422F4}"/>
                </a:ext>
              </a:extLst>
            </p:cNvPr>
            <p:cNvGraphicFramePr>
              <a:graphicFrameLocks noChangeAspect="1"/>
            </p:cNvGraphicFramePr>
            <p:nvPr>
              <p:extLst>
                <p:ext uri="{D42A27DB-BD31-4B8C-83A1-F6EECF244321}">
                  <p14:modId xmlns:p14="http://schemas.microsoft.com/office/powerpoint/2010/main" val="1177837000"/>
                </p:ext>
              </p:extLst>
            </p:nvPr>
          </p:nvGraphicFramePr>
          <p:xfrm>
            <a:off x="5351086" y="3697306"/>
            <a:ext cx="344149" cy="230666"/>
          </p:xfrm>
          <a:graphic>
            <a:graphicData uri="http://schemas.openxmlformats.org/presentationml/2006/ole">
              <mc:AlternateContent xmlns:mc="http://schemas.openxmlformats.org/markup-compatibility/2006">
                <mc:Choice xmlns:v="urn:schemas-microsoft-com:vml" Requires="v">
                  <p:oleObj spid="_x0000_s60558" name="Equation" r:id="rId15" imgW="190440" imgH="266400" progId="Equation.DSMT4">
                    <p:embed/>
                  </p:oleObj>
                </mc:Choice>
                <mc:Fallback>
                  <p:oleObj name="Equation" r:id="rId15" imgW="190440" imgH="266400" progId="Equation.DSMT4">
                    <p:embed/>
                    <p:pic>
                      <p:nvPicPr>
                        <p:cNvPr id="139" name="Object 138"/>
                        <p:cNvPicPr>
                          <a:picLocks noChangeAspect="1" noChangeArrowheads="1"/>
                        </p:cNvPicPr>
                        <p:nvPr/>
                      </p:nvPicPr>
                      <p:blipFill>
                        <a:blip r:embed="rId16"/>
                        <a:srcRect/>
                        <a:stretch>
                          <a:fillRect/>
                        </a:stretch>
                      </p:blipFill>
                      <p:spPr bwMode="auto">
                        <a:xfrm>
                          <a:off x="5351086" y="3697306"/>
                          <a:ext cx="344149" cy="230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6" name="Group 25">
              <a:extLst>
                <a:ext uri="{FF2B5EF4-FFF2-40B4-BE49-F238E27FC236}">
                  <a16:creationId xmlns:a16="http://schemas.microsoft.com/office/drawing/2014/main" id="{F042FE07-3072-4127-86B7-17B3E78E753A}"/>
                </a:ext>
              </a:extLst>
            </p:cNvPr>
            <p:cNvGrpSpPr/>
            <p:nvPr/>
          </p:nvGrpSpPr>
          <p:grpSpPr>
            <a:xfrm>
              <a:off x="1578712" y="4194449"/>
              <a:ext cx="4028597" cy="845688"/>
              <a:chOff x="1098724" y="3564756"/>
              <a:chExt cx="5184707" cy="1088380"/>
            </a:xfrm>
          </p:grpSpPr>
          <p:sp>
            <p:nvSpPr>
              <p:cNvPr id="41" name="Flowchart: Connector 40">
                <a:extLst>
                  <a:ext uri="{FF2B5EF4-FFF2-40B4-BE49-F238E27FC236}">
                    <a16:creationId xmlns:a16="http://schemas.microsoft.com/office/drawing/2014/main" id="{3DB5FB2B-A36C-4D85-BAFF-954F43D600C6}"/>
                  </a:ext>
                </a:extLst>
              </p:cNvPr>
              <p:cNvSpPr/>
              <p:nvPr/>
            </p:nvSpPr>
            <p:spPr>
              <a:xfrm>
                <a:off x="1098724" y="3925695"/>
                <a:ext cx="311844" cy="270030"/>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a:t>
                </a:r>
                <a:endParaRPr lang="vi-VN" sz="2400" dirty="0"/>
              </a:p>
            </p:txBody>
          </p:sp>
          <p:sp>
            <p:nvSpPr>
              <p:cNvPr id="42" name="Flowchart: Connector 41">
                <a:extLst>
                  <a:ext uri="{FF2B5EF4-FFF2-40B4-BE49-F238E27FC236}">
                    <a16:creationId xmlns:a16="http://schemas.microsoft.com/office/drawing/2014/main" id="{C9CDD92D-49D8-4FAE-A9A4-EC3351FD4A3E}"/>
                  </a:ext>
                </a:extLst>
              </p:cNvPr>
              <p:cNvSpPr/>
              <p:nvPr/>
            </p:nvSpPr>
            <p:spPr>
              <a:xfrm>
                <a:off x="5971587" y="3564756"/>
                <a:ext cx="311844" cy="270030"/>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a:t>
                </a:r>
                <a:endParaRPr lang="vi-VN" sz="2400" dirty="0"/>
              </a:p>
            </p:txBody>
          </p:sp>
          <p:sp>
            <p:nvSpPr>
              <p:cNvPr id="43" name="Flowchart: Connector 42">
                <a:extLst>
                  <a:ext uri="{FF2B5EF4-FFF2-40B4-BE49-F238E27FC236}">
                    <a16:creationId xmlns:a16="http://schemas.microsoft.com/office/drawing/2014/main" id="{3587396A-5A1A-47D9-ABB5-6585C441F917}"/>
                  </a:ext>
                </a:extLst>
              </p:cNvPr>
              <p:cNvSpPr/>
              <p:nvPr/>
            </p:nvSpPr>
            <p:spPr>
              <a:xfrm>
                <a:off x="2682900" y="4318496"/>
                <a:ext cx="311844" cy="270030"/>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a:t>
                </a:r>
                <a:endParaRPr lang="vi-VN" sz="2000" dirty="0"/>
              </a:p>
            </p:txBody>
          </p:sp>
          <p:sp>
            <p:nvSpPr>
              <p:cNvPr id="44" name="Flowchart: Connector 43">
                <a:extLst>
                  <a:ext uri="{FF2B5EF4-FFF2-40B4-BE49-F238E27FC236}">
                    <a16:creationId xmlns:a16="http://schemas.microsoft.com/office/drawing/2014/main" id="{1646F0F2-856F-4B16-8163-56AB618F114E}"/>
                  </a:ext>
                </a:extLst>
              </p:cNvPr>
              <p:cNvSpPr/>
              <p:nvPr/>
            </p:nvSpPr>
            <p:spPr>
              <a:xfrm>
                <a:off x="3851920" y="4383106"/>
                <a:ext cx="311844" cy="270030"/>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a:t>
                </a:r>
                <a:endParaRPr lang="vi-VN" sz="2000" dirty="0"/>
              </a:p>
            </p:txBody>
          </p:sp>
        </p:grpSp>
        <p:grpSp>
          <p:nvGrpSpPr>
            <p:cNvPr id="27" name="Group 26">
              <a:extLst>
                <a:ext uri="{FF2B5EF4-FFF2-40B4-BE49-F238E27FC236}">
                  <a16:creationId xmlns:a16="http://schemas.microsoft.com/office/drawing/2014/main" id="{E0620DFD-B1C7-47C1-B5BC-E29016F8E44F}"/>
                </a:ext>
              </a:extLst>
            </p:cNvPr>
            <p:cNvGrpSpPr/>
            <p:nvPr/>
          </p:nvGrpSpPr>
          <p:grpSpPr>
            <a:xfrm>
              <a:off x="1506282" y="5829815"/>
              <a:ext cx="6020112" cy="658695"/>
              <a:chOff x="1005508" y="5453409"/>
              <a:chExt cx="7747739" cy="847725"/>
            </a:xfrm>
          </p:grpSpPr>
          <p:cxnSp>
            <p:nvCxnSpPr>
              <p:cNvPr id="39" name="Straight Connector 38">
                <a:extLst>
                  <a:ext uri="{FF2B5EF4-FFF2-40B4-BE49-F238E27FC236}">
                    <a16:creationId xmlns:a16="http://schemas.microsoft.com/office/drawing/2014/main" id="{01BF996E-D59D-4F23-B483-17B69F6C3DB0}"/>
                  </a:ext>
                </a:extLst>
              </p:cNvPr>
              <p:cNvCxnSpPr/>
              <p:nvPr/>
            </p:nvCxnSpPr>
            <p:spPr>
              <a:xfrm>
                <a:off x="1005508" y="5877272"/>
                <a:ext cx="61492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40" name="Picture 31">
                <a:extLst>
                  <a:ext uri="{FF2B5EF4-FFF2-40B4-BE49-F238E27FC236}">
                    <a16:creationId xmlns:a16="http://schemas.microsoft.com/office/drawing/2014/main" id="{AF469488-EDE5-427B-8D3E-2CEA346322F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19722" y="5453409"/>
                <a:ext cx="153352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28" name="Straight Connector 27">
              <a:extLst>
                <a:ext uri="{FF2B5EF4-FFF2-40B4-BE49-F238E27FC236}">
                  <a16:creationId xmlns:a16="http://schemas.microsoft.com/office/drawing/2014/main" id="{75799C1D-BDB7-4DDD-B52B-A1F5243C423B}"/>
                </a:ext>
              </a:extLst>
            </p:cNvPr>
            <p:cNvCxnSpPr/>
            <p:nvPr/>
          </p:nvCxnSpPr>
          <p:spPr>
            <a:xfrm>
              <a:off x="2277019" y="4713902"/>
              <a:ext cx="0" cy="1445261"/>
            </a:xfrm>
            <a:prstGeom prst="line">
              <a:avLst/>
            </a:prstGeom>
            <a:ln>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29" name="Arc 28">
              <a:extLst>
                <a:ext uri="{FF2B5EF4-FFF2-40B4-BE49-F238E27FC236}">
                  <a16:creationId xmlns:a16="http://schemas.microsoft.com/office/drawing/2014/main" id="{16908BA8-D3E3-4079-85BB-5183EA81A8BA}"/>
                </a:ext>
              </a:extLst>
            </p:cNvPr>
            <p:cNvSpPr/>
            <p:nvPr/>
          </p:nvSpPr>
          <p:spPr>
            <a:xfrm flipV="1">
              <a:off x="1440486" y="5488636"/>
              <a:ext cx="1734298" cy="951066"/>
            </a:xfrm>
            <a:prstGeom prst="arc">
              <a:avLst>
                <a:gd name="adj1" fmla="val 11617137"/>
                <a:gd name="adj2" fmla="val 16003212"/>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cxnSp>
          <p:nvCxnSpPr>
            <p:cNvPr id="30" name="Straight Connector 29">
              <a:extLst>
                <a:ext uri="{FF2B5EF4-FFF2-40B4-BE49-F238E27FC236}">
                  <a16:creationId xmlns:a16="http://schemas.microsoft.com/office/drawing/2014/main" id="{C0A0CD74-2A4E-4DCF-8904-B216CEB93472}"/>
                </a:ext>
              </a:extLst>
            </p:cNvPr>
            <p:cNvCxnSpPr/>
            <p:nvPr/>
          </p:nvCxnSpPr>
          <p:spPr>
            <a:xfrm flipH="1">
              <a:off x="2283092" y="6158648"/>
              <a:ext cx="5596" cy="281054"/>
            </a:xfrm>
            <a:prstGeom prst="line">
              <a:avLst/>
            </a:prstGeom>
          </p:spPr>
          <p:style>
            <a:lnRef idx="2">
              <a:schemeClr val="accent5"/>
            </a:lnRef>
            <a:fillRef idx="0">
              <a:schemeClr val="accent5"/>
            </a:fillRef>
            <a:effectRef idx="1">
              <a:schemeClr val="accent5"/>
            </a:effectRef>
            <a:fontRef idx="minor">
              <a:schemeClr val="tx1"/>
            </a:fontRef>
          </p:style>
        </p:cxnSp>
        <p:sp>
          <p:nvSpPr>
            <p:cNvPr id="31" name="Arc 30">
              <a:extLst>
                <a:ext uri="{FF2B5EF4-FFF2-40B4-BE49-F238E27FC236}">
                  <a16:creationId xmlns:a16="http://schemas.microsoft.com/office/drawing/2014/main" id="{7A020436-D042-4AC2-8DD9-7EB6F1D9A45F}"/>
                </a:ext>
              </a:extLst>
            </p:cNvPr>
            <p:cNvSpPr/>
            <p:nvPr/>
          </p:nvSpPr>
          <p:spPr>
            <a:xfrm flipV="1">
              <a:off x="1442931" y="5487747"/>
              <a:ext cx="1734298" cy="951066"/>
            </a:xfrm>
            <a:prstGeom prst="arc">
              <a:avLst>
                <a:gd name="adj1" fmla="val 15935092"/>
                <a:gd name="adj2" fmla="val 20780485"/>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aphicFrame>
          <p:nvGraphicFramePr>
            <p:cNvPr id="32" name="Object 31">
              <a:extLst>
                <a:ext uri="{FF2B5EF4-FFF2-40B4-BE49-F238E27FC236}">
                  <a16:creationId xmlns:a16="http://schemas.microsoft.com/office/drawing/2014/main" id="{CF31A09C-9307-4B46-BC39-7D705D3667CB}"/>
                </a:ext>
              </a:extLst>
            </p:cNvPr>
            <p:cNvGraphicFramePr>
              <a:graphicFrameLocks noChangeAspect="1"/>
            </p:cNvGraphicFramePr>
            <p:nvPr>
              <p:extLst>
                <p:ext uri="{D42A27DB-BD31-4B8C-83A1-F6EECF244321}">
                  <p14:modId xmlns:p14="http://schemas.microsoft.com/office/powerpoint/2010/main" val="3353401221"/>
                </p:ext>
              </p:extLst>
            </p:nvPr>
          </p:nvGraphicFramePr>
          <p:xfrm>
            <a:off x="2232426" y="6505136"/>
            <a:ext cx="229433" cy="230666"/>
          </p:xfrm>
          <a:graphic>
            <a:graphicData uri="http://schemas.openxmlformats.org/presentationml/2006/ole">
              <mc:AlternateContent xmlns:mc="http://schemas.openxmlformats.org/markup-compatibility/2006">
                <mc:Choice xmlns:v="urn:schemas-microsoft-com:vml" Requires="v">
                  <p:oleObj spid="_x0000_s60559" name="Equation" r:id="rId18" imgW="126720" imgH="266400" progId="Equation.DSMT4">
                    <p:embed/>
                  </p:oleObj>
                </mc:Choice>
                <mc:Fallback>
                  <p:oleObj name="Equation" r:id="rId18" imgW="126720" imgH="266400" progId="Equation.DSMT4">
                    <p:embed/>
                    <p:pic>
                      <p:nvPicPr>
                        <p:cNvPr id="154" name="Object 153"/>
                        <p:cNvPicPr>
                          <a:picLocks noChangeAspect="1" noChangeArrowheads="1"/>
                        </p:cNvPicPr>
                        <p:nvPr/>
                      </p:nvPicPr>
                      <p:blipFill>
                        <a:blip r:embed="rId19"/>
                        <a:srcRect/>
                        <a:stretch>
                          <a:fillRect/>
                        </a:stretch>
                      </p:blipFill>
                      <p:spPr bwMode="auto">
                        <a:xfrm>
                          <a:off x="2232426" y="6505136"/>
                          <a:ext cx="229433" cy="230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3" name="Straight Connector 32">
              <a:extLst>
                <a:ext uri="{FF2B5EF4-FFF2-40B4-BE49-F238E27FC236}">
                  <a16:creationId xmlns:a16="http://schemas.microsoft.com/office/drawing/2014/main" id="{66A6F7F0-2CF3-475B-8FF4-5821F06EEE2B}"/>
                </a:ext>
              </a:extLst>
            </p:cNvPr>
            <p:cNvCxnSpPr/>
            <p:nvPr/>
          </p:nvCxnSpPr>
          <p:spPr>
            <a:xfrm flipH="1">
              <a:off x="3111998" y="5655601"/>
              <a:ext cx="4754" cy="500233"/>
            </a:xfrm>
            <a:prstGeom prst="line">
              <a:avLst/>
            </a:prstGeom>
          </p:spPr>
          <p:style>
            <a:lnRef idx="2">
              <a:schemeClr val="accent5"/>
            </a:lnRef>
            <a:fillRef idx="0">
              <a:schemeClr val="accent5"/>
            </a:fillRef>
            <a:effectRef idx="1">
              <a:schemeClr val="accent5"/>
            </a:effectRef>
            <a:fontRef idx="minor">
              <a:schemeClr val="tx1"/>
            </a:fontRef>
          </p:style>
        </p:cxnSp>
        <p:graphicFrame>
          <p:nvGraphicFramePr>
            <p:cNvPr id="34" name="Object 33">
              <a:extLst>
                <a:ext uri="{FF2B5EF4-FFF2-40B4-BE49-F238E27FC236}">
                  <a16:creationId xmlns:a16="http://schemas.microsoft.com/office/drawing/2014/main" id="{C278C9EE-88F9-44AF-8B15-7114CCF302CE}"/>
                </a:ext>
              </a:extLst>
            </p:cNvPr>
            <p:cNvGraphicFramePr>
              <a:graphicFrameLocks noChangeAspect="1"/>
            </p:cNvGraphicFramePr>
            <p:nvPr>
              <p:extLst>
                <p:ext uri="{D42A27DB-BD31-4B8C-83A1-F6EECF244321}">
                  <p14:modId xmlns:p14="http://schemas.microsoft.com/office/powerpoint/2010/main" val="3298493506"/>
                </p:ext>
              </p:extLst>
            </p:nvPr>
          </p:nvGraphicFramePr>
          <p:xfrm>
            <a:off x="2879874" y="5790384"/>
            <a:ext cx="344149" cy="230666"/>
          </p:xfrm>
          <a:graphic>
            <a:graphicData uri="http://schemas.openxmlformats.org/presentationml/2006/ole">
              <mc:AlternateContent xmlns:mc="http://schemas.openxmlformats.org/markup-compatibility/2006">
                <mc:Choice xmlns:v="urn:schemas-microsoft-com:vml" Requires="v">
                  <p:oleObj spid="_x0000_s60560" name="Equation" r:id="rId20" imgW="190440" imgH="266400" progId="Equation.DSMT4">
                    <p:embed/>
                  </p:oleObj>
                </mc:Choice>
                <mc:Fallback>
                  <p:oleObj name="Equation" r:id="rId20" imgW="190440" imgH="266400" progId="Equation.DSMT4">
                    <p:embed/>
                    <p:pic>
                      <p:nvPicPr>
                        <p:cNvPr id="157" name="Object 156"/>
                        <p:cNvPicPr>
                          <a:picLocks noChangeAspect="1" noChangeArrowheads="1"/>
                        </p:cNvPicPr>
                        <p:nvPr/>
                      </p:nvPicPr>
                      <p:blipFill>
                        <a:blip r:embed="rId21"/>
                        <a:srcRect/>
                        <a:stretch>
                          <a:fillRect/>
                        </a:stretch>
                      </p:blipFill>
                      <p:spPr bwMode="auto">
                        <a:xfrm>
                          <a:off x="2879874" y="5790384"/>
                          <a:ext cx="344149" cy="230666"/>
                        </a:xfrm>
                        <a:prstGeom prst="rect">
                          <a:avLst/>
                        </a:prstGeom>
                        <a:noFill/>
                        <a:ln>
                          <a:noFill/>
                        </a:ln>
                      </p:spPr>
                    </p:pic>
                  </p:oleObj>
                </mc:Fallback>
              </mc:AlternateContent>
            </a:graphicData>
          </a:graphic>
        </p:graphicFrame>
        <p:cxnSp>
          <p:nvCxnSpPr>
            <p:cNvPr id="35" name="Straight Connector 34">
              <a:extLst>
                <a:ext uri="{FF2B5EF4-FFF2-40B4-BE49-F238E27FC236}">
                  <a16:creationId xmlns:a16="http://schemas.microsoft.com/office/drawing/2014/main" id="{DF7C13D6-4888-416E-8609-13935BF36F36}"/>
                </a:ext>
              </a:extLst>
            </p:cNvPr>
            <p:cNvCxnSpPr/>
            <p:nvPr/>
          </p:nvCxnSpPr>
          <p:spPr>
            <a:xfrm flipV="1">
              <a:off x="3102523" y="5319893"/>
              <a:ext cx="1591217" cy="34013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9ECC3A3-FAD2-4315-B0A8-4CE45BFC3875}"/>
                </a:ext>
              </a:extLst>
            </p:cNvPr>
            <p:cNvCxnSpPr/>
            <p:nvPr/>
          </p:nvCxnSpPr>
          <p:spPr>
            <a:xfrm flipH="1">
              <a:off x="4691364" y="5319893"/>
              <a:ext cx="2376" cy="838755"/>
            </a:xfrm>
            <a:prstGeom prst="line">
              <a:avLst/>
            </a:prstGeom>
          </p:spPr>
          <p:style>
            <a:lnRef idx="2">
              <a:schemeClr val="accent5"/>
            </a:lnRef>
            <a:fillRef idx="0">
              <a:schemeClr val="accent5"/>
            </a:fillRef>
            <a:effectRef idx="1">
              <a:schemeClr val="accent5"/>
            </a:effectRef>
            <a:fontRef idx="minor">
              <a:schemeClr val="tx1"/>
            </a:fontRef>
          </p:style>
        </p:cxnSp>
        <p:graphicFrame>
          <p:nvGraphicFramePr>
            <p:cNvPr id="37" name="Object 36">
              <a:extLst>
                <a:ext uri="{FF2B5EF4-FFF2-40B4-BE49-F238E27FC236}">
                  <a16:creationId xmlns:a16="http://schemas.microsoft.com/office/drawing/2014/main" id="{80EE5473-3D6A-431B-B8B2-E3739EC11011}"/>
                </a:ext>
              </a:extLst>
            </p:cNvPr>
            <p:cNvGraphicFramePr>
              <a:graphicFrameLocks noChangeAspect="1"/>
            </p:cNvGraphicFramePr>
            <p:nvPr>
              <p:extLst>
                <p:ext uri="{D42A27DB-BD31-4B8C-83A1-F6EECF244321}">
                  <p14:modId xmlns:p14="http://schemas.microsoft.com/office/powerpoint/2010/main" val="2524125377"/>
                </p:ext>
              </p:extLst>
            </p:nvPr>
          </p:nvGraphicFramePr>
          <p:xfrm>
            <a:off x="4501306" y="5581686"/>
            <a:ext cx="298510" cy="241768"/>
          </p:xfrm>
          <a:graphic>
            <a:graphicData uri="http://schemas.openxmlformats.org/presentationml/2006/ole">
              <mc:AlternateContent xmlns:mc="http://schemas.openxmlformats.org/markup-compatibility/2006">
                <mc:Choice xmlns:v="urn:schemas-microsoft-com:vml" Requires="v">
                  <p:oleObj spid="_x0000_s60561" name="Equation" r:id="rId22" imgW="164880" imgH="279360" progId="Equation.DSMT4">
                    <p:embed/>
                  </p:oleObj>
                </mc:Choice>
                <mc:Fallback>
                  <p:oleObj name="Equation" r:id="rId22" imgW="164880" imgH="279360" progId="Equation.DSMT4">
                    <p:embed/>
                    <p:pic>
                      <p:nvPicPr>
                        <p:cNvPr id="160" name="Object 159"/>
                        <p:cNvPicPr>
                          <a:picLocks noChangeAspect="1" noChangeArrowheads="1"/>
                        </p:cNvPicPr>
                        <p:nvPr/>
                      </p:nvPicPr>
                      <p:blipFill>
                        <a:blip r:embed="rId23"/>
                        <a:srcRect/>
                        <a:stretch>
                          <a:fillRect/>
                        </a:stretch>
                      </p:blipFill>
                      <p:spPr bwMode="auto">
                        <a:xfrm>
                          <a:off x="4501306" y="5581686"/>
                          <a:ext cx="298510" cy="241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8" name="Straight Connector 37">
              <a:extLst>
                <a:ext uri="{FF2B5EF4-FFF2-40B4-BE49-F238E27FC236}">
                  <a16:creationId xmlns:a16="http://schemas.microsoft.com/office/drawing/2014/main" id="{79BF403C-FA18-4C29-AAC6-D5708C34D614}"/>
                </a:ext>
              </a:extLst>
            </p:cNvPr>
            <p:cNvCxnSpPr/>
            <p:nvPr/>
          </p:nvCxnSpPr>
          <p:spPr>
            <a:xfrm>
              <a:off x="4691364" y="5324187"/>
              <a:ext cx="1589584" cy="83497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582C4B55-C41B-49BF-8084-F43D2576A738}"/>
              </a:ext>
            </a:extLst>
          </p:cNvPr>
          <p:cNvSpPr txBox="1"/>
          <p:nvPr/>
        </p:nvSpPr>
        <p:spPr>
          <a:xfrm>
            <a:off x="915224" y="1890932"/>
            <a:ext cx="9036496" cy="461665"/>
          </a:xfrm>
          <a:prstGeom prst="rect">
            <a:avLst/>
          </a:prstGeom>
          <a:noFill/>
        </p:spPr>
        <p:txBody>
          <a:bodyPr wrap="square" rtlCol="0">
            <a:spAutoFit/>
          </a:bodyPr>
          <a:lstStyle/>
          <a:p>
            <a:r>
              <a:rPr lang="en-US" sz="2400" b="1" i="1">
                <a:solidFill>
                  <a:srgbClr val="C00000"/>
                </a:solidFill>
                <a:latin typeface="Times New Roman" pitchFamily="18" charset="0"/>
                <a:cs typeface="Times New Roman" pitchFamily="18" charset="0"/>
              </a:rPr>
              <a:t>Ví dụ</a:t>
            </a:r>
            <a:r>
              <a:rPr lang="vi-VN" sz="2400" b="1" i="1">
                <a:solidFill>
                  <a:srgbClr val="C00000"/>
                </a:solidFill>
                <a:latin typeface="Times New Roman" pitchFamily="18" charset="0"/>
                <a:cs typeface="Times New Roman" pitchFamily="18" charset="0"/>
              </a:rPr>
              <a:t>:</a:t>
            </a:r>
            <a:endParaRPr lang="vi-VN" sz="2400" i="1" dirty="0">
              <a:solidFill>
                <a:srgbClr val="C00000"/>
              </a:solidFill>
              <a:latin typeface="+mj-lt"/>
              <a:cs typeface="Times New Roman" pitchFamily="18" charset="0"/>
            </a:endParaRPr>
          </a:p>
        </p:txBody>
      </p:sp>
      <p:sp>
        <p:nvSpPr>
          <p:cNvPr id="52" name="Title 1">
            <a:extLst>
              <a:ext uri="{FF2B5EF4-FFF2-40B4-BE49-F238E27FC236}">
                <a16:creationId xmlns:a16="http://schemas.microsoft.com/office/drawing/2014/main" id="{9B0EEDF4-3CD3-49F7-B285-5EE48D408AEC}"/>
              </a:ext>
            </a:extLst>
          </p:cNvPr>
          <p:cNvSpPr>
            <a:spLocks noGrp="1"/>
          </p:cNvSpPr>
          <p:nvPr>
            <p:ph type="title"/>
          </p:nvPr>
        </p:nvSpPr>
        <p:spPr>
          <a:xfrm>
            <a:off x="468949" y="852971"/>
            <a:ext cx="10168128" cy="517041"/>
          </a:xfrm>
        </p:spPr>
        <p:txBody>
          <a:bodyPr>
            <a:normAutofit/>
          </a:bodyPr>
          <a:lstStyle/>
          <a:p>
            <a:r>
              <a:rPr lang="en-US" sz="2400" b="1" i="1">
                <a:latin typeface="Times New Roman" panose="02020603050405020304" pitchFamily="18" charset="0"/>
                <a:cs typeface="Times New Roman" panose="02020603050405020304" pitchFamily="18" charset="0"/>
              </a:rPr>
              <a:t>7.5. </a:t>
            </a:r>
            <a:r>
              <a:rPr lang="en-US" sz="2400" b="1" i="1" dirty="0" err="1">
                <a:latin typeface="Times New Roman" panose="02020603050405020304" pitchFamily="18" charset="0"/>
                <a:cs typeface="Times New Roman" panose="02020603050405020304" pitchFamily="18" charset="0"/>
              </a:rPr>
              <a:t>Uốn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ngang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phẳng</a:t>
            </a:r>
            <a:endParaRPr lang="en-US" sz="2400" b="1" i="1" dirty="0">
              <a:latin typeface="Times New Roman" panose="02020603050405020304" pitchFamily="18" charset="0"/>
              <a:cs typeface="Times New Roman" panose="02020603050405020304" pitchFamily="18" charset="0"/>
            </a:endParaRPr>
          </a:p>
        </p:txBody>
      </p:sp>
      <p:pic>
        <p:nvPicPr>
          <p:cNvPr id="53" name="Picture 52">
            <a:extLst>
              <a:ext uri="{FF2B5EF4-FFF2-40B4-BE49-F238E27FC236}">
                <a16:creationId xmlns:a16="http://schemas.microsoft.com/office/drawing/2014/main" id="{2E704136-70D3-438D-9208-A4CF3C37ECE5}"/>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283215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barn(inVertical)">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DF2E6-4D6B-4AB1-A9BD-3668E248F333}"/>
              </a:ext>
            </a:extLst>
          </p:cNvPr>
          <p:cNvSpPr>
            <a:spLocks noGrp="1"/>
          </p:cNvSpPr>
          <p:nvPr>
            <p:ph type="title"/>
          </p:nvPr>
        </p:nvSpPr>
        <p:spPr>
          <a:xfrm>
            <a:off x="1011936" y="791198"/>
            <a:ext cx="10168128" cy="759457"/>
          </a:xfrm>
        </p:spPr>
        <p:txBody>
          <a:bodyPr>
            <a:normAutofit/>
          </a:bodyPr>
          <a:lstStyle/>
          <a:p>
            <a:r>
              <a:rPr lang="en-AU" sz="2400" b="1" i="1" dirty="0">
                <a:latin typeface="Times New Roman" panose="02020603050405020304" pitchFamily="18" charset="0"/>
                <a:cs typeface="Times New Roman" panose="02020603050405020304" pitchFamily="18" charset="0"/>
              </a:rPr>
              <a:t>7.1. </a:t>
            </a:r>
            <a:r>
              <a:rPr lang="en-AU" sz="2400" b="1" i="1" dirty="0" err="1">
                <a:latin typeface="Times New Roman" panose="02020603050405020304" pitchFamily="18" charset="0"/>
                <a:cs typeface="Times New Roman" panose="02020603050405020304" pitchFamily="18" charset="0"/>
              </a:rPr>
              <a:t>Khái</a:t>
            </a:r>
            <a:r>
              <a:rPr lang="en-AU" sz="2400" b="1" i="1" dirty="0">
                <a:latin typeface="Times New Roman" panose="02020603050405020304" pitchFamily="18" charset="0"/>
                <a:cs typeface="Times New Roman" panose="02020603050405020304" pitchFamily="18" charset="0"/>
              </a:rPr>
              <a:t> </a:t>
            </a:r>
            <a:r>
              <a:rPr lang="en-AU" sz="2400" b="1" i="1" dirty="0" err="1">
                <a:latin typeface="Times New Roman" panose="02020603050405020304" pitchFamily="18" charset="0"/>
                <a:cs typeface="Times New Roman" panose="02020603050405020304" pitchFamily="18" charset="0"/>
              </a:rPr>
              <a:t>niệm</a:t>
            </a:r>
            <a:r>
              <a:rPr lang="en-AU" sz="2400" b="1" i="1" dirty="0">
                <a:latin typeface="Times New Roman" panose="02020603050405020304" pitchFamily="18" charset="0"/>
                <a:cs typeface="Times New Roman" panose="02020603050405020304" pitchFamily="18" charset="0"/>
              </a:rPr>
              <a:t> </a:t>
            </a:r>
            <a:r>
              <a:rPr lang="en-AU" sz="2400" b="1" i="1" dirty="0" err="1">
                <a:latin typeface="Times New Roman" panose="02020603050405020304" pitchFamily="18" charset="0"/>
                <a:cs typeface="Times New Roman" panose="02020603050405020304" pitchFamily="18" charset="0"/>
              </a:rPr>
              <a:t>chung</a:t>
            </a:r>
            <a:endParaRPr lang="en-AU" sz="2400" b="1" i="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060903C-3DED-4248-AEBE-1770DBF91360}"/>
              </a:ext>
            </a:extLst>
          </p:cNvPr>
          <p:cNvSpPr>
            <a:spLocks noGrp="1"/>
          </p:cNvSpPr>
          <p:nvPr>
            <p:ph idx="1"/>
          </p:nvPr>
        </p:nvSpPr>
        <p:spPr>
          <a:xfrm>
            <a:off x="1115568" y="1576000"/>
            <a:ext cx="10168128" cy="1785622"/>
          </a:xfrm>
        </p:spPr>
        <p:txBody>
          <a:bodyPr>
            <a:normAutofit/>
          </a:bodyPr>
          <a:lstStyle/>
          <a:p>
            <a:pPr marL="0" indent="0" algn="just">
              <a:buNone/>
            </a:pP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thanh</a:t>
            </a:r>
            <a:r>
              <a:rPr lang="en-US" sz="2400">
                <a:latin typeface="Times New Roman" panose="02020603050405020304" pitchFamily="18" charset="0"/>
                <a:cs typeface="Times New Roman" panose="02020603050405020304" pitchFamily="18" charset="0"/>
              </a:rPr>
              <a:t> có </a:t>
            </a:r>
            <a:r>
              <a:rPr lang="en-US" sz="2400" dirty="0" err="1">
                <a:latin typeface="Times New Roman" panose="02020603050405020304" pitchFamily="18" charset="0"/>
                <a:cs typeface="Times New Roman" panose="02020603050405020304" pitchFamily="18" charset="0"/>
              </a:rPr>
              <a:t>trục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cong</a:t>
            </a:r>
            <a:r>
              <a:rPr lang="en-US" sz="2400" dirty="0">
                <a:latin typeface="Times New Roman" panose="02020603050405020304" pitchFamily="18" charset="0"/>
                <a:cs typeface="Times New Roman" panose="02020603050405020304" pitchFamily="18" charset="0"/>
              </a:rPr>
              <a:t> khi </a:t>
            </a:r>
            <a:r>
              <a:rPr lang="en-US" sz="2400" dirty="0" err="1">
                <a:latin typeface="Times New Roman" panose="02020603050405020304" pitchFamily="18" charset="0"/>
                <a:cs typeface="Times New Roman" panose="02020603050405020304" pitchFamily="18" charset="0"/>
              </a:rPr>
              <a:t>chịu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r>
              <a:rPr lang="en-US" sz="2400" dirty="0">
                <a:latin typeface="Times New Roman" panose="02020603050405020304" pitchFamily="18" charset="0"/>
                <a:cs typeface="Times New Roman" panose="02020603050405020304" pitchFamily="18" charset="0"/>
              </a:rPr>
              <a:t>. </a:t>
            </a:r>
          </a:p>
          <a:p>
            <a:pPr marL="0" indent="0">
              <a:buNone/>
            </a:pPr>
            <a:r>
              <a:rPr lang="vi-VN" sz="2400" spc="-5" dirty="0">
                <a:solidFill>
                  <a:srgbClr val="FF0000"/>
                </a:solidFill>
                <a:latin typeface="Times New Roman" panose="02020603050405020304" pitchFamily="18" charset="0"/>
                <a:cs typeface="Times New Roman" panose="02020603050405020304" pitchFamily="18" charset="0"/>
              </a:rPr>
              <a:t>Biến dạng uốn: </a:t>
            </a:r>
            <a:r>
              <a:rPr lang="vi-VN" sz="2400" spc="-5" dirty="0">
                <a:latin typeface="Times New Roman" panose="02020603050405020304" pitchFamily="18" charset="0"/>
                <a:cs typeface="Times New Roman" panose="02020603050405020304" pitchFamily="18" charset="0"/>
              </a:rPr>
              <a:t>là biến dạng</a:t>
            </a:r>
            <a:r>
              <a:rPr lang="vi-VN" sz="2400" spc="-85" dirty="0">
                <a:latin typeface="Times New Roman" panose="02020603050405020304" pitchFamily="18" charset="0"/>
                <a:cs typeface="Times New Roman" panose="02020603050405020304" pitchFamily="18" charset="0"/>
              </a:rPr>
              <a:t> </a:t>
            </a:r>
            <a:r>
              <a:rPr lang="vi-VN" sz="2400" spc="-5" dirty="0">
                <a:latin typeface="Times New Roman" panose="02020603050405020304" pitchFamily="18" charset="0"/>
                <a:cs typeface="Times New Roman" panose="02020603050405020304" pitchFamily="18" charset="0"/>
              </a:rPr>
              <a:t>làm</a:t>
            </a:r>
            <a:r>
              <a:rPr lang="vi-VN" sz="2400" spc="-85" dirty="0">
                <a:latin typeface="Times New Roman" panose="02020603050405020304" pitchFamily="18" charset="0"/>
                <a:cs typeface="Times New Roman" panose="02020603050405020304" pitchFamily="18" charset="0"/>
              </a:rPr>
              <a:t> </a:t>
            </a:r>
            <a:r>
              <a:rPr lang="vi-VN" sz="2400" spc="-5" dirty="0">
                <a:latin typeface="Times New Roman" panose="02020603050405020304" pitchFamily="18" charset="0"/>
                <a:cs typeface="Times New Roman" panose="02020603050405020304" pitchFamily="18" charset="0"/>
              </a:rPr>
              <a:t>trục</a:t>
            </a:r>
            <a:r>
              <a:rPr lang="vi-VN" sz="2400" spc="-85"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thanh</a:t>
            </a:r>
            <a:r>
              <a:rPr lang="vi-VN" sz="2400" spc="-85" dirty="0">
                <a:latin typeface="Times New Roman" panose="02020603050405020304" pitchFamily="18" charset="0"/>
                <a:cs typeface="Times New Roman" panose="02020603050405020304" pitchFamily="18" charset="0"/>
              </a:rPr>
              <a:t> </a:t>
            </a:r>
            <a:r>
              <a:rPr lang="vi-VN" sz="2400" spc="-5" dirty="0">
                <a:latin typeface="Times New Roman" panose="02020603050405020304" pitchFamily="18" charset="0"/>
                <a:cs typeface="Times New Roman" panose="02020603050405020304" pitchFamily="18" charset="0"/>
              </a:rPr>
              <a:t>bị</a:t>
            </a:r>
            <a:r>
              <a:rPr lang="vi-VN" sz="2400" spc="-80" dirty="0">
                <a:latin typeface="Times New Roman" panose="02020603050405020304" pitchFamily="18" charset="0"/>
                <a:cs typeface="Times New Roman" panose="02020603050405020304" pitchFamily="18" charset="0"/>
              </a:rPr>
              <a:t> </a:t>
            </a:r>
            <a:r>
              <a:rPr lang="vi-VN" sz="2400" spc="-5" dirty="0">
                <a:latin typeface="Times New Roman" panose="02020603050405020304" pitchFamily="18" charset="0"/>
                <a:cs typeface="Times New Roman" panose="02020603050405020304" pitchFamily="18" charset="0"/>
              </a:rPr>
              <a:t>cong đi</a:t>
            </a:r>
            <a:r>
              <a:rPr lang="vi-VN" sz="2400" spc="-5">
                <a:latin typeface="Times New Roman" panose="02020603050405020304" pitchFamily="18" charset="0"/>
                <a:cs typeface="Times New Roman" panose="02020603050405020304" pitchFamily="18" charset="0"/>
              </a:rPr>
              <a:t>.</a:t>
            </a:r>
            <a:r>
              <a:rPr lang="vi-VN" sz="2400" spc="-75">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48B852BB-0B91-4AA7-8988-1D370E4A2140}"/>
              </a:ext>
            </a:extLst>
          </p:cNvPr>
          <p:cNvGrpSpPr/>
          <p:nvPr/>
        </p:nvGrpSpPr>
        <p:grpSpPr>
          <a:xfrm>
            <a:off x="3027468" y="3453059"/>
            <a:ext cx="6137063" cy="1459170"/>
            <a:chOff x="1351261" y="1883733"/>
            <a:chExt cx="6137063" cy="1459170"/>
          </a:xfrm>
        </p:grpSpPr>
        <p:sp>
          <p:nvSpPr>
            <p:cNvPr id="10" name="Line 39">
              <a:extLst>
                <a:ext uri="{FF2B5EF4-FFF2-40B4-BE49-F238E27FC236}">
                  <a16:creationId xmlns:a16="http://schemas.microsoft.com/office/drawing/2014/main" id="{209381DD-A799-4559-B70A-4EC0606DB30A}"/>
                </a:ext>
              </a:extLst>
            </p:cNvPr>
            <p:cNvSpPr>
              <a:spLocks noChangeShapeType="1"/>
            </p:cNvSpPr>
            <p:nvPr/>
          </p:nvSpPr>
          <p:spPr bwMode="auto">
            <a:xfrm>
              <a:off x="1351261" y="2808883"/>
              <a:ext cx="600196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11" name="Group 10">
              <a:extLst>
                <a:ext uri="{FF2B5EF4-FFF2-40B4-BE49-F238E27FC236}">
                  <a16:creationId xmlns:a16="http://schemas.microsoft.com/office/drawing/2014/main" id="{20E1E79B-F689-4CBC-B358-280E8B62C308}"/>
                </a:ext>
              </a:extLst>
            </p:cNvPr>
            <p:cNvGrpSpPr/>
            <p:nvPr/>
          </p:nvGrpSpPr>
          <p:grpSpPr>
            <a:xfrm>
              <a:off x="1988021" y="2819028"/>
              <a:ext cx="639763" cy="523875"/>
              <a:chOff x="1032173" y="2766021"/>
              <a:chExt cx="639763" cy="523875"/>
            </a:xfrm>
          </p:grpSpPr>
          <p:sp>
            <p:nvSpPr>
              <p:cNvPr id="34" name="Oval 40">
                <a:extLst>
                  <a:ext uri="{FF2B5EF4-FFF2-40B4-BE49-F238E27FC236}">
                    <a16:creationId xmlns:a16="http://schemas.microsoft.com/office/drawing/2014/main" id="{AC5EF24B-2866-4569-90A6-2C1135B34B7E}"/>
                  </a:ext>
                </a:extLst>
              </p:cNvPr>
              <p:cNvSpPr>
                <a:spLocks noChangeArrowheads="1"/>
              </p:cNvSpPr>
              <p:nvPr/>
            </p:nvSpPr>
            <p:spPr bwMode="auto">
              <a:xfrm>
                <a:off x="1306811" y="2766021"/>
                <a:ext cx="90488" cy="9048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5" name="AutoShape 42">
                <a:extLst>
                  <a:ext uri="{FF2B5EF4-FFF2-40B4-BE49-F238E27FC236}">
                    <a16:creationId xmlns:a16="http://schemas.microsoft.com/office/drawing/2014/main" id="{BACE251C-DB16-403F-A96C-AE177F6F5CA5}"/>
                  </a:ext>
                </a:extLst>
              </p:cNvPr>
              <p:cNvSpPr>
                <a:spLocks noChangeArrowheads="1"/>
              </p:cNvSpPr>
              <p:nvPr/>
            </p:nvSpPr>
            <p:spPr bwMode="auto">
              <a:xfrm>
                <a:off x="1240136" y="2854921"/>
                <a:ext cx="223838" cy="182563"/>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6" name="Oval 43">
                <a:extLst>
                  <a:ext uri="{FF2B5EF4-FFF2-40B4-BE49-F238E27FC236}">
                    <a16:creationId xmlns:a16="http://schemas.microsoft.com/office/drawing/2014/main" id="{A022F46D-AE38-4981-9586-8C3C817CA8BA}"/>
                  </a:ext>
                </a:extLst>
              </p:cNvPr>
              <p:cNvSpPr>
                <a:spLocks noChangeArrowheads="1"/>
              </p:cNvSpPr>
              <p:nvPr/>
            </p:nvSpPr>
            <p:spPr bwMode="auto">
              <a:xfrm>
                <a:off x="1168698" y="3024783"/>
                <a:ext cx="90488" cy="9048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7" name="Oval 44">
                <a:extLst>
                  <a:ext uri="{FF2B5EF4-FFF2-40B4-BE49-F238E27FC236}">
                    <a16:creationId xmlns:a16="http://schemas.microsoft.com/office/drawing/2014/main" id="{3C756C00-AC61-4678-BFE8-E70FF269FB3E}"/>
                  </a:ext>
                </a:extLst>
              </p:cNvPr>
              <p:cNvSpPr>
                <a:spLocks noChangeArrowheads="1"/>
              </p:cNvSpPr>
              <p:nvPr/>
            </p:nvSpPr>
            <p:spPr bwMode="auto">
              <a:xfrm>
                <a:off x="1422698" y="3024783"/>
                <a:ext cx="90488" cy="9048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8" name="Line 47">
                <a:extLst>
                  <a:ext uri="{FF2B5EF4-FFF2-40B4-BE49-F238E27FC236}">
                    <a16:creationId xmlns:a16="http://schemas.microsoft.com/office/drawing/2014/main" id="{99820E9A-2D0C-4D37-A900-FD1EFDA490E5}"/>
                  </a:ext>
                </a:extLst>
              </p:cNvPr>
              <p:cNvSpPr>
                <a:spLocks noChangeShapeType="1"/>
              </p:cNvSpPr>
              <p:nvPr/>
            </p:nvSpPr>
            <p:spPr bwMode="auto">
              <a:xfrm>
                <a:off x="1032173" y="3129558"/>
                <a:ext cx="6397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9" name="Rectangle 48" descr="Dark downward diagonal">
                <a:extLst>
                  <a:ext uri="{FF2B5EF4-FFF2-40B4-BE49-F238E27FC236}">
                    <a16:creationId xmlns:a16="http://schemas.microsoft.com/office/drawing/2014/main" id="{67660457-0DE6-49AD-A5E2-C3358C2FAC93}"/>
                  </a:ext>
                </a:extLst>
              </p:cNvPr>
              <p:cNvSpPr>
                <a:spLocks noChangeArrowheads="1"/>
              </p:cNvSpPr>
              <p:nvPr/>
            </p:nvSpPr>
            <p:spPr bwMode="auto">
              <a:xfrm>
                <a:off x="1057573" y="3151783"/>
                <a:ext cx="593725" cy="138113"/>
              </a:xfrm>
              <a:prstGeom prst="rect">
                <a:avLst/>
              </a:prstGeom>
              <a:pattFill prst="dkDnDiag">
                <a:fgClr>
                  <a:schemeClr val="accent2"/>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12" name="Group 11">
              <a:extLst>
                <a:ext uri="{FF2B5EF4-FFF2-40B4-BE49-F238E27FC236}">
                  <a16:creationId xmlns:a16="http://schemas.microsoft.com/office/drawing/2014/main" id="{71E929A5-C81C-43BE-A6F8-CC4335C744EE}"/>
                </a:ext>
              </a:extLst>
            </p:cNvPr>
            <p:cNvGrpSpPr/>
            <p:nvPr/>
          </p:nvGrpSpPr>
          <p:grpSpPr>
            <a:xfrm>
              <a:off x="5934050" y="2829694"/>
              <a:ext cx="639763" cy="482601"/>
              <a:chOff x="7047631" y="2770783"/>
              <a:chExt cx="639763" cy="482601"/>
            </a:xfrm>
          </p:grpSpPr>
          <p:sp>
            <p:nvSpPr>
              <p:cNvPr id="29" name="Oval 41">
                <a:extLst>
                  <a:ext uri="{FF2B5EF4-FFF2-40B4-BE49-F238E27FC236}">
                    <a16:creationId xmlns:a16="http://schemas.microsoft.com/office/drawing/2014/main" id="{E01CEEED-8902-4474-B884-4DD3C89559C2}"/>
                  </a:ext>
                </a:extLst>
              </p:cNvPr>
              <p:cNvSpPr>
                <a:spLocks noChangeArrowheads="1"/>
              </p:cNvSpPr>
              <p:nvPr/>
            </p:nvSpPr>
            <p:spPr bwMode="auto">
              <a:xfrm>
                <a:off x="7317506" y="2770783"/>
                <a:ext cx="90488" cy="9048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0" name="Oval 45">
                <a:extLst>
                  <a:ext uri="{FF2B5EF4-FFF2-40B4-BE49-F238E27FC236}">
                    <a16:creationId xmlns:a16="http://schemas.microsoft.com/office/drawing/2014/main" id="{87C6D907-7C80-493E-B5EB-7BE78D235F63}"/>
                  </a:ext>
                </a:extLst>
              </p:cNvPr>
              <p:cNvSpPr>
                <a:spLocks noChangeArrowheads="1"/>
              </p:cNvSpPr>
              <p:nvPr/>
            </p:nvSpPr>
            <p:spPr bwMode="auto">
              <a:xfrm>
                <a:off x="7331793" y="2991446"/>
                <a:ext cx="90488" cy="9048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1" name="Line 46">
                <a:extLst>
                  <a:ext uri="{FF2B5EF4-FFF2-40B4-BE49-F238E27FC236}">
                    <a16:creationId xmlns:a16="http://schemas.microsoft.com/office/drawing/2014/main" id="{E2071702-EA2D-481E-B0DD-BD9F0865784F}"/>
                  </a:ext>
                </a:extLst>
              </p:cNvPr>
              <p:cNvSpPr>
                <a:spLocks noChangeShapeType="1"/>
              </p:cNvSpPr>
              <p:nvPr/>
            </p:nvSpPr>
            <p:spPr bwMode="auto">
              <a:xfrm>
                <a:off x="7366718" y="2853333"/>
                <a:ext cx="0" cy="1365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 name="Line 49">
                <a:extLst>
                  <a:ext uri="{FF2B5EF4-FFF2-40B4-BE49-F238E27FC236}">
                    <a16:creationId xmlns:a16="http://schemas.microsoft.com/office/drawing/2014/main" id="{503E4F4B-E800-42D7-AFB9-079FFDC0B271}"/>
                  </a:ext>
                </a:extLst>
              </p:cNvPr>
              <p:cNvSpPr>
                <a:spLocks noChangeShapeType="1"/>
              </p:cNvSpPr>
              <p:nvPr/>
            </p:nvSpPr>
            <p:spPr bwMode="auto">
              <a:xfrm>
                <a:off x="7047631" y="3093046"/>
                <a:ext cx="6397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 name="Rectangle 50" descr="Dark downward diagonal">
                <a:extLst>
                  <a:ext uri="{FF2B5EF4-FFF2-40B4-BE49-F238E27FC236}">
                    <a16:creationId xmlns:a16="http://schemas.microsoft.com/office/drawing/2014/main" id="{86501C61-239E-428F-85F0-80A23A104481}"/>
                  </a:ext>
                </a:extLst>
              </p:cNvPr>
              <p:cNvSpPr>
                <a:spLocks noChangeArrowheads="1"/>
              </p:cNvSpPr>
              <p:nvPr/>
            </p:nvSpPr>
            <p:spPr bwMode="auto">
              <a:xfrm>
                <a:off x="7073031" y="3115271"/>
                <a:ext cx="593725" cy="138113"/>
              </a:xfrm>
              <a:prstGeom prst="rect">
                <a:avLst/>
              </a:prstGeom>
              <a:pattFill prst="dkDnDiag">
                <a:fgClr>
                  <a:schemeClr val="accent2"/>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13" name="Line 64">
              <a:extLst>
                <a:ext uri="{FF2B5EF4-FFF2-40B4-BE49-F238E27FC236}">
                  <a16:creationId xmlns:a16="http://schemas.microsoft.com/office/drawing/2014/main" id="{5D3EEE6D-0333-425F-9D03-61CDD7B82601}"/>
                </a:ext>
              </a:extLst>
            </p:cNvPr>
            <p:cNvSpPr>
              <a:spLocks noChangeShapeType="1"/>
            </p:cNvSpPr>
            <p:nvPr/>
          </p:nvSpPr>
          <p:spPr bwMode="auto">
            <a:xfrm>
              <a:off x="1365548" y="2194789"/>
              <a:ext cx="0" cy="621238"/>
            </a:xfrm>
            <a:prstGeom prst="line">
              <a:avLst/>
            </a:prstGeom>
            <a:noFill/>
            <a:ln w="34925">
              <a:solidFill>
                <a:srgbClr val="00B05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 name="Text Box 66">
              <a:extLst>
                <a:ext uri="{FF2B5EF4-FFF2-40B4-BE49-F238E27FC236}">
                  <a16:creationId xmlns:a16="http://schemas.microsoft.com/office/drawing/2014/main" id="{6E106C59-EE6C-443E-BF2E-CE73B0EE2CE3}"/>
                </a:ext>
              </a:extLst>
            </p:cNvPr>
            <p:cNvSpPr txBox="1">
              <a:spLocks noChangeArrowheads="1"/>
            </p:cNvSpPr>
            <p:nvPr/>
          </p:nvSpPr>
          <p:spPr bwMode="auto">
            <a:xfrm>
              <a:off x="1370383" y="2011560"/>
              <a:ext cx="540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00B050"/>
                  </a:solidFill>
                  <a:latin typeface="Times New Roman" pitchFamily="18" charset="0"/>
                </a:rPr>
                <a:t>P</a:t>
              </a:r>
              <a:endParaRPr lang="en-US" sz="2400" b="1" i="1" baseline="-25000" dirty="0">
                <a:solidFill>
                  <a:srgbClr val="00B050"/>
                </a:solidFill>
                <a:latin typeface="Times New Roman" pitchFamily="18" charset="0"/>
                <a:sym typeface="Symbol" pitchFamily="18" charset="2"/>
              </a:endParaRPr>
            </a:p>
          </p:txBody>
        </p:sp>
        <p:sp>
          <p:nvSpPr>
            <p:cNvPr id="15" name="Line 65">
              <a:extLst>
                <a:ext uri="{FF2B5EF4-FFF2-40B4-BE49-F238E27FC236}">
                  <a16:creationId xmlns:a16="http://schemas.microsoft.com/office/drawing/2014/main" id="{348433FC-F363-40B7-9FB3-FD5FCE476CB7}"/>
                </a:ext>
              </a:extLst>
            </p:cNvPr>
            <p:cNvSpPr>
              <a:spLocks noChangeShapeType="1"/>
            </p:cNvSpPr>
            <p:nvPr/>
          </p:nvSpPr>
          <p:spPr bwMode="auto">
            <a:xfrm flipH="1">
              <a:off x="3345431" y="2409839"/>
              <a:ext cx="399437" cy="410093"/>
            </a:xfrm>
            <a:prstGeom prst="line">
              <a:avLst/>
            </a:prstGeom>
            <a:noFill/>
            <a:ln w="28575">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 name="Line 65">
              <a:extLst>
                <a:ext uri="{FF2B5EF4-FFF2-40B4-BE49-F238E27FC236}">
                  <a16:creationId xmlns:a16="http://schemas.microsoft.com/office/drawing/2014/main" id="{AFEDA72F-23B6-4609-87F4-B80708A39E48}"/>
                </a:ext>
              </a:extLst>
            </p:cNvPr>
            <p:cNvSpPr>
              <a:spLocks noChangeShapeType="1"/>
            </p:cNvSpPr>
            <p:nvPr/>
          </p:nvSpPr>
          <p:spPr bwMode="auto">
            <a:xfrm flipH="1">
              <a:off x="4644008" y="2409839"/>
              <a:ext cx="399437" cy="410093"/>
            </a:xfrm>
            <a:prstGeom prst="line">
              <a:avLst/>
            </a:prstGeom>
            <a:noFill/>
            <a:ln w="28575">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 name="Line 65">
              <a:extLst>
                <a:ext uri="{FF2B5EF4-FFF2-40B4-BE49-F238E27FC236}">
                  <a16:creationId xmlns:a16="http://schemas.microsoft.com/office/drawing/2014/main" id="{532CE8BB-2AB4-4633-B9DF-DB4CA7AAC08E}"/>
                </a:ext>
              </a:extLst>
            </p:cNvPr>
            <p:cNvSpPr>
              <a:spLocks noChangeShapeType="1"/>
            </p:cNvSpPr>
            <p:nvPr/>
          </p:nvSpPr>
          <p:spPr bwMode="auto">
            <a:xfrm flipH="1">
              <a:off x="3995936" y="2409839"/>
              <a:ext cx="399437" cy="410093"/>
            </a:xfrm>
            <a:prstGeom prst="line">
              <a:avLst/>
            </a:prstGeom>
            <a:noFill/>
            <a:ln w="28575">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 name="Line 65">
              <a:extLst>
                <a:ext uri="{FF2B5EF4-FFF2-40B4-BE49-F238E27FC236}">
                  <a16:creationId xmlns:a16="http://schemas.microsoft.com/office/drawing/2014/main" id="{18C0515C-DC0D-41E5-BE11-DC8E6AB9EA7E}"/>
                </a:ext>
              </a:extLst>
            </p:cNvPr>
            <p:cNvSpPr>
              <a:spLocks noChangeShapeType="1"/>
            </p:cNvSpPr>
            <p:nvPr/>
          </p:nvSpPr>
          <p:spPr bwMode="auto">
            <a:xfrm flipH="1">
              <a:off x="5294446" y="2409839"/>
              <a:ext cx="399437" cy="410093"/>
            </a:xfrm>
            <a:prstGeom prst="line">
              <a:avLst/>
            </a:prstGeom>
            <a:noFill/>
            <a:ln w="28575">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cxnSp>
          <p:nvCxnSpPr>
            <p:cNvPr id="19" name="Straight Connector 18">
              <a:extLst>
                <a:ext uri="{FF2B5EF4-FFF2-40B4-BE49-F238E27FC236}">
                  <a16:creationId xmlns:a16="http://schemas.microsoft.com/office/drawing/2014/main" id="{B172ED40-EDBD-4C9A-9366-6FB3945F7C58}"/>
                </a:ext>
              </a:extLst>
            </p:cNvPr>
            <p:cNvCxnSpPr>
              <a:stCxn id="15" idx="0"/>
              <a:endCxn id="18" idx="0"/>
            </p:cNvCxnSpPr>
            <p:nvPr/>
          </p:nvCxnSpPr>
          <p:spPr>
            <a:xfrm>
              <a:off x="3744868" y="2409839"/>
              <a:ext cx="194901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 Box 66">
              <a:extLst>
                <a:ext uri="{FF2B5EF4-FFF2-40B4-BE49-F238E27FC236}">
                  <a16:creationId xmlns:a16="http://schemas.microsoft.com/office/drawing/2014/main" id="{019DD3AC-20BF-4010-AF4C-465204BEF203}"/>
                </a:ext>
              </a:extLst>
            </p:cNvPr>
            <p:cNvSpPr txBox="1">
              <a:spLocks noChangeArrowheads="1"/>
            </p:cNvSpPr>
            <p:nvPr/>
          </p:nvSpPr>
          <p:spPr bwMode="auto">
            <a:xfrm>
              <a:off x="4573696" y="1945218"/>
              <a:ext cx="5400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FF0000"/>
                  </a:solidFill>
                  <a:latin typeface="Times New Roman" pitchFamily="18" charset="0"/>
                </a:rPr>
                <a:t>q</a:t>
              </a:r>
              <a:endParaRPr lang="en-US" sz="2400" b="1" i="1" baseline="-25000" dirty="0">
                <a:solidFill>
                  <a:srgbClr val="FF0000"/>
                </a:solidFill>
                <a:latin typeface="Times New Roman" pitchFamily="18" charset="0"/>
                <a:sym typeface="Symbol" pitchFamily="18" charset="2"/>
              </a:endParaRPr>
            </a:p>
          </p:txBody>
        </p:sp>
        <p:sp>
          <p:nvSpPr>
            <p:cNvPr id="21" name="Line 64">
              <a:extLst>
                <a:ext uri="{FF2B5EF4-FFF2-40B4-BE49-F238E27FC236}">
                  <a16:creationId xmlns:a16="http://schemas.microsoft.com/office/drawing/2014/main" id="{240E9FB6-FC88-4D11-83BF-375F725C45A0}"/>
                </a:ext>
              </a:extLst>
            </p:cNvPr>
            <p:cNvSpPr>
              <a:spLocks noChangeShapeType="1"/>
            </p:cNvSpPr>
            <p:nvPr/>
          </p:nvSpPr>
          <p:spPr bwMode="auto">
            <a:xfrm>
              <a:off x="7330577" y="2194789"/>
              <a:ext cx="0" cy="621238"/>
            </a:xfrm>
            <a:prstGeom prst="line">
              <a:avLst/>
            </a:prstGeom>
            <a:noFill/>
            <a:ln w="34925">
              <a:solidFill>
                <a:srgbClr val="00B05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2" name="Text Box 66">
              <a:extLst>
                <a:ext uri="{FF2B5EF4-FFF2-40B4-BE49-F238E27FC236}">
                  <a16:creationId xmlns:a16="http://schemas.microsoft.com/office/drawing/2014/main" id="{8CF863ED-FDF8-4B9C-8E7D-36078CD21CCC}"/>
                </a:ext>
              </a:extLst>
            </p:cNvPr>
            <p:cNvSpPr txBox="1">
              <a:spLocks noChangeArrowheads="1"/>
            </p:cNvSpPr>
            <p:nvPr/>
          </p:nvSpPr>
          <p:spPr bwMode="auto">
            <a:xfrm>
              <a:off x="6948264" y="2011560"/>
              <a:ext cx="540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00B050"/>
                  </a:solidFill>
                  <a:latin typeface="Times New Roman" pitchFamily="18" charset="0"/>
                </a:rPr>
                <a:t>Q</a:t>
              </a:r>
              <a:endParaRPr lang="en-US" sz="2400" b="1" i="1" baseline="-25000" dirty="0">
                <a:solidFill>
                  <a:srgbClr val="00B050"/>
                </a:solidFill>
                <a:latin typeface="Times New Roman" pitchFamily="18" charset="0"/>
                <a:sym typeface="Symbol" pitchFamily="18" charset="2"/>
              </a:endParaRPr>
            </a:p>
          </p:txBody>
        </p:sp>
        <p:grpSp>
          <p:nvGrpSpPr>
            <p:cNvPr id="23" name="Group 22">
              <a:extLst>
                <a:ext uri="{FF2B5EF4-FFF2-40B4-BE49-F238E27FC236}">
                  <a16:creationId xmlns:a16="http://schemas.microsoft.com/office/drawing/2014/main" id="{05B3F262-18F6-44ED-AB2F-3F3A35BEA832}"/>
                </a:ext>
              </a:extLst>
            </p:cNvPr>
            <p:cNvGrpSpPr/>
            <p:nvPr/>
          </p:nvGrpSpPr>
          <p:grpSpPr>
            <a:xfrm>
              <a:off x="1948012" y="1883733"/>
              <a:ext cx="639763" cy="987847"/>
              <a:chOff x="1948012" y="1883733"/>
              <a:chExt cx="639763" cy="987847"/>
            </a:xfrm>
          </p:grpSpPr>
          <p:grpSp>
            <p:nvGrpSpPr>
              <p:cNvPr id="25" name="Group 24">
                <a:extLst>
                  <a:ext uri="{FF2B5EF4-FFF2-40B4-BE49-F238E27FC236}">
                    <a16:creationId xmlns:a16="http://schemas.microsoft.com/office/drawing/2014/main" id="{B888A503-BA6F-47F1-A2FD-57DF75A88EBF}"/>
                  </a:ext>
                </a:extLst>
              </p:cNvPr>
              <p:cNvGrpSpPr/>
              <p:nvPr/>
            </p:nvGrpSpPr>
            <p:grpSpPr>
              <a:xfrm>
                <a:off x="1963168" y="1883733"/>
                <a:ext cx="549594" cy="925150"/>
                <a:chOff x="1861538" y="3835093"/>
                <a:chExt cx="549594" cy="925150"/>
              </a:xfrm>
            </p:grpSpPr>
            <p:cxnSp>
              <p:nvCxnSpPr>
                <p:cNvPr id="27" name="Straight Connector 26">
                  <a:extLst>
                    <a:ext uri="{FF2B5EF4-FFF2-40B4-BE49-F238E27FC236}">
                      <a16:creationId xmlns:a16="http://schemas.microsoft.com/office/drawing/2014/main" id="{8DD4362F-482B-4D12-A432-0740EAA94127}"/>
                    </a:ext>
                  </a:extLst>
                </p:cNvPr>
                <p:cNvCxnSpPr/>
                <p:nvPr/>
              </p:nvCxnSpPr>
              <p:spPr>
                <a:xfrm flipH="1" flipV="1">
                  <a:off x="1861538" y="4471040"/>
                  <a:ext cx="378042" cy="289203"/>
                </a:xfrm>
                <a:prstGeom prst="line">
                  <a:avLst/>
                </a:prstGeom>
                <a:ln w="31750">
                  <a:solidFill>
                    <a:srgbClr val="3B0FF7"/>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46EB699-1F45-426A-91D1-95046983317C}"/>
                    </a:ext>
                  </a:extLst>
                </p:cNvPr>
                <p:cNvSpPr txBox="1"/>
                <p:nvPr/>
              </p:nvSpPr>
              <p:spPr>
                <a:xfrm>
                  <a:off x="2087097" y="3835093"/>
                  <a:ext cx="324035" cy="461665"/>
                </a:xfrm>
                <a:prstGeom prst="rect">
                  <a:avLst/>
                </a:prstGeom>
                <a:noFill/>
              </p:spPr>
              <p:txBody>
                <a:bodyPr wrap="square" rtlCol="0">
                  <a:spAutoFit/>
                </a:bodyPr>
                <a:lstStyle/>
                <a:p>
                  <a:r>
                    <a:rPr lang="en-US" sz="2400" b="1" i="1" dirty="0">
                      <a:solidFill>
                        <a:srgbClr val="3B0FF7"/>
                      </a:solidFill>
                      <a:latin typeface="Times New Roman" pitchFamily="18" charset="0"/>
                      <a:cs typeface="Times New Roman" pitchFamily="18" charset="0"/>
                    </a:rPr>
                    <a:t>M</a:t>
                  </a:r>
                  <a:endParaRPr lang="vi-VN" sz="2400" b="1" i="1" dirty="0">
                    <a:solidFill>
                      <a:srgbClr val="3B0FF7"/>
                    </a:solidFill>
                    <a:latin typeface="Times New Roman" pitchFamily="18" charset="0"/>
                    <a:cs typeface="Times New Roman" pitchFamily="18" charset="0"/>
                  </a:endParaRPr>
                </a:p>
              </p:txBody>
            </p:sp>
          </p:grpSp>
          <p:sp>
            <p:nvSpPr>
              <p:cNvPr id="26" name="Arc 25">
                <a:extLst>
                  <a:ext uri="{FF2B5EF4-FFF2-40B4-BE49-F238E27FC236}">
                    <a16:creationId xmlns:a16="http://schemas.microsoft.com/office/drawing/2014/main" id="{F4CB09F5-69E7-4E37-BA41-E15663FCD551}"/>
                  </a:ext>
                </a:extLst>
              </p:cNvPr>
              <p:cNvSpPr/>
              <p:nvPr/>
            </p:nvSpPr>
            <p:spPr>
              <a:xfrm rot="20015438">
                <a:off x="1948012" y="2270648"/>
                <a:ext cx="639763" cy="600932"/>
              </a:xfrm>
              <a:prstGeom prst="arc">
                <a:avLst>
                  <a:gd name="adj1" fmla="val 12835510"/>
                  <a:gd name="adj2" fmla="val 75006"/>
                </a:avLst>
              </a:prstGeom>
              <a:ln w="31750">
                <a:solidFill>
                  <a:srgbClr val="1209C7"/>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pSp>
        <p:sp>
          <p:nvSpPr>
            <p:cNvPr id="24" name="Freeform 72">
              <a:extLst>
                <a:ext uri="{FF2B5EF4-FFF2-40B4-BE49-F238E27FC236}">
                  <a16:creationId xmlns:a16="http://schemas.microsoft.com/office/drawing/2014/main" id="{574F72BE-1E26-4B26-8BD3-BEA5BB7CCDB3}"/>
                </a:ext>
              </a:extLst>
            </p:cNvPr>
            <p:cNvSpPr/>
            <p:nvPr/>
          </p:nvSpPr>
          <p:spPr>
            <a:xfrm>
              <a:off x="1352550" y="2726079"/>
              <a:ext cx="5988050" cy="296521"/>
            </a:xfrm>
            <a:custGeom>
              <a:avLst/>
              <a:gdLst>
                <a:gd name="connsiteX0" fmla="*/ 0 w 5988050"/>
                <a:gd name="connsiteY0" fmla="*/ 296521 h 296521"/>
                <a:gd name="connsiteX1" fmla="*/ 495300 w 5988050"/>
                <a:gd name="connsiteY1" fmla="*/ 156821 h 296521"/>
                <a:gd name="connsiteX2" fmla="*/ 958850 w 5988050"/>
                <a:gd name="connsiteY2" fmla="*/ 67921 h 296521"/>
                <a:gd name="connsiteX3" fmla="*/ 1403350 w 5988050"/>
                <a:gd name="connsiteY3" fmla="*/ 10771 h 296521"/>
                <a:gd name="connsiteX4" fmla="*/ 1841500 w 5988050"/>
                <a:gd name="connsiteY4" fmla="*/ 23471 h 296521"/>
                <a:gd name="connsiteX5" fmla="*/ 2730500 w 5988050"/>
                <a:gd name="connsiteY5" fmla="*/ 239371 h 296521"/>
                <a:gd name="connsiteX6" fmla="*/ 4032250 w 5988050"/>
                <a:gd name="connsiteY6" fmla="*/ 175871 h 296521"/>
                <a:gd name="connsiteX7" fmla="*/ 4902200 w 5988050"/>
                <a:gd name="connsiteY7" fmla="*/ 86971 h 296521"/>
                <a:gd name="connsiteX8" fmla="*/ 5626100 w 5988050"/>
                <a:gd name="connsiteY8" fmla="*/ 188571 h 296521"/>
                <a:gd name="connsiteX9" fmla="*/ 5988050 w 5988050"/>
                <a:gd name="connsiteY9" fmla="*/ 290171 h 296521"/>
                <a:gd name="connsiteX0" fmla="*/ 0 w 5988050"/>
                <a:gd name="connsiteY0" fmla="*/ 296521 h 296521"/>
                <a:gd name="connsiteX1" fmla="*/ 495300 w 5988050"/>
                <a:gd name="connsiteY1" fmla="*/ 156821 h 296521"/>
                <a:gd name="connsiteX2" fmla="*/ 958850 w 5988050"/>
                <a:gd name="connsiteY2" fmla="*/ 67921 h 296521"/>
                <a:gd name="connsiteX3" fmla="*/ 1403350 w 5988050"/>
                <a:gd name="connsiteY3" fmla="*/ 10771 h 296521"/>
                <a:gd name="connsiteX4" fmla="*/ 1841500 w 5988050"/>
                <a:gd name="connsiteY4" fmla="*/ 23471 h 296521"/>
                <a:gd name="connsiteX5" fmla="*/ 2730500 w 5988050"/>
                <a:gd name="connsiteY5" fmla="*/ 239371 h 296521"/>
                <a:gd name="connsiteX6" fmla="*/ 3797300 w 5988050"/>
                <a:gd name="connsiteY6" fmla="*/ 213971 h 296521"/>
                <a:gd name="connsiteX7" fmla="*/ 4902200 w 5988050"/>
                <a:gd name="connsiteY7" fmla="*/ 86971 h 296521"/>
                <a:gd name="connsiteX8" fmla="*/ 5626100 w 5988050"/>
                <a:gd name="connsiteY8" fmla="*/ 188571 h 296521"/>
                <a:gd name="connsiteX9" fmla="*/ 5988050 w 5988050"/>
                <a:gd name="connsiteY9" fmla="*/ 290171 h 296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88050" h="296521">
                  <a:moveTo>
                    <a:pt x="0" y="296521"/>
                  </a:moveTo>
                  <a:cubicBezTo>
                    <a:pt x="167746" y="245721"/>
                    <a:pt x="335492" y="194921"/>
                    <a:pt x="495300" y="156821"/>
                  </a:cubicBezTo>
                  <a:cubicBezTo>
                    <a:pt x="655108" y="118721"/>
                    <a:pt x="807508" y="92263"/>
                    <a:pt x="958850" y="67921"/>
                  </a:cubicBezTo>
                  <a:cubicBezTo>
                    <a:pt x="1110192" y="43579"/>
                    <a:pt x="1256242" y="18179"/>
                    <a:pt x="1403350" y="10771"/>
                  </a:cubicBezTo>
                  <a:cubicBezTo>
                    <a:pt x="1550458" y="3363"/>
                    <a:pt x="1620308" y="-14629"/>
                    <a:pt x="1841500" y="23471"/>
                  </a:cubicBezTo>
                  <a:cubicBezTo>
                    <a:pt x="2062692" y="61571"/>
                    <a:pt x="2404533" y="207621"/>
                    <a:pt x="2730500" y="239371"/>
                  </a:cubicBezTo>
                  <a:cubicBezTo>
                    <a:pt x="3056467" y="271121"/>
                    <a:pt x="3435350" y="239371"/>
                    <a:pt x="3797300" y="213971"/>
                  </a:cubicBezTo>
                  <a:cubicBezTo>
                    <a:pt x="4159250" y="188571"/>
                    <a:pt x="4597400" y="91204"/>
                    <a:pt x="4902200" y="86971"/>
                  </a:cubicBezTo>
                  <a:cubicBezTo>
                    <a:pt x="5207000" y="82738"/>
                    <a:pt x="5445125" y="154704"/>
                    <a:pt x="5626100" y="188571"/>
                  </a:cubicBezTo>
                  <a:cubicBezTo>
                    <a:pt x="5807075" y="222438"/>
                    <a:pt x="5933017" y="272179"/>
                    <a:pt x="5988050" y="290171"/>
                  </a:cubicBezTo>
                </a:path>
              </a:pathLst>
            </a:cu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40" name="Picture 39">
            <a:extLst>
              <a:ext uri="{FF2B5EF4-FFF2-40B4-BE49-F238E27FC236}">
                <a16:creationId xmlns:a16="http://schemas.microsoft.com/office/drawing/2014/main" id="{D580F75D-D78A-442E-817B-82502C12C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378672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7167" y="1556039"/>
            <a:ext cx="11071913" cy="5231050"/>
          </a:xfrm>
        </p:spPr>
        <p:txBody>
          <a:bodyPr>
            <a:normAutofit/>
          </a:bodyPr>
          <a:lstStyle/>
          <a:p>
            <a:pPr marL="0" indent="0" algn="just">
              <a:buNone/>
            </a:pPr>
            <a:r>
              <a:rPr lang="en-US" sz="2400" dirty="0">
                <a:latin typeface="Times New Roman" panose="02020603050405020304" pitchFamily="18" charset="0"/>
                <a:cs typeface="Times New Roman" panose="02020603050405020304" pitchFamily="18" charset="0"/>
              </a:rPr>
              <a:t>Khi </a:t>
            </a:r>
            <a:r>
              <a:rPr lang="en-US" sz="2400" dirty="0" err="1">
                <a:latin typeface="Times New Roman" panose="02020603050405020304" pitchFamily="18" charset="0"/>
                <a:cs typeface="Times New Roman" panose="02020603050405020304" pitchFamily="18" charset="0"/>
              </a:rPr>
              <a:t>dầm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chịu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men </a:t>
            </a:r>
            <a:r>
              <a:rPr lang="en-US" sz="2400" dirty="0" err="1">
                <a:latin typeface="Times New Roman" panose="02020603050405020304" pitchFamily="18" charset="0"/>
                <a:cs typeface="Times New Roman" panose="02020603050405020304" pitchFamily="18" charset="0"/>
              </a:rPr>
              <a:t>uốn</a:t>
            </a:r>
            <a:r>
              <a:rPr lang="en-US" sz="2400" dirty="0">
                <a:latin typeface="Times New Roman" panose="02020603050405020304" pitchFamily="18" charset="0"/>
                <a:cs typeface="Times New Roman" panose="02020603050405020304" pitchFamily="18" charset="0"/>
              </a:rPr>
              <a:t> M</a:t>
            </a:r>
            <a:r>
              <a:rPr lang="en-US" sz="2400" baseline="-25000"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a:t>
            </a:r>
            <a:r>
              <a:rPr lang="en-US" sz="2400" baseline="-25000" dirty="0" err="1">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p>
          <a:p>
            <a:pPr marL="0" indent="0">
              <a:buNone/>
            </a:pP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suất</a:t>
            </a:r>
            <a:r>
              <a:rPr lang="en-US" sz="2400" dirty="0">
                <a:latin typeface="Times New Roman" panose="02020603050405020304" pitchFamily="18" charset="0"/>
                <a:cs typeface="Times New Roman" panose="02020603050405020304" pitchFamily="18" charset="0"/>
              </a:rPr>
              <a:t>:</a:t>
            </a:r>
          </a:p>
          <a:p>
            <a:pPr marL="457200" indent="-457200">
              <a:buAutoNum type="alphaLcPeriod"/>
            </a:pP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a:t>
            </a:r>
          </a:p>
          <a:p>
            <a:pPr marL="457200" indent="-457200">
              <a:buAutoNum type="alphaLcPeriod"/>
            </a:pPr>
            <a:endParaRPr lang="en-US" sz="2400" dirty="0">
              <a:latin typeface="Times New Roman" panose="02020603050405020304" pitchFamily="18" charset="0"/>
              <a:cs typeface="Times New Roman" panose="02020603050405020304" pitchFamily="18" charset="0"/>
            </a:endParaRPr>
          </a:p>
          <a:p>
            <a:pPr marL="457200" indent="-457200">
              <a:buAutoNum type="alphaLcPeriod"/>
            </a:pPr>
            <a:endParaRPr lang="en-US" sz="2400" dirty="0">
              <a:latin typeface="Times New Roman" panose="02020603050405020304" pitchFamily="18" charset="0"/>
              <a:cs typeface="Times New Roman" panose="02020603050405020304" pitchFamily="18" charset="0"/>
            </a:endParaRPr>
          </a:p>
          <a:p>
            <a:pPr marL="457200" indent="-457200">
              <a:buAutoNum type="alphaLcPeriod"/>
            </a:pPr>
            <a:endParaRPr lang="en-US" sz="2400" dirty="0">
              <a:latin typeface="Times New Roman" panose="02020603050405020304" pitchFamily="18" charset="0"/>
              <a:cs typeface="Times New Roman" panose="02020603050405020304" pitchFamily="18" charset="0"/>
            </a:endParaRPr>
          </a:p>
          <a:p>
            <a:pPr marL="457200" indent="-457200">
              <a:buAutoNum type="alphaLcPeriod"/>
            </a:pP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p>
          <a:p>
            <a:pPr marL="457200" indent="-457200">
              <a:buAutoNum type="alphaLcPeriod"/>
            </a:pPr>
            <a:endParaRPr lang="en-US" sz="2400" dirty="0">
              <a:latin typeface="Times New Roman" panose="02020603050405020304" pitchFamily="18" charset="0"/>
              <a:cs typeface="Times New Roman" panose="02020603050405020304"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1951067737"/>
              </p:ext>
            </p:extLst>
          </p:nvPr>
        </p:nvGraphicFramePr>
        <p:xfrm>
          <a:off x="3355975" y="5740900"/>
          <a:ext cx="2049463" cy="1122363"/>
        </p:xfrm>
        <a:graphic>
          <a:graphicData uri="http://schemas.openxmlformats.org/presentationml/2006/ole">
            <mc:AlternateContent xmlns:mc="http://schemas.openxmlformats.org/markup-compatibility/2006">
              <mc:Choice xmlns:v="urn:schemas-microsoft-com:vml" Requires="v">
                <p:oleObj spid="_x0000_s26845" name="Equation" r:id="rId3" imgW="736560" imgH="469800" progId="Equation.DSMT4">
                  <p:embed/>
                </p:oleObj>
              </mc:Choice>
              <mc:Fallback>
                <p:oleObj name="Equation" r:id="rId3" imgW="736560" imgH="469800" progId="Equation.DSMT4">
                  <p:embed/>
                  <p:pic>
                    <p:nvPicPr>
                      <p:cNvPr id="9" name="Object 8"/>
                      <p:cNvPicPr/>
                      <p:nvPr/>
                    </p:nvPicPr>
                    <p:blipFill>
                      <a:blip r:embed="rId4"/>
                      <a:stretch>
                        <a:fillRect/>
                      </a:stretch>
                    </p:blipFill>
                    <p:spPr>
                      <a:xfrm>
                        <a:off x="3355975" y="5740900"/>
                        <a:ext cx="2049463" cy="1122363"/>
                      </a:xfrm>
                      <a:prstGeom prst="rect">
                        <a:avLst/>
                      </a:prstGeom>
                    </p:spPr>
                  </p:pic>
                </p:oleObj>
              </mc:Fallback>
            </mc:AlternateContent>
          </a:graphicData>
        </a:graphic>
      </p:graphicFrame>
      <p:sp>
        <p:nvSpPr>
          <p:cNvPr id="5" name="Rectangle 196">
            <a:extLst>
              <a:ext uri="{FF2B5EF4-FFF2-40B4-BE49-F238E27FC236}">
                <a16:creationId xmlns:a16="http://schemas.microsoft.com/office/drawing/2014/main" id="{C45B76D4-B5B2-4DA6-B051-0AE317B8F60D}"/>
              </a:ext>
            </a:extLst>
          </p:cNvPr>
          <p:cNvSpPr>
            <a:spLocks noChangeArrowheads="1"/>
          </p:cNvSpPr>
          <p:nvPr/>
        </p:nvSpPr>
        <p:spPr bwMode="auto">
          <a:xfrm>
            <a:off x="152400" y="5053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mc:AlternateContent xmlns:mc="http://schemas.openxmlformats.org/markup-compatibility/2006" xmlns:a14="http://schemas.microsoft.com/office/drawing/2010/main">
        <mc:Choice Requires="a14">
          <p:sp>
            <p:nvSpPr>
              <p:cNvPr id="345" name="TextBox 344">
                <a:extLst>
                  <a:ext uri="{FF2B5EF4-FFF2-40B4-BE49-F238E27FC236}">
                    <a16:creationId xmlns:a16="http://schemas.microsoft.com/office/drawing/2014/main" id="{D42318F0-8368-4191-9E89-4CD38272D327}"/>
                  </a:ext>
                </a:extLst>
              </p:cNvPr>
              <p:cNvSpPr txBox="1"/>
              <p:nvPr/>
            </p:nvSpPr>
            <p:spPr>
              <a:xfrm>
                <a:off x="3254742" y="3591852"/>
                <a:ext cx="2897832" cy="99815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AU" sz="2800" i="1" smtClean="0">
                              <a:latin typeface="Cambria Math" panose="02040503050406030204" pitchFamily="18" charset="0"/>
                            </a:rPr>
                          </m:ctrlPr>
                        </m:sSubPr>
                        <m:e>
                          <m:r>
                            <a:rPr lang="en-AU" sz="2800" i="1">
                              <a:latin typeface="Cambria Math" panose="02040503050406030204" pitchFamily="18" charset="0"/>
                            </a:rPr>
                            <m:t>𝜎</m:t>
                          </m:r>
                        </m:e>
                        <m:sub>
                          <m:r>
                            <a:rPr lang="en-AU" sz="2800" i="1">
                              <a:latin typeface="Cambria Math" panose="02040503050406030204" pitchFamily="18" charset="0"/>
                            </a:rPr>
                            <m:t>𝑧</m:t>
                          </m:r>
                        </m:sub>
                      </m:sSub>
                      <m:r>
                        <a:rPr lang="en-AU" sz="2800" i="0">
                          <a:latin typeface="Cambria Math" panose="02040503050406030204" pitchFamily="18" charset="0"/>
                        </a:rPr>
                        <m:t>=±</m:t>
                      </m:r>
                      <m:f>
                        <m:fPr>
                          <m:ctrlPr>
                            <a:rPr lang="en-AU" sz="2800" i="1">
                              <a:latin typeface="Cambria Math" panose="02040503050406030204" pitchFamily="18" charset="0"/>
                            </a:rPr>
                          </m:ctrlPr>
                        </m:fPr>
                        <m:num>
                          <m:d>
                            <m:dPr>
                              <m:begChr m:val="|"/>
                              <m:endChr m:val="|"/>
                              <m:ctrlPr>
                                <a:rPr lang="en-AU" sz="2800" i="1">
                                  <a:latin typeface="Cambria Math" panose="02040503050406030204" pitchFamily="18" charset="0"/>
                                </a:rPr>
                              </m:ctrlPr>
                            </m:dPr>
                            <m:e>
                              <m:sSub>
                                <m:sSubPr>
                                  <m:ctrlPr>
                                    <a:rPr lang="en-AU" sz="2800" i="1">
                                      <a:latin typeface="Cambria Math" panose="02040503050406030204" pitchFamily="18" charset="0"/>
                                    </a:rPr>
                                  </m:ctrlPr>
                                </m:sSubPr>
                                <m:e>
                                  <m:r>
                                    <a:rPr lang="en-AU" sz="2800" i="1">
                                      <a:latin typeface="Cambria Math" panose="02040503050406030204" pitchFamily="18" charset="0"/>
                                    </a:rPr>
                                    <m:t>𝑀</m:t>
                                  </m:r>
                                </m:e>
                                <m:sub>
                                  <m:r>
                                    <a:rPr lang="en-AU" sz="2800" i="1">
                                      <a:latin typeface="Cambria Math" panose="02040503050406030204" pitchFamily="18" charset="0"/>
                                    </a:rPr>
                                    <m:t>𝑥</m:t>
                                  </m:r>
                                </m:sub>
                              </m:sSub>
                            </m:e>
                          </m:d>
                        </m:num>
                        <m:den>
                          <m:sSub>
                            <m:sSubPr>
                              <m:ctrlPr>
                                <a:rPr lang="en-AU" sz="2800" i="1">
                                  <a:latin typeface="Cambria Math" panose="02040503050406030204" pitchFamily="18" charset="0"/>
                                </a:rPr>
                              </m:ctrlPr>
                            </m:sSubPr>
                            <m:e>
                              <m:r>
                                <a:rPr lang="en-AU" sz="2800" i="1">
                                  <a:latin typeface="Cambria Math" panose="02040503050406030204" pitchFamily="18" charset="0"/>
                                </a:rPr>
                                <m:t>𝐼</m:t>
                              </m:r>
                            </m:e>
                            <m:sub>
                              <m:r>
                                <a:rPr lang="en-AU" sz="2800" i="1">
                                  <a:latin typeface="Cambria Math" panose="02040503050406030204" pitchFamily="18" charset="0"/>
                                </a:rPr>
                                <m:t>𝑥</m:t>
                              </m:r>
                            </m:sub>
                          </m:sSub>
                        </m:den>
                      </m:f>
                      <m:d>
                        <m:dPr>
                          <m:begChr m:val="|"/>
                          <m:endChr m:val="|"/>
                          <m:ctrlPr>
                            <a:rPr lang="en-AU" sz="2800" i="1">
                              <a:latin typeface="Cambria Math" panose="02040503050406030204" pitchFamily="18" charset="0"/>
                            </a:rPr>
                          </m:ctrlPr>
                        </m:dPr>
                        <m:e>
                          <m:r>
                            <a:rPr lang="en-AU" sz="2800" i="1">
                              <a:latin typeface="Cambria Math" panose="02040503050406030204" pitchFamily="18" charset="0"/>
                            </a:rPr>
                            <m:t>𝑦</m:t>
                          </m:r>
                        </m:e>
                      </m:d>
                    </m:oMath>
                  </m:oMathPara>
                </a14:m>
                <a:endParaRPr lang="en-AU" sz="2800" dirty="0"/>
              </a:p>
            </p:txBody>
          </p:sp>
        </mc:Choice>
        <mc:Fallback xmlns="">
          <p:sp>
            <p:nvSpPr>
              <p:cNvPr id="345" name="TextBox 344">
                <a:extLst>
                  <a:ext uri="{FF2B5EF4-FFF2-40B4-BE49-F238E27FC236}">
                    <a16:creationId xmlns:a16="http://schemas.microsoft.com/office/drawing/2014/main" id="{D42318F0-8368-4191-9E89-4CD38272D327}"/>
                  </a:ext>
                </a:extLst>
              </p:cNvPr>
              <p:cNvSpPr txBox="1">
                <a:spLocks noRot="1" noChangeAspect="1" noMove="1" noResize="1" noEditPoints="1" noAdjustHandles="1" noChangeArrowheads="1" noChangeShapeType="1" noTextEdit="1"/>
              </p:cNvSpPr>
              <p:nvPr/>
            </p:nvSpPr>
            <p:spPr>
              <a:xfrm>
                <a:off x="3254742" y="3591852"/>
                <a:ext cx="2897832" cy="998158"/>
              </a:xfrm>
              <a:prstGeom prst="rect">
                <a:avLst/>
              </a:prstGeom>
              <a:blipFill>
                <a:blip r:embed="rId5"/>
                <a:stretch>
                  <a:fillRect/>
                </a:stretch>
              </a:blipFill>
            </p:spPr>
            <p:txBody>
              <a:bodyPr/>
              <a:lstStyle/>
              <a:p>
                <a:r>
                  <a:rPr lang="vi-VN">
                    <a:noFill/>
                  </a:rPr>
                  <a:t> </a:t>
                </a:r>
              </a:p>
            </p:txBody>
          </p:sp>
        </mc:Fallback>
      </mc:AlternateContent>
      <p:sp>
        <p:nvSpPr>
          <p:cNvPr id="12" name="Title 1">
            <a:extLst>
              <a:ext uri="{FF2B5EF4-FFF2-40B4-BE49-F238E27FC236}">
                <a16:creationId xmlns:a16="http://schemas.microsoft.com/office/drawing/2014/main" id="{83C40097-5E1F-40A8-90BF-06943E04C407}"/>
              </a:ext>
            </a:extLst>
          </p:cNvPr>
          <p:cNvSpPr>
            <a:spLocks noGrp="1"/>
          </p:cNvSpPr>
          <p:nvPr>
            <p:ph type="title"/>
          </p:nvPr>
        </p:nvSpPr>
        <p:spPr>
          <a:xfrm>
            <a:off x="487257" y="839891"/>
            <a:ext cx="10168128" cy="517041"/>
          </a:xfrm>
        </p:spPr>
        <p:txBody>
          <a:bodyPr>
            <a:normAutofit/>
          </a:bodyPr>
          <a:lstStyle/>
          <a:p>
            <a:r>
              <a:rPr lang="en-US" sz="2400" b="1" i="1">
                <a:latin typeface="Times New Roman" panose="02020603050405020304" pitchFamily="18" charset="0"/>
                <a:cs typeface="Times New Roman" panose="02020603050405020304" pitchFamily="18" charset="0"/>
              </a:rPr>
              <a:t>7.5. </a:t>
            </a:r>
            <a:r>
              <a:rPr lang="en-US" sz="2400" b="1" i="1" dirty="0" err="1">
                <a:latin typeface="Times New Roman" panose="02020603050405020304" pitchFamily="18" charset="0"/>
                <a:cs typeface="Times New Roman" panose="02020603050405020304" pitchFamily="18" charset="0"/>
              </a:rPr>
              <a:t>Uốn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ngang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phẳng</a:t>
            </a:r>
            <a:endParaRPr lang="en-US" sz="2400" b="1" i="1"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73870C99-CEAA-4C75-84E8-3BE58C0B64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71254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45"/>
                                        </p:tgtEl>
                                        <p:attrNameLst>
                                          <p:attrName>style.visibility</p:attrName>
                                        </p:attrNameLst>
                                      </p:cBhvr>
                                      <p:to>
                                        <p:strVal val="visible"/>
                                      </p:to>
                                    </p:set>
                                    <p:animEffect transition="in" filter="wipe(left)">
                                      <p:cBhvr>
                                        <p:cTn id="22" dur="500"/>
                                        <p:tgtEl>
                                          <p:spTgt spid="34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903" y="2295227"/>
            <a:ext cx="10666529" cy="541998"/>
          </a:xfrm>
        </p:spPr>
        <p:txBody>
          <a:bodyPr>
            <a:normAutofit/>
          </a:bodyPr>
          <a:lstStyle/>
          <a:p>
            <a:pPr marL="0" indent="0">
              <a:buNone/>
            </a:pPr>
            <a:r>
              <a:rPr lang="en-US" sz="2400">
                <a:latin typeface="Times New Roman" panose="02020603050405020304" pitchFamily="18" charset="0"/>
                <a:cs typeface="Times New Roman" panose="02020603050405020304" pitchFamily="18" charset="0"/>
              </a:rPr>
              <a:t>	Ứng </a:t>
            </a:r>
            <a:r>
              <a:rPr lang="en-US" sz="2400" dirty="0" err="1">
                <a:latin typeface="Times New Roman" panose="02020603050405020304" pitchFamily="18" charset="0"/>
                <a:cs typeface="Times New Roman" panose="02020603050405020304" pitchFamily="18" charset="0"/>
              </a:rPr>
              <a:t>suất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p>
          <a:p>
            <a:pPr marL="457200" indent="-457200">
              <a:buAutoNum type="alphaLcPeriod"/>
            </a:pPr>
            <a:endParaRPr lang="en-US" sz="2400" dirty="0">
              <a:latin typeface="Times New Roman" panose="02020603050405020304" pitchFamily="18" charset="0"/>
              <a:cs typeface="Times New Roman" panose="02020603050405020304"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254736093"/>
              </p:ext>
            </p:extLst>
          </p:nvPr>
        </p:nvGraphicFramePr>
        <p:xfrm>
          <a:off x="4075113" y="2009604"/>
          <a:ext cx="1909762" cy="1219200"/>
        </p:xfrm>
        <a:graphic>
          <a:graphicData uri="http://schemas.openxmlformats.org/presentationml/2006/ole">
            <mc:AlternateContent xmlns:mc="http://schemas.openxmlformats.org/markup-compatibility/2006">
              <mc:Choice xmlns:v="urn:schemas-microsoft-com:vml" Requires="v">
                <p:oleObj spid="_x0000_s27847" name="Equation" r:id="rId4" imgW="736560" imgH="469800" progId="Equation.DSMT4">
                  <p:embed/>
                </p:oleObj>
              </mc:Choice>
              <mc:Fallback>
                <p:oleObj name="Equation" r:id="rId4" imgW="736560" imgH="469800" progId="Equation.DSMT4">
                  <p:embed/>
                  <p:pic>
                    <p:nvPicPr>
                      <p:cNvPr id="9" name="Object 8"/>
                      <p:cNvPicPr/>
                      <p:nvPr/>
                    </p:nvPicPr>
                    <p:blipFill>
                      <a:blip r:embed="rId5"/>
                      <a:stretch>
                        <a:fillRect/>
                      </a:stretch>
                    </p:blipFill>
                    <p:spPr>
                      <a:xfrm>
                        <a:off x="4075113" y="2009604"/>
                        <a:ext cx="1909762" cy="1219200"/>
                      </a:xfrm>
                      <a:prstGeom prst="rect">
                        <a:avLst/>
                      </a:prstGeom>
                    </p:spPr>
                  </p:pic>
                </p:oleObj>
              </mc:Fallback>
            </mc:AlternateContent>
          </a:graphicData>
        </a:graphic>
      </p:graphicFrame>
      <p:sp>
        <p:nvSpPr>
          <p:cNvPr id="5" name="Rectangle 196">
            <a:extLst>
              <a:ext uri="{FF2B5EF4-FFF2-40B4-BE49-F238E27FC236}">
                <a16:creationId xmlns:a16="http://schemas.microsoft.com/office/drawing/2014/main" id="{C45B76D4-B5B2-4DA6-B051-0AE317B8F60D}"/>
              </a:ext>
            </a:extLst>
          </p:cNvPr>
          <p:cNvSpPr>
            <a:spLocks noChangeArrowheads="1"/>
          </p:cNvSpPr>
          <p:nvPr/>
        </p:nvSpPr>
        <p:spPr bwMode="auto">
          <a:xfrm>
            <a:off x="152400" y="74595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204" name="Rectangle 203">
            <a:extLst>
              <a:ext uri="{FF2B5EF4-FFF2-40B4-BE49-F238E27FC236}">
                <a16:creationId xmlns:a16="http://schemas.microsoft.com/office/drawing/2014/main" id="{CE078F9A-E81B-45F7-BABC-929095A793E0}"/>
              </a:ext>
            </a:extLst>
          </p:cNvPr>
          <p:cNvSpPr/>
          <p:nvPr/>
        </p:nvSpPr>
        <p:spPr>
          <a:xfrm>
            <a:off x="3958534" y="1967778"/>
            <a:ext cx="2128737" cy="145349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a:extLst>
              <a:ext uri="{FF2B5EF4-FFF2-40B4-BE49-F238E27FC236}">
                <a16:creationId xmlns:a16="http://schemas.microsoft.com/office/drawing/2014/main" id="{053D7658-B83A-43B1-B63E-1B32DAC6AA16}"/>
              </a:ext>
            </a:extLst>
          </p:cNvPr>
          <p:cNvSpPr txBox="1"/>
          <p:nvPr/>
        </p:nvSpPr>
        <p:spPr>
          <a:xfrm>
            <a:off x="744020" y="3869796"/>
            <a:ext cx="11447980" cy="2448234"/>
          </a:xfrm>
          <a:prstGeom prst="rect">
            <a:avLst/>
          </a:prstGeom>
          <a:noFill/>
        </p:spPr>
        <p:txBody>
          <a:bodyPr wrap="square">
            <a:spAutoFit/>
          </a:bodyPr>
          <a:lstStyle/>
          <a:p>
            <a:pPr marL="228600" indent="228600" algn="just">
              <a:lnSpc>
                <a:spcPct val="130000"/>
              </a:lnSpc>
              <a:spcAft>
                <a:spcPts val="0"/>
              </a:spcAft>
            </a:pPr>
            <a:r>
              <a:rPr lang="fr-FR" sz="2400">
                <a:latin typeface="Times New Roman" panose="02020603050405020304" pitchFamily="18" charset="0"/>
                <a:ea typeface="Times New Roman" panose="02020603050405020304" pitchFamily="18" charset="0"/>
              </a:rPr>
              <a:t>S</a:t>
            </a:r>
            <a:r>
              <a:rPr lang="fr-FR" sz="2400" baseline="30000">
                <a:latin typeface="Times New Roman" panose="02020603050405020304" pitchFamily="18" charset="0"/>
                <a:ea typeface="Times New Roman" panose="02020603050405020304" pitchFamily="18" charset="0"/>
              </a:rPr>
              <a:t>c</a:t>
            </a:r>
            <a:r>
              <a:rPr lang="fr-FR" sz="2400" baseline="-25000">
                <a:latin typeface="Times New Roman" panose="02020603050405020304" pitchFamily="18" charset="0"/>
                <a:ea typeface="Times New Roman" panose="02020603050405020304" pitchFamily="18" charset="0"/>
              </a:rPr>
              <a:t>x</a:t>
            </a:r>
            <a:r>
              <a:rPr lang="fr-FR" sz="2400">
                <a:effectLst/>
                <a:latin typeface="Times New Roman" panose="02020603050405020304" pitchFamily="18" charset="0"/>
                <a:ea typeface="Times New Roman" panose="02020603050405020304" pitchFamily="18" charset="0"/>
              </a:rPr>
              <a:t> </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mômen</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tĩnh</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của</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phần</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diện</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tích</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ch</a:t>
            </a:r>
            <a:r>
              <a:rPr lang="en-US" sz="2400" dirty="0" err="1">
                <a:latin typeface="Times New Roman" panose="02020603050405020304" pitchFamily="18" charset="0"/>
                <a:ea typeface="Times New Roman" panose="02020603050405020304" pitchFamily="18" charset="0"/>
              </a:rPr>
              <a:t>ứa</a:t>
            </a:r>
            <a:r>
              <a:rPr lang="en-US" sz="2400" dirty="0">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điểm</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cần</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tính</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ứng</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suất</a:t>
            </a:r>
            <a:endParaRPr lang="en-AU" sz="2400" dirty="0">
              <a:effectLst/>
              <a:latin typeface="Times New Roman" panose="02020603050405020304" pitchFamily="18" charset="0"/>
              <a:ea typeface="Times New Roman" panose="02020603050405020304" pitchFamily="18" charset="0"/>
            </a:endParaRPr>
          </a:p>
          <a:p>
            <a:pPr marL="228600" indent="228600" algn="just">
              <a:lnSpc>
                <a:spcPct val="130000"/>
              </a:lnSpc>
              <a:spcAft>
                <a:spcPts val="0"/>
              </a:spcAft>
            </a:pPr>
            <a:r>
              <a:rPr lang="fr-FR" sz="2400">
                <a:effectLst/>
                <a:latin typeface="Times New Roman" panose="02020603050405020304" pitchFamily="18" charset="0"/>
                <a:ea typeface="Times New Roman" panose="02020603050405020304" pitchFamily="18" charset="0"/>
              </a:rPr>
              <a:t>       S</a:t>
            </a:r>
            <a:r>
              <a:rPr lang="fr-FR" sz="2400" baseline="30000">
                <a:effectLst/>
                <a:latin typeface="Times New Roman" panose="02020603050405020304" pitchFamily="18" charset="0"/>
                <a:ea typeface="Times New Roman" panose="02020603050405020304" pitchFamily="18" charset="0"/>
              </a:rPr>
              <a:t>c</a:t>
            </a:r>
            <a:r>
              <a:rPr lang="fr-FR" sz="2400" baseline="-25000">
                <a:effectLst/>
                <a:latin typeface="Times New Roman" panose="02020603050405020304" pitchFamily="18" charset="0"/>
                <a:ea typeface="Times New Roman" panose="02020603050405020304" pitchFamily="18" charset="0"/>
              </a:rPr>
              <a:t>x</a:t>
            </a:r>
            <a:r>
              <a:rPr lang="fr-FR" sz="2400">
                <a:effectLst/>
                <a:latin typeface="Times New Roman" panose="02020603050405020304" pitchFamily="18" charset="0"/>
                <a:ea typeface="Times New Roman" panose="02020603050405020304" pitchFamily="18" charset="0"/>
              </a:rPr>
              <a:t> = A.y</a:t>
            </a:r>
            <a:r>
              <a:rPr lang="fr-FR" sz="2400" baseline="-25000">
                <a:effectLst/>
                <a:latin typeface="Times New Roman" panose="02020603050405020304" pitchFamily="18" charset="0"/>
                <a:ea typeface="Times New Roman" panose="02020603050405020304" pitchFamily="18" charset="0"/>
              </a:rPr>
              <a:t>c</a:t>
            </a:r>
            <a:endParaRPr lang="fr-FR" sz="2400" baseline="-25000" dirty="0">
              <a:effectLst/>
              <a:latin typeface="Times New Roman" panose="02020603050405020304" pitchFamily="18" charset="0"/>
              <a:ea typeface="Times New Roman" panose="02020603050405020304" pitchFamily="18" charset="0"/>
            </a:endParaRPr>
          </a:p>
          <a:p>
            <a:pPr marL="228600" indent="228600" algn="just">
              <a:lnSpc>
                <a:spcPct val="130000"/>
              </a:lnSpc>
              <a:spcAft>
                <a:spcPts val="0"/>
              </a:spcAft>
            </a:pPr>
            <a:r>
              <a:rPr lang="fr-FR" sz="2400">
                <a:effectLst/>
                <a:latin typeface="Times New Roman" panose="02020603050405020304" pitchFamily="18" charset="0"/>
                <a:ea typeface="Times New Roman" panose="02020603050405020304" pitchFamily="18" charset="0"/>
              </a:rPr>
              <a:t>Q</a:t>
            </a:r>
            <a:r>
              <a:rPr lang="fr-FR" sz="2400" baseline="-25000">
                <a:effectLst/>
                <a:latin typeface="Times New Roman" panose="02020603050405020304" pitchFamily="18" charset="0"/>
                <a:ea typeface="Times New Roman" panose="02020603050405020304" pitchFamily="18" charset="0"/>
              </a:rPr>
              <a:t>y</a:t>
            </a:r>
            <a:r>
              <a:rPr lang="fr-FR" sz="2400" dirty="0">
                <a:effectLst/>
                <a:latin typeface="Times New Roman" panose="02020603050405020304" pitchFamily="18" charset="0"/>
                <a:ea typeface="Times New Roman" panose="02020603050405020304" pitchFamily="18" charset="0"/>
              </a:rPr>
              <a:t> : </a:t>
            </a:r>
            <a:r>
              <a:rPr lang="fr-FR" sz="2400" err="1">
                <a:effectLst/>
                <a:latin typeface="Times New Roman" panose="02020603050405020304" pitchFamily="18" charset="0"/>
                <a:ea typeface="Times New Roman" panose="02020603050405020304" pitchFamily="18" charset="0"/>
              </a:rPr>
              <a:t>Lực</a:t>
            </a:r>
            <a:r>
              <a:rPr lang="fr-FR" sz="2400">
                <a:effectLst/>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c</a:t>
            </a:r>
            <a:r>
              <a:rPr lang="fr-FR" sz="2400">
                <a:effectLst/>
                <a:latin typeface="Times New Roman" panose="02020603050405020304" pitchFamily="18" charset="0"/>
                <a:ea typeface="Times New Roman" panose="02020603050405020304" pitchFamily="18" charset="0"/>
              </a:rPr>
              <a:t>ắt </a:t>
            </a:r>
            <a:r>
              <a:rPr lang="fr-FR" sz="2400" dirty="0" err="1">
                <a:effectLst/>
                <a:latin typeface="Times New Roman" panose="02020603050405020304" pitchFamily="18" charset="0"/>
                <a:ea typeface="Times New Roman" panose="02020603050405020304" pitchFamily="18" charset="0"/>
              </a:rPr>
              <a:t>tại</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mặt</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cắt</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ngang</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có</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điểm</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cần</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tính</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ứng</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suất</a:t>
            </a:r>
            <a:endParaRPr lang="en-AU" sz="2400" dirty="0">
              <a:effectLst/>
              <a:latin typeface="Times New Roman" panose="02020603050405020304" pitchFamily="18" charset="0"/>
              <a:ea typeface="Times New Roman" panose="02020603050405020304" pitchFamily="18" charset="0"/>
            </a:endParaRPr>
          </a:p>
          <a:p>
            <a:pPr marL="228600" indent="228600" algn="just">
              <a:lnSpc>
                <a:spcPct val="130000"/>
              </a:lnSpc>
              <a:spcAft>
                <a:spcPts val="0"/>
              </a:spcAft>
            </a:pPr>
            <a:r>
              <a:rPr lang="fr-FR" sz="2400" dirty="0" err="1">
                <a:effectLst/>
                <a:latin typeface="Times New Roman" panose="02020603050405020304" pitchFamily="18" charset="0"/>
                <a:ea typeface="Times New Roman" panose="02020603050405020304" pitchFamily="18" charset="0"/>
              </a:rPr>
              <a:t>b</a:t>
            </a:r>
            <a:r>
              <a:rPr lang="fr-FR" sz="2400" baseline="30000" dirty="0" err="1">
                <a:effectLst/>
                <a:latin typeface="Times New Roman" panose="02020603050405020304" pitchFamily="18" charset="0"/>
                <a:ea typeface="Times New Roman" panose="02020603050405020304" pitchFamily="18" charset="0"/>
              </a:rPr>
              <a:t>c</a:t>
            </a:r>
            <a:r>
              <a:rPr lang="fr-FR" sz="2400" dirty="0">
                <a:effectLst/>
                <a:latin typeface="Times New Roman" panose="02020603050405020304" pitchFamily="18" charset="0"/>
                <a:ea typeface="Times New Roman" panose="02020603050405020304" pitchFamily="18" charset="0"/>
              </a:rPr>
              <a:t> : </a:t>
            </a:r>
            <a:r>
              <a:rPr lang="fr-FR" sz="2400" dirty="0" err="1">
                <a:effectLst/>
                <a:latin typeface="Times New Roman" panose="02020603050405020304" pitchFamily="18" charset="0"/>
                <a:ea typeface="Times New Roman" panose="02020603050405020304" pitchFamily="18" charset="0"/>
              </a:rPr>
              <a:t>bề</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rộng</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của</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mặt</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cắt</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ngang</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có</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điểm</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cần</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tính</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ứng</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suất</a:t>
            </a:r>
            <a:endParaRPr lang="en-AU" sz="2400" dirty="0">
              <a:effectLst/>
              <a:latin typeface="Times New Roman" panose="02020603050405020304" pitchFamily="18" charset="0"/>
              <a:ea typeface="Times New Roman" panose="02020603050405020304" pitchFamily="18" charset="0"/>
            </a:endParaRPr>
          </a:p>
          <a:p>
            <a:pPr marL="228600" indent="228600" algn="just">
              <a:lnSpc>
                <a:spcPct val="130000"/>
              </a:lnSpc>
              <a:spcAft>
                <a:spcPts val="0"/>
              </a:spcAft>
            </a:pPr>
            <a:r>
              <a:rPr lang="fr-FR" sz="2400" dirty="0">
                <a:effectLst/>
                <a:latin typeface="Times New Roman" panose="02020603050405020304" pitchFamily="18" charset="0"/>
                <a:ea typeface="Times New Roman" panose="02020603050405020304" pitchFamily="18" charset="0"/>
              </a:rPr>
              <a:t>I</a:t>
            </a:r>
            <a:r>
              <a:rPr lang="fr-FR" sz="2400" baseline="-25000" dirty="0">
                <a:effectLst/>
                <a:latin typeface="Times New Roman" panose="02020603050405020304" pitchFamily="18" charset="0"/>
                <a:ea typeface="Times New Roman" panose="02020603050405020304" pitchFamily="18" charset="0"/>
              </a:rPr>
              <a:t>x</a:t>
            </a:r>
            <a:r>
              <a:rPr lang="fr-FR" sz="2400" dirty="0">
                <a:effectLst/>
                <a:latin typeface="Times New Roman" panose="02020603050405020304" pitchFamily="18" charset="0"/>
                <a:ea typeface="Times New Roman" panose="02020603050405020304" pitchFamily="18" charset="0"/>
              </a:rPr>
              <a:t> : </a:t>
            </a:r>
            <a:r>
              <a:rPr lang="fr-FR" sz="2400" dirty="0" err="1">
                <a:effectLst/>
                <a:latin typeface="Times New Roman" panose="02020603050405020304" pitchFamily="18" charset="0"/>
                <a:ea typeface="Times New Roman" panose="02020603050405020304" pitchFamily="18" charset="0"/>
              </a:rPr>
              <a:t>Momen</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quán</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tính</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toàn</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bộ</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mặt</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cắt</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ngang</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đối</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với</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trục</a:t>
            </a:r>
            <a:r>
              <a:rPr lang="fr-FR" sz="2400" dirty="0">
                <a:effectLst/>
                <a:latin typeface="Times New Roman" panose="02020603050405020304" pitchFamily="18" charset="0"/>
                <a:ea typeface="Times New Roman" panose="02020603050405020304" pitchFamily="18" charset="0"/>
              </a:rPr>
              <a:t> trung </a:t>
            </a:r>
            <a:r>
              <a:rPr lang="fr-FR" sz="2400" dirty="0" err="1">
                <a:effectLst/>
                <a:latin typeface="Times New Roman" panose="02020603050405020304" pitchFamily="18" charset="0"/>
                <a:ea typeface="Times New Roman" panose="02020603050405020304" pitchFamily="18" charset="0"/>
              </a:rPr>
              <a:t>hòa</a:t>
            </a:r>
            <a:r>
              <a:rPr lang="fr-FR" sz="2400" dirty="0">
                <a:effectLst/>
                <a:latin typeface="Times New Roman" panose="02020603050405020304" pitchFamily="18" charset="0"/>
                <a:ea typeface="Times New Roman" panose="02020603050405020304" pitchFamily="18" charset="0"/>
              </a:rPr>
              <a:t> x</a:t>
            </a:r>
            <a:endParaRPr lang="en-AU" sz="2400" dirty="0"/>
          </a:p>
        </p:txBody>
      </p:sp>
      <p:grpSp>
        <p:nvGrpSpPr>
          <p:cNvPr id="8" name="Group 8">
            <a:extLst>
              <a:ext uri="{FF2B5EF4-FFF2-40B4-BE49-F238E27FC236}">
                <a16:creationId xmlns:a16="http://schemas.microsoft.com/office/drawing/2014/main" id="{04D56E41-F524-4D05-873B-8CA9CDEF1A54}"/>
              </a:ext>
            </a:extLst>
          </p:cNvPr>
          <p:cNvGrpSpPr>
            <a:grpSpLocks noChangeAspect="1"/>
          </p:cNvGrpSpPr>
          <p:nvPr/>
        </p:nvGrpSpPr>
        <p:grpSpPr bwMode="auto">
          <a:xfrm>
            <a:off x="6678609" y="789689"/>
            <a:ext cx="4693983" cy="3232865"/>
            <a:chOff x="7930" y="2259"/>
            <a:chExt cx="3063" cy="2392"/>
          </a:xfrm>
        </p:grpSpPr>
        <p:sp>
          <p:nvSpPr>
            <p:cNvPr id="11" name="AutoShape 9">
              <a:extLst>
                <a:ext uri="{FF2B5EF4-FFF2-40B4-BE49-F238E27FC236}">
                  <a16:creationId xmlns:a16="http://schemas.microsoft.com/office/drawing/2014/main" id="{B33CE966-694F-4496-85D7-089147EA82D2}"/>
                </a:ext>
              </a:extLst>
            </p:cNvPr>
            <p:cNvSpPr>
              <a:spLocks noChangeAspect="1" noChangeArrowheads="1"/>
            </p:cNvSpPr>
            <p:nvPr/>
          </p:nvSpPr>
          <p:spPr bwMode="auto">
            <a:xfrm>
              <a:off x="7930" y="2259"/>
              <a:ext cx="3063" cy="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 name="Line 10">
              <a:extLst>
                <a:ext uri="{FF2B5EF4-FFF2-40B4-BE49-F238E27FC236}">
                  <a16:creationId xmlns:a16="http://schemas.microsoft.com/office/drawing/2014/main" id="{A63DC759-DBE5-41FB-A061-8D76E8039640}"/>
                </a:ext>
              </a:extLst>
            </p:cNvPr>
            <p:cNvSpPr>
              <a:spLocks noChangeShapeType="1"/>
            </p:cNvSpPr>
            <p:nvPr/>
          </p:nvSpPr>
          <p:spPr bwMode="auto">
            <a:xfrm>
              <a:off x="9416" y="2809"/>
              <a:ext cx="5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3" name="Line 11">
              <a:extLst>
                <a:ext uri="{FF2B5EF4-FFF2-40B4-BE49-F238E27FC236}">
                  <a16:creationId xmlns:a16="http://schemas.microsoft.com/office/drawing/2014/main" id="{D062FFB2-A346-46AF-A7E1-437512ECEED7}"/>
                </a:ext>
              </a:extLst>
            </p:cNvPr>
            <p:cNvSpPr>
              <a:spLocks noChangeShapeType="1"/>
            </p:cNvSpPr>
            <p:nvPr/>
          </p:nvSpPr>
          <p:spPr bwMode="auto">
            <a:xfrm>
              <a:off x="9627" y="2809"/>
              <a:ext cx="10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4" name="Line 12">
              <a:extLst>
                <a:ext uri="{FF2B5EF4-FFF2-40B4-BE49-F238E27FC236}">
                  <a16:creationId xmlns:a16="http://schemas.microsoft.com/office/drawing/2014/main" id="{6F028DB5-1375-4B4A-92D2-1770DED07746}"/>
                </a:ext>
              </a:extLst>
            </p:cNvPr>
            <p:cNvSpPr>
              <a:spLocks noChangeShapeType="1"/>
            </p:cNvSpPr>
            <p:nvPr/>
          </p:nvSpPr>
          <p:spPr bwMode="auto">
            <a:xfrm>
              <a:off x="9881" y="2809"/>
              <a:ext cx="10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6" name="Line 13">
              <a:extLst>
                <a:ext uri="{FF2B5EF4-FFF2-40B4-BE49-F238E27FC236}">
                  <a16:creationId xmlns:a16="http://schemas.microsoft.com/office/drawing/2014/main" id="{A107076E-D0A6-4944-BE71-1863E72AED79}"/>
                </a:ext>
              </a:extLst>
            </p:cNvPr>
            <p:cNvSpPr>
              <a:spLocks noChangeShapeType="1"/>
            </p:cNvSpPr>
            <p:nvPr/>
          </p:nvSpPr>
          <p:spPr bwMode="auto">
            <a:xfrm>
              <a:off x="10135" y="2809"/>
              <a:ext cx="10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8" name="Line 14">
              <a:extLst>
                <a:ext uri="{FF2B5EF4-FFF2-40B4-BE49-F238E27FC236}">
                  <a16:creationId xmlns:a16="http://schemas.microsoft.com/office/drawing/2014/main" id="{0992C16C-6AC8-4D41-857C-EA0774FDA25B}"/>
                </a:ext>
              </a:extLst>
            </p:cNvPr>
            <p:cNvSpPr>
              <a:spLocks noChangeShapeType="1"/>
            </p:cNvSpPr>
            <p:nvPr/>
          </p:nvSpPr>
          <p:spPr bwMode="auto">
            <a:xfrm>
              <a:off x="10389" y="2809"/>
              <a:ext cx="10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9" name="Line 15">
              <a:extLst>
                <a:ext uri="{FF2B5EF4-FFF2-40B4-BE49-F238E27FC236}">
                  <a16:creationId xmlns:a16="http://schemas.microsoft.com/office/drawing/2014/main" id="{F861F05B-4B2E-4CDD-B3B5-CC79F27FFB75}"/>
                </a:ext>
              </a:extLst>
            </p:cNvPr>
            <p:cNvSpPr>
              <a:spLocks noChangeShapeType="1"/>
            </p:cNvSpPr>
            <p:nvPr/>
          </p:nvSpPr>
          <p:spPr bwMode="auto">
            <a:xfrm>
              <a:off x="10643" y="2809"/>
              <a:ext cx="10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0" name="Line 16">
              <a:extLst>
                <a:ext uri="{FF2B5EF4-FFF2-40B4-BE49-F238E27FC236}">
                  <a16:creationId xmlns:a16="http://schemas.microsoft.com/office/drawing/2014/main" id="{4927C4A5-5405-4413-BB8E-F309793645C9}"/>
                </a:ext>
              </a:extLst>
            </p:cNvPr>
            <p:cNvSpPr>
              <a:spLocks noChangeShapeType="1"/>
            </p:cNvSpPr>
            <p:nvPr/>
          </p:nvSpPr>
          <p:spPr bwMode="auto">
            <a:xfrm>
              <a:off x="10896" y="2809"/>
              <a:ext cx="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1" name="Line 17">
              <a:extLst>
                <a:ext uri="{FF2B5EF4-FFF2-40B4-BE49-F238E27FC236}">
                  <a16:creationId xmlns:a16="http://schemas.microsoft.com/office/drawing/2014/main" id="{9DB414EF-9A28-4B19-8F85-244CA4A305AE}"/>
                </a:ext>
              </a:extLst>
            </p:cNvPr>
            <p:cNvSpPr>
              <a:spLocks noChangeShapeType="1"/>
            </p:cNvSpPr>
            <p:nvPr/>
          </p:nvSpPr>
          <p:spPr bwMode="auto">
            <a:xfrm>
              <a:off x="9416" y="4179"/>
              <a:ext cx="5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2" name="Line 18">
              <a:extLst>
                <a:ext uri="{FF2B5EF4-FFF2-40B4-BE49-F238E27FC236}">
                  <a16:creationId xmlns:a16="http://schemas.microsoft.com/office/drawing/2014/main" id="{9B7C67FE-C985-434D-8A1A-D1A4C430BBC7}"/>
                </a:ext>
              </a:extLst>
            </p:cNvPr>
            <p:cNvSpPr>
              <a:spLocks noChangeShapeType="1"/>
            </p:cNvSpPr>
            <p:nvPr/>
          </p:nvSpPr>
          <p:spPr bwMode="auto">
            <a:xfrm>
              <a:off x="9627" y="4179"/>
              <a:ext cx="10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3" name="Line 19">
              <a:extLst>
                <a:ext uri="{FF2B5EF4-FFF2-40B4-BE49-F238E27FC236}">
                  <a16:creationId xmlns:a16="http://schemas.microsoft.com/office/drawing/2014/main" id="{2309532E-7BE9-4369-9BAD-5442A97A8448}"/>
                </a:ext>
              </a:extLst>
            </p:cNvPr>
            <p:cNvSpPr>
              <a:spLocks noChangeShapeType="1"/>
            </p:cNvSpPr>
            <p:nvPr/>
          </p:nvSpPr>
          <p:spPr bwMode="auto">
            <a:xfrm>
              <a:off x="9881" y="4179"/>
              <a:ext cx="10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4" name="Line 20">
              <a:extLst>
                <a:ext uri="{FF2B5EF4-FFF2-40B4-BE49-F238E27FC236}">
                  <a16:creationId xmlns:a16="http://schemas.microsoft.com/office/drawing/2014/main" id="{548E0730-D1BB-4045-A280-235D56205A02}"/>
                </a:ext>
              </a:extLst>
            </p:cNvPr>
            <p:cNvSpPr>
              <a:spLocks noChangeShapeType="1"/>
            </p:cNvSpPr>
            <p:nvPr/>
          </p:nvSpPr>
          <p:spPr bwMode="auto">
            <a:xfrm>
              <a:off x="10135" y="4179"/>
              <a:ext cx="10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5" name="Line 21">
              <a:extLst>
                <a:ext uri="{FF2B5EF4-FFF2-40B4-BE49-F238E27FC236}">
                  <a16:creationId xmlns:a16="http://schemas.microsoft.com/office/drawing/2014/main" id="{DE8BAAD4-95AB-4FEE-A41C-AA05E173F814}"/>
                </a:ext>
              </a:extLst>
            </p:cNvPr>
            <p:cNvSpPr>
              <a:spLocks noChangeShapeType="1"/>
            </p:cNvSpPr>
            <p:nvPr/>
          </p:nvSpPr>
          <p:spPr bwMode="auto">
            <a:xfrm>
              <a:off x="10389" y="4179"/>
              <a:ext cx="10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6" name="Line 22">
              <a:extLst>
                <a:ext uri="{FF2B5EF4-FFF2-40B4-BE49-F238E27FC236}">
                  <a16:creationId xmlns:a16="http://schemas.microsoft.com/office/drawing/2014/main" id="{8CFE793F-AB4B-48C8-8A05-93E1D09F7245}"/>
                </a:ext>
              </a:extLst>
            </p:cNvPr>
            <p:cNvSpPr>
              <a:spLocks noChangeShapeType="1"/>
            </p:cNvSpPr>
            <p:nvPr/>
          </p:nvSpPr>
          <p:spPr bwMode="auto">
            <a:xfrm>
              <a:off x="10643" y="4179"/>
              <a:ext cx="10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7" name="Line 23">
              <a:extLst>
                <a:ext uri="{FF2B5EF4-FFF2-40B4-BE49-F238E27FC236}">
                  <a16:creationId xmlns:a16="http://schemas.microsoft.com/office/drawing/2014/main" id="{ECFD999A-52F2-4867-8119-4A709DA52257}"/>
                </a:ext>
              </a:extLst>
            </p:cNvPr>
            <p:cNvSpPr>
              <a:spLocks noChangeShapeType="1"/>
            </p:cNvSpPr>
            <p:nvPr/>
          </p:nvSpPr>
          <p:spPr bwMode="auto">
            <a:xfrm>
              <a:off x="10896" y="4179"/>
              <a:ext cx="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8" name="Line 24">
              <a:extLst>
                <a:ext uri="{FF2B5EF4-FFF2-40B4-BE49-F238E27FC236}">
                  <a16:creationId xmlns:a16="http://schemas.microsoft.com/office/drawing/2014/main" id="{4681294D-A225-41D8-BD12-5D0E9C3B857D}"/>
                </a:ext>
              </a:extLst>
            </p:cNvPr>
            <p:cNvSpPr>
              <a:spLocks noChangeShapeType="1"/>
            </p:cNvSpPr>
            <p:nvPr/>
          </p:nvSpPr>
          <p:spPr bwMode="auto">
            <a:xfrm flipH="1">
              <a:off x="10593" y="4150"/>
              <a:ext cx="2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9" name="Line 25">
              <a:extLst>
                <a:ext uri="{FF2B5EF4-FFF2-40B4-BE49-F238E27FC236}">
                  <a16:creationId xmlns:a16="http://schemas.microsoft.com/office/drawing/2014/main" id="{A3ADB24C-92B1-459C-999D-008C1209D284}"/>
                </a:ext>
              </a:extLst>
            </p:cNvPr>
            <p:cNvSpPr>
              <a:spLocks noChangeShapeType="1"/>
            </p:cNvSpPr>
            <p:nvPr/>
          </p:nvSpPr>
          <p:spPr bwMode="auto">
            <a:xfrm flipH="1">
              <a:off x="10593" y="4056"/>
              <a:ext cx="9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0" name="Line 26">
              <a:extLst>
                <a:ext uri="{FF2B5EF4-FFF2-40B4-BE49-F238E27FC236}">
                  <a16:creationId xmlns:a16="http://schemas.microsoft.com/office/drawing/2014/main" id="{03CAC18D-E38F-4BC1-9E6D-D0A2D8EC2F36}"/>
                </a:ext>
              </a:extLst>
            </p:cNvPr>
            <p:cNvSpPr>
              <a:spLocks noChangeShapeType="1"/>
            </p:cNvSpPr>
            <p:nvPr/>
          </p:nvSpPr>
          <p:spPr bwMode="auto">
            <a:xfrm flipH="1">
              <a:off x="10593" y="3961"/>
              <a:ext cx="16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1" name="Line 27">
              <a:extLst>
                <a:ext uri="{FF2B5EF4-FFF2-40B4-BE49-F238E27FC236}">
                  <a16:creationId xmlns:a16="http://schemas.microsoft.com/office/drawing/2014/main" id="{B6C094F2-883F-435E-A333-A2A5EE9F7550}"/>
                </a:ext>
              </a:extLst>
            </p:cNvPr>
            <p:cNvSpPr>
              <a:spLocks noChangeShapeType="1"/>
            </p:cNvSpPr>
            <p:nvPr/>
          </p:nvSpPr>
          <p:spPr bwMode="auto">
            <a:xfrm flipH="1">
              <a:off x="10593" y="3867"/>
              <a:ext cx="2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20" name="Line 28">
              <a:extLst>
                <a:ext uri="{FF2B5EF4-FFF2-40B4-BE49-F238E27FC236}">
                  <a16:creationId xmlns:a16="http://schemas.microsoft.com/office/drawing/2014/main" id="{38796417-DE18-40AA-825B-F0ECC20EAD9C}"/>
                </a:ext>
              </a:extLst>
            </p:cNvPr>
            <p:cNvSpPr>
              <a:spLocks noChangeShapeType="1"/>
            </p:cNvSpPr>
            <p:nvPr/>
          </p:nvSpPr>
          <p:spPr bwMode="auto">
            <a:xfrm flipH="1">
              <a:off x="10593" y="3772"/>
              <a:ext cx="27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21" name="Line 29">
              <a:extLst>
                <a:ext uri="{FF2B5EF4-FFF2-40B4-BE49-F238E27FC236}">
                  <a16:creationId xmlns:a16="http://schemas.microsoft.com/office/drawing/2014/main" id="{4FE70018-8DCC-452F-88D9-F28C47CB45A4}"/>
                </a:ext>
              </a:extLst>
            </p:cNvPr>
            <p:cNvSpPr>
              <a:spLocks noChangeShapeType="1"/>
            </p:cNvSpPr>
            <p:nvPr/>
          </p:nvSpPr>
          <p:spPr bwMode="auto">
            <a:xfrm flipH="1">
              <a:off x="10593" y="3678"/>
              <a:ext cx="3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22" name="Line 30">
              <a:extLst>
                <a:ext uri="{FF2B5EF4-FFF2-40B4-BE49-F238E27FC236}">
                  <a16:creationId xmlns:a16="http://schemas.microsoft.com/office/drawing/2014/main" id="{499EF07B-7C70-4F7A-B422-3F77F9E12B3B}"/>
                </a:ext>
              </a:extLst>
            </p:cNvPr>
            <p:cNvSpPr>
              <a:spLocks noChangeShapeType="1"/>
            </p:cNvSpPr>
            <p:nvPr/>
          </p:nvSpPr>
          <p:spPr bwMode="auto">
            <a:xfrm flipH="1">
              <a:off x="10593" y="3583"/>
              <a:ext cx="34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23" name="Line 31">
              <a:extLst>
                <a:ext uri="{FF2B5EF4-FFF2-40B4-BE49-F238E27FC236}">
                  <a16:creationId xmlns:a16="http://schemas.microsoft.com/office/drawing/2014/main" id="{26AB404C-5323-49D1-AC47-2FB0D45DBE34}"/>
                </a:ext>
              </a:extLst>
            </p:cNvPr>
            <p:cNvSpPr>
              <a:spLocks noChangeShapeType="1"/>
            </p:cNvSpPr>
            <p:nvPr/>
          </p:nvSpPr>
          <p:spPr bwMode="auto">
            <a:xfrm flipH="1">
              <a:off x="10593" y="3489"/>
              <a:ext cx="35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24" name="Line 32">
              <a:extLst>
                <a:ext uri="{FF2B5EF4-FFF2-40B4-BE49-F238E27FC236}">
                  <a16:creationId xmlns:a16="http://schemas.microsoft.com/office/drawing/2014/main" id="{8B15FB89-60F3-4402-8730-BCCAFDB72187}"/>
                </a:ext>
              </a:extLst>
            </p:cNvPr>
            <p:cNvSpPr>
              <a:spLocks noChangeShapeType="1"/>
            </p:cNvSpPr>
            <p:nvPr/>
          </p:nvSpPr>
          <p:spPr bwMode="auto">
            <a:xfrm flipH="1">
              <a:off x="10593" y="3395"/>
              <a:ext cx="34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25" name="Line 33">
              <a:extLst>
                <a:ext uri="{FF2B5EF4-FFF2-40B4-BE49-F238E27FC236}">
                  <a16:creationId xmlns:a16="http://schemas.microsoft.com/office/drawing/2014/main" id="{4D2FE164-3C13-4AB1-8776-0576DEC6638C}"/>
                </a:ext>
              </a:extLst>
            </p:cNvPr>
            <p:cNvSpPr>
              <a:spLocks noChangeShapeType="1"/>
            </p:cNvSpPr>
            <p:nvPr/>
          </p:nvSpPr>
          <p:spPr bwMode="auto">
            <a:xfrm flipH="1">
              <a:off x="10593" y="3300"/>
              <a:ext cx="31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26" name="Line 34">
              <a:extLst>
                <a:ext uri="{FF2B5EF4-FFF2-40B4-BE49-F238E27FC236}">
                  <a16:creationId xmlns:a16="http://schemas.microsoft.com/office/drawing/2014/main" id="{AC19F9DF-B99F-47CB-AA74-615E8EB84B82}"/>
                </a:ext>
              </a:extLst>
            </p:cNvPr>
            <p:cNvSpPr>
              <a:spLocks noChangeShapeType="1"/>
            </p:cNvSpPr>
            <p:nvPr/>
          </p:nvSpPr>
          <p:spPr bwMode="auto">
            <a:xfrm flipH="1">
              <a:off x="10593" y="3205"/>
              <a:ext cx="27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27" name="Line 35">
              <a:extLst>
                <a:ext uri="{FF2B5EF4-FFF2-40B4-BE49-F238E27FC236}">
                  <a16:creationId xmlns:a16="http://schemas.microsoft.com/office/drawing/2014/main" id="{923B3C96-C6D1-4104-8E3E-126663F60589}"/>
                </a:ext>
              </a:extLst>
            </p:cNvPr>
            <p:cNvSpPr>
              <a:spLocks noChangeShapeType="1"/>
            </p:cNvSpPr>
            <p:nvPr/>
          </p:nvSpPr>
          <p:spPr bwMode="auto">
            <a:xfrm flipH="1">
              <a:off x="10593" y="3111"/>
              <a:ext cx="2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28" name="Line 36">
              <a:extLst>
                <a:ext uri="{FF2B5EF4-FFF2-40B4-BE49-F238E27FC236}">
                  <a16:creationId xmlns:a16="http://schemas.microsoft.com/office/drawing/2014/main" id="{174C1558-A962-42D9-8050-084565558B49}"/>
                </a:ext>
              </a:extLst>
            </p:cNvPr>
            <p:cNvSpPr>
              <a:spLocks noChangeShapeType="1"/>
            </p:cNvSpPr>
            <p:nvPr/>
          </p:nvSpPr>
          <p:spPr bwMode="auto">
            <a:xfrm flipH="1">
              <a:off x="10593" y="3016"/>
              <a:ext cx="155"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29" name="Line 37">
              <a:extLst>
                <a:ext uri="{FF2B5EF4-FFF2-40B4-BE49-F238E27FC236}">
                  <a16:creationId xmlns:a16="http://schemas.microsoft.com/office/drawing/2014/main" id="{1018254F-DB82-4BA6-A226-A8955E095124}"/>
                </a:ext>
              </a:extLst>
            </p:cNvPr>
            <p:cNvSpPr>
              <a:spLocks noChangeShapeType="1"/>
            </p:cNvSpPr>
            <p:nvPr/>
          </p:nvSpPr>
          <p:spPr bwMode="auto">
            <a:xfrm flipH="1">
              <a:off x="10593" y="2922"/>
              <a:ext cx="8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30" name="Line 38">
              <a:extLst>
                <a:ext uri="{FF2B5EF4-FFF2-40B4-BE49-F238E27FC236}">
                  <a16:creationId xmlns:a16="http://schemas.microsoft.com/office/drawing/2014/main" id="{A362A489-C4B7-41E2-85F1-B3525AD59500}"/>
                </a:ext>
              </a:extLst>
            </p:cNvPr>
            <p:cNvSpPr>
              <a:spLocks noChangeShapeType="1"/>
            </p:cNvSpPr>
            <p:nvPr/>
          </p:nvSpPr>
          <p:spPr bwMode="auto">
            <a:xfrm flipH="1">
              <a:off x="10593" y="2827"/>
              <a:ext cx="1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31" name="Line 39">
              <a:extLst>
                <a:ext uri="{FF2B5EF4-FFF2-40B4-BE49-F238E27FC236}">
                  <a16:creationId xmlns:a16="http://schemas.microsoft.com/office/drawing/2014/main" id="{44DDBFE0-0E6B-4C4F-83FE-E8311F4C64E5}"/>
                </a:ext>
              </a:extLst>
            </p:cNvPr>
            <p:cNvSpPr>
              <a:spLocks noChangeShapeType="1"/>
            </p:cNvSpPr>
            <p:nvPr/>
          </p:nvSpPr>
          <p:spPr bwMode="auto">
            <a:xfrm>
              <a:off x="9416" y="3494"/>
              <a:ext cx="5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32" name="Line 40">
              <a:extLst>
                <a:ext uri="{FF2B5EF4-FFF2-40B4-BE49-F238E27FC236}">
                  <a16:creationId xmlns:a16="http://schemas.microsoft.com/office/drawing/2014/main" id="{8F0FD40C-A0EF-4CC7-A11E-1992EEDA9652}"/>
                </a:ext>
              </a:extLst>
            </p:cNvPr>
            <p:cNvSpPr>
              <a:spLocks noChangeShapeType="1"/>
            </p:cNvSpPr>
            <p:nvPr/>
          </p:nvSpPr>
          <p:spPr bwMode="auto">
            <a:xfrm>
              <a:off x="9627" y="3494"/>
              <a:ext cx="10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33" name="Line 41">
              <a:extLst>
                <a:ext uri="{FF2B5EF4-FFF2-40B4-BE49-F238E27FC236}">
                  <a16:creationId xmlns:a16="http://schemas.microsoft.com/office/drawing/2014/main" id="{A3F7EE39-3104-4BBE-B92F-D173D569F450}"/>
                </a:ext>
              </a:extLst>
            </p:cNvPr>
            <p:cNvSpPr>
              <a:spLocks noChangeShapeType="1"/>
            </p:cNvSpPr>
            <p:nvPr/>
          </p:nvSpPr>
          <p:spPr bwMode="auto">
            <a:xfrm>
              <a:off x="9881" y="3494"/>
              <a:ext cx="10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34" name="Line 42">
              <a:extLst>
                <a:ext uri="{FF2B5EF4-FFF2-40B4-BE49-F238E27FC236}">
                  <a16:creationId xmlns:a16="http://schemas.microsoft.com/office/drawing/2014/main" id="{003587FF-F7EC-4F40-B53B-C72F3C09E66E}"/>
                </a:ext>
              </a:extLst>
            </p:cNvPr>
            <p:cNvSpPr>
              <a:spLocks noChangeShapeType="1"/>
            </p:cNvSpPr>
            <p:nvPr/>
          </p:nvSpPr>
          <p:spPr bwMode="auto">
            <a:xfrm>
              <a:off x="10135" y="3494"/>
              <a:ext cx="10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35" name="Line 43">
              <a:extLst>
                <a:ext uri="{FF2B5EF4-FFF2-40B4-BE49-F238E27FC236}">
                  <a16:creationId xmlns:a16="http://schemas.microsoft.com/office/drawing/2014/main" id="{C00DB408-60EB-49B9-826C-ADE2A99053DA}"/>
                </a:ext>
              </a:extLst>
            </p:cNvPr>
            <p:cNvSpPr>
              <a:spLocks noChangeShapeType="1"/>
            </p:cNvSpPr>
            <p:nvPr/>
          </p:nvSpPr>
          <p:spPr bwMode="auto">
            <a:xfrm>
              <a:off x="10389" y="3494"/>
              <a:ext cx="10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36" name="Line 44">
              <a:extLst>
                <a:ext uri="{FF2B5EF4-FFF2-40B4-BE49-F238E27FC236}">
                  <a16:creationId xmlns:a16="http://schemas.microsoft.com/office/drawing/2014/main" id="{01EBF27F-DC6F-474F-8E21-9B560C8278D5}"/>
                </a:ext>
              </a:extLst>
            </p:cNvPr>
            <p:cNvSpPr>
              <a:spLocks noChangeShapeType="1"/>
            </p:cNvSpPr>
            <p:nvPr/>
          </p:nvSpPr>
          <p:spPr bwMode="auto">
            <a:xfrm>
              <a:off x="10643" y="3494"/>
              <a:ext cx="10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37" name="Line 45">
              <a:extLst>
                <a:ext uri="{FF2B5EF4-FFF2-40B4-BE49-F238E27FC236}">
                  <a16:creationId xmlns:a16="http://schemas.microsoft.com/office/drawing/2014/main" id="{E248F27D-30DD-43E8-828B-FEC64CC6F5A4}"/>
                </a:ext>
              </a:extLst>
            </p:cNvPr>
            <p:cNvSpPr>
              <a:spLocks noChangeShapeType="1"/>
            </p:cNvSpPr>
            <p:nvPr/>
          </p:nvSpPr>
          <p:spPr bwMode="auto">
            <a:xfrm>
              <a:off x="10896" y="3494"/>
              <a:ext cx="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38" name="Line 46">
              <a:extLst>
                <a:ext uri="{FF2B5EF4-FFF2-40B4-BE49-F238E27FC236}">
                  <a16:creationId xmlns:a16="http://schemas.microsoft.com/office/drawing/2014/main" id="{D4E0AF63-666D-4330-8600-9E2BB519A077}"/>
                </a:ext>
              </a:extLst>
            </p:cNvPr>
            <p:cNvSpPr>
              <a:spLocks noChangeShapeType="1"/>
            </p:cNvSpPr>
            <p:nvPr/>
          </p:nvSpPr>
          <p:spPr bwMode="auto">
            <a:xfrm>
              <a:off x="10593" y="2672"/>
              <a:ext cx="1" cy="16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39" name="Freeform 47">
              <a:extLst>
                <a:ext uri="{FF2B5EF4-FFF2-40B4-BE49-F238E27FC236}">
                  <a16:creationId xmlns:a16="http://schemas.microsoft.com/office/drawing/2014/main" id="{9C05E66F-7134-476C-B591-CA5D64D6834A}"/>
                </a:ext>
              </a:extLst>
            </p:cNvPr>
            <p:cNvSpPr>
              <a:spLocks/>
            </p:cNvSpPr>
            <p:nvPr/>
          </p:nvSpPr>
          <p:spPr bwMode="auto">
            <a:xfrm>
              <a:off x="10593" y="2809"/>
              <a:ext cx="352" cy="1370"/>
            </a:xfrm>
            <a:custGeom>
              <a:avLst/>
              <a:gdLst>
                <a:gd name="T0" fmla="*/ 0 w 352"/>
                <a:gd name="T1" fmla="*/ 0 h 1370"/>
                <a:gd name="T2" fmla="*/ 66 w 352"/>
                <a:gd name="T3" fmla="*/ 86 h 1370"/>
                <a:gd name="T4" fmla="*/ 98 w 352"/>
                <a:gd name="T5" fmla="*/ 128 h 1370"/>
                <a:gd name="T6" fmla="*/ 129 w 352"/>
                <a:gd name="T7" fmla="*/ 171 h 1370"/>
                <a:gd name="T8" fmla="*/ 160 w 352"/>
                <a:gd name="T9" fmla="*/ 214 h 1370"/>
                <a:gd name="T10" fmla="*/ 189 w 352"/>
                <a:gd name="T11" fmla="*/ 257 h 1370"/>
                <a:gd name="T12" fmla="*/ 216 w 352"/>
                <a:gd name="T13" fmla="*/ 300 h 1370"/>
                <a:gd name="T14" fmla="*/ 242 w 352"/>
                <a:gd name="T15" fmla="*/ 342 h 1370"/>
                <a:gd name="T16" fmla="*/ 266 w 352"/>
                <a:gd name="T17" fmla="*/ 385 h 1370"/>
                <a:gd name="T18" fmla="*/ 287 w 352"/>
                <a:gd name="T19" fmla="*/ 428 h 1370"/>
                <a:gd name="T20" fmla="*/ 306 w 352"/>
                <a:gd name="T21" fmla="*/ 471 h 1370"/>
                <a:gd name="T22" fmla="*/ 322 w 352"/>
                <a:gd name="T23" fmla="*/ 514 h 1370"/>
                <a:gd name="T24" fmla="*/ 329 w 352"/>
                <a:gd name="T25" fmla="*/ 535 h 1370"/>
                <a:gd name="T26" fmla="*/ 335 w 352"/>
                <a:gd name="T27" fmla="*/ 556 h 1370"/>
                <a:gd name="T28" fmla="*/ 340 w 352"/>
                <a:gd name="T29" fmla="*/ 578 h 1370"/>
                <a:gd name="T30" fmla="*/ 344 w 352"/>
                <a:gd name="T31" fmla="*/ 599 h 1370"/>
                <a:gd name="T32" fmla="*/ 348 w 352"/>
                <a:gd name="T33" fmla="*/ 621 h 1370"/>
                <a:gd name="T34" fmla="*/ 350 w 352"/>
                <a:gd name="T35" fmla="*/ 642 h 1370"/>
                <a:gd name="T36" fmla="*/ 352 w 352"/>
                <a:gd name="T37" fmla="*/ 664 h 1370"/>
                <a:gd name="T38" fmla="*/ 352 w 352"/>
                <a:gd name="T39" fmla="*/ 685 h 1370"/>
                <a:gd name="T40" fmla="*/ 352 w 352"/>
                <a:gd name="T41" fmla="*/ 706 h 1370"/>
                <a:gd name="T42" fmla="*/ 350 w 352"/>
                <a:gd name="T43" fmla="*/ 728 h 1370"/>
                <a:gd name="T44" fmla="*/ 348 w 352"/>
                <a:gd name="T45" fmla="*/ 749 h 1370"/>
                <a:gd name="T46" fmla="*/ 344 w 352"/>
                <a:gd name="T47" fmla="*/ 770 h 1370"/>
                <a:gd name="T48" fmla="*/ 340 w 352"/>
                <a:gd name="T49" fmla="*/ 792 h 1370"/>
                <a:gd name="T50" fmla="*/ 335 w 352"/>
                <a:gd name="T51" fmla="*/ 813 h 1370"/>
                <a:gd name="T52" fmla="*/ 329 w 352"/>
                <a:gd name="T53" fmla="*/ 835 h 1370"/>
                <a:gd name="T54" fmla="*/ 322 w 352"/>
                <a:gd name="T55" fmla="*/ 856 h 1370"/>
                <a:gd name="T56" fmla="*/ 306 w 352"/>
                <a:gd name="T57" fmla="*/ 899 h 1370"/>
                <a:gd name="T58" fmla="*/ 287 w 352"/>
                <a:gd name="T59" fmla="*/ 942 h 1370"/>
                <a:gd name="T60" fmla="*/ 266 w 352"/>
                <a:gd name="T61" fmla="*/ 984 h 1370"/>
                <a:gd name="T62" fmla="*/ 242 w 352"/>
                <a:gd name="T63" fmla="*/ 1027 h 1370"/>
                <a:gd name="T64" fmla="*/ 216 w 352"/>
                <a:gd name="T65" fmla="*/ 1070 h 1370"/>
                <a:gd name="T66" fmla="*/ 189 w 352"/>
                <a:gd name="T67" fmla="*/ 1113 h 1370"/>
                <a:gd name="T68" fmla="*/ 160 w 352"/>
                <a:gd name="T69" fmla="*/ 1156 h 1370"/>
                <a:gd name="T70" fmla="*/ 129 w 352"/>
                <a:gd name="T71" fmla="*/ 1198 h 1370"/>
                <a:gd name="T72" fmla="*/ 98 w 352"/>
                <a:gd name="T73" fmla="*/ 1241 h 1370"/>
                <a:gd name="T74" fmla="*/ 66 w 352"/>
                <a:gd name="T75" fmla="*/ 1284 h 1370"/>
                <a:gd name="T76" fmla="*/ 0 w 352"/>
                <a:gd name="T77" fmla="*/ 1370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2" h="1370">
                  <a:moveTo>
                    <a:pt x="0" y="0"/>
                  </a:moveTo>
                  <a:lnTo>
                    <a:pt x="66" y="86"/>
                  </a:lnTo>
                  <a:lnTo>
                    <a:pt x="98" y="128"/>
                  </a:lnTo>
                  <a:lnTo>
                    <a:pt x="129" y="171"/>
                  </a:lnTo>
                  <a:lnTo>
                    <a:pt x="160" y="214"/>
                  </a:lnTo>
                  <a:lnTo>
                    <a:pt x="189" y="257"/>
                  </a:lnTo>
                  <a:lnTo>
                    <a:pt x="216" y="300"/>
                  </a:lnTo>
                  <a:lnTo>
                    <a:pt x="242" y="342"/>
                  </a:lnTo>
                  <a:lnTo>
                    <a:pt x="266" y="385"/>
                  </a:lnTo>
                  <a:lnTo>
                    <a:pt x="287" y="428"/>
                  </a:lnTo>
                  <a:lnTo>
                    <a:pt x="306" y="471"/>
                  </a:lnTo>
                  <a:lnTo>
                    <a:pt x="322" y="514"/>
                  </a:lnTo>
                  <a:lnTo>
                    <a:pt x="329" y="535"/>
                  </a:lnTo>
                  <a:lnTo>
                    <a:pt x="335" y="556"/>
                  </a:lnTo>
                  <a:lnTo>
                    <a:pt x="340" y="578"/>
                  </a:lnTo>
                  <a:lnTo>
                    <a:pt x="344" y="599"/>
                  </a:lnTo>
                  <a:lnTo>
                    <a:pt x="348" y="621"/>
                  </a:lnTo>
                  <a:lnTo>
                    <a:pt x="350" y="642"/>
                  </a:lnTo>
                  <a:lnTo>
                    <a:pt x="352" y="664"/>
                  </a:lnTo>
                  <a:lnTo>
                    <a:pt x="352" y="685"/>
                  </a:lnTo>
                  <a:lnTo>
                    <a:pt x="352" y="706"/>
                  </a:lnTo>
                  <a:lnTo>
                    <a:pt x="350" y="728"/>
                  </a:lnTo>
                  <a:lnTo>
                    <a:pt x="348" y="749"/>
                  </a:lnTo>
                  <a:lnTo>
                    <a:pt x="344" y="770"/>
                  </a:lnTo>
                  <a:lnTo>
                    <a:pt x="340" y="792"/>
                  </a:lnTo>
                  <a:lnTo>
                    <a:pt x="335" y="813"/>
                  </a:lnTo>
                  <a:lnTo>
                    <a:pt x="329" y="835"/>
                  </a:lnTo>
                  <a:lnTo>
                    <a:pt x="322" y="856"/>
                  </a:lnTo>
                  <a:lnTo>
                    <a:pt x="306" y="899"/>
                  </a:lnTo>
                  <a:lnTo>
                    <a:pt x="287" y="942"/>
                  </a:lnTo>
                  <a:lnTo>
                    <a:pt x="266" y="984"/>
                  </a:lnTo>
                  <a:lnTo>
                    <a:pt x="242" y="1027"/>
                  </a:lnTo>
                  <a:lnTo>
                    <a:pt x="216" y="1070"/>
                  </a:lnTo>
                  <a:lnTo>
                    <a:pt x="189" y="1113"/>
                  </a:lnTo>
                  <a:lnTo>
                    <a:pt x="160" y="1156"/>
                  </a:lnTo>
                  <a:lnTo>
                    <a:pt x="129" y="1198"/>
                  </a:lnTo>
                  <a:lnTo>
                    <a:pt x="98" y="1241"/>
                  </a:lnTo>
                  <a:lnTo>
                    <a:pt x="66" y="1284"/>
                  </a:lnTo>
                  <a:lnTo>
                    <a:pt x="0" y="137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40" name="Freeform 48">
              <a:extLst>
                <a:ext uri="{FF2B5EF4-FFF2-40B4-BE49-F238E27FC236}">
                  <a16:creationId xmlns:a16="http://schemas.microsoft.com/office/drawing/2014/main" id="{E71BE545-CCCE-41AD-A412-9CEBC346A4EE}"/>
                </a:ext>
              </a:extLst>
            </p:cNvPr>
            <p:cNvSpPr>
              <a:spLocks/>
            </p:cNvSpPr>
            <p:nvPr/>
          </p:nvSpPr>
          <p:spPr bwMode="auto">
            <a:xfrm>
              <a:off x="10222" y="3191"/>
              <a:ext cx="36" cy="47"/>
            </a:xfrm>
            <a:custGeom>
              <a:avLst/>
              <a:gdLst>
                <a:gd name="T0" fmla="*/ 36 w 36"/>
                <a:gd name="T1" fmla="*/ 0 h 47"/>
                <a:gd name="T2" fmla="*/ 32 w 36"/>
                <a:gd name="T3" fmla="*/ 0 h 47"/>
                <a:gd name="T4" fmla="*/ 28 w 36"/>
                <a:gd name="T5" fmla="*/ 16 h 47"/>
                <a:gd name="T6" fmla="*/ 21 w 36"/>
                <a:gd name="T7" fmla="*/ 20 h 47"/>
                <a:gd name="T8" fmla="*/ 0 w 36"/>
                <a:gd name="T9" fmla="*/ 22 h 47"/>
                <a:gd name="T10" fmla="*/ 3 w 36"/>
                <a:gd name="T11" fmla="*/ 35 h 47"/>
                <a:gd name="T12" fmla="*/ 6 w 36"/>
                <a:gd name="T13" fmla="*/ 41 h 47"/>
                <a:gd name="T14" fmla="*/ 16 w 36"/>
                <a:gd name="T15" fmla="*/ 47 h 47"/>
                <a:gd name="T16" fmla="*/ 19 w 36"/>
                <a:gd name="T17" fmla="*/ 46 h 47"/>
                <a:gd name="T18" fmla="*/ 29 w 36"/>
                <a:gd name="T19" fmla="*/ 37 h 47"/>
                <a:gd name="T20" fmla="*/ 29 w 36"/>
                <a:gd name="T21" fmla="*/ 36 h 47"/>
                <a:gd name="T22" fmla="*/ 33 w 36"/>
                <a:gd name="T23" fmla="*/ 22 h 47"/>
                <a:gd name="T24" fmla="*/ 36 w 36"/>
                <a:gd name="T2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47">
                  <a:moveTo>
                    <a:pt x="36" y="0"/>
                  </a:moveTo>
                  <a:lnTo>
                    <a:pt x="32" y="0"/>
                  </a:lnTo>
                  <a:lnTo>
                    <a:pt x="28" y="16"/>
                  </a:lnTo>
                  <a:lnTo>
                    <a:pt x="21" y="20"/>
                  </a:lnTo>
                  <a:lnTo>
                    <a:pt x="0" y="22"/>
                  </a:lnTo>
                  <a:lnTo>
                    <a:pt x="3" y="35"/>
                  </a:lnTo>
                  <a:lnTo>
                    <a:pt x="6" y="41"/>
                  </a:lnTo>
                  <a:lnTo>
                    <a:pt x="16" y="47"/>
                  </a:lnTo>
                  <a:lnTo>
                    <a:pt x="19" y="46"/>
                  </a:lnTo>
                  <a:lnTo>
                    <a:pt x="29" y="37"/>
                  </a:lnTo>
                  <a:lnTo>
                    <a:pt x="29" y="36"/>
                  </a:lnTo>
                  <a:lnTo>
                    <a:pt x="33" y="22"/>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1" name="Freeform 49">
              <a:extLst>
                <a:ext uri="{FF2B5EF4-FFF2-40B4-BE49-F238E27FC236}">
                  <a16:creationId xmlns:a16="http://schemas.microsoft.com/office/drawing/2014/main" id="{9BC1878B-F07F-4B44-AC49-06F17DEB5FAF}"/>
                </a:ext>
              </a:extLst>
            </p:cNvPr>
            <p:cNvSpPr>
              <a:spLocks/>
            </p:cNvSpPr>
            <p:nvPr/>
          </p:nvSpPr>
          <p:spPr bwMode="auto">
            <a:xfrm>
              <a:off x="10220" y="3109"/>
              <a:ext cx="23" cy="104"/>
            </a:xfrm>
            <a:custGeom>
              <a:avLst/>
              <a:gdLst>
                <a:gd name="T0" fmla="*/ 14 w 23"/>
                <a:gd name="T1" fmla="*/ 0 h 104"/>
                <a:gd name="T2" fmla="*/ 4 w 23"/>
                <a:gd name="T3" fmla="*/ 0 h 104"/>
                <a:gd name="T4" fmla="*/ 4 w 23"/>
                <a:gd name="T5" fmla="*/ 1 h 104"/>
                <a:gd name="T6" fmla="*/ 2 w 23"/>
                <a:gd name="T7" fmla="*/ 25 h 104"/>
                <a:gd name="T8" fmla="*/ 1 w 23"/>
                <a:gd name="T9" fmla="*/ 46 h 104"/>
                <a:gd name="T10" fmla="*/ 0 w 23"/>
                <a:gd name="T11" fmla="*/ 63 h 104"/>
                <a:gd name="T12" fmla="*/ 0 w 23"/>
                <a:gd name="T13" fmla="*/ 76 h 104"/>
                <a:gd name="T14" fmla="*/ 0 w 23"/>
                <a:gd name="T15" fmla="*/ 83 h 104"/>
                <a:gd name="T16" fmla="*/ 2 w 23"/>
                <a:gd name="T17" fmla="*/ 104 h 104"/>
                <a:gd name="T18" fmla="*/ 23 w 23"/>
                <a:gd name="T19" fmla="*/ 102 h 104"/>
                <a:gd name="T20" fmla="*/ 14 w 23"/>
                <a:gd name="T21" fmla="*/ 95 h 104"/>
                <a:gd name="T22" fmla="*/ 13 w 23"/>
                <a:gd name="T23" fmla="*/ 92 h 104"/>
                <a:gd name="T24" fmla="*/ 11 w 23"/>
                <a:gd name="T25" fmla="*/ 73 h 104"/>
                <a:gd name="T26" fmla="*/ 11 w 23"/>
                <a:gd name="T27" fmla="*/ 62 h 104"/>
                <a:gd name="T28" fmla="*/ 11 w 23"/>
                <a:gd name="T29" fmla="*/ 46 h 104"/>
                <a:gd name="T30" fmla="*/ 13 w 23"/>
                <a:gd name="T31" fmla="*/ 25 h 104"/>
                <a:gd name="T32" fmla="*/ 14 w 23"/>
                <a:gd name="T3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104">
                  <a:moveTo>
                    <a:pt x="14" y="0"/>
                  </a:moveTo>
                  <a:lnTo>
                    <a:pt x="4" y="0"/>
                  </a:lnTo>
                  <a:lnTo>
                    <a:pt x="4" y="1"/>
                  </a:lnTo>
                  <a:lnTo>
                    <a:pt x="2" y="25"/>
                  </a:lnTo>
                  <a:lnTo>
                    <a:pt x="1" y="46"/>
                  </a:lnTo>
                  <a:lnTo>
                    <a:pt x="0" y="63"/>
                  </a:lnTo>
                  <a:lnTo>
                    <a:pt x="0" y="76"/>
                  </a:lnTo>
                  <a:lnTo>
                    <a:pt x="0" y="83"/>
                  </a:lnTo>
                  <a:lnTo>
                    <a:pt x="2" y="104"/>
                  </a:lnTo>
                  <a:lnTo>
                    <a:pt x="23" y="102"/>
                  </a:lnTo>
                  <a:lnTo>
                    <a:pt x="14" y="95"/>
                  </a:lnTo>
                  <a:lnTo>
                    <a:pt x="13" y="92"/>
                  </a:lnTo>
                  <a:lnTo>
                    <a:pt x="11" y="73"/>
                  </a:lnTo>
                  <a:lnTo>
                    <a:pt x="11" y="62"/>
                  </a:lnTo>
                  <a:lnTo>
                    <a:pt x="11" y="46"/>
                  </a:lnTo>
                  <a:lnTo>
                    <a:pt x="13" y="25"/>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2" name="Freeform 50">
              <a:extLst>
                <a:ext uri="{FF2B5EF4-FFF2-40B4-BE49-F238E27FC236}">
                  <a16:creationId xmlns:a16="http://schemas.microsoft.com/office/drawing/2014/main" id="{8C8B00FB-DA9D-4AAA-A4AD-CBC1458F7309}"/>
                </a:ext>
              </a:extLst>
            </p:cNvPr>
            <p:cNvSpPr>
              <a:spLocks/>
            </p:cNvSpPr>
            <p:nvPr/>
          </p:nvSpPr>
          <p:spPr bwMode="auto">
            <a:xfrm>
              <a:off x="10190" y="3085"/>
              <a:ext cx="74" cy="47"/>
            </a:xfrm>
            <a:custGeom>
              <a:avLst/>
              <a:gdLst>
                <a:gd name="T0" fmla="*/ 74 w 74"/>
                <a:gd name="T1" fmla="*/ 0 h 47"/>
                <a:gd name="T2" fmla="*/ 28 w 74"/>
                <a:gd name="T3" fmla="*/ 0 h 47"/>
                <a:gd name="T4" fmla="*/ 22 w 74"/>
                <a:gd name="T5" fmla="*/ 1 h 47"/>
                <a:gd name="T6" fmla="*/ 12 w 74"/>
                <a:gd name="T7" fmla="*/ 8 h 47"/>
                <a:gd name="T8" fmla="*/ 10 w 74"/>
                <a:gd name="T9" fmla="*/ 11 h 47"/>
                <a:gd name="T10" fmla="*/ 5 w 74"/>
                <a:gd name="T11" fmla="*/ 24 h 47"/>
                <a:gd name="T12" fmla="*/ 0 w 74"/>
                <a:gd name="T13" fmla="*/ 47 h 47"/>
                <a:gd name="T14" fmla="*/ 4 w 74"/>
                <a:gd name="T15" fmla="*/ 47 h 47"/>
                <a:gd name="T16" fmla="*/ 5 w 74"/>
                <a:gd name="T17" fmla="*/ 42 h 47"/>
                <a:gd name="T18" fmla="*/ 12 w 74"/>
                <a:gd name="T19" fmla="*/ 28 h 47"/>
                <a:gd name="T20" fmla="*/ 13 w 74"/>
                <a:gd name="T21" fmla="*/ 28 h 47"/>
                <a:gd name="T22" fmla="*/ 24 w 74"/>
                <a:gd name="T23" fmla="*/ 24 h 47"/>
                <a:gd name="T24" fmla="*/ 34 w 74"/>
                <a:gd name="T25" fmla="*/ 24 h 47"/>
                <a:gd name="T26" fmla="*/ 44 w 74"/>
                <a:gd name="T27" fmla="*/ 24 h 47"/>
                <a:gd name="T28" fmla="*/ 74 w 74"/>
                <a:gd name="T29" fmla="*/ 24 h 47"/>
                <a:gd name="T30" fmla="*/ 74 w 74"/>
                <a:gd name="T3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47">
                  <a:moveTo>
                    <a:pt x="74" y="0"/>
                  </a:moveTo>
                  <a:lnTo>
                    <a:pt x="28" y="0"/>
                  </a:lnTo>
                  <a:lnTo>
                    <a:pt x="22" y="1"/>
                  </a:lnTo>
                  <a:lnTo>
                    <a:pt x="12" y="8"/>
                  </a:lnTo>
                  <a:lnTo>
                    <a:pt x="10" y="11"/>
                  </a:lnTo>
                  <a:lnTo>
                    <a:pt x="5" y="24"/>
                  </a:lnTo>
                  <a:lnTo>
                    <a:pt x="0" y="47"/>
                  </a:lnTo>
                  <a:lnTo>
                    <a:pt x="4" y="47"/>
                  </a:lnTo>
                  <a:lnTo>
                    <a:pt x="5" y="42"/>
                  </a:lnTo>
                  <a:lnTo>
                    <a:pt x="12" y="28"/>
                  </a:lnTo>
                  <a:lnTo>
                    <a:pt x="13" y="28"/>
                  </a:lnTo>
                  <a:lnTo>
                    <a:pt x="24" y="24"/>
                  </a:lnTo>
                  <a:lnTo>
                    <a:pt x="34" y="24"/>
                  </a:lnTo>
                  <a:lnTo>
                    <a:pt x="44" y="24"/>
                  </a:lnTo>
                  <a:lnTo>
                    <a:pt x="74" y="24"/>
                  </a:lnTo>
                  <a:lnTo>
                    <a:pt x="7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3" name="Freeform 51">
              <a:extLst>
                <a:ext uri="{FF2B5EF4-FFF2-40B4-BE49-F238E27FC236}">
                  <a16:creationId xmlns:a16="http://schemas.microsoft.com/office/drawing/2014/main" id="{7B3E494D-AACE-40E5-85E1-3336871CB778}"/>
                </a:ext>
              </a:extLst>
            </p:cNvPr>
            <p:cNvSpPr>
              <a:spLocks/>
            </p:cNvSpPr>
            <p:nvPr/>
          </p:nvSpPr>
          <p:spPr bwMode="auto">
            <a:xfrm>
              <a:off x="10295" y="3158"/>
              <a:ext cx="18" cy="75"/>
            </a:xfrm>
            <a:custGeom>
              <a:avLst/>
              <a:gdLst>
                <a:gd name="T0" fmla="*/ 12 w 18"/>
                <a:gd name="T1" fmla="*/ 0 h 75"/>
                <a:gd name="T2" fmla="*/ 0 w 18"/>
                <a:gd name="T3" fmla="*/ 2 h 75"/>
                <a:gd name="T4" fmla="*/ 2 w 18"/>
                <a:gd name="T5" fmla="*/ 2 h 75"/>
                <a:gd name="T6" fmla="*/ 6 w 18"/>
                <a:gd name="T7" fmla="*/ 8 h 75"/>
                <a:gd name="T8" fmla="*/ 7 w 18"/>
                <a:gd name="T9" fmla="*/ 21 h 75"/>
                <a:gd name="T10" fmla="*/ 7 w 18"/>
                <a:gd name="T11" fmla="*/ 75 h 75"/>
                <a:gd name="T12" fmla="*/ 14 w 18"/>
                <a:gd name="T13" fmla="*/ 75 h 75"/>
                <a:gd name="T14" fmla="*/ 14 w 18"/>
                <a:gd name="T15" fmla="*/ 27 h 75"/>
                <a:gd name="T16" fmla="*/ 14 w 18"/>
                <a:gd name="T17" fmla="*/ 21 h 75"/>
                <a:gd name="T18" fmla="*/ 16 w 18"/>
                <a:gd name="T19" fmla="*/ 10 h 75"/>
                <a:gd name="T20" fmla="*/ 18 w 18"/>
                <a:gd name="T21" fmla="*/ 6 h 75"/>
                <a:gd name="T22" fmla="*/ 13 w 18"/>
                <a:gd name="T23" fmla="*/ 4 h 75"/>
                <a:gd name="T24" fmla="*/ 12 w 18"/>
                <a:gd name="T2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75">
                  <a:moveTo>
                    <a:pt x="12" y="0"/>
                  </a:moveTo>
                  <a:lnTo>
                    <a:pt x="0" y="2"/>
                  </a:lnTo>
                  <a:lnTo>
                    <a:pt x="2" y="2"/>
                  </a:lnTo>
                  <a:lnTo>
                    <a:pt x="6" y="8"/>
                  </a:lnTo>
                  <a:lnTo>
                    <a:pt x="7" y="21"/>
                  </a:lnTo>
                  <a:lnTo>
                    <a:pt x="7" y="75"/>
                  </a:lnTo>
                  <a:lnTo>
                    <a:pt x="14" y="75"/>
                  </a:lnTo>
                  <a:lnTo>
                    <a:pt x="14" y="27"/>
                  </a:lnTo>
                  <a:lnTo>
                    <a:pt x="14" y="21"/>
                  </a:lnTo>
                  <a:lnTo>
                    <a:pt x="16" y="10"/>
                  </a:lnTo>
                  <a:lnTo>
                    <a:pt x="18" y="6"/>
                  </a:lnTo>
                  <a:lnTo>
                    <a:pt x="13" y="4"/>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4" name="Freeform 52">
              <a:extLst>
                <a:ext uri="{FF2B5EF4-FFF2-40B4-BE49-F238E27FC236}">
                  <a16:creationId xmlns:a16="http://schemas.microsoft.com/office/drawing/2014/main" id="{E82D078D-EE4B-4B90-9DA3-24B55898BD60}"/>
                </a:ext>
              </a:extLst>
            </p:cNvPr>
            <p:cNvSpPr>
              <a:spLocks/>
            </p:cNvSpPr>
            <p:nvPr/>
          </p:nvSpPr>
          <p:spPr bwMode="auto">
            <a:xfrm>
              <a:off x="10319" y="3154"/>
              <a:ext cx="14" cy="79"/>
            </a:xfrm>
            <a:custGeom>
              <a:avLst/>
              <a:gdLst>
                <a:gd name="T0" fmla="*/ 11 w 14"/>
                <a:gd name="T1" fmla="*/ 0 h 79"/>
                <a:gd name="T2" fmla="*/ 0 w 14"/>
                <a:gd name="T3" fmla="*/ 6 h 79"/>
                <a:gd name="T4" fmla="*/ 2 w 14"/>
                <a:gd name="T5" fmla="*/ 6 h 79"/>
                <a:gd name="T6" fmla="*/ 7 w 14"/>
                <a:gd name="T7" fmla="*/ 14 h 79"/>
                <a:gd name="T8" fmla="*/ 7 w 14"/>
                <a:gd name="T9" fmla="*/ 14 h 79"/>
                <a:gd name="T10" fmla="*/ 7 w 14"/>
                <a:gd name="T11" fmla="*/ 27 h 79"/>
                <a:gd name="T12" fmla="*/ 7 w 14"/>
                <a:gd name="T13" fmla="*/ 79 h 79"/>
                <a:gd name="T14" fmla="*/ 14 w 14"/>
                <a:gd name="T15" fmla="*/ 79 h 79"/>
                <a:gd name="T16" fmla="*/ 14 w 14"/>
                <a:gd name="T17" fmla="*/ 22 h 79"/>
                <a:gd name="T18" fmla="*/ 13 w 14"/>
                <a:gd name="T19" fmla="*/ 9 h 79"/>
                <a:gd name="T20" fmla="*/ 11 w 14"/>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79">
                  <a:moveTo>
                    <a:pt x="11" y="0"/>
                  </a:moveTo>
                  <a:lnTo>
                    <a:pt x="0" y="6"/>
                  </a:lnTo>
                  <a:lnTo>
                    <a:pt x="2" y="6"/>
                  </a:lnTo>
                  <a:lnTo>
                    <a:pt x="7" y="14"/>
                  </a:lnTo>
                  <a:lnTo>
                    <a:pt x="7" y="14"/>
                  </a:lnTo>
                  <a:lnTo>
                    <a:pt x="7" y="27"/>
                  </a:lnTo>
                  <a:lnTo>
                    <a:pt x="7" y="79"/>
                  </a:lnTo>
                  <a:lnTo>
                    <a:pt x="14" y="79"/>
                  </a:lnTo>
                  <a:lnTo>
                    <a:pt x="14" y="22"/>
                  </a:lnTo>
                  <a:lnTo>
                    <a:pt x="13" y="9"/>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6" name="Freeform 53">
              <a:extLst>
                <a:ext uri="{FF2B5EF4-FFF2-40B4-BE49-F238E27FC236}">
                  <a16:creationId xmlns:a16="http://schemas.microsoft.com/office/drawing/2014/main" id="{F11938DB-B587-47D1-94DE-49A6BE23AAB0}"/>
                </a:ext>
              </a:extLst>
            </p:cNvPr>
            <p:cNvSpPr>
              <a:spLocks/>
            </p:cNvSpPr>
            <p:nvPr/>
          </p:nvSpPr>
          <p:spPr bwMode="auto">
            <a:xfrm>
              <a:off x="10278" y="3150"/>
              <a:ext cx="12" cy="83"/>
            </a:xfrm>
            <a:custGeom>
              <a:avLst/>
              <a:gdLst>
                <a:gd name="T0" fmla="*/ 6 w 12"/>
                <a:gd name="T1" fmla="*/ 0 h 83"/>
                <a:gd name="T2" fmla="*/ 0 w 12"/>
                <a:gd name="T3" fmla="*/ 0 h 83"/>
                <a:gd name="T4" fmla="*/ 0 w 12"/>
                <a:gd name="T5" fmla="*/ 83 h 83"/>
                <a:gd name="T6" fmla="*/ 6 w 12"/>
                <a:gd name="T7" fmla="*/ 83 h 83"/>
                <a:gd name="T8" fmla="*/ 6 w 12"/>
                <a:gd name="T9" fmla="*/ 40 h 83"/>
                <a:gd name="T10" fmla="*/ 7 w 12"/>
                <a:gd name="T11" fmla="*/ 31 h 83"/>
                <a:gd name="T12" fmla="*/ 9 w 12"/>
                <a:gd name="T13" fmla="*/ 19 h 83"/>
                <a:gd name="T14" fmla="*/ 12 w 12"/>
                <a:gd name="T15" fmla="*/ 12 h 83"/>
                <a:gd name="T16" fmla="*/ 6 w 12"/>
                <a:gd name="T17" fmla="*/ 11 h 83"/>
                <a:gd name="T18" fmla="*/ 6 w 12"/>
                <a:gd name="T1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83">
                  <a:moveTo>
                    <a:pt x="6" y="0"/>
                  </a:moveTo>
                  <a:lnTo>
                    <a:pt x="0" y="0"/>
                  </a:lnTo>
                  <a:lnTo>
                    <a:pt x="0" y="83"/>
                  </a:lnTo>
                  <a:lnTo>
                    <a:pt x="6" y="83"/>
                  </a:lnTo>
                  <a:lnTo>
                    <a:pt x="6" y="40"/>
                  </a:lnTo>
                  <a:lnTo>
                    <a:pt x="7" y="31"/>
                  </a:lnTo>
                  <a:lnTo>
                    <a:pt x="9" y="19"/>
                  </a:lnTo>
                  <a:lnTo>
                    <a:pt x="12" y="12"/>
                  </a:lnTo>
                  <a:lnTo>
                    <a:pt x="6" y="11"/>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7" name="Freeform 54">
              <a:extLst>
                <a:ext uri="{FF2B5EF4-FFF2-40B4-BE49-F238E27FC236}">
                  <a16:creationId xmlns:a16="http://schemas.microsoft.com/office/drawing/2014/main" id="{54D2956D-038B-4866-ABFB-903000939A51}"/>
                </a:ext>
              </a:extLst>
            </p:cNvPr>
            <p:cNvSpPr>
              <a:spLocks/>
            </p:cNvSpPr>
            <p:nvPr/>
          </p:nvSpPr>
          <p:spPr bwMode="auto">
            <a:xfrm>
              <a:off x="10308" y="3148"/>
              <a:ext cx="22" cy="16"/>
            </a:xfrm>
            <a:custGeom>
              <a:avLst/>
              <a:gdLst>
                <a:gd name="T0" fmla="*/ 12 w 22"/>
                <a:gd name="T1" fmla="*/ 0 h 16"/>
                <a:gd name="T2" fmla="*/ 10 w 22"/>
                <a:gd name="T3" fmla="*/ 0 h 16"/>
                <a:gd name="T4" fmla="*/ 5 w 22"/>
                <a:gd name="T5" fmla="*/ 5 h 16"/>
                <a:gd name="T6" fmla="*/ 0 w 22"/>
                <a:gd name="T7" fmla="*/ 14 h 16"/>
                <a:gd name="T8" fmla="*/ 5 w 22"/>
                <a:gd name="T9" fmla="*/ 16 h 16"/>
                <a:gd name="T10" fmla="*/ 11 w 22"/>
                <a:gd name="T11" fmla="*/ 12 h 16"/>
                <a:gd name="T12" fmla="*/ 22 w 22"/>
                <a:gd name="T13" fmla="*/ 6 h 16"/>
                <a:gd name="T14" fmla="*/ 19 w 22"/>
                <a:gd name="T15" fmla="*/ 3 h 16"/>
                <a:gd name="T16" fmla="*/ 12 w 22"/>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6">
                  <a:moveTo>
                    <a:pt x="12" y="0"/>
                  </a:moveTo>
                  <a:lnTo>
                    <a:pt x="10" y="0"/>
                  </a:lnTo>
                  <a:lnTo>
                    <a:pt x="5" y="5"/>
                  </a:lnTo>
                  <a:lnTo>
                    <a:pt x="0" y="14"/>
                  </a:lnTo>
                  <a:lnTo>
                    <a:pt x="5" y="16"/>
                  </a:lnTo>
                  <a:lnTo>
                    <a:pt x="11" y="12"/>
                  </a:lnTo>
                  <a:lnTo>
                    <a:pt x="22" y="6"/>
                  </a:lnTo>
                  <a:lnTo>
                    <a:pt x="19" y="3"/>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8" name="Freeform 55">
              <a:extLst>
                <a:ext uri="{FF2B5EF4-FFF2-40B4-BE49-F238E27FC236}">
                  <a16:creationId xmlns:a16="http://schemas.microsoft.com/office/drawing/2014/main" id="{DDE5EF99-931C-48BE-AAAA-524AB31A8956}"/>
                </a:ext>
              </a:extLst>
            </p:cNvPr>
            <p:cNvSpPr>
              <a:spLocks/>
            </p:cNvSpPr>
            <p:nvPr/>
          </p:nvSpPr>
          <p:spPr bwMode="auto">
            <a:xfrm>
              <a:off x="10284" y="3148"/>
              <a:ext cx="23" cy="14"/>
            </a:xfrm>
            <a:custGeom>
              <a:avLst/>
              <a:gdLst>
                <a:gd name="T0" fmla="*/ 12 w 23"/>
                <a:gd name="T1" fmla="*/ 0 h 14"/>
                <a:gd name="T2" fmla="*/ 9 w 23"/>
                <a:gd name="T3" fmla="*/ 1 h 14"/>
                <a:gd name="T4" fmla="*/ 4 w 23"/>
                <a:gd name="T5" fmla="*/ 4 h 14"/>
                <a:gd name="T6" fmla="*/ 0 w 23"/>
                <a:gd name="T7" fmla="*/ 13 h 14"/>
                <a:gd name="T8" fmla="*/ 6 w 23"/>
                <a:gd name="T9" fmla="*/ 14 h 14"/>
                <a:gd name="T10" fmla="*/ 11 w 23"/>
                <a:gd name="T11" fmla="*/ 12 h 14"/>
                <a:gd name="T12" fmla="*/ 23 w 23"/>
                <a:gd name="T13" fmla="*/ 10 h 14"/>
                <a:gd name="T14" fmla="*/ 19 w 23"/>
                <a:gd name="T15" fmla="*/ 2 h 14"/>
                <a:gd name="T16" fmla="*/ 12 w 23"/>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4">
                  <a:moveTo>
                    <a:pt x="12" y="0"/>
                  </a:moveTo>
                  <a:lnTo>
                    <a:pt x="9" y="1"/>
                  </a:lnTo>
                  <a:lnTo>
                    <a:pt x="4" y="4"/>
                  </a:lnTo>
                  <a:lnTo>
                    <a:pt x="0" y="13"/>
                  </a:lnTo>
                  <a:lnTo>
                    <a:pt x="6" y="14"/>
                  </a:lnTo>
                  <a:lnTo>
                    <a:pt x="11" y="12"/>
                  </a:lnTo>
                  <a:lnTo>
                    <a:pt x="23" y="10"/>
                  </a:lnTo>
                  <a:lnTo>
                    <a:pt x="19" y="2"/>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9" name="Freeform 56">
              <a:extLst>
                <a:ext uri="{FF2B5EF4-FFF2-40B4-BE49-F238E27FC236}">
                  <a16:creationId xmlns:a16="http://schemas.microsoft.com/office/drawing/2014/main" id="{4811F32A-6EDD-4C2C-A005-86612DAE4A87}"/>
                </a:ext>
              </a:extLst>
            </p:cNvPr>
            <p:cNvSpPr>
              <a:spLocks/>
            </p:cNvSpPr>
            <p:nvPr/>
          </p:nvSpPr>
          <p:spPr bwMode="auto">
            <a:xfrm>
              <a:off x="10345" y="3221"/>
              <a:ext cx="25" cy="14"/>
            </a:xfrm>
            <a:custGeom>
              <a:avLst/>
              <a:gdLst>
                <a:gd name="T0" fmla="*/ 18 w 25"/>
                <a:gd name="T1" fmla="*/ 0 h 14"/>
                <a:gd name="T2" fmla="*/ 12 w 25"/>
                <a:gd name="T3" fmla="*/ 3 h 14"/>
                <a:gd name="T4" fmla="*/ 0 w 25"/>
                <a:gd name="T5" fmla="*/ 7 h 14"/>
                <a:gd name="T6" fmla="*/ 3 w 25"/>
                <a:gd name="T7" fmla="*/ 11 h 14"/>
                <a:gd name="T8" fmla="*/ 10 w 25"/>
                <a:gd name="T9" fmla="*/ 14 h 14"/>
                <a:gd name="T10" fmla="*/ 14 w 25"/>
                <a:gd name="T11" fmla="*/ 13 h 14"/>
                <a:gd name="T12" fmla="*/ 19 w 25"/>
                <a:gd name="T13" fmla="*/ 9 h 14"/>
                <a:gd name="T14" fmla="*/ 25 w 25"/>
                <a:gd name="T15" fmla="*/ 2 h 14"/>
                <a:gd name="T16" fmla="*/ 18 w 2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4">
                  <a:moveTo>
                    <a:pt x="18" y="0"/>
                  </a:moveTo>
                  <a:lnTo>
                    <a:pt x="12" y="3"/>
                  </a:lnTo>
                  <a:lnTo>
                    <a:pt x="0" y="7"/>
                  </a:lnTo>
                  <a:lnTo>
                    <a:pt x="3" y="11"/>
                  </a:lnTo>
                  <a:lnTo>
                    <a:pt x="10" y="14"/>
                  </a:lnTo>
                  <a:lnTo>
                    <a:pt x="14" y="13"/>
                  </a:lnTo>
                  <a:lnTo>
                    <a:pt x="19" y="9"/>
                  </a:lnTo>
                  <a:lnTo>
                    <a:pt x="25" y="2"/>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0" name="Freeform 57">
              <a:extLst>
                <a:ext uri="{FF2B5EF4-FFF2-40B4-BE49-F238E27FC236}">
                  <a16:creationId xmlns:a16="http://schemas.microsoft.com/office/drawing/2014/main" id="{1E70F45D-2F5F-4CCB-BD5C-55A32B719A52}"/>
                </a:ext>
              </a:extLst>
            </p:cNvPr>
            <p:cNvSpPr>
              <a:spLocks/>
            </p:cNvSpPr>
            <p:nvPr/>
          </p:nvSpPr>
          <p:spPr bwMode="auto">
            <a:xfrm>
              <a:off x="10341" y="3191"/>
              <a:ext cx="28" cy="37"/>
            </a:xfrm>
            <a:custGeom>
              <a:avLst/>
              <a:gdLst>
                <a:gd name="T0" fmla="*/ 6 w 28"/>
                <a:gd name="T1" fmla="*/ 0 h 37"/>
                <a:gd name="T2" fmla="*/ 1 w 28"/>
                <a:gd name="T3" fmla="*/ 8 h 37"/>
                <a:gd name="T4" fmla="*/ 0 w 28"/>
                <a:gd name="T5" fmla="*/ 20 h 37"/>
                <a:gd name="T6" fmla="*/ 1 w 28"/>
                <a:gd name="T7" fmla="*/ 28 h 37"/>
                <a:gd name="T8" fmla="*/ 4 w 28"/>
                <a:gd name="T9" fmla="*/ 37 h 37"/>
                <a:gd name="T10" fmla="*/ 16 w 28"/>
                <a:gd name="T11" fmla="*/ 33 h 37"/>
                <a:gd name="T12" fmla="*/ 10 w 28"/>
                <a:gd name="T13" fmla="*/ 29 h 37"/>
                <a:gd name="T14" fmla="*/ 8 w 28"/>
                <a:gd name="T15" fmla="*/ 20 h 37"/>
                <a:gd name="T16" fmla="*/ 8 w 28"/>
                <a:gd name="T17" fmla="*/ 18 h 37"/>
                <a:gd name="T18" fmla="*/ 8 w 28"/>
                <a:gd name="T19" fmla="*/ 16 h 37"/>
                <a:gd name="T20" fmla="*/ 9 w 28"/>
                <a:gd name="T21" fmla="*/ 13 h 37"/>
                <a:gd name="T22" fmla="*/ 12 w 28"/>
                <a:gd name="T23" fmla="*/ 8 h 37"/>
                <a:gd name="T24" fmla="*/ 17 w 28"/>
                <a:gd name="T25" fmla="*/ 5 h 37"/>
                <a:gd name="T26" fmla="*/ 22 w 28"/>
                <a:gd name="T27" fmla="*/ 3 h 37"/>
                <a:gd name="T28" fmla="*/ 28 w 28"/>
                <a:gd name="T29" fmla="*/ 0 h 37"/>
                <a:gd name="T30" fmla="*/ 6 w 28"/>
                <a:gd name="T3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37">
                  <a:moveTo>
                    <a:pt x="6" y="0"/>
                  </a:moveTo>
                  <a:lnTo>
                    <a:pt x="1" y="8"/>
                  </a:lnTo>
                  <a:lnTo>
                    <a:pt x="0" y="20"/>
                  </a:lnTo>
                  <a:lnTo>
                    <a:pt x="1" y="28"/>
                  </a:lnTo>
                  <a:lnTo>
                    <a:pt x="4" y="37"/>
                  </a:lnTo>
                  <a:lnTo>
                    <a:pt x="16" y="33"/>
                  </a:lnTo>
                  <a:lnTo>
                    <a:pt x="10" y="29"/>
                  </a:lnTo>
                  <a:lnTo>
                    <a:pt x="8" y="20"/>
                  </a:lnTo>
                  <a:lnTo>
                    <a:pt x="8" y="18"/>
                  </a:lnTo>
                  <a:lnTo>
                    <a:pt x="8" y="16"/>
                  </a:lnTo>
                  <a:lnTo>
                    <a:pt x="9" y="13"/>
                  </a:lnTo>
                  <a:lnTo>
                    <a:pt x="12" y="8"/>
                  </a:lnTo>
                  <a:lnTo>
                    <a:pt x="17" y="5"/>
                  </a:lnTo>
                  <a:lnTo>
                    <a:pt x="22" y="3"/>
                  </a:lnTo>
                  <a:lnTo>
                    <a:pt x="28"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1" name="Freeform 58">
              <a:extLst>
                <a:ext uri="{FF2B5EF4-FFF2-40B4-BE49-F238E27FC236}">
                  <a16:creationId xmlns:a16="http://schemas.microsoft.com/office/drawing/2014/main" id="{80C4F082-3F60-4C7D-B963-E834B9B6A3FA}"/>
                </a:ext>
              </a:extLst>
            </p:cNvPr>
            <p:cNvSpPr>
              <a:spLocks/>
            </p:cNvSpPr>
            <p:nvPr/>
          </p:nvSpPr>
          <p:spPr bwMode="auto">
            <a:xfrm>
              <a:off x="10347" y="3155"/>
              <a:ext cx="32" cy="78"/>
            </a:xfrm>
            <a:custGeom>
              <a:avLst/>
              <a:gdLst>
                <a:gd name="T0" fmla="*/ 27 w 32"/>
                <a:gd name="T1" fmla="*/ 0 h 78"/>
                <a:gd name="T2" fmla="*/ 13 w 32"/>
                <a:gd name="T3" fmla="*/ 4 h 78"/>
                <a:gd name="T4" fmla="*/ 15 w 32"/>
                <a:gd name="T5" fmla="*/ 5 h 78"/>
                <a:gd name="T6" fmla="*/ 21 w 32"/>
                <a:gd name="T7" fmla="*/ 9 h 78"/>
                <a:gd name="T8" fmla="*/ 21 w 32"/>
                <a:gd name="T9" fmla="*/ 10 h 78"/>
                <a:gd name="T10" fmla="*/ 23 w 32"/>
                <a:gd name="T11" fmla="*/ 21 h 78"/>
                <a:gd name="T12" fmla="*/ 22 w 32"/>
                <a:gd name="T13" fmla="*/ 25 h 78"/>
                <a:gd name="T14" fmla="*/ 16 w 32"/>
                <a:gd name="T15" fmla="*/ 28 h 78"/>
                <a:gd name="T16" fmla="*/ 10 w 32"/>
                <a:gd name="T17" fmla="*/ 30 h 78"/>
                <a:gd name="T18" fmla="*/ 7 w 32"/>
                <a:gd name="T19" fmla="*/ 31 h 78"/>
                <a:gd name="T20" fmla="*/ 1 w 32"/>
                <a:gd name="T21" fmla="*/ 35 h 78"/>
                <a:gd name="T22" fmla="*/ 0 w 32"/>
                <a:gd name="T23" fmla="*/ 36 h 78"/>
                <a:gd name="T24" fmla="*/ 22 w 32"/>
                <a:gd name="T25" fmla="*/ 36 h 78"/>
                <a:gd name="T26" fmla="*/ 22 w 32"/>
                <a:gd name="T27" fmla="*/ 41 h 78"/>
                <a:gd name="T28" fmla="*/ 22 w 32"/>
                <a:gd name="T29" fmla="*/ 46 h 78"/>
                <a:gd name="T30" fmla="*/ 21 w 32"/>
                <a:gd name="T31" fmla="*/ 57 h 78"/>
                <a:gd name="T32" fmla="*/ 21 w 32"/>
                <a:gd name="T33" fmla="*/ 58 h 78"/>
                <a:gd name="T34" fmla="*/ 16 w 32"/>
                <a:gd name="T35" fmla="*/ 66 h 78"/>
                <a:gd name="T36" fmla="*/ 23 w 32"/>
                <a:gd name="T37" fmla="*/ 68 h 78"/>
                <a:gd name="T38" fmla="*/ 25 w 32"/>
                <a:gd name="T39" fmla="*/ 78 h 78"/>
                <a:gd name="T40" fmla="*/ 32 w 32"/>
                <a:gd name="T41" fmla="*/ 78 h 78"/>
                <a:gd name="T42" fmla="*/ 31 w 32"/>
                <a:gd name="T43" fmla="*/ 74 h 78"/>
                <a:gd name="T44" fmla="*/ 30 w 32"/>
                <a:gd name="T45" fmla="*/ 61 h 78"/>
                <a:gd name="T46" fmla="*/ 30 w 32"/>
                <a:gd name="T47" fmla="*/ 59 h 78"/>
                <a:gd name="T48" fmla="*/ 30 w 32"/>
                <a:gd name="T49" fmla="*/ 43 h 78"/>
                <a:gd name="T50" fmla="*/ 30 w 32"/>
                <a:gd name="T51" fmla="*/ 24 h 78"/>
                <a:gd name="T52" fmla="*/ 29 w 32"/>
                <a:gd name="T53" fmla="*/ 17 h 78"/>
                <a:gd name="T54" fmla="*/ 28 w 32"/>
                <a:gd name="T55" fmla="*/ 7 h 78"/>
                <a:gd name="T56" fmla="*/ 27 w 32"/>
                <a:gd name="T5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78">
                  <a:moveTo>
                    <a:pt x="27" y="0"/>
                  </a:moveTo>
                  <a:lnTo>
                    <a:pt x="13" y="4"/>
                  </a:lnTo>
                  <a:lnTo>
                    <a:pt x="15" y="5"/>
                  </a:lnTo>
                  <a:lnTo>
                    <a:pt x="21" y="9"/>
                  </a:lnTo>
                  <a:lnTo>
                    <a:pt x="21" y="10"/>
                  </a:lnTo>
                  <a:lnTo>
                    <a:pt x="23" y="21"/>
                  </a:lnTo>
                  <a:lnTo>
                    <a:pt x="22" y="25"/>
                  </a:lnTo>
                  <a:lnTo>
                    <a:pt x="16" y="28"/>
                  </a:lnTo>
                  <a:lnTo>
                    <a:pt x="10" y="30"/>
                  </a:lnTo>
                  <a:lnTo>
                    <a:pt x="7" y="31"/>
                  </a:lnTo>
                  <a:lnTo>
                    <a:pt x="1" y="35"/>
                  </a:lnTo>
                  <a:lnTo>
                    <a:pt x="0" y="36"/>
                  </a:lnTo>
                  <a:lnTo>
                    <a:pt x="22" y="36"/>
                  </a:lnTo>
                  <a:lnTo>
                    <a:pt x="22" y="41"/>
                  </a:lnTo>
                  <a:lnTo>
                    <a:pt x="22" y="46"/>
                  </a:lnTo>
                  <a:lnTo>
                    <a:pt x="21" y="57"/>
                  </a:lnTo>
                  <a:lnTo>
                    <a:pt x="21" y="58"/>
                  </a:lnTo>
                  <a:lnTo>
                    <a:pt x="16" y="66"/>
                  </a:lnTo>
                  <a:lnTo>
                    <a:pt x="23" y="68"/>
                  </a:lnTo>
                  <a:lnTo>
                    <a:pt x="25" y="78"/>
                  </a:lnTo>
                  <a:lnTo>
                    <a:pt x="32" y="78"/>
                  </a:lnTo>
                  <a:lnTo>
                    <a:pt x="31" y="74"/>
                  </a:lnTo>
                  <a:lnTo>
                    <a:pt x="30" y="61"/>
                  </a:lnTo>
                  <a:lnTo>
                    <a:pt x="30" y="59"/>
                  </a:lnTo>
                  <a:lnTo>
                    <a:pt x="30" y="43"/>
                  </a:lnTo>
                  <a:lnTo>
                    <a:pt x="30" y="24"/>
                  </a:lnTo>
                  <a:lnTo>
                    <a:pt x="29" y="17"/>
                  </a:lnTo>
                  <a:lnTo>
                    <a:pt x="28" y="7"/>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7648" name="Freeform 59">
              <a:extLst>
                <a:ext uri="{FF2B5EF4-FFF2-40B4-BE49-F238E27FC236}">
                  <a16:creationId xmlns:a16="http://schemas.microsoft.com/office/drawing/2014/main" id="{072493C9-D865-4B02-B4A3-FC000EADCB95}"/>
                </a:ext>
              </a:extLst>
            </p:cNvPr>
            <p:cNvSpPr>
              <a:spLocks/>
            </p:cNvSpPr>
            <p:nvPr/>
          </p:nvSpPr>
          <p:spPr bwMode="auto">
            <a:xfrm>
              <a:off x="10342" y="3148"/>
              <a:ext cx="32" cy="27"/>
            </a:xfrm>
            <a:custGeom>
              <a:avLst/>
              <a:gdLst>
                <a:gd name="T0" fmla="*/ 19 w 32"/>
                <a:gd name="T1" fmla="*/ 0 h 27"/>
                <a:gd name="T2" fmla="*/ 12 w 32"/>
                <a:gd name="T3" fmla="*/ 1 h 27"/>
                <a:gd name="T4" fmla="*/ 6 w 32"/>
                <a:gd name="T5" fmla="*/ 6 h 27"/>
                <a:gd name="T6" fmla="*/ 2 w 32"/>
                <a:gd name="T7" fmla="*/ 13 h 27"/>
                <a:gd name="T8" fmla="*/ 0 w 32"/>
                <a:gd name="T9" fmla="*/ 25 h 27"/>
                <a:gd name="T10" fmla="*/ 7 w 32"/>
                <a:gd name="T11" fmla="*/ 27 h 27"/>
                <a:gd name="T12" fmla="*/ 7 w 32"/>
                <a:gd name="T13" fmla="*/ 25 h 27"/>
                <a:gd name="T14" fmla="*/ 10 w 32"/>
                <a:gd name="T15" fmla="*/ 15 h 27"/>
                <a:gd name="T16" fmla="*/ 11 w 32"/>
                <a:gd name="T17" fmla="*/ 14 h 27"/>
                <a:gd name="T18" fmla="*/ 18 w 32"/>
                <a:gd name="T19" fmla="*/ 11 h 27"/>
                <a:gd name="T20" fmla="*/ 32 w 32"/>
                <a:gd name="T21" fmla="*/ 7 h 27"/>
                <a:gd name="T22" fmla="*/ 26 w 32"/>
                <a:gd name="T23" fmla="*/ 2 h 27"/>
                <a:gd name="T24" fmla="*/ 19 w 32"/>
                <a:gd name="T2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27">
                  <a:moveTo>
                    <a:pt x="19" y="0"/>
                  </a:moveTo>
                  <a:lnTo>
                    <a:pt x="12" y="1"/>
                  </a:lnTo>
                  <a:lnTo>
                    <a:pt x="6" y="6"/>
                  </a:lnTo>
                  <a:lnTo>
                    <a:pt x="2" y="13"/>
                  </a:lnTo>
                  <a:lnTo>
                    <a:pt x="0" y="25"/>
                  </a:lnTo>
                  <a:lnTo>
                    <a:pt x="7" y="27"/>
                  </a:lnTo>
                  <a:lnTo>
                    <a:pt x="7" y="25"/>
                  </a:lnTo>
                  <a:lnTo>
                    <a:pt x="10" y="15"/>
                  </a:lnTo>
                  <a:lnTo>
                    <a:pt x="11" y="14"/>
                  </a:lnTo>
                  <a:lnTo>
                    <a:pt x="18" y="11"/>
                  </a:lnTo>
                  <a:lnTo>
                    <a:pt x="32" y="7"/>
                  </a:lnTo>
                  <a:lnTo>
                    <a:pt x="26" y="2"/>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7649" name="Freeform 60">
              <a:extLst>
                <a:ext uri="{FF2B5EF4-FFF2-40B4-BE49-F238E27FC236}">
                  <a16:creationId xmlns:a16="http://schemas.microsoft.com/office/drawing/2014/main" id="{DC17D6CA-3945-425A-AD73-9D83DD91C55B}"/>
                </a:ext>
              </a:extLst>
            </p:cNvPr>
            <p:cNvSpPr>
              <a:spLocks/>
            </p:cNvSpPr>
            <p:nvPr/>
          </p:nvSpPr>
          <p:spPr bwMode="auto">
            <a:xfrm>
              <a:off x="10383" y="3190"/>
              <a:ext cx="19" cy="43"/>
            </a:xfrm>
            <a:custGeom>
              <a:avLst/>
              <a:gdLst>
                <a:gd name="T0" fmla="*/ 15 w 19"/>
                <a:gd name="T1" fmla="*/ 0 h 43"/>
                <a:gd name="T2" fmla="*/ 0 w 19"/>
                <a:gd name="T3" fmla="*/ 43 h 43"/>
                <a:gd name="T4" fmla="*/ 8 w 19"/>
                <a:gd name="T5" fmla="*/ 43 h 43"/>
                <a:gd name="T6" fmla="*/ 19 w 19"/>
                <a:gd name="T7" fmla="*/ 10 h 43"/>
                <a:gd name="T8" fmla="*/ 15 w 19"/>
                <a:gd name="T9" fmla="*/ 0 h 43"/>
              </a:gdLst>
              <a:ahLst/>
              <a:cxnLst>
                <a:cxn ang="0">
                  <a:pos x="T0" y="T1"/>
                </a:cxn>
                <a:cxn ang="0">
                  <a:pos x="T2" y="T3"/>
                </a:cxn>
                <a:cxn ang="0">
                  <a:pos x="T4" y="T5"/>
                </a:cxn>
                <a:cxn ang="0">
                  <a:pos x="T6" y="T7"/>
                </a:cxn>
                <a:cxn ang="0">
                  <a:pos x="T8" y="T9"/>
                </a:cxn>
              </a:cxnLst>
              <a:rect l="0" t="0" r="r" b="b"/>
              <a:pathLst>
                <a:path w="19" h="43">
                  <a:moveTo>
                    <a:pt x="15" y="0"/>
                  </a:moveTo>
                  <a:lnTo>
                    <a:pt x="0" y="43"/>
                  </a:lnTo>
                  <a:lnTo>
                    <a:pt x="8" y="43"/>
                  </a:lnTo>
                  <a:lnTo>
                    <a:pt x="19" y="10"/>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7650" name="Freeform 61">
              <a:extLst>
                <a:ext uri="{FF2B5EF4-FFF2-40B4-BE49-F238E27FC236}">
                  <a16:creationId xmlns:a16="http://schemas.microsoft.com/office/drawing/2014/main" id="{36D9B7A0-7E8E-479E-9704-2AE26E7C03E9}"/>
                </a:ext>
              </a:extLst>
            </p:cNvPr>
            <p:cNvSpPr>
              <a:spLocks/>
            </p:cNvSpPr>
            <p:nvPr/>
          </p:nvSpPr>
          <p:spPr bwMode="auto">
            <a:xfrm>
              <a:off x="10384" y="3150"/>
              <a:ext cx="37" cy="83"/>
            </a:xfrm>
            <a:custGeom>
              <a:avLst/>
              <a:gdLst>
                <a:gd name="T0" fmla="*/ 8 w 37"/>
                <a:gd name="T1" fmla="*/ 0 h 83"/>
                <a:gd name="T2" fmla="*/ 0 w 37"/>
                <a:gd name="T3" fmla="*/ 0 h 83"/>
                <a:gd name="T4" fmla="*/ 14 w 37"/>
                <a:gd name="T5" fmla="*/ 40 h 83"/>
                <a:gd name="T6" fmla="*/ 18 w 37"/>
                <a:gd name="T7" fmla="*/ 50 h 83"/>
                <a:gd name="T8" fmla="*/ 29 w 37"/>
                <a:gd name="T9" fmla="*/ 83 h 83"/>
                <a:gd name="T10" fmla="*/ 37 w 37"/>
                <a:gd name="T11" fmla="*/ 83 h 83"/>
                <a:gd name="T12" fmla="*/ 22 w 37"/>
                <a:gd name="T13" fmla="*/ 39 h 83"/>
                <a:gd name="T14" fmla="*/ 18 w 37"/>
                <a:gd name="T15" fmla="*/ 29 h 83"/>
                <a:gd name="T16" fmla="*/ 8 w 37"/>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83">
                  <a:moveTo>
                    <a:pt x="8" y="0"/>
                  </a:moveTo>
                  <a:lnTo>
                    <a:pt x="0" y="0"/>
                  </a:lnTo>
                  <a:lnTo>
                    <a:pt x="14" y="40"/>
                  </a:lnTo>
                  <a:lnTo>
                    <a:pt x="18" y="50"/>
                  </a:lnTo>
                  <a:lnTo>
                    <a:pt x="29" y="83"/>
                  </a:lnTo>
                  <a:lnTo>
                    <a:pt x="37" y="83"/>
                  </a:lnTo>
                  <a:lnTo>
                    <a:pt x="22" y="39"/>
                  </a:lnTo>
                  <a:lnTo>
                    <a:pt x="18" y="2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7652" name="Freeform 62">
              <a:extLst>
                <a:ext uri="{FF2B5EF4-FFF2-40B4-BE49-F238E27FC236}">
                  <a16:creationId xmlns:a16="http://schemas.microsoft.com/office/drawing/2014/main" id="{EF90C2C0-C0CC-47F6-8718-0E4EEED75BEC}"/>
                </a:ext>
              </a:extLst>
            </p:cNvPr>
            <p:cNvSpPr>
              <a:spLocks/>
            </p:cNvSpPr>
            <p:nvPr/>
          </p:nvSpPr>
          <p:spPr bwMode="auto">
            <a:xfrm>
              <a:off x="10402" y="3150"/>
              <a:ext cx="18" cy="39"/>
            </a:xfrm>
            <a:custGeom>
              <a:avLst/>
              <a:gdLst>
                <a:gd name="T0" fmla="*/ 18 w 18"/>
                <a:gd name="T1" fmla="*/ 0 h 39"/>
                <a:gd name="T2" fmla="*/ 10 w 18"/>
                <a:gd name="T3" fmla="*/ 0 h 39"/>
                <a:gd name="T4" fmla="*/ 3 w 18"/>
                <a:gd name="T5" fmla="*/ 19 h 39"/>
                <a:gd name="T6" fmla="*/ 0 w 18"/>
                <a:gd name="T7" fmla="*/ 29 h 39"/>
                <a:gd name="T8" fmla="*/ 4 w 18"/>
                <a:gd name="T9" fmla="*/ 39 h 39"/>
                <a:gd name="T10" fmla="*/ 18 w 18"/>
                <a:gd name="T11" fmla="*/ 0 h 39"/>
              </a:gdLst>
              <a:ahLst/>
              <a:cxnLst>
                <a:cxn ang="0">
                  <a:pos x="T0" y="T1"/>
                </a:cxn>
                <a:cxn ang="0">
                  <a:pos x="T2" y="T3"/>
                </a:cxn>
                <a:cxn ang="0">
                  <a:pos x="T4" y="T5"/>
                </a:cxn>
                <a:cxn ang="0">
                  <a:pos x="T6" y="T7"/>
                </a:cxn>
                <a:cxn ang="0">
                  <a:pos x="T8" y="T9"/>
                </a:cxn>
                <a:cxn ang="0">
                  <a:pos x="T10" y="T11"/>
                </a:cxn>
              </a:cxnLst>
              <a:rect l="0" t="0" r="r" b="b"/>
              <a:pathLst>
                <a:path w="18" h="39">
                  <a:moveTo>
                    <a:pt x="18" y="0"/>
                  </a:moveTo>
                  <a:lnTo>
                    <a:pt x="10" y="0"/>
                  </a:lnTo>
                  <a:lnTo>
                    <a:pt x="3" y="19"/>
                  </a:lnTo>
                  <a:lnTo>
                    <a:pt x="0" y="29"/>
                  </a:lnTo>
                  <a:lnTo>
                    <a:pt x="4" y="39"/>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7653" name="Line 63">
              <a:extLst>
                <a:ext uri="{FF2B5EF4-FFF2-40B4-BE49-F238E27FC236}">
                  <a16:creationId xmlns:a16="http://schemas.microsoft.com/office/drawing/2014/main" id="{5DC8CFFB-8472-4D0E-AFC1-FC68BC3D462C}"/>
                </a:ext>
              </a:extLst>
            </p:cNvPr>
            <p:cNvSpPr>
              <a:spLocks noChangeShapeType="1"/>
            </p:cNvSpPr>
            <p:nvPr/>
          </p:nvSpPr>
          <p:spPr bwMode="auto">
            <a:xfrm>
              <a:off x="10593" y="3494"/>
              <a:ext cx="35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7655" name="Freeform 64">
              <a:extLst>
                <a:ext uri="{FF2B5EF4-FFF2-40B4-BE49-F238E27FC236}">
                  <a16:creationId xmlns:a16="http://schemas.microsoft.com/office/drawing/2014/main" id="{D6AD3D30-0285-4E01-A9FF-C6D9B1E019BE}"/>
                </a:ext>
              </a:extLst>
            </p:cNvPr>
            <p:cNvSpPr>
              <a:spLocks/>
            </p:cNvSpPr>
            <p:nvPr/>
          </p:nvSpPr>
          <p:spPr bwMode="auto">
            <a:xfrm>
              <a:off x="10174" y="3276"/>
              <a:ext cx="611" cy="219"/>
            </a:xfrm>
            <a:custGeom>
              <a:avLst/>
              <a:gdLst>
                <a:gd name="T0" fmla="*/ 611 w 611"/>
                <a:gd name="T1" fmla="*/ 219 h 219"/>
                <a:gd name="T2" fmla="*/ 282 w 611"/>
                <a:gd name="T3" fmla="*/ 0 h 219"/>
                <a:gd name="T4" fmla="*/ 0 w 611"/>
                <a:gd name="T5" fmla="*/ 0 h 219"/>
              </a:gdLst>
              <a:ahLst/>
              <a:cxnLst>
                <a:cxn ang="0">
                  <a:pos x="T0" y="T1"/>
                </a:cxn>
                <a:cxn ang="0">
                  <a:pos x="T2" y="T3"/>
                </a:cxn>
                <a:cxn ang="0">
                  <a:pos x="T4" y="T5"/>
                </a:cxn>
              </a:cxnLst>
              <a:rect l="0" t="0" r="r" b="b"/>
              <a:pathLst>
                <a:path w="611" h="219">
                  <a:moveTo>
                    <a:pt x="611" y="219"/>
                  </a:moveTo>
                  <a:lnTo>
                    <a:pt x="282"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7656" name="Rectangle 65">
              <a:extLst>
                <a:ext uri="{FF2B5EF4-FFF2-40B4-BE49-F238E27FC236}">
                  <a16:creationId xmlns:a16="http://schemas.microsoft.com/office/drawing/2014/main" id="{950390E3-6847-4641-BA3D-2EFF90935469}"/>
                </a:ext>
              </a:extLst>
            </p:cNvPr>
            <p:cNvSpPr>
              <a:spLocks noChangeArrowheads="1"/>
            </p:cNvSpPr>
            <p:nvPr/>
          </p:nvSpPr>
          <p:spPr bwMode="auto">
            <a:xfrm>
              <a:off x="8472" y="2809"/>
              <a:ext cx="944" cy="1370"/>
            </a:xfrm>
            <a:prstGeom prst="rect">
              <a:avLst/>
            </a:prstGeom>
            <a:noFill/>
            <a:ln w="1206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7657" name="Line 66">
              <a:extLst>
                <a:ext uri="{FF2B5EF4-FFF2-40B4-BE49-F238E27FC236}">
                  <a16:creationId xmlns:a16="http://schemas.microsoft.com/office/drawing/2014/main" id="{1F4481F4-A3B8-4CEF-9ADB-12369C3A6DFD}"/>
                </a:ext>
              </a:extLst>
            </p:cNvPr>
            <p:cNvSpPr>
              <a:spLocks noChangeShapeType="1"/>
            </p:cNvSpPr>
            <p:nvPr/>
          </p:nvSpPr>
          <p:spPr bwMode="auto">
            <a:xfrm>
              <a:off x="8314" y="3494"/>
              <a:ext cx="162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7658" name="Line 67">
              <a:extLst>
                <a:ext uri="{FF2B5EF4-FFF2-40B4-BE49-F238E27FC236}">
                  <a16:creationId xmlns:a16="http://schemas.microsoft.com/office/drawing/2014/main" id="{5EEFE46B-54AC-4B6A-9A10-17AB516EBF02}"/>
                </a:ext>
              </a:extLst>
            </p:cNvPr>
            <p:cNvSpPr>
              <a:spLocks noChangeShapeType="1"/>
            </p:cNvSpPr>
            <p:nvPr/>
          </p:nvSpPr>
          <p:spPr bwMode="auto">
            <a:xfrm>
              <a:off x="8944" y="2738"/>
              <a:ext cx="1" cy="16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7659" name="Line 68">
              <a:extLst>
                <a:ext uri="{FF2B5EF4-FFF2-40B4-BE49-F238E27FC236}">
                  <a16:creationId xmlns:a16="http://schemas.microsoft.com/office/drawing/2014/main" id="{01F6D9CC-93B0-493F-9853-65D0BEF3A899}"/>
                </a:ext>
              </a:extLst>
            </p:cNvPr>
            <p:cNvSpPr>
              <a:spLocks noChangeShapeType="1"/>
            </p:cNvSpPr>
            <p:nvPr/>
          </p:nvSpPr>
          <p:spPr bwMode="auto">
            <a:xfrm flipV="1">
              <a:off x="8944" y="4301"/>
              <a:ext cx="38" cy="1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7660" name="Line 69">
              <a:extLst>
                <a:ext uri="{FF2B5EF4-FFF2-40B4-BE49-F238E27FC236}">
                  <a16:creationId xmlns:a16="http://schemas.microsoft.com/office/drawing/2014/main" id="{6CD27DF2-F725-4A1D-9BBA-E31E015CD751}"/>
                </a:ext>
              </a:extLst>
            </p:cNvPr>
            <p:cNvSpPr>
              <a:spLocks noChangeShapeType="1"/>
            </p:cNvSpPr>
            <p:nvPr/>
          </p:nvSpPr>
          <p:spPr bwMode="auto">
            <a:xfrm flipH="1" flipV="1">
              <a:off x="8905" y="4301"/>
              <a:ext cx="39" cy="1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7661" name="Freeform 70">
              <a:extLst>
                <a:ext uri="{FF2B5EF4-FFF2-40B4-BE49-F238E27FC236}">
                  <a16:creationId xmlns:a16="http://schemas.microsoft.com/office/drawing/2014/main" id="{A9520CD0-F4EB-46B8-8F5B-C0C8CD6D9424}"/>
                </a:ext>
              </a:extLst>
            </p:cNvPr>
            <p:cNvSpPr>
              <a:spLocks/>
            </p:cNvSpPr>
            <p:nvPr/>
          </p:nvSpPr>
          <p:spPr bwMode="auto">
            <a:xfrm>
              <a:off x="9082" y="4383"/>
              <a:ext cx="25" cy="18"/>
            </a:xfrm>
            <a:custGeom>
              <a:avLst/>
              <a:gdLst>
                <a:gd name="T0" fmla="*/ 0 w 25"/>
                <a:gd name="T1" fmla="*/ 0 h 18"/>
                <a:gd name="T2" fmla="*/ 1 w 25"/>
                <a:gd name="T3" fmla="*/ 16 h 18"/>
                <a:gd name="T4" fmla="*/ 8 w 25"/>
                <a:gd name="T5" fmla="*/ 18 h 18"/>
                <a:gd name="T6" fmla="*/ 9 w 25"/>
                <a:gd name="T7" fmla="*/ 18 h 18"/>
                <a:gd name="T8" fmla="*/ 18 w 25"/>
                <a:gd name="T9" fmla="*/ 14 h 18"/>
                <a:gd name="T10" fmla="*/ 19 w 25"/>
                <a:gd name="T11" fmla="*/ 13 h 18"/>
                <a:gd name="T12" fmla="*/ 25 w 25"/>
                <a:gd name="T13" fmla="*/ 2 h 18"/>
                <a:gd name="T14" fmla="*/ 6 w 25"/>
                <a:gd name="T15" fmla="*/ 2 h 18"/>
                <a:gd name="T16" fmla="*/ 0 w 25"/>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8">
                  <a:moveTo>
                    <a:pt x="0" y="0"/>
                  </a:moveTo>
                  <a:lnTo>
                    <a:pt x="1" y="16"/>
                  </a:lnTo>
                  <a:lnTo>
                    <a:pt x="8" y="18"/>
                  </a:lnTo>
                  <a:lnTo>
                    <a:pt x="9" y="18"/>
                  </a:lnTo>
                  <a:lnTo>
                    <a:pt x="18" y="14"/>
                  </a:lnTo>
                  <a:lnTo>
                    <a:pt x="19" y="13"/>
                  </a:lnTo>
                  <a:lnTo>
                    <a:pt x="25" y="2"/>
                  </a:lnTo>
                  <a:lnTo>
                    <a:pt x="6"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7662" name="Freeform 71">
              <a:extLst>
                <a:ext uri="{FF2B5EF4-FFF2-40B4-BE49-F238E27FC236}">
                  <a16:creationId xmlns:a16="http://schemas.microsoft.com/office/drawing/2014/main" id="{24450EE6-15C2-42C7-A92A-1873D866A2C0}"/>
                </a:ext>
              </a:extLst>
            </p:cNvPr>
            <p:cNvSpPr>
              <a:spLocks/>
            </p:cNvSpPr>
            <p:nvPr/>
          </p:nvSpPr>
          <p:spPr bwMode="auto">
            <a:xfrm>
              <a:off x="9077" y="4263"/>
              <a:ext cx="32" cy="98"/>
            </a:xfrm>
            <a:custGeom>
              <a:avLst/>
              <a:gdLst>
                <a:gd name="T0" fmla="*/ 12 w 32"/>
                <a:gd name="T1" fmla="*/ 0 h 98"/>
                <a:gd name="T2" fmla="*/ 0 w 32"/>
                <a:gd name="T3" fmla="*/ 0 h 98"/>
                <a:gd name="T4" fmla="*/ 26 w 32"/>
                <a:gd name="T5" fmla="*/ 98 h 98"/>
                <a:gd name="T6" fmla="*/ 32 w 32"/>
                <a:gd name="T7" fmla="*/ 79 h 98"/>
                <a:gd name="T8" fmla="*/ 30 w 32"/>
                <a:gd name="T9" fmla="*/ 69 h 98"/>
                <a:gd name="T10" fmla="*/ 27 w 32"/>
                <a:gd name="T11" fmla="*/ 57 h 98"/>
                <a:gd name="T12" fmla="*/ 12 w 32"/>
                <a:gd name="T13" fmla="*/ 0 h 98"/>
              </a:gdLst>
              <a:ahLst/>
              <a:cxnLst>
                <a:cxn ang="0">
                  <a:pos x="T0" y="T1"/>
                </a:cxn>
                <a:cxn ang="0">
                  <a:pos x="T2" y="T3"/>
                </a:cxn>
                <a:cxn ang="0">
                  <a:pos x="T4" y="T5"/>
                </a:cxn>
                <a:cxn ang="0">
                  <a:pos x="T6" y="T7"/>
                </a:cxn>
                <a:cxn ang="0">
                  <a:pos x="T8" y="T9"/>
                </a:cxn>
                <a:cxn ang="0">
                  <a:pos x="T10" y="T11"/>
                </a:cxn>
                <a:cxn ang="0">
                  <a:pos x="T12" y="T13"/>
                </a:cxn>
              </a:cxnLst>
              <a:rect l="0" t="0" r="r" b="b"/>
              <a:pathLst>
                <a:path w="32" h="98">
                  <a:moveTo>
                    <a:pt x="12" y="0"/>
                  </a:moveTo>
                  <a:lnTo>
                    <a:pt x="0" y="0"/>
                  </a:lnTo>
                  <a:lnTo>
                    <a:pt x="26" y="98"/>
                  </a:lnTo>
                  <a:lnTo>
                    <a:pt x="32" y="79"/>
                  </a:lnTo>
                  <a:lnTo>
                    <a:pt x="30" y="69"/>
                  </a:lnTo>
                  <a:lnTo>
                    <a:pt x="27" y="57"/>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7663" name="Freeform 72">
              <a:extLst>
                <a:ext uri="{FF2B5EF4-FFF2-40B4-BE49-F238E27FC236}">
                  <a16:creationId xmlns:a16="http://schemas.microsoft.com/office/drawing/2014/main" id="{3DF8281C-F4C0-4524-9DEF-1E20CCEA2884}"/>
                </a:ext>
              </a:extLst>
            </p:cNvPr>
            <p:cNvSpPr>
              <a:spLocks/>
            </p:cNvSpPr>
            <p:nvPr/>
          </p:nvSpPr>
          <p:spPr bwMode="auto">
            <a:xfrm>
              <a:off x="9088" y="4263"/>
              <a:ext cx="52" cy="122"/>
            </a:xfrm>
            <a:custGeom>
              <a:avLst/>
              <a:gdLst>
                <a:gd name="T0" fmla="*/ 52 w 52"/>
                <a:gd name="T1" fmla="*/ 0 h 122"/>
                <a:gd name="T2" fmla="*/ 40 w 52"/>
                <a:gd name="T3" fmla="*/ 0 h 122"/>
                <a:gd name="T4" fmla="*/ 25 w 52"/>
                <a:gd name="T5" fmla="*/ 57 h 122"/>
                <a:gd name="T6" fmla="*/ 23 w 52"/>
                <a:gd name="T7" fmla="*/ 66 h 122"/>
                <a:gd name="T8" fmla="*/ 21 w 52"/>
                <a:gd name="T9" fmla="*/ 79 h 122"/>
                <a:gd name="T10" fmla="*/ 15 w 52"/>
                <a:gd name="T11" fmla="*/ 98 h 122"/>
                <a:gd name="T12" fmla="*/ 14 w 52"/>
                <a:gd name="T13" fmla="*/ 102 h 122"/>
                <a:gd name="T14" fmla="*/ 10 w 52"/>
                <a:gd name="T15" fmla="*/ 115 h 122"/>
                <a:gd name="T16" fmla="*/ 6 w 52"/>
                <a:gd name="T17" fmla="*/ 120 h 122"/>
                <a:gd name="T18" fmla="*/ 0 w 52"/>
                <a:gd name="T19" fmla="*/ 122 h 122"/>
                <a:gd name="T20" fmla="*/ 19 w 52"/>
                <a:gd name="T21" fmla="*/ 122 h 122"/>
                <a:gd name="T22" fmla="*/ 22 w 52"/>
                <a:gd name="T23" fmla="*/ 115 h 122"/>
                <a:gd name="T24" fmla="*/ 26 w 52"/>
                <a:gd name="T25" fmla="*/ 99 h 122"/>
                <a:gd name="T26" fmla="*/ 52 w 52"/>
                <a:gd name="T2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122">
                  <a:moveTo>
                    <a:pt x="52" y="0"/>
                  </a:moveTo>
                  <a:lnTo>
                    <a:pt x="40" y="0"/>
                  </a:lnTo>
                  <a:lnTo>
                    <a:pt x="25" y="57"/>
                  </a:lnTo>
                  <a:lnTo>
                    <a:pt x="23" y="66"/>
                  </a:lnTo>
                  <a:lnTo>
                    <a:pt x="21" y="79"/>
                  </a:lnTo>
                  <a:lnTo>
                    <a:pt x="15" y="98"/>
                  </a:lnTo>
                  <a:lnTo>
                    <a:pt x="14" y="102"/>
                  </a:lnTo>
                  <a:lnTo>
                    <a:pt x="10" y="115"/>
                  </a:lnTo>
                  <a:lnTo>
                    <a:pt x="6" y="120"/>
                  </a:lnTo>
                  <a:lnTo>
                    <a:pt x="0" y="122"/>
                  </a:lnTo>
                  <a:lnTo>
                    <a:pt x="19" y="122"/>
                  </a:lnTo>
                  <a:lnTo>
                    <a:pt x="22" y="115"/>
                  </a:lnTo>
                  <a:lnTo>
                    <a:pt x="26" y="99"/>
                  </a:lnTo>
                  <a:lnTo>
                    <a:pt x="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7664" name="Line 73">
              <a:extLst>
                <a:ext uri="{FF2B5EF4-FFF2-40B4-BE49-F238E27FC236}">
                  <a16:creationId xmlns:a16="http://schemas.microsoft.com/office/drawing/2014/main" id="{17221384-5BDB-4FBF-BF5C-62B3395C4C47}"/>
                </a:ext>
              </a:extLst>
            </p:cNvPr>
            <p:cNvSpPr>
              <a:spLocks noChangeShapeType="1"/>
            </p:cNvSpPr>
            <p:nvPr/>
          </p:nvSpPr>
          <p:spPr bwMode="auto">
            <a:xfrm flipH="1" flipV="1">
              <a:off x="9813" y="3455"/>
              <a:ext cx="123" cy="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7665" name="Line 74">
              <a:extLst>
                <a:ext uri="{FF2B5EF4-FFF2-40B4-BE49-F238E27FC236}">
                  <a16:creationId xmlns:a16="http://schemas.microsoft.com/office/drawing/2014/main" id="{FF7166CF-4EF8-4438-9779-DB70EAEA9703}"/>
                </a:ext>
              </a:extLst>
            </p:cNvPr>
            <p:cNvSpPr>
              <a:spLocks noChangeShapeType="1"/>
            </p:cNvSpPr>
            <p:nvPr/>
          </p:nvSpPr>
          <p:spPr bwMode="auto">
            <a:xfrm flipH="1">
              <a:off x="9813" y="3494"/>
              <a:ext cx="123" cy="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7666" name="Freeform 75">
              <a:extLst>
                <a:ext uri="{FF2B5EF4-FFF2-40B4-BE49-F238E27FC236}">
                  <a16:creationId xmlns:a16="http://schemas.microsoft.com/office/drawing/2014/main" id="{DBB9FF61-5B56-4870-B95F-7AB6B67EA334}"/>
                </a:ext>
              </a:extLst>
            </p:cNvPr>
            <p:cNvSpPr>
              <a:spLocks/>
            </p:cNvSpPr>
            <p:nvPr/>
          </p:nvSpPr>
          <p:spPr bwMode="auto">
            <a:xfrm>
              <a:off x="9840" y="3374"/>
              <a:ext cx="32" cy="51"/>
            </a:xfrm>
            <a:custGeom>
              <a:avLst/>
              <a:gdLst>
                <a:gd name="T0" fmla="*/ 25 w 32"/>
                <a:gd name="T1" fmla="*/ 0 h 51"/>
                <a:gd name="T2" fmla="*/ 0 w 32"/>
                <a:gd name="T3" fmla="*/ 51 h 51"/>
                <a:gd name="T4" fmla="*/ 14 w 32"/>
                <a:gd name="T5" fmla="*/ 51 h 51"/>
                <a:gd name="T6" fmla="*/ 32 w 32"/>
                <a:gd name="T7" fmla="*/ 12 h 51"/>
                <a:gd name="T8" fmla="*/ 25 w 32"/>
                <a:gd name="T9" fmla="*/ 0 h 51"/>
              </a:gdLst>
              <a:ahLst/>
              <a:cxnLst>
                <a:cxn ang="0">
                  <a:pos x="T0" y="T1"/>
                </a:cxn>
                <a:cxn ang="0">
                  <a:pos x="T2" y="T3"/>
                </a:cxn>
                <a:cxn ang="0">
                  <a:pos x="T4" y="T5"/>
                </a:cxn>
                <a:cxn ang="0">
                  <a:pos x="T6" y="T7"/>
                </a:cxn>
                <a:cxn ang="0">
                  <a:pos x="T8" y="T9"/>
                </a:cxn>
              </a:cxnLst>
              <a:rect l="0" t="0" r="r" b="b"/>
              <a:pathLst>
                <a:path w="32" h="51">
                  <a:moveTo>
                    <a:pt x="25" y="0"/>
                  </a:moveTo>
                  <a:lnTo>
                    <a:pt x="0" y="51"/>
                  </a:lnTo>
                  <a:lnTo>
                    <a:pt x="14" y="51"/>
                  </a:lnTo>
                  <a:lnTo>
                    <a:pt x="32" y="12"/>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7667" name="Freeform 76">
              <a:extLst>
                <a:ext uri="{FF2B5EF4-FFF2-40B4-BE49-F238E27FC236}">
                  <a16:creationId xmlns:a16="http://schemas.microsoft.com/office/drawing/2014/main" id="{D8CDAE0F-EFA3-41B9-BB6E-0BE29E7413F7}"/>
                </a:ext>
              </a:extLst>
            </p:cNvPr>
            <p:cNvSpPr>
              <a:spLocks/>
            </p:cNvSpPr>
            <p:nvPr/>
          </p:nvSpPr>
          <p:spPr bwMode="auto">
            <a:xfrm>
              <a:off x="9842" y="3327"/>
              <a:ext cx="63" cy="98"/>
            </a:xfrm>
            <a:custGeom>
              <a:avLst/>
              <a:gdLst>
                <a:gd name="T0" fmla="*/ 15 w 63"/>
                <a:gd name="T1" fmla="*/ 0 h 98"/>
                <a:gd name="T2" fmla="*/ 0 w 63"/>
                <a:gd name="T3" fmla="*/ 0 h 98"/>
                <a:gd name="T4" fmla="*/ 23 w 63"/>
                <a:gd name="T5" fmla="*/ 47 h 98"/>
                <a:gd name="T6" fmla="*/ 30 w 63"/>
                <a:gd name="T7" fmla="*/ 59 h 98"/>
                <a:gd name="T8" fmla="*/ 34 w 63"/>
                <a:gd name="T9" fmla="*/ 67 h 98"/>
                <a:gd name="T10" fmla="*/ 48 w 63"/>
                <a:gd name="T11" fmla="*/ 98 h 98"/>
                <a:gd name="T12" fmla="*/ 63 w 63"/>
                <a:gd name="T13" fmla="*/ 98 h 98"/>
                <a:gd name="T14" fmla="*/ 37 w 63"/>
                <a:gd name="T15" fmla="*/ 46 h 98"/>
                <a:gd name="T16" fmla="*/ 30 w 63"/>
                <a:gd name="T17" fmla="*/ 34 h 98"/>
                <a:gd name="T18" fmla="*/ 25 w 63"/>
                <a:gd name="T19" fmla="*/ 23 h 98"/>
                <a:gd name="T20" fmla="*/ 15 w 63"/>
                <a:gd name="T2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98">
                  <a:moveTo>
                    <a:pt x="15" y="0"/>
                  </a:moveTo>
                  <a:lnTo>
                    <a:pt x="0" y="0"/>
                  </a:lnTo>
                  <a:lnTo>
                    <a:pt x="23" y="47"/>
                  </a:lnTo>
                  <a:lnTo>
                    <a:pt x="30" y="59"/>
                  </a:lnTo>
                  <a:lnTo>
                    <a:pt x="34" y="67"/>
                  </a:lnTo>
                  <a:lnTo>
                    <a:pt x="48" y="98"/>
                  </a:lnTo>
                  <a:lnTo>
                    <a:pt x="63" y="98"/>
                  </a:lnTo>
                  <a:lnTo>
                    <a:pt x="37" y="46"/>
                  </a:lnTo>
                  <a:lnTo>
                    <a:pt x="30" y="34"/>
                  </a:lnTo>
                  <a:lnTo>
                    <a:pt x="25" y="23"/>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7668" name="Freeform 77">
              <a:extLst>
                <a:ext uri="{FF2B5EF4-FFF2-40B4-BE49-F238E27FC236}">
                  <a16:creationId xmlns:a16="http://schemas.microsoft.com/office/drawing/2014/main" id="{3EF51719-C49A-475C-9631-BF57049A0B86}"/>
                </a:ext>
              </a:extLst>
            </p:cNvPr>
            <p:cNvSpPr>
              <a:spLocks/>
            </p:cNvSpPr>
            <p:nvPr/>
          </p:nvSpPr>
          <p:spPr bwMode="auto">
            <a:xfrm>
              <a:off x="9872" y="3327"/>
              <a:ext cx="31" cy="46"/>
            </a:xfrm>
            <a:custGeom>
              <a:avLst/>
              <a:gdLst>
                <a:gd name="T0" fmla="*/ 31 w 31"/>
                <a:gd name="T1" fmla="*/ 0 h 46"/>
                <a:gd name="T2" fmla="*/ 17 w 31"/>
                <a:gd name="T3" fmla="*/ 0 h 46"/>
                <a:gd name="T4" fmla="*/ 5 w 31"/>
                <a:gd name="T5" fmla="*/ 23 h 46"/>
                <a:gd name="T6" fmla="*/ 0 w 31"/>
                <a:gd name="T7" fmla="*/ 34 h 46"/>
                <a:gd name="T8" fmla="*/ 7 w 31"/>
                <a:gd name="T9" fmla="*/ 46 h 46"/>
                <a:gd name="T10" fmla="*/ 31 w 31"/>
                <a:gd name="T11" fmla="*/ 0 h 46"/>
              </a:gdLst>
              <a:ahLst/>
              <a:cxnLst>
                <a:cxn ang="0">
                  <a:pos x="T0" y="T1"/>
                </a:cxn>
                <a:cxn ang="0">
                  <a:pos x="T2" y="T3"/>
                </a:cxn>
                <a:cxn ang="0">
                  <a:pos x="T4" y="T5"/>
                </a:cxn>
                <a:cxn ang="0">
                  <a:pos x="T6" y="T7"/>
                </a:cxn>
                <a:cxn ang="0">
                  <a:pos x="T8" y="T9"/>
                </a:cxn>
                <a:cxn ang="0">
                  <a:pos x="T10" y="T11"/>
                </a:cxn>
              </a:cxnLst>
              <a:rect l="0" t="0" r="r" b="b"/>
              <a:pathLst>
                <a:path w="31" h="46">
                  <a:moveTo>
                    <a:pt x="31" y="0"/>
                  </a:moveTo>
                  <a:lnTo>
                    <a:pt x="17" y="0"/>
                  </a:lnTo>
                  <a:lnTo>
                    <a:pt x="5" y="23"/>
                  </a:lnTo>
                  <a:lnTo>
                    <a:pt x="0" y="34"/>
                  </a:lnTo>
                  <a:lnTo>
                    <a:pt x="7" y="46"/>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7669" name="Line 78">
              <a:extLst>
                <a:ext uri="{FF2B5EF4-FFF2-40B4-BE49-F238E27FC236}">
                  <a16:creationId xmlns:a16="http://schemas.microsoft.com/office/drawing/2014/main" id="{80FAB6E0-FB57-4F8B-97AA-A619D7BA379A}"/>
                </a:ext>
              </a:extLst>
            </p:cNvPr>
            <p:cNvSpPr>
              <a:spLocks noChangeShapeType="1"/>
            </p:cNvSpPr>
            <p:nvPr/>
          </p:nvSpPr>
          <p:spPr bwMode="auto">
            <a:xfrm flipH="1">
              <a:off x="8123" y="2809"/>
              <a:ext cx="22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7670" name="Line 79">
              <a:extLst>
                <a:ext uri="{FF2B5EF4-FFF2-40B4-BE49-F238E27FC236}">
                  <a16:creationId xmlns:a16="http://schemas.microsoft.com/office/drawing/2014/main" id="{54A19B75-811B-4071-A9E6-F82DC35A109F}"/>
                </a:ext>
              </a:extLst>
            </p:cNvPr>
            <p:cNvSpPr>
              <a:spLocks noChangeShapeType="1"/>
            </p:cNvSpPr>
            <p:nvPr/>
          </p:nvSpPr>
          <p:spPr bwMode="auto">
            <a:xfrm flipH="1">
              <a:off x="8123" y="4179"/>
              <a:ext cx="22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7671" name="Line 80">
              <a:extLst>
                <a:ext uri="{FF2B5EF4-FFF2-40B4-BE49-F238E27FC236}">
                  <a16:creationId xmlns:a16="http://schemas.microsoft.com/office/drawing/2014/main" id="{DF459922-46B7-4C74-BA74-7EDB76B9C782}"/>
                </a:ext>
              </a:extLst>
            </p:cNvPr>
            <p:cNvSpPr>
              <a:spLocks noChangeShapeType="1"/>
            </p:cNvSpPr>
            <p:nvPr/>
          </p:nvSpPr>
          <p:spPr bwMode="auto">
            <a:xfrm>
              <a:off x="8144" y="2894"/>
              <a:ext cx="1" cy="1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7672" name="Freeform 81">
              <a:extLst>
                <a:ext uri="{FF2B5EF4-FFF2-40B4-BE49-F238E27FC236}">
                  <a16:creationId xmlns:a16="http://schemas.microsoft.com/office/drawing/2014/main" id="{88C72396-30C8-4E3B-AFD1-3A0E528A0EB1}"/>
                </a:ext>
              </a:extLst>
            </p:cNvPr>
            <p:cNvSpPr>
              <a:spLocks/>
            </p:cNvSpPr>
            <p:nvPr/>
          </p:nvSpPr>
          <p:spPr bwMode="auto">
            <a:xfrm>
              <a:off x="8130" y="2809"/>
              <a:ext cx="28" cy="85"/>
            </a:xfrm>
            <a:custGeom>
              <a:avLst/>
              <a:gdLst>
                <a:gd name="T0" fmla="*/ 0 w 28"/>
                <a:gd name="T1" fmla="*/ 85 h 85"/>
                <a:gd name="T2" fmla="*/ 28 w 28"/>
                <a:gd name="T3" fmla="*/ 85 h 85"/>
                <a:gd name="T4" fmla="*/ 14 w 28"/>
                <a:gd name="T5" fmla="*/ 0 h 85"/>
                <a:gd name="T6" fmla="*/ 0 w 28"/>
                <a:gd name="T7" fmla="*/ 85 h 85"/>
              </a:gdLst>
              <a:ahLst/>
              <a:cxnLst>
                <a:cxn ang="0">
                  <a:pos x="T0" y="T1"/>
                </a:cxn>
                <a:cxn ang="0">
                  <a:pos x="T2" y="T3"/>
                </a:cxn>
                <a:cxn ang="0">
                  <a:pos x="T4" y="T5"/>
                </a:cxn>
                <a:cxn ang="0">
                  <a:pos x="T6" y="T7"/>
                </a:cxn>
              </a:cxnLst>
              <a:rect l="0" t="0" r="r" b="b"/>
              <a:pathLst>
                <a:path w="28" h="85">
                  <a:moveTo>
                    <a:pt x="0" y="85"/>
                  </a:moveTo>
                  <a:lnTo>
                    <a:pt x="28" y="85"/>
                  </a:lnTo>
                  <a:lnTo>
                    <a:pt x="14" y="0"/>
                  </a:lnTo>
                  <a:lnTo>
                    <a:pt x="0"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7673" name="Freeform 82">
              <a:extLst>
                <a:ext uri="{FF2B5EF4-FFF2-40B4-BE49-F238E27FC236}">
                  <a16:creationId xmlns:a16="http://schemas.microsoft.com/office/drawing/2014/main" id="{27A7A3AF-1D83-4B3E-974A-B4AE6C5C17CD}"/>
                </a:ext>
              </a:extLst>
            </p:cNvPr>
            <p:cNvSpPr>
              <a:spLocks/>
            </p:cNvSpPr>
            <p:nvPr/>
          </p:nvSpPr>
          <p:spPr bwMode="auto">
            <a:xfrm>
              <a:off x="8130" y="4094"/>
              <a:ext cx="28" cy="85"/>
            </a:xfrm>
            <a:custGeom>
              <a:avLst/>
              <a:gdLst>
                <a:gd name="T0" fmla="*/ 0 w 28"/>
                <a:gd name="T1" fmla="*/ 0 h 85"/>
                <a:gd name="T2" fmla="*/ 28 w 28"/>
                <a:gd name="T3" fmla="*/ 0 h 85"/>
                <a:gd name="T4" fmla="*/ 14 w 28"/>
                <a:gd name="T5" fmla="*/ 85 h 85"/>
                <a:gd name="T6" fmla="*/ 0 w 28"/>
                <a:gd name="T7" fmla="*/ 0 h 85"/>
              </a:gdLst>
              <a:ahLst/>
              <a:cxnLst>
                <a:cxn ang="0">
                  <a:pos x="T0" y="T1"/>
                </a:cxn>
                <a:cxn ang="0">
                  <a:pos x="T2" y="T3"/>
                </a:cxn>
                <a:cxn ang="0">
                  <a:pos x="T4" y="T5"/>
                </a:cxn>
                <a:cxn ang="0">
                  <a:pos x="T6" y="T7"/>
                </a:cxn>
              </a:cxnLst>
              <a:rect l="0" t="0" r="r" b="b"/>
              <a:pathLst>
                <a:path w="28" h="85">
                  <a:moveTo>
                    <a:pt x="0" y="0"/>
                  </a:moveTo>
                  <a:lnTo>
                    <a:pt x="28" y="0"/>
                  </a:lnTo>
                  <a:lnTo>
                    <a:pt x="14" y="8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7674" name="Freeform 83">
              <a:extLst>
                <a:ext uri="{FF2B5EF4-FFF2-40B4-BE49-F238E27FC236}">
                  <a16:creationId xmlns:a16="http://schemas.microsoft.com/office/drawing/2014/main" id="{3137B6A8-5B00-444F-8A79-0FA0BEA8E0D6}"/>
                </a:ext>
              </a:extLst>
            </p:cNvPr>
            <p:cNvSpPr>
              <a:spLocks/>
            </p:cNvSpPr>
            <p:nvPr/>
          </p:nvSpPr>
          <p:spPr bwMode="auto">
            <a:xfrm>
              <a:off x="7980" y="3462"/>
              <a:ext cx="100" cy="50"/>
            </a:xfrm>
            <a:custGeom>
              <a:avLst/>
              <a:gdLst>
                <a:gd name="T0" fmla="*/ 0 w 100"/>
                <a:gd name="T1" fmla="*/ 27 h 50"/>
                <a:gd name="T2" fmla="*/ 1 w 100"/>
                <a:gd name="T3" fmla="*/ 33 h 50"/>
                <a:gd name="T4" fmla="*/ 5 w 100"/>
                <a:gd name="T5" fmla="*/ 43 h 50"/>
                <a:gd name="T6" fmla="*/ 13 w 100"/>
                <a:gd name="T7" fmla="*/ 50 h 50"/>
                <a:gd name="T8" fmla="*/ 14 w 100"/>
                <a:gd name="T9" fmla="*/ 30 h 50"/>
                <a:gd name="T10" fmla="*/ 15 w 100"/>
                <a:gd name="T11" fmla="*/ 27 h 50"/>
                <a:gd name="T12" fmla="*/ 20 w 100"/>
                <a:gd name="T13" fmla="*/ 18 h 50"/>
                <a:gd name="T14" fmla="*/ 24 w 100"/>
                <a:gd name="T15" fmla="*/ 15 h 50"/>
                <a:gd name="T16" fmla="*/ 38 w 100"/>
                <a:gd name="T17" fmla="*/ 13 h 50"/>
                <a:gd name="T18" fmla="*/ 100 w 100"/>
                <a:gd name="T19" fmla="*/ 13 h 50"/>
                <a:gd name="T20" fmla="*/ 100 w 100"/>
                <a:gd name="T21" fmla="*/ 0 h 50"/>
                <a:gd name="T22" fmla="*/ 38 w 100"/>
                <a:gd name="T23" fmla="*/ 0 h 50"/>
                <a:gd name="T24" fmla="*/ 28 w 100"/>
                <a:gd name="T25" fmla="*/ 0 h 50"/>
                <a:gd name="T26" fmla="*/ 16 w 100"/>
                <a:gd name="T27" fmla="*/ 3 h 50"/>
                <a:gd name="T28" fmla="*/ 13 w 100"/>
                <a:gd name="T29" fmla="*/ 4 h 50"/>
                <a:gd name="T30" fmla="*/ 4 w 100"/>
                <a:gd name="T31" fmla="*/ 12 h 50"/>
                <a:gd name="T32" fmla="*/ 2 w 100"/>
                <a:gd name="T33" fmla="*/ 16 h 50"/>
                <a:gd name="T34" fmla="*/ 0 w 100"/>
                <a:gd name="T35"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50">
                  <a:moveTo>
                    <a:pt x="0" y="27"/>
                  </a:moveTo>
                  <a:lnTo>
                    <a:pt x="1" y="33"/>
                  </a:lnTo>
                  <a:lnTo>
                    <a:pt x="5" y="43"/>
                  </a:lnTo>
                  <a:lnTo>
                    <a:pt x="13" y="50"/>
                  </a:lnTo>
                  <a:lnTo>
                    <a:pt x="14" y="30"/>
                  </a:lnTo>
                  <a:lnTo>
                    <a:pt x="15" y="27"/>
                  </a:lnTo>
                  <a:lnTo>
                    <a:pt x="20" y="18"/>
                  </a:lnTo>
                  <a:lnTo>
                    <a:pt x="24" y="15"/>
                  </a:lnTo>
                  <a:lnTo>
                    <a:pt x="38" y="13"/>
                  </a:lnTo>
                  <a:lnTo>
                    <a:pt x="100" y="13"/>
                  </a:lnTo>
                  <a:lnTo>
                    <a:pt x="100" y="0"/>
                  </a:lnTo>
                  <a:lnTo>
                    <a:pt x="38" y="0"/>
                  </a:lnTo>
                  <a:lnTo>
                    <a:pt x="28" y="0"/>
                  </a:lnTo>
                  <a:lnTo>
                    <a:pt x="16" y="3"/>
                  </a:lnTo>
                  <a:lnTo>
                    <a:pt x="13" y="4"/>
                  </a:lnTo>
                  <a:lnTo>
                    <a:pt x="4" y="12"/>
                  </a:lnTo>
                  <a:lnTo>
                    <a:pt x="2" y="16"/>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7675" name="Freeform 84">
              <a:extLst>
                <a:ext uri="{FF2B5EF4-FFF2-40B4-BE49-F238E27FC236}">
                  <a16:creationId xmlns:a16="http://schemas.microsoft.com/office/drawing/2014/main" id="{E86BA9B9-F886-44B6-AD9C-644A1F043A09}"/>
                </a:ext>
              </a:extLst>
            </p:cNvPr>
            <p:cNvSpPr>
              <a:spLocks/>
            </p:cNvSpPr>
            <p:nvPr/>
          </p:nvSpPr>
          <p:spPr bwMode="auto">
            <a:xfrm>
              <a:off x="7945" y="3492"/>
              <a:ext cx="135" cy="34"/>
            </a:xfrm>
            <a:custGeom>
              <a:avLst/>
              <a:gdLst>
                <a:gd name="T0" fmla="*/ 0 w 135"/>
                <a:gd name="T1" fmla="*/ 20 h 34"/>
                <a:gd name="T2" fmla="*/ 0 w 135"/>
                <a:gd name="T3" fmla="*/ 34 h 34"/>
                <a:gd name="T4" fmla="*/ 135 w 135"/>
                <a:gd name="T5" fmla="*/ 34 h 34"/>
                <a:gd name="T6" fmla="*/ 135 w 135"/>
                <a:gd name="T7" fmla="*/ 20 h 34"/>
                <a:gd name="T8" fmla="*/ 82 w 135"/>
                <a:gd name="T9" fmla="*/ 20 h 34"/>
                <a:gd name="T10" fmla="*/ 76 w 135"/>
                <a:gd name="T11" fmla="*/ 20 h 34"/>
                <a:gd name="T12" fmla="*/ 64 w 135"/>
                <a:gd name="T13" fmla="*/ 18 h 34"/>
                <a:gd name="T14" fmla="*/ 63 w 135"/>
                <a:gd name="T15" fmla="*/ 18 h 34"/>
                <a:gd name="T16" fmla="*/ 53 w 135"/>
                <a:gd name="T17" fmla="*/ 11 h 34"/>
                <a:gd name="T18" fmla="*/ 53 w 135"/>
                <a:gd name="T19" fmla="*/ 10 h 34"/>
                <a:gd name="T20" fmla="*/ 49 w 135"/>
                <a:gd name="T21" fmla="*/ 0 h 34"/>
                <a:gd name="T22" fmla="*/ 48 w 135"/>
                <a:gd name="T23" fmla="*/ 20 h 34"/>
                <a:gd name="T24" fmla="*/ 0 w 135"/>
                <a:gd name="T2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5" h="34">
                  <a:moveTo>
                    <a:pt x="0" y="20"/>
                  </a:moveTo>
                  <a:lnTo>
                    <a:pt x="0" y="34"/>
                  </a:lnTo>
                  <a:lnTo>
                    <a:pt x="135" y="34"/>
                  </a:lnTo>
                  <a:lnTo>
                    <a:pt x="135" y="20"/>
                  </a:lnTo>
                  <a:lnTo>
                    <a:pt x="82" y="20"/>
                  </a:lnTo>
                  <a:lnTo>
                    <a:pt x="76" y="20"/>
                  </a:lnTo>
                  <a:lnTo>
                    <a:pt x="64" y="18"/>
                  </a:lnTo>
                  <a:lnTo>
                    <a:pt x="63" y="18"/>
                  </a:lnTo>
                  <a:lnTo>
                    <a:pt x="53" y="11"/>
                  </a:lnTo>
                  <a:lnTo>
                    <a:pt x="53" y="10"/>
                  </a:lnTo>
                  <a:lnTo>
                    <a:pt x="49" y="0"/>
                  </a:lnTo>
                  <a:lnTo>
                    <a:pt x="48" y="2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7676" name="Line 85">
              <a:extLst>
                <a:ext uri="{FF2B5EF4-FFF2-40B4-BE49-F238E27FC236}">
                  <a16:creationId xmlns:a16="http://schemas.microsoft.com/office/drawing/2014/main" id="{B92CF881-3027-47F4-BEBA-FB962A04D6B2}"/>
                </a:ext>
              </a:extLst>
            </p:cNvPr>
            <p:cNvSpPr>
              <a:spLocks noChangeShapeType="1"/>
            </p:cNvSpPr>
            <p:nvPr/>
          </p:nvSpPr>
          <p:spPr bwMode="auto">
            <a:xfrm flipV="1">
              <a:off x="8472" y="2454"/>
              <a:ext cx="1" cy="1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7677" name="Line 86">
              <a:extLst>
                <a:ext uri="{FF2B5EF4-FFF2-40B4-BE49-F238E27FC236}">
                  <a16:creationId xmlns:a16="http://schemas.microsoft.com/office/drawing/2014/main" id="{13467EAA-4000-427D-AA2F-A1E838B3B090}"/>
                </a:ext>
              </a:extLst>
            </p:cNvPr>
            <p:cNvSpPr>
              <a:spLocks noChangeShapeType="1"/>
            </p:cNvSpPr>
            <p:nvPr/>
          </p:nvSpPr>
          <p:spPr bwMode="auto">
            <a:xfrm flipV="1">
              <a:off x="9416" y="2454"/>
              <a:ext cx="1" cy="1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7678" name="Line 87">
              <a:extLst>
                <a:ext uri="{FF2B5EF4-FFF2-40B4-BE49-F238E27FC236}">
                  <a16:creationId xmlns:a16="http://schemas.microsoft.com/office/drawing/2014/main" id="{582775A3-0029-49C9-89F2-26F4AB0AB367}"/>
                </a:ext>
              </a:extLst>
            </p:cNvPr>
            <p:cNvSpPr>
              <a:spLocks noChangeShapeType="1"/>
            </p:cNvSpPr>
            <p:nvPr/>
          </p:nvSpPr>
          <p:spPr bwMode="auto">
            <a:xfrm>
              <a:off x="8556" y="2475"/>
              <a:ext cx="775"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7679" name="Freeform 88">
              <a:extLst>
                <a:ext uri="{FF2B5EF4-FFF2-40B4-BE49-F238E27FC236}">
                  <a16:creationId xmlns:a16="http://schemas.microsoft.com/office/drawing/2014/main" id="{546875AE-C173-4022-B14C-BF5D8E597599}"/>
                </a:ext>
              </a:extLst>
            </p:cNvPr>
            <p:cNvSpPr>
              <a:spLocks/>
            </p:cNvSpPr>
            <p:nvPr/>
          </p:nvSpPr>
          <p:spPr bwMode="auto">
            <a:xfrm>
              <a:off x="8472" y="2461"/>
              <a:ext cx="84" cy="28"/>
            </a:xfrm>
            <a:custGeom>
              <a:avLst/>
              <a:gdLst>
                <a:gd name="T0" fmla="*/ 84 w 84"/>
                <a:gd name="T1" fmla="*/ 0 h 28"/>
                <a:gd name="T2" fmla="*/ 84 w 84"/>
                <a:gd name="T3" fmla="*/ 28 h 28"/>
                <a:gd name="T4" fmla="*/ 0 w 84"/>
                <a:gd name="T5" fmla="*/ 14 h 28"/>
                <a:gd name="T6" fmla="*/ 84 w 84"/>
                <a:gd name="T7" fmla="*/ 0 h 28"/>
              </a:gdLst>
              <a:ahLst/>
              <a:cxnLst>
                <a:cxn ang="0">
                  <a:pos x="T0" y="T1"/>
                </a:cxn>
                <a:cxn ang="0">
                  <a:pos x="T2" y="T3"/>
                </a:cxn>
                <a:cxn ang="0">
                  <a:pos x="T4" y="T5"/>
                </a:cxn>
                <a:cxn ang="0">
                  <a:pos x="T6" y="T7"/>
                </a:cxn>
              </a:cxnLst>
              <a:rect l="0" t="0" r="r" b="b"/>
              <a:pathLst>
                <a:path w="84" h="28">
                  <a:moveTo>
                    <a:pt x="84" y="0"/>
                  </a:moveTo>
                  <a:lnTo>
                    <a:pt x="84" y="28"/>
                  </a:lnTo>
                  <a:lnTo>
                    <a:pt x="0" y="14"/>
                  </a:lnTo>
                  <a:lnTo>
                    <a:pt x="8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2" name="Freeform 89">
              <a:extLst>
                <a:ext uri="{FF2B5EF4-FFF2-40B4-BE49-F238E27FC236}">
                  <a16:creationId xmlns:a16="http://schemas.microsoft.com/office/drawing/2014/main" id="{AD4993A6-E244-49D8-BBA7-261BE467AA49}"/>
                </a:ext>
              </a:extLst>
            </p:cNvPr>
            <p:cNvSpPr>
              <a:spLocks/>
            </p:cNvSpPr>
            <p:nvPr/>
          </p:nvSpPr>
          <p:spPr bwMode="auto">
            <a:xfrm>
              <a:off x="9331" y="2461"/>
              <a:ext cx="85" cy="28"/>
            </a:xfrm>
            <a:custGeom>
              <a:avLst/>
              <a:gdLst>
                <a:gd name="T0" fmla="*/ 0 w 85"/>
                <a:gd name="T1" fmla="*/ 0 h 28"/>
                <a:gd name="T2" fmla="*/ 0 w 85"/>
                <a:gd name="T3" fmla="*/ 28 h 28"/>
                <a:gd name="T4" fmla="*/ 85 w 85"/>
                <a:gd name="T5" fmla="*/ 14 h 28"/>
                <a:gd name="T6" fmla="*/ 0 w 85"/>
                <a:gd name="T7" fmla="*/ 0 h 28"/>
              </a:gdLst>
              <a:ahLst/>
              <a:cxnLst>
                <a:cxn ang="0">
                  <a:pos x="T0" y="T1"/>
                </a:cxn>
                <a:cxn ang="0">
                  <a:pos x="T2" y="T3"/>
                </a:cxn>
                <a:cxn ang="0">
                  <a:pos x="T4" y="T5"/>
                </a:cxn>
                <a:cxn ang="0">
                  <a:pos x="T6" y="T7"/>
                </a:cxn>
              </a:cxnLst>
              <a:rect l="0" t="0" r="r" b="b"/>
              <a:pathLst>
                <a:path w="85" h="28">
                  <a:moveTo>
                    <a:pt x="0" y="0"/>
                  </a:moveTo>
                  <a:lnTo>
                    <a:pt x="0" y="28"/>
                  </a:lnTo>
                  <a:lnTo>
                    <a:pt x="85" y="1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3" name="Freeform 90">
              <a:extLst>
                <a:ext uri="{FF2B5EF4-FFF2-40B4-BE49-F238E27FC236}">
                  <a16:creationId xmlns:a16="http://schemas.microsoft.com/office/drawing/2014/main" id="{E367E15B-1262-466E-8E8C-827DF5445456}"/>
                </a:ext>
              </a:extLst>
            </p:cNvPr>
            <p:cNvSpPr>
              <a:spLocks/>
            </p:cNvSpPr>
            <p:nvPr/>
          </p:nvSpPr>
          <p:spPr bwMode="auto">
            <a:xfrm>
              <a:off x="8922" y="2395"/>
              <a:ext cx="21" cy="7"/>
            </a:xfrm>
            <a:custGeom>
              <a:avLst/>
              <a:gdLst>
                <a:gd name="T0" fmla="*/ 11 w 21"/>
                <a:gd name="T1" fmla="*/ 0 h 7"/>
                <a:gd name="T2" fmla="*/ 0 w 21"/>
                <a:gd name="T3" fmla="*/ 2 h 7"/>
                <a:gd name="T4" fmla="*/ 3 w 21"/>
                <a:gd name="T5" fmla="*/ 7 h 7"/>
                <a:gd name="T6" fmla="*/ 21 w 21"/>
                <a:gd name="T7" fmla="*/ 3 h 7"/>
                <a:gd name="T8" fmla="*/ 11 w 21"/>
                <a:gd name="T9" fmla="*/ 0 h 7"/>
              </a:gdLst>
              <a:ahLst/>
              <a:cxnLst>
                <a:cxn ang="0">
                  <a:pos x="T0" y="T1"/>
                </a:cxn>
                <a:cxn ang="0">
                  <a:pos x="T2" y="T3"/>
                </a:cxn>
                <a:cxn ang="0">
                  <a:pos x="T4" y="T5"/>
                </a:cxn>
                <a:cxn ang="0">
                  <a:pos x="T6" y="T7"/>
                </a:cxn>
                <a:cxn ang="0">
                  <a:pos x="T8" y="T9"/>
                </a:cxn>
              </a:cxnLst>
              <a:rect l="0" t="0" r="r" b="b"/>
              <a:pathLst>
                <a:path w="21" h="7">
                  <a:moveTo>
                    <a:pt x="11" y="0"/>
                  </a:moveTo>
                  <a:lnTo>
                    <a:pt x="0" y="2"/>
                  </a:lnTo>
                  <a:lnTo>
                    <a:pt x="3" y="7"/>
                  </a:lnTo>
                  <a:lnTo>
                    <a:pt x="21" y="3"/>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4" name="Freeform 91">
              <a:extLst>
                <a:ext uri="{FF2B5EF4-FFF2-40B4-BE49-F238E27FC236}">
                  <a16:creationId xmlns:a16="http://schemas.microsoft.com/office/drawing/2014/main" id="{AB260271-EC0D-4F22-8D4E-6CA23AF05705}"/>
                </a:ext>
              </a:extLst>
            </p:cNvPr>
            <p:cNvSpPr>
              <a:spLocks/>
            </p:cNvSpPr>
            <p:nvPr/>
          </p:nvSpPr>
          <p:spPr bwMode="auto">
            <a:xfrm>
              <a:off x="8923" y="2309"/>
              <a:ext cx="55" cy="103"/>
            </a:xfrm>
            <a:custGeom>
              <a:avLst/>
              <a:gdLst>
                <a:gd name="T0" fmla="*/ 21 w 55"/>
                <a:gd name="T1" fmla="*/ 0 h 103"/>
                <a:gd name="T2" fmla="*/ 18 w 55"/>
                <a:gd name="T3" fmla="*/ 0 h 103"/>
                <a:gd name="T4" fmla="*/ 8 w 55"/>
                <a:gd name="T5" fmla="*/ 4 h 103"/>
                <a:gd name="T6" fmla="*/ 0 w 55"/>
                <a:gd name="T7" fmla="*/ 13 h 103"/>
                <a:gd name="T8" fmla="*/ 20 w 55"/>
                <a:gd name="T9" fmla="*/ 14 h 103"/>
                <a:gd name="T10" fmla="*/ 27 w 55"/>
                <a:gd name="T11" fmla="*/ 15 h 103"/>
                <a:gd name="T12" fmla="*/ 35 w 55"/>
                <a:gd name="T13" fmla="*/ 23 h 103"/>
                <a:gd name="T14" fmla="*/ 36 w 55"/>
                <a:gd name="T15" fmla="*/ 25 h 103"/>
                <a:gd name="T16" fmla="*/ 40 w 55"/>
                <a:gd name="T17" fmla="*/ 36 h 103"/>
                <a:gd name="T18" fmla="*/ 41 w 55"/>
                <a:gd name="T19" fmla="*/ 51 h 103"/>
                <a:gd name="T20" fmla="*/ 41 w 55"/>
                <a:gd name="T21" fmla="*/ 55 h 103"/>
                <a:gd name="T22" fmla="*/ 39 w 55"/>
                <a:gd name="T23" fmla="*/ 69 h 103"/>
                <a:gd name="T24" fmla="*/ 35 w 55"/>
                <a:gd name="T25" fmla="*/ 80 h 103"/>
                <a:gd name="T26" fmla="*/ 29 w 55"/>
                <a:gd name="T27" fmla="*/ 86 h 103"/>
                <a:gd name="T28" fmla="*/ 20 w 55"/>
                <a:gd name="T29" fmla="*/ 89 h 103"/>
                <a:gd name="T30" fmla="*/ 2 w 55"/>
                <a:gd name="T31" fmla="*/ 93 h 103"/>
                <a:gd name="T32" fmla="*/ 10 w 55"/>
                <a:gd name="T33" fmla="*/ 100 h 103"/>
                <a:gd name="T34" fmla="*/ 21 w 55"/>
                <a:gd name="T35" fmla="*/ 103 h 103"/>
                <a:gd name="T36" fmla="*/ 27 w 55"/>
                <a:gd name="T37" fmla="*/ 102 h 103"/>
                <a:gd name="T38" fmla="*/ 36 w 55"/>
                <a:gd name="T39" fmla="*/ 98 h 103"/>
                <a:gd name="T40" fmla="*/ 45 w 55"/>
                <a:gd name="T41" fmla="*/ 89 h 103"/>
                <a:gd name="T42" fmla="*/ 45 w 55"/>
                <a:gd name="T43" fmla="*/ 88 h 103"/>
                <a:gd name="T44" fmla="*/ 51 w 55"/>
                <a:gd name="T45" fmla="*/ 77 h 103"/>
                <a:gd name="T46" fmla="*/ 54 w 55"/>
                <a:gd name="T47" fmla="*/ 65 h 103"/>
                <a:gd name="T48" fmla="*/ 55 w 55"/>
                <a:gd name="T49" fmla="*/ 50 h 103"/>
                <a:gd name="T50" fmla="*/ 55 w 55"/>
                <a:gd name="T51" fmla="*/ 43 h 103"/>
                <a:gd name="T52" fmla="*/ 52 w 55"/>
                <a:gd name="T53" fmla="*/ 30 h 103"/>
                <a:gd name="T54" fmla="*/ 51 w 55"/>
                <a:gd name="T55" fmla="*/ 26 h 103"/>
                <a:gd name="T56" fmla="*/ 46 w 55"/>
                <a:gd name="T57" fmla="*/ 14 h 103"/>
                <a:gd name="T58" fmla="*/ 44 w 55"/>
                <a:gd name="T59" fmla="*/ 11 h 103"/>
                <a:gd name="T60" fmla="*/ 35 w 55"/>
                <a:gd name="T61" fmla="*/ 4 h 103"/>
                <a:gd name="T62" fmla="*/ 32 w 55"/>
                <a:gd name="T63" fmla="*/ 2 h 103"/>
                <a:gd name="T64" fmla="*/ 21 w 55"/>
                <a:gd name="T6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103">
                  <a:moveTo>
                    <a:pt x="21" y="0"/>
                  </a:moveTo>
                  <a:lnTo>
                    <a:pt x="18" y="0"/>
                  </a:lnTo>
                  <a:lnTo>
                    <a:pt x="8" y="4"/>
                  </a:lnTo>
                  <a:lnTo>
                    <a:pt x="0" y="13"/>
                  </a:lnTo>
                  <a:lnTo>
                    <a:pt x="20" y="14"/>
                  </a:lnTo>
                  <a:lnTo>
                    <a:pt x="27" y="15"/>
                  </a:lnTo>
                  <a:lnTo>
                    <a:pt x="35" y="23"/>
                  </a:lnTo>
                  <a:lnTo>
                    <a:pt x="36" y="25"/>
                  </a:lnTo>
                  <a:lnTo>
                    <a:pt x="40" y="36"/>
                  </a:lnTo>
                  <a:lnTo>
                    <a:pt x="41" y="51"/>
                  </a:lnTo>
                  <a:lnTo>
                    <a:pt x="41" y="55"/>
                  </a:lnTo>
                  <a:lnTo>
                    <a:pt x="39" y="69"/>
                  </a:lnTo>
                  <a:lnTo>
                    <a:pt x="35" y="80"/>
                  </a:lnTo>
                  <a:lnTo>
                    <a:pt x="29" y="86"/>
                  </a:lnTo>
                  <a:lnTo>
                    <a:pt x="20" y="89"/>
                  </a:lnTo>
                  <a:lnTo>
                    <a:pt x="2" y="93"/>
                  </a:lnTo>
                  <a:lnTo>
                    <a:pt x="10" y="100"/>
                  </a:lnTo>
                  <a:lnTo>
                    <a:pt x="21" y="103"/>
                  </a:lnTo>
                  <a:lnTo>
                    <a:pt x="27" y="102"/>
                  </a:lnTo>
                  <a:lnTo>
                    <a:pt x="36" y="98"/>
                  </a:lnTo>
                  <a:lnTo>
                    <a:pt x="45" y="89"/>
                  </a:lnTo>
                  <a:lnTo>
                    <a:pt x="45" y="88"/>
                  </a:lnTo>
                  <a:lnTo>
                    <a:pt x="51" y="77"/>
                  </a:lnTo>
                  <a:lnTo>
                    <a:pt x="54" y="65"/>
                  </a:lnTo>
                  <a:lnTo>
                    <a:pt x="55" y="50"/>
                  </a:lnTo>
                  <a:lnTo>
                    <a:pt x="55" y="43"/>
                  </a:lnTo>
                  <a:lnTo>
                    <a:pt x="52" y="30"/>
                  </a:lnTo>
                  <a:lnTo>
                    <a:pt x="51" y="26"/>
                  </a:lnTo>
                  <a:lnTo>
                    <a:pt x="46" y="14"/>
                  </a:lnTo>
                  <a:lnTo>
                    <a:pt x="44" y="11"/>
                  </a:lnTo>
                  <a:lnTo>
                    <a:pt x="35" y="4"/>
                  </a:lnTo>
                  <a:lnTo>
                    <a:pt x="32" y="2"/>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5" name="Freeform 92">
              <a:extLst>
                <a:ext uri="{FF2B5EF4-FFF2-40B4-BE49-F238E27FC236}">
                  <a16:creationId xmlns:a16="http://schemas.microsoft.com/office/drawing/2014/main" id="{FD930B97-94A4-4036-94C1-B9925A4E2C21}"/>
                </a:ext>
              </a:extLst>
            </p:cNvPr>
            <p:cNvSpPr>
              <a:spLocks/>
            </p:cNvSpPr>
            <p:nvPr/>
          </p:nvSpPr>
          <p:spPr bwMode="auto">
            <a:xfrm>
              <a:off x="8910" y="2274"/>
              <a:ext cx="33" cy="135"/>
            </a:xfrm>
            <a:custGeom>
              <a:avLst/>
              <a:gdLst>
                <a:gd name="T0" fmla="*/ 13 w 33"/>
                <a:gd name="T1" fmla="*/ 0 h 135"/>
                <a:gd name="T2" fmla="*/ 0 w 33"/>
                <a:gd name="T3" fmla="*/ 0 h 135"/>
                <a:gd name="T4" fmla="*/ 0 w 33"/>
                <a:gd name="T5" fmla="*/ 135 h 135"/>
                <a:gd name="T6" fmla="*/ 12 w 33"/>
                <a:gd name="T7" fmla="*/ 135 h 135"/>
                <a:gd name="T8" fmla="*/ 12 w 33"/>
                <a:gd name="T9" fmla="*/ 123 h 135"/>
                <a:gd name="T10" fmla="*/ 23 w 33"/>
                <a:gd name="T11" fmla="*/ 121 h 135"/>
                <a:gd name="T12" fmla="*/ 16 w 33"/>
                <a:gd name="T13" fmla="*/ 111 h 135"/>
                <a:gd name="T14" fmla="*/ 13 w 33"/>
                <a:gd name="T15" fmla="*/ 101 h 135"/>
                <a:gd name="T16" fmla="*/ 12 w 33"/>
                <a:gd name="T17" fmla="*/ 86 h 135"/>
                <a:gd name="T18" fmla="*/ 12 w 33"/>
                <a:gd name="T19" fmla="*/ 83 h 135"/>
                <a:gd name="T20" fmla="*/ 14 w 33"/>
                <a:gd name="T21" fmla="*/ 69 h 135"/>
                <a:gd name="T22" fmla="*/ 18 w 33"/>
                <a:gd name="T23" fmla="*/ 58 h 135"/>
                <a:gd name="T24" fmla="*/ 24 w 33"/>
                <a:gd name="T25" fmla="*/ 52 h 135"/>
                <a:gd name="T26" fmla="*/ 33 w 33"/>
                <a:gd name="T27" fmla="*/ 49 h 135"/>
                <a:gd name="T28" fmla="*/ 13 w 33"/>
                <a:gd name="T29" fmla="*/ 48 h 135"/>
                <a:gd name="T30" fmla="*/ 13 w 33"/>
                <a:gd name="T3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135">
                  <a:moveTo>
                    <a:pt x="13" y="0"/>
                  </a:moveTo>
                  <a:lnTo>
                    <a:pt x="0" y="0"/>
                  </a:lnTo>
                  <a:lnTo>
                    <a:pt x="0" y="135"/>
                  </a:lnTo>
                  <a:lnTo>
                    <a:pt x="12" y="135"/>
                  </a:lnTo>
                  <a:lnTo>
                    <a:pt x="12" y="123"/>
                  </a:lnTo>
                  <a:lnTo>
                    <a:pt x="23" y="121"/>
                  </a:lnTo>
                  <a:lnTo>
                    <a:pt x="16" y="111"/>
                  </a:lnTo>
                  <a:lnTo>
                    <a:pt x="13" y="101"/>
                  </a:lnTo>
                  <a:lnTo>
                    <a:pt x="12" y="86"/>
                  </a:lnTo>
                  <a:lnTo>
                    <a:pt x="12" y="83"/>
                  </a:lnTo>
                  <a:lnTo>
                    <a:pt x="14" y="69"/>
                  </a:lnTo>
                  <a:lnTo>
                    <a:pt x="18" y="58"/>
                  </a:lnTo>
                  <a:lnTo>
                    <a:pt x="24" y="52"/>
                  </a:lnTo>
                  <a:lnTo>
                    <a:pt x="33" y="49"/>
                  </a:lnTo>
                  <a:lnTo>
                    <a:pt x="13" y="48"/>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6" name="Freeform 93">
              <a:extLst>
                <a:ext uri="{FF2B5EF4-FFF2-40B4-BE49-F238E27FC236}">
                  <a16:creationId xmlns:a16="http://schemas.microsoft.com/office/drawing/2014/main" id="{A2EEE614-B596-4C8B-9E93-8087A4C41E14}"/>
                </a:ext>
              </a:extLst>
            </p:cNvPr>
            <p:cNvSpPr>
              <a:spLocks/>
            </p:cNvSpPr>
            <p:nvPr/>
          </p:nvSpPr>
          <p:spPr bwMode="auto">
            <a:xfrm>
              <a:off x="10556" y="4512"/>
              <a:ext cx="36" cy="46"/>
            </a:xfrm>
            <a:custGeom>
              <a:avLst/>
              <a:gdLst>
                <a:gd name="T0" fmla="*/ 36 w 36"/>
                <a:gd name="T1" fmla="*/ 0 h 46"/>
                <a:gd name="T2" fmla="*/ 33 w 36"/>
                <a:gd name="T3" fmla="*/ 0 h 46"/>
                <a:gd name="T4" fmla="*/ 28 w 36"/>
                <a:gd name="T5" fmla="*/ 15 h 46"/>
                <a:gd name="T6" fmla="*/ 21 w 36"/>
                <a:gd name="T7" fmla="*/ 20 h 46"/>
                <a:gd name="T8" fmla="*/ 0 w 36"/>
                <a:gd name="T9" fmla="*/ 21 h 46"/>
                <a:gd name="T10" fmla="*/ 3 w 36"/>
                <a:gd name="T11" fmla="*/ 35 h 46"/>
                <a:gd name="T12" fmla="*/ 6 w 36"/>
                <a:gd name="T13" fmla="*/ 40 h 46"/>
                <a:gd name="T14" fmla="*/ 16 w 36"/>
                <a:gd name="T15" fmla="*/ 46 h 46"/>
                <a:gd name="T16" fmla="*/ 20 w 36"/>
                <a:gd name="T17" fmla="*/ 46 h 46"/>
                <a:gd name="T18" fmla="*/ 29 w 36"/>
                <a:gd name="T19" fmla="*/ 36 h 46"/>
                <a:gd name="T20" fmla="*/ 29 w 36"/>
                <a:gd name="T21" fmla="*/ 35 h 46"/>
                <a:gd name="T22" fmla="*/ 33 w 36"/>
                <a:gd name="T23" fmla="*/ 22 h 46"/>
                <a:gd name="T24" fmla="*/ 36 w 36"/>
                <a:gd name="T2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46">
                  <a:moveTo>
                    <a:pt x="36" y="0"/>
                  </a:moveTo>
                  <a:lnTo>
                    <a:pt x="33" y="0"/>
                  </a:lnTo>
                  <a:lnTo>
                    <a:pt x="28" y="15"/>
                  </a:lnTo>
                  <a:lnTo>
                    <a:pt x="21" y="20"/>
                  </a:lnTo>
                  <a:lnTo>
                    <a:pt x="0" y="21"/>
                  </a:lnTo>
                  <a:lnTo>
                    <a:pt x="3" y="35"/>
                  </a:lnTo>
                  <a:lnTo>
                    <a:pt x="6" y="40"/>
                  </a:lnTo>
                  <a:lnTo>
                    <a:pt x="16" y="46"/>
                  </a:lnTo>
                  <a:lnTo>
                    <a:pt x="20" y="46"/>
                  </a:lnTo>
                  <a:lnTo>
                    <a:pt x="29" y="36"/>
                  </a:lnTo>
                  <a:lnTo>
                    <a:pt x="29" y="35"/>
                  </a:lnTo>
                  <a:lnTo>
                    <a:pt x="33" y="22"/>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7" name="Freeform 94">
              <a:extLst>
                <a:ext uri="{FF2B5EF4-FFF2-40B4-BE49-F238E27FC236}">
                  <a16:creationId xmlns:a16="http://schemas.microsoft.com/office/drawing/2014/main" id="{140C5EBE-EC53-43FE-B6A4-F1E44F865389}"/>
                </a:ext>
              </a:extLst>
            </p:cNvPr>
            <p:cNvSpPr>
              <a:spLocks/>
            </p:cNvSpPr>
            <p:nvPr/>
          </p:nvSpPr>
          <p:spPr bwMode="auto">
            <a:xfrm>
              <a:off x="10554" y="4429"/>
              <a:ext cx="23" cy="104"/>
            </a:xfrm>
            <a:custGeom>
              <a:avLst/>
              <a:gdLst>
                <a:gd name="T0" fmla="*/ 14 w 23"/>
                <a:gd name="T1" fmla="*/ 0 h 104"/>
                <a:gd name="T2" fmla="*/ 4 w 23"/>
                <a:gd name="T3" fmla="*/ 0 h 104"/>
                <a:gd name="T4" fmla="*/ 4 w 23"/>
                <a:gd name="T5" fmla="*/ 1 h 104"/>
                <a:gd name="T6" fmla="*/ 2 w 23"/>
                <a:gd name="T7" fmla="*/ 25 h 104"/>
                <a:gd name="T8" fmla="*/ 1 w 23"/>
                <a:gd name="T9" fmla="*/ 46 h 104"/>
                <a:gd name="T10" fmla="*/ 0 w 23"/>
                <a:gd name="T11" fmla="*/ 63 h 104"/>
                <a:gd name="T12" fmla="*/ 0 w 23"/>
                <a:gd name="T13" fmla="*/ 77 h 104"/>
                <a:gd name="T14" fmla="*/ 0 w 23"/>
                <a:gd name="T15" fmla="*/ 84 h 104"/>
                <a:gd name="T16" fmla="*/ 2 w 23"/>
                <a:gd name="T17" fmla="*/ 104 h 104"/>
                <a:gd name="T18" fmla="*/ 23 w 23"/>
                <a:gd name="T19" fmla="*/ 103 h 104"/>
                <a:gd name="T20" fmla="*/ 15 w 23"/>
                <a:gd name="T21" fmla="*/ 96 h 104"/>
                <a:gd name="T22" fmla="*/ 13 w 23"/>
                <a:gd name="T23" fmla="*/ 92 h 104"/>
                <a:gd name="T24" fmla="*/ 11 w 23"/>
                <a:gd name="T25" fmla="*/ 73 h 104"/>
                <a:gd name="T26" fmla="*/ 11 w 23"/>
                <a:gd name="T27" fmla="*/ 63 h 104"/>
                <a:gd name="T28" fmla="*/ 12 w 23"/>
                <a:gd name="T29" fmla="*/ 46 h 104"/>
                <a:gd name="T30" fmla="*/ 13 w 23"/>
                <a:gd name="T31" fmla="*/ 26 h 104"/>
                <a:gd name="T32" fmla="*/ 14 w 23"/>
                <a:gd name="T3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104">
                  <a:moveTo>
                    <a:pt x="14" y="0"/>
                  </a:moveTo>
                  <a:lnTo>
                    <a:pt x="4" y="0"/>
                  </a:lnTo>
                  <a:lnTo>
                    <a:pt x="4" y="1"/>
                  </a:lnTo>
                  <a:lnTo>
                    <a:pt x="2" y="25"/>
                  </a:lnTo>
                  <a:lnTo>
                    <a:pt x="1" y="46"/>
                  </a:lnTo>
                  <a:lnTo>
                    <a:pt x="0" y="63"/>
                  </a:lnTo>
                  <a:lnTo>
                    <a:pt x="0" y="77"/>
                  </a:lnTo>
                  <a:lnTo>
                    <a:pt x="0" y="84"/>
                  </a:lnTo>
                  <a:lnTo>
                    <a:pt x="2" y="104"/>
                  </a:lnTo>
                  <a:lnTo>
                    <a:pt x="23" y="103"/>
                  </a:lnTo>
                  <a:lnTo>
                    <a:pt x="15" y="96"/>
                  </a:lnTo>
                  <a:lnTo>
                    <a:pt x="13" y="92"/>
                  </a:lnTo>
                  <a:lnTo>
                    <a:pt x="11" y="73"/>
                  </a:lnTo>
                  <a:lnTo>
                    <a:pt x="11" y="63"/>
                  </a:lnTo>
                  <a:lnTo>
                    <a:pt x="12" y="46"/>
                  </a:lnTo>
                  <a:lnTo>
                    <a:pt x="13" y="26"/>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8" name="Freeform 95">
              <a:extLst>
                <a:ext uri="{FF2B5EF4-FFF2-40B4-BE49-F238E27FC236}">
                  <a16:creationId xmlns:a16="http://schemas.microsoft.com/office/drawing/2014/main" id="{15DCE580-CED8-40C2-96EC-05593E3D1128}"/>
                </a:ext>
              </a:extLst>
            </p:cNvPr>
            <p:cNvSpPr>
              <a:spLocks/>
            </p:cNvSpPr>
            <p:nvPr/>
          </p:nvSpPr>
          <p:spPr bwMode="auto">
            <a:xfrm>
              <a:off x="10524" y="4405"/>
              <a:ext cx="74" cy="47"/>
            </a:xfrm>
            <a:custGeom>
              <a:avLst/>
              <a:gdLst>
                <a:gd name="T0" fmla="*/ 74 w 74"/>
                <a:gd name="T1" fmla="*/ 0 h 47"/>
                <a:gd name="T2" fmla="*/ 28 w 74"/>
                <a:gd name="T3" fmla="*/ 0 h 47"/>
                <a:gd name="T4" fmla="*/ 22 w 74"/>
                <a:gd name="T5" fmla="*/ 1 h 47"/>
                <a:gd name="T6" fmla="*/ 12 w 74"/>
                <a:gd name="T7" fmla="*/ 8 h 47"/>
                <a:gd name="T8" fmla="*/ 11 w 74"/>
                <a:gd name="T9" fmla="*/ 11 h 47"/>
                <a:gd name="T10" fmla="*/ 5 w 74"/>
                <a:gd name="T11" fmla="*/ 25 h 47"/>
                <a:gd name="T12" fmla="*/ 0 w 74"/>
                <a:gd name="T13" fmla="*/ 47 h 47"/>
                <a:gd name="T14" fmla="*/ 4 w 74"/>
                <a:gd name="T15" fmla="*/ 47 h 47"/>
                <a:gd name="T16" fmla="*/ 5 w 74"/>
                <a:gd name="T17" fmla="*/ 42 h 47"/>
                <a:gd name="T18" fmla="*/ 12 w 74"/>
                <a:gd name="T19" fmla="*/ 29 h 47"/>
                <a:gd name="T20" fmla="*/ 13 w 74"/>
                <a:gd name="T21" fmla="*/ 28 h 47"/>
                <a:gd name="T22" fmla="*/ 25 w 74"/>
                <a:gd name="T23" fmla="*/ 24 h 47"/>
                <a:gd name="T24" fmla="*/ 34 w 74"/>
                <a:gd name="T25" fmla="*/ 24 h 47"/>
                <a:gd name="T26" fmla="*/ 44 w 74"/>
                <a:gd name="T27" fmla="*/ 24 h 47"/>
                <a:gd name="T28" fmla="*/ 74 w 74"/>
                <a:gd name="T29" fmla="*/ 24 h 47"/>
                <a:gd name="T30" fmla="*/ 74 w 74"/>
                <a:gd name="T3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47">
                  <a:moveTo>
                    <a:pt x="74" y="0"/>
                  </a:moveTo>
                  <a:lnTo>
                    <a:pt x="28" y="0"/>
                  </a:lnTo>
                  <a:lnTo>
                    <a:pt x="22" y="1"/>
                  </a:lnTo>
                  <a:lnTo>
                    <a:pt x="12" y="8"/>
                  </a:lnTo>
                  <a:lnTo>
                    <a:pt x="11" y="11"/>
                  </a:lnTo>
                  <a:lnTo>
                    <a:pt x="5" y="25"/>
                  </a:lnTo>
                  <a:lnTo>
                    <a:pt x="0" y="47"/>
                  </a:lnTo>
                  <a:lnTo>
                    <a:pt x="4" y="47"/>
                  </a:lnTo>
                  <a:lnTo>
                    <a:pt x="5" y="42"/>
                  </a:lnTo>
                  <a:lnTo>
                    <a:pt x="12" y="29"/>
                  </a:lnTo>
                  <a:lnTo>
                    <a:pt x="13" y="28"/>
                  </a:lnTo>
                  <a:lnTo>
                    <a:pt x="25" y="24"/>
                  </a:lnTo>
                  <a:lnTo>
                    <a:pt x="34" y="24"/>
                  </a:lnTo>
                  <a:lnTo>
                    <a:pt x="44" y="24"/>
                  </a:lnTo>
                  <a:lnTo>
                    <a:pt x="74" y="24"/>
                  </a:lnTo>
                  <a:lnTo>
                    <a:pt x="7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9" name="Freeform 96">
              <a:extLst>
                <a:ext uri="{FF2B5EF4-FFF2-40B4-BE49-F238E27FC236}">
                  <a16:creationId xmlns:a16="http://schemas.microsoft.com/office/drawing/2014/main" id="{B71259F5-1B6A-4B17-B62C-22F2979068C6}"/>
                </a:ext>
              </a:extLst>
            </p:cNvPr>
            <p:cNvSpPr>
              <a:spLocks/>
            </p:cNvSpPr>
            <p:nvPr/>
          </p:nvSpPr>
          <p:spPr bwMode="auto">
            <a:xfrm>
              <a:off x="10608" y="4541"/>
              <a:ext cx="36" cy="12"/>
            </a:xfrm>
            <a:custGeom>
              <a:avLst/>
              <a:gdLst>
                <a:gd name="T0" fmla="*/ 36 w 36"/>
                <a:gd name="T1" fmla="*/ 0 h 12"/>
                <a:gd name="T2" fmla="*/ 17 w 36"/>
                <a:gd name="T3" fmla="*/ 0 h 12"/>
                <a:gd name="T4" fmla="*/ 16 w 36"/>
                <a:gd name="T5" fmla="*/ 0 h 12"/>
                <a:gd name="T6" fmla="*/ 9 w 36"/>
                <a:gd name="T7" fmla="*/ 1 h 12"/>
                <a:gd name="T8" fmla="*/ 0 w 36"/>
                <a:gd name="T9" fmla="*/ 12 h 12"/>
                <a:gd name="T10" fmla="*/ 36 w 36"/>
                <a:gd name="T11" fmla="*/ 12 h 12"/>
                <a:gd name="T12" fmla="*/ 36 w 3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6" y="0"/>
                  </a:moveTo>
                  <a:lnTo>
                    <a:pt x="17" y="0"/>
                  </a:lnTo>
                  <a:lnTo>
                    <a:pt x="16" y="0"/>
                  </a:lnTo>
                  <a:lnTo>
                    <a:pt x="9" y="1"/>
                  </a:lnTo>
                  <a:lnTo>
                    <a:pt x="0" y="12"/>
                  </a:lnTo>
                  <a:lnTo>
                    <a:pt x="36" y="12"/>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0" name="Freeform 97">
              <a:extLst>
                <a:ext uri="{FF2B5EF4-FFF2-40B4-BE49-F238E27FC236}">
                  <a16:creationId xmlns:a16="http://schemas.microsoft.com/office/drawing/2014/main" id="{9E6FCDAF-BC51-44D8-82FB-C6D502831DC6}"/>
                </a:ext>
              </a:extLst>
            </p:cNvPr>
            <p:cNvSpPr>
              <a:spLocks/>
            </p:cNvSpPr>
            <p:nvPr/>
          </p:nvSpPr>
          <p:spPr bwMode="auto">
            <a:xfrm>
              <a:off x="10608" y="4479"/>
              <a:ext cx="35" cy="74"/>
            </a:xfrm>
            <a:custGeom>
              <a:avLst/>
              <a:gdLst>
                <a:gd name="T0" fmla="*/ 35 w 35"/>
                <a:gd name="T1" fmla="*/ 0 h 74"/>
                <a:gd name="T2" fmla="*/ 26 w 35"/>
                <a:gd name="T3" fmla="*/ 2 h 74"/>
                <a:gd name="T4" fmla="*/ 0 w 35"/>
                <a:gd name="T5" fmla="*/ 63 h 74"/>
                <a:gd name="T6" fmla="*/ 0 w 35"/>
                <a:gd name="T7" fmla="*/ 74 h 74"/>
                <a:gd name="T8" fmla="*/ 9 w 35"/>
                <a:gd name="T9" fmla="*/ 63 h 74"/>
                <a:gd name="T10" fmla="*/ 35 w 35"/>
                <a:gd name="T11" fmla="*/ 0 h 74"/>
              </a:gdLst>
              <a:ahLst/>
              <a:cxnLst>
                <a:cxn ang="0">
                  <a:pos x="T0" y="T1"/>
                </a:cxn>
                <a:cxn ang="0">
                  <a:pos x="T2" y="T3"/>
                </a:cxn>
                <a:cxn ang="0">
                  <a:pos x="T4" y="T5"/>
                </a:cxn>
                <a:cxn ang="0">
                  <a:pos x="T6" y="T7"/>
                </a:cxn>
                <a:cxn ang="0">
                  <a:pos x="T8" y="T9"/>
                </a:cxn>
                <a:cxn ang="0">
                  <a:pos x="T10" y="T11"/>
                </a:cxn>
              </a:cxnLst>
              <a:rect l="0" t="0" r="r" b="b"/>
              <a:pathLst>
                <a:path w="35" h="74">
                  <a:moveTo>
                    <a:pt x="35" y="0"/>
                  </a:moveTo>
                  <a:lnTo>
                    <a:pt x="26" y="2"/>
                  </a:lnTo>
                  <a:lnTo>
                    <a:pt x="0" y="63"/>
                  </a:lnTo>
                  <a:lnTo>
                    <a:pt x="0" y="74"/>
                  </a:lnTo>
                  <a:lnTo>
                    <a:pt x="9" y="63"/>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1" name="Freeform 98">
              <a:extLst>
                <a:ext uri="{FF2B5EF4-FFF2-40B4-BE49-F238E27FC236}">
                  <a16:creationId xmlns:a16="http://schemas.microsoft.com/office/drawing/2014/main" id="{CD22DB5D-FE4B-478F-91AD-228ECCE33928}"/>
                </a:ext>
              </a:extLst>
            </p:cNvPr>
            <p:cNvSpPr>
              <a:spLocks/>
            </p:cNvSpPr>
            <p:nvPr/>
          </p:nvSpPr>
          <p:spPr bwMode="auto">
            <a:xfrm>
              <a:off x="10610" y="4470"/>
              <a:ext cx="33" cy="11"/>
            </a:xfrm>
            <a:custGeom>
              <a:avLst/>
              <a:gdLst>
                <a:gd name="T0" fmla="*/ 33 w 33"/>
                <a:gd name="T1" fmla="*/ 0 h 11"/>
                <a:gd name="T2" fmla="*/ 0 w 33"/>
                <a:gd name="T3" fmla="*/ 0 h 11"/>
                <a:gd name="T4" fmla="*/ 0 w 33"/>
                <a:gd name="T5" fmla="*/ 11 h 11"/>
                <a:gd name="T6" fmla="*/ 16 w 33"/>
                <a:gd name="T7" fmla="*/ 11 h 11"/>
                <a:gd name="T8" fmla="*/ 21 w 33"/>
                <a:gd name="T9" fmla="*/ 11 h 11"/>
                <a:gd name="T10" fmla="*/ 24 w 33"/>
                <a:gd name="T11" fmla="*/ 11 h 11"/>
                <a:gd name="T12" fmla="*/ 33 w 33"/>
                <a:gd name="T13" fmla="*/ 9 h 11"/>
                <a:gd name="T14" fmla="*/ 33 w 33"/>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11">
                  <a:moveTo>
                    <a:pt x="33" y="0"/>
                  </a:moveTo>
                  <a:lnTo>
                    <a:pt x="0" y="0"/>
                  </a:lnTo>
                  <a:lnTo>
                    <a:pt x="0" y="11"/>
                  </a:lnTo>
                  <a:lnTo>
                    <a:pt x="16" y="11"/>
                  </a:lnTo>
                  <a:lnTo>
                    <a:pt x="21" y="11"/>
                  </a:lnTo>
                  <a:lnTo>
                    <a:pt x="24" y="11"/>
                  </a:lnTo>
                  <a:lnTo>
                    <a:pt x="33" y="9"/>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2" name="Freeform 99">
              <a:extLst>
                <a:ext uri="{FF2B5EF4-FFF2-40B4-BE49-F238E27FC236}">
                  <a16:creationId xmlns:a16="http://schemas.microsoft.com/office/drawing/2014/main" id="{722F48C6-9F85-4591-94C0-DFA11C9ECF05}"/>
                </a:ext>
              </a:extLst>
            </p:cNvPr>
            <p:cNvSpPr>
              <a:spLocks/>
            </p:cNvSpPr>
            <p:nvPr/>
          </p:nvSpPr>
          <p:spPr bwMode="auto">
            <a:xfrm>
              <a:off x="10650" y="4572"/>
              <a:ext cx="12" cy="15"/>
            </a:xfrm>
            <a:custGeom>
              <a:avLst/>
              <a:gdLst>
                <a:gd name="T0" fmla="*/ 0 w 12"/>
                <a:gd name="T1" fmla="*/ 0 h 15"/>
                <a:gd name="T2" fmla="*/ 1 w 12"/>
                <a:gd name="T3" fmla="*/ 13 h 15"/>
                <a:gd name="T4" fmla="*/ 5 w 12"/>
                <a:gd name="T5" fmla="*/ 15 h 15"/>
                <a:gd name="T6" fmla="*/ 11 w 12"/>
                <a:gd name="T7" fmla="*/ 13 h 15"/>
                <a:gd name="T8" fmla="*/ 12 w 12"/>
                <a:gd name="T9" fmla="*/ 10 h 15"/>
                <a:gd name="T10" fmla="*/ 4 w 12"/>
                <a:gd name="T11" fmla="*/ 1 h 15"/>
                <a:gd name="T12" fmla="*/ 0 w 12"/>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2" h="15">
                  <a:moveTo>
                    <a:pt x="0" y="0"/>
                  </a:moveTo>
                  <a:lnTo>
                    <a:pt x="1" y="13"/>
                  </a:lnTo>
                  <a:lnTo>
                    <a:pt x="5" y="15"/>
                  </a:lnTo>
                  <a:lnTo>
                    <a:pt x="11" y="13"/>
                  </a:lnTo>
                  <a:lnTo>
                    <a:pt x="12" y="10"/>
                  </a:lnTo>
                  <a:lnTo>
                    <a:pt x="4"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6" name="Freeform 100">
              <a:extLst>
                <a:ext uri="{FF2B5EF4-FFF2-40B4-BE49-F238E27FC236}">
                  <a16:creationId xmlns:a16="http://schemas.microsoft.com/office/drawing/2014/main" id="{32462DEB-C0CA-4A58-BB7F-A93AA32DA30B}"/>
                </a:ext>
              </a:extLst>
            </p:cNvPr>
            <p:cNvSpPr>
              <a:spLocks/>
            </p:cNvSpPr>
            <p:nvPr/>
          </p:nvSpPr>
          <p:spPr bwMode="auto">
            <a:xfrm>
              <a:off x="10654" y="4470"/>
              <a:ext cx="31" cy="112"/>
            </a:xfrm>
            <a:custGeom>
              <a:avLst/>
              <a:gdLst>
                <a:gd name="T0" fmla="*/ 31 w 31"/>
                <a:gd name="T1" fmla="*/ 0 h 112"/>
                <a:gd name="T2" fmla="*/ 24 w 31"/>
                <a:gd name="T3" fmla="*/ 0 h 112"/>
                <a:gd name="T4" fmla="*/ 15 w 31"/>
                <a:gd name="T5" fmla="*/ 49 h 112"/>
                <a:gd name="T6" fmla="*/ 14 w 31"/>
                <a:gd name="T7" fmla="*/ 58 h 112"/>
                <a:gd name="T8" fmla="*/ 13 w 31"/>
                <a:gd name="T9" fmla="*/ 62 h 112"/>
                <a:gd name="T10" fmla="*/ 13 w 31"/>
                <a:gd name="T11" fmla="*/ 68 h 112"/>
                <a:gd name="T12" fmla="*/ 9 w 31"/>
                <a:gd name="T13" fmla="*/ 83 h 112"/>
                <a:gd name="T14" fmla="*/ 6 w 31"/>
                <a:gd name="T15" fmla="*/ 97 h 112"/>
                <a:gd name="T16" fmla="*/ 4 w 31"/>
                <a:gd name="T17" fmla="*/ 102 h 112"/>
                <a:gd name="T18" fmla="*/ 0 w 31"/>
                <a:gd name="T19" fmla="*/ 103 h 112"/>
                <a:gd name="T20" fmla="*/ 8 w 31"/>
                <a:gd name="T21" fmla="*/ 112 h 112"/>
                <a:gd name="T22" fmla="*/ 12 w 31"/>
                <a:gd name="T23" fmla="*/ 101 h 112"/>
                <a:gd name="T24" fmla="*/ 13 w 31"/>
                <a:gd name="T25" fmla="*/ 98 h 112"/>
                <a:gd name="T26" fmla="*/ 15 w 31"/>
                <a:gd name="T27" fmla="*/ 85 h 112"/>
                <a:gd name="T28" fmla="*/ 31 w 31"/>
                <a:gd name="T2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112">
                  <a:moveTo>
                    <a:pt x="31" y="0"/>
                  </a:moveTo>
                  <a:lnTo>
                    <a:pt x="24" y="0"/>
                  </a:lnTo>
                  <a:lnTo>
                    <a:pt x="15" y="49"/>
                  </a:lnTo>
                  <a:lnTo>
                    <a:pt x="14" y="58"/>
                  </a:lnTo>
                  <a:lnTo>
                    <a:pt x="13" y="62"/>
                  </a:lnTo>
                  <a:lnTo>
                    <a:pt x="13" y="68"/>
                  </a:lnTo>
                  <a:lnTo>
                    <a:pt x="9" y="83"/>
                  </a:lnTo>
                  <a:lnTo>
                    <a:pt x="6" y="97"/>
                  </a:lnTo>
                  <a:lnTo>
                    <a:pt x="4" y="102"/>
                  </a:lnTo>
                  <a:lnTo>
                    <a:pt x="0" y="103"/>
                  </a:lnTo>
                  <a:lnTo>
                    <a:pt x="8" y="112"/>
                  </a:lnTo>
                  <a:lnTo>
                    <a:pt x="12" y="101"/>
                  </a:lnTo>
                  <a:lnTo>
                    <a:pt x="13" y="98"/>
                  </a:lnTo>
                  <a:lnTo>
                    <a:pt x="15" y="85"/>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7" name="Freeform 101">
              <a:extLst>
                <a:ext uri="{FF2B5EF4-FFF2-40B4-BE49-F238E27FC236}">
                  <a16:creationId xmlns:a16="http://schemas.microsoft.com/office/drawing/2014/main" id="{5F14BD67-DCAF-4832-84B3-6F7DE6E581C6}"/>
                </a:ext>
              </a:extLst>
            </p:cNvPr>
            <p:cNvSpPr>
              <a:spLocks/>
            </p:cNvSpPr>
            <p:nvPr/>
          </p:nvSpPr>
          <p:spPr bwMode="auto">
            <a:xfrm>
              <a:off x="10648" y="4470"/>
              <a:ext cx="19" cy="83"/>
            </a:xfrm>
            <a:custGeom>
              <a:avLst/>
              <a:gdLst>
                <a:gd name="T0" fmla="*/ 7 w 19"/>
                <a:gd name="T1" fmla="*/ 0 h 83"/>
                <a:gd name="T2" fmla="*/ 0 w 19"/>
                <a:gd name="T3" fmla="*/ 0 h 83"/>
                <a:gd name="T4" fmla="*/ 15 w 19"/>
                <a:gd name="T5" fmla="*/ 83 h 83"/>
                <a:gd name="T6" fmla="*/ 19 w 19"/>
                <a:gd name="T7" fmla="*/ 68 h 83"/>
                <a:gd name="T8" fmla="*/ 17 w 19"/>
                <a:gd name="T9" fmla="*/ 59 h 83"/>
                <a:gd name="T10" fmla="*/ 15 w 19"/>
                <a:gd name="T11" fmla="*/ 48 h 83"/>
                <a:gd name="T12" fmla="*/ 7 w 19"/>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19" h="83">
                  <a:moveTo>
                    <a:pt x="7" y="0"/>
                  </a:moveTo>
                  <a:lnTo>
                    <a:pt x="0" y="0"/>
                  </a:lnTo>
                  <a:lnTo>
                    <a:pt x="15" y="83"/>
                  </a:lnTo>
                  <a:lnTo>
                    <a:pt x="19" y="68"/>
                  </a:lnTo>
                  <a:lnTo>
                    <a:pt x="17" y="59"/>
                  </a:lnTo>
                  <a:lnTo>
                    <a:pt x="15" y="48"/>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8" name="Freeform 102">
              <a:extLst>
                <a:ext uri="{FF2B5EF4-FFF2-40B4-BE49-F238E27FC236}">
                  <a16:creationId xmlns:a16="http://schemas.microsoft.com/office/drawing/2014/main" id="{59995C4C-8D03-4E37-91C9-365B81EF4310}"/>
                </a:ext>
              </a:extLst>
            </p:cNvPr>
            <p:cNvSpPr>
              <a:spLocks/>
            </p:cNvSpPr>
            <p:nvPr/>
          </p:nvSpPr>
          <p:spPr bwMode="auto">
            <a:xfrm>
              <a:off x="10453" y="4355"/>
              <a:ext cx="280" cy="280"/>
            </a:xfrm>
            <a:custGeom>
              <a:avLst/>
              <a:gdLst>
                <a:gd name="T0" fmla="*/ 279 w 280"/>
                <a:gd name="T1" fmla="*/ 128 h 280"/>
                <a:gd name="T2" fmla="*/ 275 w 280"/>
                <a:gd name="T3" fmla="*/ 104 h 280"/>
                <a:gd name="T4" fmla="*/ 267 w 280"/>
                <a:gd name="T5" fmla="*/ 81 h 280"/>
                <a:gd name="T6" fmla="*/ 254 w 280"/>
                <a:gd name="T7" fmla="*/ 60 h 280"/>
                <a:gd name="T8" fmla="*/ 239 w 280"/>
                <a:gd name="T9" fmla="*/ 41 h 280"/>
                <a:gd name="T10" fmla="*/ 220 w 280"/>
                <a:gd name="T11" fmla="*/ 26 h 280"/>
                <a:gd name="T12" fmla="*/ 199 w 280"/>
                <a:gd name="T13" fmla="*/ 13 h 280"/>
                <a:gd name="T14" fmla="*/ 176 w 280"/>
                <a:gd name="T15" fmla="*/ 5 h 280"/>
                <a:gd name="T16" fmla="*/ 152 w 280"/>
                <a:gd name="T17" fmla="*/ 1 h 280"/>
                <a:gd name="T18" fmla="*/ 128 w 280"/>
                <a:gd name="T19" fmla="*/ 1 h 280"/>
                <a:gd name="T20" fmla="*/ 104 w 280"/>
                <a:gd name="T21" fmla="*/ 5 h 280"/>
                <a:gd name="T22" fmla="*/ 81 w 280"/>
                <a:gd name="T23" fmla="*/ 13 h 280"/>
                <a:gd name="T24" fmla="*/ 60 w 280"/>
                <a:gd name="T25" fmla="*/ 26 h 280"/>
                <a:gd name="T26" fmla="*/ 41 w 280"/>
                <a:gd name="T27" fmla="*/ 41 h 280"/>
                <a:gd name="T28" fmla="*/ 26 w 280"/>
                <a:gd name="T29" fmla="*/ 60 h 280"/>
                <a:gd name="T30" fmla="*/ 13 w 280"/>
                <a:gd name="T31" fmla="*/ 81 h 280"/>
                <a:gd name="T32" fmla="*/ 5 w 280"/>
                <a:gd name="T33" fmla="*/ 104 h 280"/>
                <a:gd name="T34" fmla="*/ 1 w 280"/>
                <a:gd name="T35" fmla="*/ 128 h 280"/>
                <a:gd name="T36" fmla="*/ 1 w 280"/>
                <a:gd name="T37" fmla="*/ 152 h 280"/>
                <a:gd name="T38" fmla="*/ 5 w 280"/>
                <a:gd name="T39" fmla="*/ 176 h 280"/>
                <a:gd name="T40" fmla="*/ 13 w 280"/>
                <a:gd name="T41" fmla="*/ 199 h 280"/>
                <a:gd name="T42" fmla="*/ 26 w 280"/>
                <a:gd name="T43" fmla="*/ 220 h 280"/>
                <a:gd name="T44" fmla="*/ 41 w 280"/>
                <a:gd name="T45" fmla="*/ 239 h 280"/>
                <a:gd name="T46" fmla="*/ 60 w 280"/>
                <a:gd name="T47" fmla="*/ 255 h 280"/>
                <a:gd name="T48" fmla="*/ 81 w 280"/>
                <a:gd name="T49" fmla="*/ 267 h 280"/>
                <a:gd name="T50" fmla="*/ 104 w 280"/>
                <a:gd name="T51" fmla="*/ 275 h 280"/>
                <a:gd name="T52" fmla="*/ 128 w 280"/>
                <a:gd name="T53" fmla="*/ 279 h 280"/>
                <a:gd name="T54" fmla="*/ 152 w 280"/>
                <a:gd name="T55" fmla="*/ 279 h 280"/>
                <a:gd name="T56" fmla="*/ 176 w 280"/>
                <a:gd name="T57" fmla="*/ 275 h 280"/>
                <a:gd name="T58" fmla="*/ 199 w 280"/>
                <a:gd name="T59" fmla="*/ 267 h 280"/>
                <a:gd name="T60" fmla="*/ 220 w 280"/>
                <a:gd name="T61" fmla="*/ 255 h 280"/>
                <a:gd name="T62" fmla="*/ 239 w 280"/>
                <a:gd name="T63" fmla="*/ 239 h 280"/>
                <a:gd name="T64" fmla="*/ 254 w 280"/>
                <a:gd name="T65" fmla="*/ 220 h 280"/>
                <a:gd name="T66" fmla="*/ 267 w 280"/>
                <a:gd name="T67" fmla="*/ 199 h 280"/>
                <a:gd name="T68" fmla="*/ 275 w 280"/>
                <a:gd name="T69" fmla="*/ 176 h 280"/>
                <a:gd name="T70" fmla="*/ 279 w 280"/>
                <a:gd name="T71" fmla="*/ 15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0" h="280">
                  <a:moveTo>
                    <a:pt x="280" y="140"/>
                  </a:moveTo>
                  <a:lnTo>
                    <a:pt x="279" y="128"/>
                  </a:lnTo>
                  <a:lnTo>
                    <a:pt x="278" y="116"/>
                  </a:lnTo>
                  <a:lnTo>
                    <a:pt x="275" y="104"/>
                  </a:lnTo>
                  <a:lnTo>
                    <a:pt x="271" y="92"/>
                  </a:lnTo>
                  <a:lnTo>
                    <a:pt x="267" y="81"/>
                  </a:lnTo>
                  <a:lnTo>
                    <a:pt x="261" y="70"/>
                  </a:lnTo>
                  <a:lnTo>
                    <a:pt x="254" y="60"/>
                  </a:lnTo>
                  <a:lnTo>
                    <a:pt x="247" y="50"/>
                  </a:lnTo>
                  <a:lnTo>
                    <a:pt x="239" y="41"/>
                  </a:lnTo>
                  <a:lnTo>
                    <a:pt x="230" y="33"/>
                  </a:lnTo>
                  <a:lnTo>
                    <a:pt x="220" y="26"/>
                  </a:lnTo>
                  <a:lnTo>
                    <a:pt x="210" y="19"/>
                  </a:lnTo>
                  <a:lnTo>
                    <a:pt x="199" y="13"/>
                  </a:lnTo>
                  <a:lnTo>
                    <a:pt x="188" y="8"/>
                  </a:lnTo>
                  <a:lnTo>
                    <a:pt x="176" y="5"/>
                  </a:lnTo>
                  <a:lnTo>
                    <a:pt x="164" y="2"/>
                  </a:lnTo>
                  <a:lnTo>
                    <a:pt x="152" y="1"/>
                  </a:lnTo>
                  <a:lnTo>
                    <a:pt x="140" y="0"/>
                  </a:lnTo>
                  <a:lnTo>
                    <a:pt x="128" y="1"/>
                  </a:lnTo>
                  <a:lnTo>
                    <a:pt x="116" y="2"/>
                  </a:lnTo>
                  <a:lnTo>
                    <a:pt x="104" y="5"/>
                  </a:lnTo>
                  <a:lnTo>
                    <a:pt x="92" y="8"/>
                  </a:lnTo>
                  <a:lnTo>
                    <a:pt x="81" y="13"/>
                  </a:lnTo>
                  <a:lnTo>
                    <a:pt x="70" y="19"/>
                  </a:lnTo>
                  <a:lnTo>
                    <a:pt x="60" y="26"/>
                  </a:lnTo>
                  <a:lnTo>
                    <a:pt x="50" y="33"/>
                  </a:lnTo>
                  <a:lnTo>
                    <a:pt x="41" y="41"/>
                  </a:lnTo>
                  <a:lnTo>
                    <a:pt x="33" y="50"/>
                  </a:lnTo>
                  <a:lnTo>
                    <a:pt x="26" y="60"/>
                  </a:lnTo>
                  <a:lnTo>
                    <a:pt x="19" y="70"/>
                  </a:lnTo>
                  <a:lnTo>
                    <a:pt x="13" y="81"/>
                  </a:lnTo>
                  <a:lnTo>
                    <a:pt x="9" y="92"/>
                  </a:lnTo>
                  <a:lnTo>
                    <a:pt x="5" y="104"/>
                  </a:lnTo>
                  <a:lnTo>
                    <a:pt x="2" y="116"/>
                  </a:lnTo>
                  <a:lnTo>
                    <a:pt x="1" y="128"/>
                  </a:lnTo>
                  <a:lnTo>
                    <a:pt x="0" y="140"/>
                  </a:lnTo>
                  <a:lnTo>
                    <a:pt x="1" y="152"/>
                  </a:lnTo>
                  <a:lnTo>
                    <a:pt x="2" y="164"/>
                  </a:lnTo>
                  <a:lnTo>
                    <a:pt x="5" y="176"/>
                  </a:lnTo>
                  <a:lnTo>
                    <a:pt x="9" y="188"/>
                  </a:lnTo>
                  <a:lnTo>
                    <a:pt x="13" y="199"/>
                  </a:lnTo>
                  <a:lnTo>
                    <a:pt x="19" y="210"/>
                  </a:lnTo>
                  <a:lnTo>
                    <a:pt x="26" y="220"/>
                  </a:lnTo>
                  <a:lnTo>
                    <a:pt x="33" y="230"/>
                  </a:lnTo>
                  <a:lnTo>
                    <a:pt x="41" y="239"/>
                  </a:lnTo>
                  <a:lnTo>
                    <a:pt x="50" y="247"/>
                  </a:lnTo>
                  <a:lnTo>
                    <a:pt x="60" y="255"/>
                  </a:lnTo>
                  <a:lnTo>
                    <a:pt x="70" y="261"/>
                  </a:lnTo>
                  <a:lnTo>
                    <a:pt x="81" y="267"/>
                  </a:lnTo>
                  <a:lnTo>
                    <a:pt x="92" y="271"/>
                  </a:lnTo>
                  <a:lnTo>
                    <a:pt x="104" y="275"/>
                  </a:lnTo>
                  <a:lnTo>
                    <a:pt x="116" y="278"/>
                  </a:lnTo>
                  <a:lnTo>
                    <a:pt x="128" y="279"/>
                  </a:lnTo>
                  <a:lnTo>
                    <a:pt x="140" y="280"/>
                  </a:lnTo>
                  <a:lnTo>
                    <a:pt x="152" y="279"/>
                  </a:lnTo>
                  <a:lnTo>
                    <a:pt x="164" y="278"/>
                  </a:lnTo>
                  <a:lnTo>
                    <a:pt x="176" y="275"/>
                  </a:lnTo>
                  <a:lnTo>
                    <a:pt x="188" y="271"/>
                  </a:lnTo>
                  <a:lnTo>
                    <a:pt x="199" y="267"/>
                  </a:lnTo>
                  <a:lnTo>
                    <a:pt x="210" y="261"/>
                  </a:lnTo>
                  <a:lnTo>
                    <a:pt x="220" y="255"/>
                  </a:lnTo>
                  <a:lnTo>
                    <a:pt x="230" y="247"/>
                  </a:lnTo>
                  <a:lnTo>
                    <a:pt x="239" y="239"/>
                  </a:lnTo>
                  <a:lnTo>
                    <a:pt x="247" y="230"/>
                  </a:lnTo>
                  <a:lnTo>
                    <a:pt x="254" y="220"/>
                  </a:lnTo>
                  <a:lnTo>
                    <a:pt x="261" y="210"/>
                  </a:lnTo>
                  <a:lnTo>
                    <a:pt x="267" y="199"/>
                  </a:lnTo>
                  <a:lnTo>
                    <a:pt x="271" y="188"/>
                  </a:lnTo>
                  <a:lnTo>
                    <a:pt x="275" y="176"/>
                  </a:lnTo>
                  <a:lnTo>
                    <a:pt x="278" y="164"/>
                  </a:lnTo>
                  <a:lnTo>
                    <a:pt x="279" y="152"/>
                  </a:lnTo>
                  <a:lnTo>
                    <a:pt x="280" y="14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09" name="Line 103">
              <a:extLst>
                <a:ext uri="{FF2B5EF4-FFF2-40B4-BE49-F238E27FC236}">
                  <a16:creationId xmlns:a16="http://schemas.microsoft.com/office/drawing/2014/main" id="{053560E8-EFB2-4803-9571-D5A73EAE07BF}"/>
                </a:ext>
              </a:extLst>
            </p:cNvPr>
            <p:cNvSpPr>
              <a:spLocks noChangeShapeType="1"/>
            </p:cNvSpPr>
            <p:nvPr/>
          </p:nvSpPr>
          <p:spPr bwMode="auto">
            <a:xfrm flipV="1">
              <a:off x="8775" y="3742"/>
              <a:ext cx="1" cy="13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10" name="Line 104">
              <a:extLst>
                <a:ext uri="{FF2B5EF4-FFF2-40B4-BE49-F238E27FC236}">
                  <a16:creationId xmlns:a16="http://schemas.microsoft.com/office/drawing/2014/main" id="{84137B15-350D-443D-9D11-F9CAC5AF601C}"/>
                </a:ext>
              </a:extLst>
            </p:cNvPr>
            <p:cNvSpPr>
              <a:spLocks noChangeShapeType="1"/>
            </p:cNvSpPr>
            <p:nvPr/>
          </p:nvSpPr>
          <p:spPr bwMode="auto">
            <a:xfrm flipV="1">
              <a:off x="8775" y="3494"/>
              <a:ext cx="1" cy="13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11" name="Freeform 105">
              <a:extLst>
                <a:ext uri="{FF2B5EF4-FFF2-40B4-BE49-F238E27FC236}">
                  <a16:creationId xmlns:a16="http://schemas.microsoft.com/office/drawing/2014/main" id="{42288295-BBD9-42FC-82F6-C5FA9A64D4FD}"/>
                </a:ext>
              </a:extLst>
            </p:cNvPr>
            <p:cNvSpPr>
              <a:spLocks/>
            </p:cNvSpPr>
            <p:nvPr/>
          </p:nvSpPr>
          <p:spPr bwMode="auto">
            <a:xfrm>
              <a:off x="8762" y="3862"/>
              <a:ext cx="26" cy="26"/>
            </a:xfrm>
            <a:custGeom>
              <a:avLst/>
              <a:gdLst>
                <a:gd name="T0" fmla="*/ 26 w 26"/>
                <a:gd name="T1" fmla="*/ 13 h 26"/>
                <a:gd name="T2" fmla="*/ 25 w 26"/>
                <a:gd name="T3" fmla="*/ 8 h 26"/>
                <a:gd name="T4" fmla="*/ 22 w 26"/>
                <a:gd name="T5" fmla="*/ 4 h 26"/>
                <a:gd name="T6" fmla="*/ 18 w 26"/>
                <a:gd name="T7" fmla="*/ 1 h 26"/>
                <a:gd name="T8" fmla="*/ 13 w 26"/>
                <a:gd name="T9" fmla="*/ 0 h 26"/>
                <a:gd name="T10" fmla="*/ 8 w 26"/>
                <a:gd name="T11" fmla="*/ 1 h 26"/>
                <a:gd name="T12" fmla="*/ 4 w 26"/>
                <a:gd name="T13" fmla="*/ 4 h 26"/>
                <a:gd name="T14" fmla="*/ 1 w 26"/>
                <a:gd name="T15" fmla="*/ 8 h 26"/>
                <a:gd name="T16" fmla="*/ 0 w 26"/>
                <a:gd name="T17" fmla="*/ 13 h 26"/>
                <a:gd name="T18" fmla="*/ 1 w 26"/>
                <a:gd name="T19" fmla="*/ 18 h 26"/>
                <a:gd name="T20" fmla="*/ 4 w 26"/>
                <a:gd name="T21" fmla="*/ 22 h 26"/>
                <a:gd name="T22" fmla="*/ 8 w 26"/>
                <a:gd name="T23" fmla="*/ 25 h 26"/>
                <a:gd name="T24" fmla="*/ 13 w 26"/>
                <a:gd name="T25" fmla="*/ 26 h 26"/>
                <a:gd name="T26" fmla="*/ 18 w 26"/>
                <a:gd name="T27" fmla="*/ 25 h 26"/>
                <a:gd name="T28" fmla="*/ 22 w 26"/>
                <a:gd name="T29" fmla="*/ 22 h 26"/>
                <a:gd name="T30" fmla="*/ 25 w 26"/>
                <a:gd name="T31" fmla="*/ 18 h 26"/>
                <a:gd name="T32" fmla="*/ 26 w 26"/>
                <a:gd name="T33"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6">
                  <a:moveTo>
                    <a:pt x="26" y="13"/>
                  </a:moveTo>
                  <a:lnTo>
                    <a:pt x="25" y="8"/>
                  </a:lnTo>
                  <a:lnTo>
                    <a:pt x="22" y="4"/>
                  </a:lnTo>
                  <a:lnTo>
                    <a:pt x="18" y="1"/>
                  </a:lnTo>
                  <a:lnTo>
                    <a:pt x="13" y="0"/>
                  </a:lnTo>
                  <a:lnTo>
                    <a:pt x="8" y="1"/>
                  </a:lnTo>
                  <a:lnTo>
                    <a:pt x="4" y="4"/>
                  </a:lnTo>
                  <a:lnTo>
                    <a:pt x="1" y="8"/>
                  </a:lnTo>
                  <a:lnTo>
                    <a:pt x="0" y="13"/>
                  </a:lnTo>
                  <a:lnTo>
                    <a:pt x="1" y="18"/>
                  </a:lnTo>
                  <a:lnTo>
                    <a:pt x="4" y="22"/>
                  </a:lnTo>
                  <a:lnTo>
                    <a:pt x="8" y="25"/>
                  </a:lnTo>
                  <a:lnTo>
                    <a:pt x="13" y="26"/>
                  </a:lnTo>
                  <a:lnTo>
                    <a:pt x="18" y="25"/>
                  </a:lnTo>
                  <a:lnTo>
                    <a:pt x="22" y="22"/>
                  </a:lnTo>
                  <a:lnTo>
                    <a:pt x="25" y="18"/>
                  </a:lnTo>
                  <a:lnTo>
                    <a:pt x="26" y="13"/>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12" name="Freeform 106">
              <a:extLst>
                <a:ext uri="{FF2B5EF4-FFF2-40B4-BE49-F238E27FC236}">
                  <a16:creationId xmlns:a16="http://schemas.microsoft.com/office/drawing/2014/main" id="{C5F1F7E2-BB3C-4A63-9041-7912C1A80713}"/>
                </a:ext>
              </a:extLst>
            </p:cNvPr>
            <p:cNvSpPr>
              <a:spLocks/>
            </p:cNvSpPr>
            <p:nvPr/>
          </p:nvSpPr>
          <p:spPr bwMode="auto">
            <a:xfrm>
              <a:off x="8673" y="3729"/>
              <a:ext cx="66" cy="112"/>
            </a:xfrm>
            <a:custGeom>
              <a:avLst/>
              <a:gdLst>
                <a:gd name="T0" fmla="*/ 51 w 66"/>
                <a:gd name="T1" fmla="*/ 0 h 112"/>
                <a:gd name="T2" fmla="*/ 20 w 66"/>
                <a:gd name="T3" fmla="*/ 4 h 112"/>
                <a:gd name="T4" fmla="*/ 28 w 66"/>
                <a:gd name="T5" fmla="*/ 4 h 112"/>
                <a:gd name="T6" fmla="*/ 36 w 66"/>
                <a:gd name="T7" fmla="*/ 7 h 112"/>
                <a:gd name="T8" fmla="*/ 42 w 66"/>
                <a:gd name="T9" fmla="*/ 11 h 112"/>
                <a:gd name="T10" fmla="*/ 48 w 66"/>
                <a:gd name="T11" fmla="*/ 22 h 112"/>
                <a:gd name="T12" fmla="*/ 50 w 66"/>
                <a:gd name="T13" fmla="*/ 27 h 112"/>
                <a:gd name="T14" fmla="*/ 52 w 66"/>
                <a:gd name="T15" fmla="*/ 39 h 112"/>
                <a:gd name="T16" fmla="*/ 53 w 66"/>
                <a:gd name="T17" fmla="*/ 55 h 112"/>
                <a:gd name="T18" fmla="*/ 52 w 66"/>
                <a:gd name="T19" fmla="*/ 69 h 112"/>
                <a:gd name="T20" fmla="*/ 50 w 66"/>
                <a:gd name="T21" fmla="*/ 81 h 112"/>
                <a:gd name="T22" fmla="*/ 49 w 66"/>
                <a:gd name="T23" fmla="*/ 88 h 112"/>
                <a:gd name="T24" fmla="*/ 43 w 66"/>
                <a:gd name="T25" fmla="*/ 98 h 112"/>
                <a:gd name="T26" fmla="*/ 43 w 66"/>
                <a:gd name="T27" fmla="*/ 98 h 112"/>
                <a:gd name="T28" fmla="*/ 35 w 66"/>
                <a:gd name="T29" fmla="*/ 105 h 112"/>
                <a:gd name="T30" fmla="*/ 31 w 66"/>
                <a:gd name="T31" fmla="*/ 107 h 112"/>
                <a:gd name="T32" fmla="*/ 20 w 66"/>
                <a:gd name="T33" fmla="*/ 107 h 112"/>
                <a:gd name="T34" fmla="*/ 0 w 66"/>
                <a:gd name="T35" fmla="*/ 107 h 112"/>
                <a:gd name="T36" fmla="*/ 50 w 66"/>
                <a:gd name="T37" fmla="*/ 112 h 112"/>
                <a:gd name="T38" fmla="*/ 57 w 66"/>
                <a:gd name="T39" fmla="*/ 102 h 112"/>
                <a:gd name="T40" fmla="*/ 60 w 66"/>
                <a:gd name="T41" fmla="*/ 96 h 112"/>
                <a:gd name="T42" fmla="*/ 63 w 66"/>
                <a:gd name="T43" fmla="*/ 82 h 112"/>
                <a:gd name="T44" fmla="*/ 63 w 66"/>
                <a:gd name="T45" fmla="*/ 82 h 112"/>
                <a:gd name="T46" fmla="*/ 65 w 66"/>
                <a:gd name="T47" fmla="*/ 70 h 112"/>
                <a:gd name="T48" fmla="*/ 66 w 66"/>
                <a:gd name="T49" fmla="*/ 55 h 112"/>
                <a:gd name="T50" fmla="*/ 66 w 66"/>
                <a:gd name="T51" fmla="*/ 49 h 112"/>
                <a:gd name="T52" fmla="*/ 64 w 66"/>
                <a:gd name="T53" fmla="*/ 35 h 112"/>
                <a:gd name="T54" fmla="*/ 62 w 66"/>
                <a:gd name="T55" fmla="*/ 23 h 112"/>
                <a:gd name="T56" fmla="*/ 62 w 66"/>
                <a:gd name="T57" fmla="*/ 21 h 112"/>
                <a:gd name="T58" fmla="*/ 57 w 66"/>
                <a:gd name="T59" fmla="*/ 9 h 112"/>
                <a:gd name="T60" fmla="*/ 51 w 66"/>
                <a:gd name="T6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6" h="112">
                  <a:moveTo>
                    <a:pt x="51" y="0"/>
                  </a:moveTo>
                  <a:lnTo>
                    <a:pt x="20" y="4"/>
                  </a:lnTo>
                  <a:lnTo>
                    <a:pt x="28" y="4"/>
                  </a:lnTo>
                  <a:lnTo>
                    <a:pt x="36" y="7"/>
                  </a:lnTo>
                  <a:lnTo>
                    <a:pt x="42" y="11"/>
                  </a:lnTo>
                  <a:lnTo>
                    <a:pt x="48" y="22"/>
                  </a:lnTo>
                  <a:lnTo>
                    <a:pt x="50" y="27"/>
                  </a:lnTo>
                  <a:lnTo>
                    <a:pt x="52" y="39"/>
                  </a:lnTo>
                  <a:lnTo>
                    <a:pt x="53" y="55"/>
                  </a:lnTo>
                  <a:lnTo>
                    <a:pt x="52" y="69"/>
                  </a:lnTo>
                  <a:lnTo>
                    <a:pt x="50" y="81"/>
                  </a:lnTo>
                  <a:lnTo>
                    <a:pt x="49" y="88"/>
                  </a:lnTo>
                  <a:lnTo>
                    <a:pt x="43" y="98"/>
                  </a:lnTo>
                  <a:lnTo>
                    <a:pt x="43" y="98"/>
                  </a:lnTo>
                  <a:lnTo>
                    <a:pt x="35" y="105"/>
                  </a:lnTo>
                  <a:lnTo>
                    <a:pt x="31" y="107"/>
                  </a:lnTo>
                  <a:lnTo>
                    <a:pt x="20" y="107"/>
                  </a:lnTo>
                  <a:lnTo>
                    <a:pt x="0" y="107"/>
                  </a:lnTo>
                  <a:lnTo>
                    <a:pt x="50" y="112"/>
                  </a:lnTo>
                  <a:lnTo>
                    <a:pt x="57" y="102"/>
                  </a:lnTo>
                  <a:lnTo>
                    <a:pt x="60" y="96"/>
                  </a:lnTo>
                  <a:lnTo>
                    <a:pt x="63" y="82"/>
                  </a:lnTo>
                  <a:lnTo>
                    <a:pt x="63" y="82"/>
                  </a:lnTo>
                  <a:lnTo>
                    <a:pt x="65" y="70"/>
                  </a:lnTo>
                  <a:lnTo>
                    <a:pt x="66" y="55"/>
                  </a:lnTo>
                  <a:lnTo>
                    <a:pt x="66" y="49"/>
                  </a:lnTo>
                  <a:lnTo>
                    <a:pt x="64" y="35"/>
                  </a:lnTo>
                  <a:lnTo>
                    <a:pt x="62" y="23"/>
                  </a:lnTo>
                  <a:lnTo>
                    <a:pt x="62" y="21"/>
                  </a:lnTo>
                  <a:lnTo>
                    <a:pt x="57" y="9"/>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13" name="Freeform 107">
              <a:extLst>
                <a:ext uri="{FF2B5EF4-FFF2-40B4-BE49-F238E27FC236}">
                  <a16:creationId xmlns:a16="http://schemas.microsoft.com/office/drawing/2014/main" id="{4F06BA3A-1F26-4C2E-A1D0-12C9F040F014}"/>
                </a:ext>
              </a:extLst>
            </p:cNvPr>
            <p:cNvSpPr>
              <a:spLocks/>
            </p:cNvSpPr>
            <p:nvPr/>
          </p:nvSpPr>
          <p:spPr bwMode="auto">
            <a:xfrm>
              <a:off x="8660" y="3717"/>
              <a:ext cx="64" cy="136"/>
            </a:xfrm>
            <a:custGeom>
              <a:avLst/>
              <a:gdLst>
                <a:gd name="T0" fmla="*/ 33 w 64"/>
                <a:gd name="T1" fmla="*/ 0 h 136"/>
                <a:gd name="T2" fmla="*/ 0 w 64"/>
                <a:gd name="T3" fmla="*/ 0 h 136"/>
                <a:gd name="T4" fmla="*/ 0 w 64"/>
                <a:gd name="T5" fmla="*/ 136 h 136"/>
                <a:gd name="T6" fmla="*/ 34 w 64"/>
                <a:gd name="T7" fmla="*/ 136 h 136"/>
                <a:gd name="T8" fmla="*/ 41 w 64"/>
                <a:gd name="T9" fmla="*/ 135 h 136"/>
                <a:gd name="T10" fmla="*/ 50 w 64"/>
                <a:gd name="T11" fmla="*/ 133 h 136"/>
                <a:gd name="T12" fmla="*/ 53 w 64"/>
                <a:gd name="T13" fmla="*/ 132 h 136"/>
                <a:gd name="T14" fmla="*/ 61 w 64"/>
                <a:gd name="T15" fmla="*/ 126 h 136"/>
                <a:gd name="T16" fmla="*/ 63 w 64"/>
                <a:gd name="T17" fmla="*/ 124 h 136"/>
                <a:gd name="T18" fmla="*/ 13 w 64"/>
                <a:gd name="T19" fmla="*/ 119 h 136"/>
                <a:gd name="T20" fmla="*/ 13 w 64"/>
                <a:gd name="T21" fmla="*/ 16 h 136"/>
                <a:gd name="T22" fmla="*/ 33 w 64"/>
                <a:gd name="T23" fmla="*/ 16 h 136"/>
                <a:gd name="T24" fmla="*/ 64 w 64"/>
                <a:gd name="T25" fmla="*/ 12 h 136"/>
                <a:gd name="T26" fmla="*/ 59 w 64"/>
                <a:gd name="T27" fmla="*/ 7 h 136"/>
                <a:gd name="T28" fmla="*/ 50 w 64"/>
                <a:gd name="T29" fmla="*/ 2 h 136"/>
                <a:gd name="T30" fmla="*/ 44 w 64"/>
                <a:gd name="T31" fmla="*/ 1 h 136"/>
                <a:gd name="T32" fmla="*/ 33 w 64"/>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136">
                  <a:moveTo>
                    <a:pt x="33" y="0"/>
                  </a:moveTo>
                  <a:lnTo>
                    <a:pt x="0" y="0"/>
                  </a:lnTo>
                  <a:lnTo>
                    <a:pt x="0" y="136"/>
                  </a:lnTo>
                  <a:lnTo>
                    <a:pt x="34" y="136"/>
                  </a:lnTo>
                  <a:lnTo>
                    <a:pt x="41" y="135"/>
                  </a:lnTo>
                  <a:lnTo>
                    <a:pt x="50" y="133"/>
                  </a:lnTo>
                  <a:lnTo>
                    <a:pt x="53" y="132"/>
                  </a:lnTo>
                  <a:lnTo>
                    <a:pt x="61" y="126"/>
                  </a:lnTo>
                  <a:lnTo>
                    <a:pt x="63" y="124"/>
                  </a:lnTo>
                  <a:lnTo>
                    <a:pt x="13" y="119"/>
                  </a:lnTo>
                  <a:lnTo>
                    <a:pt x="13" y="16"/>
                  </a:lnTo>
                  <a:lnTo>
                    <a:pt x="33" y="16"/>
                  </a:lnTo>
                  <a:lnTo>
                    <a:pt x="64" y="12"/>
                  </a:lnTo>
                  <a:lnTo>
                    <a:pt x="59" y="7"/>
                  </a:lnTo>
                  <a:lnTo>
                    <a:pt x="50" y="2"/>
                  </a:lnTo>
                  <a:lnTo>
                    <a:pt x="44" y="1"/>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14" name="Freeform 108">
              <a:extLst>
                <a:ext uri="{FF2B5EF4-FFF2-40B4-BE49-F238E27FC236}">
                  <a16:creationId xmlns:a16="http://schemas.microsoft.com/office/drawing/2014/main" id="{CA8A3E23-09FD-4418-B19C-659C354D99A0}"/>
                </a:ext>
              </a:extLst>
            </p:cNvPr>
            <p:cNvSpPr>
              <a:spLocks/>
            </p:cNvSpPr>
            <p:nvPr/>
          </p:nvSpPr>
          <p:spPr bwMode="auto">
            <a:xfrm>
              <a:off x="8739" y="3384"/>
              <a:ext cx="32" cy="51"/>
            </a:xfrm>
            <a:custGeom>
              <a:avLst/>
              <a:gdLst>
                <a:gd name="T0" fmla="*/ 25 w 32"/>
                <a:gd name="T1" fmla="*/ 0 h 51"/>
                <a:gd name="T2" fmla="*/ 0 w 32"/>
                <a:gd name="T3" fmla="*/ 51 h 51"/>
                <a:gd name="T4" fmla="*/ 14 w 32"/>
                <a:gd name="T5" fmla="*/ 51 h 51"/>
                <a:gd name="T6" fmla="*/ 32 w 32"/>
                <a:gd name="T7" fmla="*/ 12 h 51"/>
                <a:gd name="T8" fmla="*/ 25 w 32"/>
                <a:gd name="T9" fmla="*/ 0 h 51"/>
              </a:gdLst>
              <a:ahLst/>
              <a:cxnLst>
                <a:cxn ang="0">
                  <a:pos x="T0" y="T1"/>
                </a:cxn>
                <a:cxn ang="0">
                  <a:pos x="T2" y="T3"/>
                </a:cxn>
                <a:cxn ang="0">
                  <a:pos x="T4" y="T5"/>
                </a:cxn>
                <a:cxn ang="0">
                  <a:pos x="T6" y="T7"/>
                </a:cxn>
                <a:cxn ang="0">
                  <a:pos x="T8" y="T9"/>
                </a:cxn>
              </a:cxnLst>
              <a:rect l="0" t="0" r="r" b="b"/>
              <a:pathLst>
                <a:path w="32" h="51">
                  <a:moveTo>
                    <a:pt x="25" y="0"/>
                  </a:moveTo>
                  <a:lnTo>
                    <a:pt x="0" y="51"/>
                  </a:lnTo>
                  <a:lnTo>
                    <a:pt x="14" y="51"/>
                  </a:lnTo>
                  <a:lnTo>
                    <a:pt x="32" y="12"/>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15" name="Freeform 109">
              <a:extLst>
                <a:ext uri="{FF2B5EF4-FFF2-40B4-BE49-F238E27FC236}">
                  <a16:creationId xmlns:a16="http://schemas.microsoft.com/office/drawing/2014/main" id="{F6272091-2218-4869-896D-90655B68991F}"/>
                </a:ext>
              </a:extLst>
            </p:cNvPr>
            <p:cNvSpPr>
              <a:spLocks/>
            </p:cNvSpPr>
            <p:nvPr/>
          </p:nvSpPr>
          <p:spPr bwMode="auto">
            <a:xfrm>
              <a:off x="8741" y="3336"/>
              <a:ext cx="62" cy="99"/>
            </a:xfrm>
            <a:custGeom>
              <a:avLst/>
              <a:gdLst>
                <a:gd name="T0" fmla="*/ 14 w 62"/>
                <a:gd name="T1" fmla="*/ 0 h 99"/>
                <a:gd name="T2" fmla="*/ 0 w 62"/>
                <a:gd name="T3" fmla="*/ 0 h 99"/>
                <a:gd name="T4" fmla="*/ 23 w 62"/>
                <a:gd name="T5" fmla="*/ 48 h 99"/>
                <a:gd name="T6" fmla="*/ 30 w 62"/>
                <a:gd name="T7" fmla="*/ 60 h 99"/>
                <a:gd name="T8" fmla="*/ 34 w 62"/>
                <a:gd name="T9" fmla="*/ 68 h 99"/>
                <a:gd name="T10" fmla="*/ 48 w 62"/>
                <a:gd name="T11" fmla="*/ 99 h 99"/>
                <a:gd name="T12" fmla="*/ 62 w 62"/>
                <a:gd name="T13" fmla="*/ 99 h 99"/>
                <a:gd name="T14" fmla="*/ 37 w 62"/>
                <a:gd name="T15" fmla="*/ 47 h 99"/>
                <a:gd name="T16" fmla="*/ 30 w 62"/>
                <a:gd name="T17" fmla="*/ 34 h 99"/>
                <a:gd name="T18" fmla="*/ 25 w 62"/>
                <a:gd name="T19" fmla="*/ 23 h 99"/>
                <a:gd name="T20" fmla="*/ 14 w 62"/>
                <a:gd name="T21"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99">
                  <a:moveTo>
                    <a:pt x="14" y="0"/>
                  </a:moveTo>
                  <a:lnTo>
                    <a:pt x="0" y="0"/>
                  </a:lnTo>
                  <a:lnTo>
                    <a:pt x="23" y="48"/>
                  </a:lnTo>
                  <a:lnTo>
                    <a:pt x="30" y="60"/>
                  </a:lnTo>
                  <a:lnTo>
                    <a:pt x="34" y="68"/>
                  </a:lnTo>
                  <a:lnTo>
                    <a:pt x="48" y="99"/>
                  </a:lnTo>
                  <a:lnTo>
                    <a:pt x="62" y="99"/>
                  </a:lnTo>
                  <a:lnTo>
                    <a:pt x="37" y="47"/>
                  </a:lnTo>
                  <a:lnTo>
                    <a:pt x="30" y="34"/>
                  </a:lnTo>
                  <a:lnTo>
                    <a:pt x="25" y="23"/>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16" name="Freeform 110">
              <a:extLst>
                <a:ext uri="{FF2B5EF4-FFF2-40B4-BE49-F238E27FC236}">
                  <a16:creationId xmlns:a16="http://schemas.microsoft.com/office/drawing/2014/main" id="{57954229-53CF-4906-8C3A-4CD876A409A1}"/>
                </a:ext>
              </a:extLst>
            </p:cNvPr>
            <p:cNvSpPr>
              <a:spLocks/>
            </p:cNvSpPr>
            <p:nvPr/>
          </p:nvSpPr>
          <p:spPr bwMode="auto">
            <a:xfrm>
              <a:off x="8771" y="3336"/>
              <a:ext cx="30" cy="47"/>
            </a:xfrm>
            <a:custGeom>
              <a:avLst/>
              <a:gdLst>
                <a:gd name="T0" fmla="*/ 30 w 30"/>
                <a:gd name="T1" fmla="*/ 0 h 47"/>
                <a:gd name="T2" fmla="*/ 17 w 30"/>
                <a:gd name="T3" fmla="*/ 0 h 47"/>
                <a:gd name="T4" fmla="*/ 5 w 30"/>
                <a:gd name="T5" fmla="*/ 24 h 47"/>
                <a:gd name="T6" fmla="*/ 0 w 30"/>
                <a:gd name="T7" fmla="*/ 34 h 47"/>
                <a:gd name="T8" fmla="*/ 7 w 30"/>
                <a:gd name="T9" fmla="*/ 47 h 47"/>
                <a:gd name="T10" fmla="*/ 30 w 30"/>
                <a:gd name="T11" fmla="*/ 0 h 47"/>
              </a:gdLst>
              <a:ahLst/>
              <a:cxnLst>
                <a:cxn ang="0">
                  <a:pos x="T0" y="T1"/>
                </a:cxn>
                <a:cxn ang="0">
                  <a:pos x="T2" y="T3"/>
                </a:cxn>
                <a:cxn ang="0">
                  <a:pos x="T4" y="T5"/>
                </a:cxn>
                <a:cxn ang="0">
                  <a:pos x="T6" y="T7"/>
                </a:cxn>
                <a:cxn ang="0">
                  <a:pos x="T8" y="T9"/>
                </a:cxn>
                <a:cxn ang="0">
                  <a:pos x="T10" y="T11"/>
                </a:cxn>
              </a:cxnLst>
              <a:rect l="0" t="0" r="r" b="b"/>
              <a:pathLst>
                <a:path w="30" h="47">
                  <a:moveTo>
                    <a:pt x="30" y="0"/>
                  </a:moveTo>
                  <a:lnTo>
                    <a:pt x="17" y="0"/>
                  </a:lnTo>
                  <a:lnTo>
                    <a:pt x="5" y="24"/>
                  </a:lnTo>
                  <a:lnTo>
                    <a:pt x="0" y="34"/>
                  </a:lnTo>
                  <a:lnTo>
                    <a:pt x="7" y="47"/>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17" name="Freeform 111">
              <a:extLst>
                <a:ext uri="{FF2B5EF4-FFF2-40B4-BE49-F238E27FC236}">
                  <a16:creationId xmlns:a16="http://schemas.microsoft.com/office/drawing/2014/main" id="{2134BE88-009A-4BA7-BD23-CD5818BFC4D4}"/>
                </a:ext>
              </a:extLst>
            </p:cNvPr>
            <p:cNvSpPr>
              <a:spLocks/>
            </p:cNvSpPr>
            <p:nvPr/>
          </p:nvSpPr>
          <p:spPr bwMode="auto">
            <a:xfrm>
              <a:off x="8997" y="3843"/>
              <a:ext cx="25" cy="17"/>
            </a:xfrm>
            <a:custGeom>
              <a:avLst/>
              <a:gdLst>
                <a:gd name="T0" fmla="*/ 0 w 25"/>
                <a:gd name="T1" fmla="*/ 0 h 17"/>
                <a:gd name="T2" fmla="*/ 1 w 25"/>
                <a:gd name="T3" fmla="*/ 15 h 17"/>
                <a:gd name="T4" fmla="*/ 9 w 25"/>
                <a:gd name="T5" fmla="*/ 17 h 17"/>
                <a:gd name="T6" fmla="*/ 10 w 25"/>
                <a:gd name="T7" fmla="*/ 17 h 17"/>
                <a:gd name="T8" fmla="*/ 19 w 25"/>
                <a:gd name="T9" fmla="*/ 14 h 17"/>
                <a:gd name="T10" fmla="*/ 19 w 25"/>
                <a:gd name="T11" fmla="*/ 12 h 17"/>
                <a:gd name="T12" fmla="*/ 25 w 25"/>
                <a:gd name="T13" fmla="*/ 1 h 17"/>
                <a:gd name="T14" fmla="*/ 7 w 25"/>
                <a:gd name="T15" fmla="*/ 1 h 17"/>
                <a:gd name="T16" fmla="*/ 0 w 25"/>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7">
                  <a:moveTo>
                    <a:pt x="0" y="0"/>
                  </a:moveTo>
                  <a:lnTo>
                    <a:pt x="1" y="15"/>
                  </a:lnTo>
                  <a:lnTo>
                    <a:pt x="9" y="17"/>
                  </a:lnTo>
                  <a:lnTo>
                    <a:pt x="10" y="17"/>
                  </a:lnTo>
                  <a:lnTo>
                    <a:pt x="19" y="14"/>
                  </a:lnTo>
                  <a:lnTo>
                    <a:pt x="19" y="12"/>
                  </a:lnTo>
                  <a:lnTo>
                    <a:pt x="25" y="1"/>
                  </a:lnTo>
                  <a:lnTo>
                    <a:pt x="7"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18" name="Freeform 112">
              <a:extLst>
                <a:ext uri="{FF2B5EF4-FFF2-40B4-BE49-F238E27FC236}">
                  <a16:creationId xmlns:a16="http://schemas.microsoft.com/office/drawing/2014/main" id="{4852320C-5294-459E-B55A-C9BEA1B2B91F}"/>
                </a:ext>
              </a:extLst>
            </p:cNvPr>
            <p:cNvSpPr>
              <a:spLocks/>
            </p:cNvSpPr>
            <p:nvPr/>
          </p:nvSpPr>
          <p:spPr bwMode="auto">
            <a:xfrm>
              <a:off x="8992" y="3722"/>
              <a:ext cx="32" cy="99"/>
            </a:xfrm>
            <a:custGeom>
              <a:avLst/>
              <a:gdLst>
                <a:gd name="T0" fmla="*/ 13 w 32"/>
                <a:gd name="T1" fmla="*/ 0 h 99"/>
                <a:gd name="T2" fmla="*/ 0 w 32"/>
                <a:gd name="T3" fmla="*/ 0 h 99"/>
                <a:gd name="T4" fmla="*/ 26 w 32"/>
                <a:gd name="T5" fmla="*/ 99 h 99"/>
                <a:gd name="T6" fmla="*/ 32 w 32"/>
                <a:gd name="T7" fmla="*/ 80 h 99"/>
                <a:gd name="T8" fmla="*/ 30 w 32"/>
                <a:gd name="T9" fmla="*/ 70 h 99"/>
                <a:gd name="T10" fmla="*/ 27 w 32"/>
                <a:gd name="T11" fmla="*/ 57 h 99"/>
                <a:gd name="T12" fmla="*/ 13 w 32"/>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32" h="99">
                  <a:moveTo>
                    <a:pt x="13" y="0"/>
                  </a:moveTo>
                  <a:lnTo>
                    <a:pt x="0" y="0"/>
                  </a:lnTo>
                  <a:lnTo>
                    <a:pt x="26" y="99"/>
                  </a:lnTo>
                  <a:lnTo>
                    <a:pt x="32" y="80"/>
                  </a:lnTo>
                  <a:lnTo>
                    <a:pt x="30" y="70"/>
                  </a:lnTo>
                  <a:lnTo>
                    <a:pt x="27" y="57"/>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19" name="Freeform 113">
              <a:extLst>
                <a:ext uri="{FF2B5EF4-FFF2-40B4-BE49-F238E27FC236}">
                  <a16:creationId xmlns:a16="http://schemas.microsoft.com/office/drawing/2014/main" id="{A1365A49-37CE-44B9-A2A5-B4275BBAA047}"/>
                </a:ext>
              </a:extLst>
            </p:cNvPr>
            <p:cNvSpPr>
              <a:spLocks/>
            </p:cNvSpPr>
            <p:nvPr/>
          </p:nvSpPr>
          <p:spPr bwMode="auto">
            <a:xfrm>
              <a:off x="9004" y="3722"/>
              <a:ext cx="51" cy="122"/>
            </a:xfrm>
            <a:custGeom>
              <a:avLst/>
              <a:gdLst>
                <a:gd name="T0" fmla="*/ 51 w 51"/>
                <a:gd name="T1" fmla="*/ 0 h 122"/>
                <a:gd name="T2" fmla="*/ 40 w 51"/>
                <a:gd name="T3" fmla="*/ 0 h 122"/>
                <a:gd name="T4" fmla="*/ 25 w 51"/>
                <a:gd name="T5" fmla="*/ 58 h 122"/>
                <a:gd name="T6" fmla="*/ 23 w 51"/>
                <a:gd name="T7" fmla="*/ 67 h 122"/>
                <a:gd name="T8" fmla="*/ 20 w 51"/>
                <a:gd name="T9" fmla="*/ 80 h 122"/>
                <a:gd name="T10" fmla="*/ 14 w 51"/>
                <a:gd name="T11" fmla="*/ 99 h 122"/>
                <a:gd name="T12" fmla="*/ 13 w 51"/>
                <a:gd name="T13" fmla="*/ 103 h 122"/>
                <a:gd name="T14" fmla="*/ 10 w 51"/>
                <a:gd name="T15" fmla="*/ 115 h 122"/>
                <a:gd name="T16" fmla="*/ 6 w 51"/>
                <a:gd name="T17" fmla="*/ 120 h 122"/>
                <a:gd name="T18" fmla="*/ 0 w 51"/>
                <a:gd name="T19" fmla="*/ 122 h 122"/>
                <a:gd name="T20" fmla="*/ 18 w 51"/>
                <a:gd name="T21" fmla="*/ 122 h 122"/>
                <a:gd name="T22" fmla="*/ 21 w 51"/>
                <a:gd name="T23" fmla="*/ 115 h 122"/>
                <a:gd name="T24" fmla="*/ 25 w 51"/>
                <a:gd name="T25" fmla="*/ 100 h 122"/>
                <a:gd name="T26" fmla="*/ 51 w 51"/>
                <a:gd name="T2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122">
                  <a:moveTo>
                    <a:pt x="51" y="0"/>
                  </a:moveTo>
                  <a:lnTo>
                    <a:pt x="40" y="0"/>
                  </a:lnTo>
                  <a:lnTo>
                    <a:pt x="25" y="58"/>
                  </a:lnTo>
                  <a:lnTo>
                    <a:pt x="23" y="67"/>
                  </a:lnTo>
                  <a:lnTo>
                    <a:pt x="20" y="80"/>
                  </a:lnTo>
                  <a:lnTo>
                    <a:pt x="14" y="99"/>
                  </a:lnTo>
                  <a:lnTo>
                    <a:pt x="13" y="103"/>
                  </a:lnTo>
                  <a:lnTo>
                    <a:pt x="10" y="115"/>
                  </a:lnTo>
                  <a:lnTo>
                    <a:pt x="6" y="120"/>
                  </a:lnTo>
                  <a:lnTo>
                    <a:pt x="0" y="122"/>
                  </a:lnTo>
                  <a:lnTo>
                    <a:pt x="18" y="122"/>
                  </a:lnTo>
                  <a:lnTo>
                    <a:pt x="21" y="115"/>
                  </a:lnTo>
                  <a:lnTo>
                    <a:pt x="25" y="100"/>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0" name="Line 114">
              <a:extLst>
                <a:ext uri="{FF2B5EF4-FFF2-40B4-BE49-F238E27FC236}">
                  <a16:creationId xmlns:a16="http://schemas.microsoft.com/office/drawing/2014/main" id="{8FF58CE3-03CD-468D-98C5-04C6F65E6FB4}"/>
                </a:ext>
              </a:extLst>
            </p:cNvPr>
            <p:cNvSpPr>
              <a:spLocks noChangeShapeType="1"/>
            </p:cNvSpPr>
            <p:nvPr/>
          </p:nvSpPr>
          <p:spPr bwMode="auto">
            <a:xfrm>
              <a:off x="8313" y="3875"/>
              <a:ext cx="127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21" name="Line 115">
              <a:extLst>
                <a:ext uri="{FF2B5EF4-FFF2-40B4-BE49-F238E27FC236}">
                  <a16:creationId xmlns:a16="http://schemas.microsoft.com/office/drawing/2014/main" id="{35C058BB-4C59-4F39-A6E2-E2FDAA86D6B3}"/>
                </a:ext>
              </a:extLst>
            </p:cNvPr>
            <p:cNvSpPr>
              <a:spLocks noChangeShapeType="1"/>
            </p:cNvSpPr>
            <p:nvPr/>
          </p:nvSpPr>
          <p:spPr bwMode="auto">
            <a:xfrm flipV="1">
              <a:off x="8472" y="3875"/>
              <a:ext cx="87" cy="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22" name="Line 116">
              <a:extLst>
                <a:ext uri="{FF2B5EF4-FFF2-40B4-BE49-F238E27FC236}">
                  <a16:creationId xmlns:a16="http://schemas.microsoft.com/office/drawing/2014/main" id="{362C6112-7837-49F2-A38D-A8E46122926E}"/>
                </a:ext>
              </a:extLst>
            </p:cNvPr>
            <p:cNvSpPr>
              <a:spLocks noChangeShapeType="1"/>
            </p:cNvSpPr>
            <p:nvPr/>
          </p:nvSpPr>
          <p:spPr bwMode="auto">
            <a:xfrm flipV="1">
              <a:off x="8472" y="3875"/>
              <a:ext cx="274" cy="2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23" name="Line 117">
              <a:extLst>
                <a:ext uri="{FF2B5EF4-FFF2-40B4-BE49-F238E27FC236}">
                  <a16:creationId xmlns:a16="http://schemas.microsoft.com/office/drawing/2014/main" id="{C18ADADF-DDD0-42B8-91AE-6333C54D942E}"/>
                </a:ext>
              </a:extLst>
            </p:cNvPr>
            <p:cNvSpPr>
              <a:spLocks noChangeShapeType="1"/>
            </p:cNvSpPr>
            <p:nvPr/>
          </p:nvSpPr>
          <p:spPr bwMode="auto">
            <a:xfrm flipV="1">
              <a:off x="8630" y="3875"/>
              <a:ext cx="303" cy="30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7680" name="Freeform 118">
              <a:extLst>
                <a:ext uri="{FF2B5EF4-FFF2-40B4-BE49-F238E27FC236}">
                  <a16:creationId xmlns:a16="http://schemas.microsoft.com/office/drawing/2014/main" id="{7CE02FAC-5C1E-4424-9F3C-799A8B146928}"/>
                </a:ext>
              </a:extLst>
            </p:cNvPr>
            <p:cNvSpPr>
              <a:spLocks/>
            </p:cNvSpPr>
            <p:nvPr/>
          </p:nvSpPr>
          <p:spPr bwMode="auto">
            <a:xfrm>
              <a:off x="8817" y="3875"/>
              <a:ext cx="303" cy="304"/>
            </a:xfrm>
            <a:custGeom>
              <a:avLst/>
              <a:gdLst>
                <a:gd name="T0" fmla="*/ 0 w 303"/>
                <a:gd name="T1" fmla="*/ 304 h 304"/>
                <a:gd name="T2" fmla="*/ 127 w 303"/>
                <a:gd name="T3" fmla="*/ 176 h 304"/>
                <a:gd name="T4" fmla="*/ 303 w 303"/>
                <a:gd name="T5" fmla="*/ 0 h 304"/>
              </a:gdLst>
              <a:ahLst/>
              <a:cxnLst>
                <a:cxn ang="0">
                  <a:pos x="T0" y="T1"/>
                </a:cxn>
                <a:cxn ang="0">
                  <a:pos x="T2" y="T3"/>
                </a:cxn>
                <a:cxn ang="0">
                  <a:pos x="T4" y="T5"/>
                </a:cxn>
              </a:cxnLst>
              <a:rect l="0" t="0" r="r" b="b"/>
              <a:pathLst>
                <a:path w="303" h="304">
                  <a:moveTo>
                    <a:pt x="0" y="304"/>
                  </a:moveTo>
                  <a:lnTo>
                    <a:pt x="127" y="176"/>
                  </a:lnTo>
                  <a:lnTo>
                    <a:pt x="303"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7681" name="Line 119">
              <a:extLst>
                <a:ext uri="{FF2B5EF4-FFF2-40B4-BE49-F238E27FC236}">
                  <a16:creationId xmlns:a16="http://schemas.microsoft.com/office/drawing/2014/main" id="{A583D8F3-8785-42C7-8D3C-1218F634AEF9}"/>
                </a:ext>
              </a:extLst>
            </p:cNvPr>
            <p:cNvSpPr>
              <a:spLocks noChangeShapeType="1"/>
            </p:cNvSpPr>
            <p:nvPr/>
          </p:nvSpPr>
          <p:spPr bwMode="auto">
            <a:xfrm flipV="1">
              <a:off x="9004" y="3875"/>
              <a:ext cx="303" cy="30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7682" name="Line 120">
              <a:extLst>
                <a:ext uri="{FF2B5EF4-FFF2-40B4-BE49-F238E27FC236}">
                  <a16:creationId xmlns:a16="http://schemas.microsoft.com/office/drawing/2014/main" id="{39A4F7D0-983C-413C-9C20-7078FFBE47B3}"/>
                </a:ext>
              </a:extLst>
            </p:cNvPr>
            <p:cNvSpPr>
              <a:spLocks noChangeShapeType="1"/>
            </p:cNvSpPr>
            <p:nvPr/>
          </p:nvSpPr>
          <p:spPr bwMode="auto">
            <a:xfrm flipV="1">
              <a:off x="9191" y="3953"/>
              <a:ext cx="225" cy="22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7683" name="Line 121">
              <a:extLst>
                <a:ext uri="{FF2B5EF4-FFF2-40B4-BE49-F238E27FC236}">
                  <a16:creationId xmlns:a16="http://schemas.microsoft.com/office/drawing/2014/main" id="{1C33E6C8-1A83-40FB-9E1A-A1C8944005F4}"/>
                </a:ext>
              </a:extLst>
            </p:cNvPr>
            <p:cNvSpPr>
              <a:spLocks noChangeShapeType="1"/>
            </p:cNvSpPr>
            <p:nvPr/>
          </p:nvSpPr>
          <p:spPr bwMode="auto">
            <a:xfrm flipV="1">
              <a:off x="9378" y="4141"/>
              <a:ext cx="38" cy="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grpSp>
      <p:sp>
        <p:nvSpPr>
          <p:cNvPr id="125" name="Title 1">
            <a:extLst>
              <a:ext uri="{FF2B5EF4-FFF2-40B4-BE49-F238E27FC236}">
                <a16:creationId xmlns:a16="http://schemas.microsoft.com/office/drawing/2014/main" id="{FE0EB6FD-A822-4159-8167-91CB87F2F0F4}"/>
              </a:ext>
            </a:extLst>
          </p:cNvPr>
          <p:cNvSpPr>
            <a:spLocks noGrp="1"/>
          </p:cNvSpPr>
          <p:nvPr>
            <p:ph type="title"/>
          </p:nvPr>
        </p:nvSpPr>
        <p:spPr>
          <a:xfrm>
            <a:off x="487257" y="1080520"/>
            <a:ext cx="11031118" cy="517041"/>
          </a:xfrm>
        </p:spPr>
        <p:txBody>
          <a:bodyPr>
            <a:normAutofit/>
          </a:bodyPr>
          <a:lstStyle/>
          <a:p>
            <a:r>
              <a:rPr lang="en-US" sz="2400" b="1" i="1">
                <a:latin typeface="Times New Roman" panose="02020603050405020304" pitchFamily="18" charset="0"/>
                <a:cs typeface="Times New Roman" panose="02020603050405020304" pitchFamily="18" charset="0"/>
              </a:rPr>
              <a:t>7.5. </a:t>
            </a:r>
            <a:r>
              <a:rPr lang="en-US" sz="2400" b="1" i="1" dirty="0" err="1">
                <a:latin typeface="Times New Roman" panose="02020603050405020304" pitchFamily="18" charset="0"/>
                <a:cs typeface="Times New Roman" panose="02020603050405020304" pitchFamily="18" charset="0"/>
              </a:rPr>
              <a:t>Uốn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ngang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phẳng</a:t>
            </a:r>
            <a:endParaRPr lang="en-US" sz="2400" b="1" i="1" dirty="0">
              <a:latin typeface="Times New Roman" panose="02020603050405020304" pitchFamily="18" charset="0"/>
              <a:cs typeface="Times New Roman" panose="02020603050405020304" pitchFamily="18" charset="0"/>
            </a:endParaRPr>
          </a:p>
        </p:txBody>
      </p:sp>
      <p:pic>
        <p:nvPicPr>
          <p:cNvPr id="122" name="Picture 121">
            <a:extLst>
              <a:ext uri="{FF2B5EF4-FFF2-40B4-BE49-F238E27FC236}">
                <a16:creationId xmlns:a16="http://schemas.microsoft.com/office/drawing/2014/main" id="{0EF9F820-4819-4D51-9C23-257BD199D5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149421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p:cNvGrpSpPr/>
          <p:nvPr/>
        </p:nvGrpSpPr>
        <p:grpSpPr>
          <a:xfrm>
            <a:off x="1534782" y="1102312"/>
            <a:ext cx="4824536" cy="598487"/>
            <a:chOff x="10782" y="2118609"/>
            <a:chExt cx="4824536" cy="598487"/>
          </a:xfrm>
        </p:grpSpPr>
        <p:sp>
          <p:nvSpPr>
            <p:cNvPr id="8" name="TextBox 7"/>
            <p:cNvSpPr txBox="1"/>
            <p:nvPr/>
          </p:nvSpPr>
          <p:spPr>
            <a:xfrm>
              <a:off x="10782" y="2192751"/>
              <a:ext cx="4824536" cy="461665"/>
            </a:xfrm>
            <a:prstGeom prst="rect">
              <a:avLst/>
            </a:prstGeom>
            <a:noFill/>
          </p:spPr>
          <p:txBody>
            <a:bodyPr wrap="square" rtlCol="0">
              <a:spAutoFit/>
            </a:bodyPr>
            <a:lstStyle/>
            <a:p>
              <a:r>
                <a:rPr lang="en-US" sz="2400" b="1" i="1" dirty="0" err="1">
                  <a:solidFill>
                    <a:srgbClr val="C00000"/>
                  </a:solidFill>
                  <a:latin typeface="Times New Roman" pitchFamily="18" charset="0"/>
                  <a:cs typeface="Times New Roman" pitchFamily="18" charset="0"/>
                </a:rPr>
                <a:t>Lưu</a:t>
              </a:r>
              <a:r>
                <a:rPr lang="en-US" sz="2400" b="1" i="1" dirty="0">
                  <a:solidFill>
                    <a:srgbClr val="C00000"/>
                  </a:solidFill>
                  <a:latin typeface="Times New Roman" pitchFamily="18" charset="0"/>
                  <a:cs typeface="Times New Roman" pitchFamily="18" charset="0"/>
                </a:rPr>
                <a:t> ý </a:t>
              </a:r>
              <a:r>
                <a:rPr lang="en-US" sz="2400" b="1" i="1" dirty="0" err="1">
                  <a:solidFill>
                    <a:srgbClr val="C00000"/>
                  </a:solidFill>
                  <a:latin typeface="Times New Roman" pitchFamily="18" charset="0"/>
                  <a:cs typeface="Times New Roman" pitchFamily="18" charset="0"/>
                </a:rPr>
                <a:t>khi</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xác</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định</a:t>
              </a:r>
              <a:r>
                <a:rPr lang="en-US" sz="2400" b="1" i="1" dirty="0">
                  <a:solidFill>
                    <a:srgbClr val="C00000"/>
                  </a:solidFill>
                  <a:latin typeface="Times New Roman" pitchFamily="18" charset="0"/>
                  <a:cs typeface="Times New Roman" pitchFamily="18" charset="0"/>
                </a:rPr>
                <a:t> </a:t>
              </a:r>
              <a:endParaRPr lang="vi-VN" sz="2400" b="1" i="1" dirty="0">
                <a:solidFill>
                  <a:srgbClr val="C00000"/>
                </a:solidFill>
                <a:latin typeface="Times New Roman" pitchFamily="18" charset="0"/>
                <a:cs typeface="Times New Roman" pitchFamily="18" charset="0"/>
              </a:endParaRPr>
            </a:p>
          </p:txBody>
        </p:sp>
        <p:graphicFrame>
          <p:nvGraphicFramePr>
            <p:cNvPr id="100" name="Object 99"/>
            <p:cNvGraphicFramePr>
              <a:graphicFrameLocks noChangeAspect="1"/>
            </p:cNvGraphicFramePr>
            <p:nvPr>
              <p:extLst/>
            </p:nvPr>
          </p:nvGraphicFramePr>
          <p:xfrm>
            <a:off x="2627784" y="2118609"/>
            <a:ext cx="1027732" cy="598487"/>
          </p:xfrm>
          <a:graphic>
            <a:graphicData uri="http://schemas.openxmlformats.org/presentationml/2006/ole">
              <mc:AlternateContent xmlns:mc="http://schemas.openxmlformats.org/markup-compatibility/2006">
                <mc:Choice xmlns:v="urn:schemas-microsoft-com:vml" Requires="v">
                  <p:oleObj spid="_x0000_s28986" name="Equation" r:id="rId4" imgW="419040" imgH="266400" progId="Equation.DSMT4">
                    <p:embed/>
                  </p:oleObj>
                </mc:Choice>
                <mc:Fallback>
                  <p:oleObj name="Equation" r:id="rId4" imgW="419040" imgH="266400" progId="Equation.DSMT4">
                    <p:embed/>
                    <p:pic>
                      <p:nvPicPr>
                        <p:cNvPr id="100" name="Object 99"/>
                        <p:cNvPicPr/>
                        <p:nvPr/>
                      </p:nvPicPr>
                      <p:blipFill>
                        <a:blip r:embed="rId5"/>
                        <a:stretch>
                          <a:fillRect/>
                        </a:stretch>
                      </p:blipFill>
                      <p:spPr>
                        <a:xfrm>
                          <a:off x="2627784" y="2118609"/>
                          <a:ext cx="1027732" cy="598487"/>
                        </a:xfrm>
                        <a:prstGeom prst="rect">
                          <a:avLst/>
                        </a:prstGeom>
                      </p:spPr>
                    </p:pic>
                  </p:oleObj>
                </mc:Fallback>
              </mc:AlternateContent>
            </a:graphicData>
          </a:graphic>
        </p:graphicFrame>
      </p:grpSp>
      <p:grpSp>
        <p:nvGrpSpPr>
          <p:cNvPr id="83" name="Group 82"/>
          <p:cNvGrpSpPr/>
          <p:nvPr/>
        </p:nvGrpSpPr>
        <p:grpSpPr>
          <a:xfrm>
            <a:off x="1559497" y="1626860"/>
            <a:ext cx="1404689" cy="535807"/>
            <a:chOff x="10781" y="2118609"/>
            <a:chExt cx="1404689" cy="535807"/>
          </a:xfrm>
        </p:grpSpPr>
        <p:sp>
          <p:nvSpPr>
            <p:cNvPr id="85" name="TextBox 84"/>
            <p:cNvSpPr txBox="1"/>
            <p:nvPr/>
          </p:nvSpPr>
          <p:spPr>
            <a:xfrm>
              <a:off x="10781" y="2192751"/>
              <a:ext cx="1404689"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400" b="1" i="1">
                  <a:latin typeface="Times New Roman" pitchFamily="18" charset="0"/>
                  <a:cs typeface="Times New Roman" pitchFamily="18" charset="0"/>
                </a:rPr>
                <a:t>Với </a:t>
              </a:r>
              <a:endParaRPr lang="vi-VN" sz="2400" b="1" i="1" dirty="0">
                <a:latin typeface="Times New Roman" pitchFamily="18" charset="0"/>
                <a:cs typeface="Times New Roman" pitchFamily="18" charset="0"/>
              </a:endParaRPr>
            </a:p>
          </p:txBody>
        </p:sp>
        <p:graphicFrame>
          <p:nvGraphicFramePr>
            <p:cNvPr id="86" name="Object 85"/>
            <p:cNvGraphicFramePr>
              <a:graphicFrameLocks noChangeAspect="1"/>
            </p:cNvGraphicFramePr>
            <p:nvPr>
              <p:extLst/>
            </p:nvPr>
          </p:nvGraphicFramePr>
          <p:xfrm>
            <a:off x="636772" y="2118609"/>
            <a:ext cx="468312" cy="512763"/>
          </p:xfrm>
          <a:graphic>
            <a:graphicData uri="http://schemas.openxmlformats.org/presentationml/2006/ole">
              <mc:AlternateContent xmlns:mc="http://schemas.openxmlformats.org/markup-compatibility/2006">
                <mc:Choice xmlns:v="urn:schemas-microsoft-com:vml" Requires="v">
                  <p:oleObj spid="_x0000_s28987" name="Equation" r:id="rId6" imgW="190440" imgH="228600" progId="Equation.DSMT4">
                    <p:embed/>
                  </p:oleObj>
                </mc:Choice>
                <mc:Fallback>
                  <p:oleObj name="Equation" r:id="rId6" imgW="190440" imgH="228600" progId="Equation.DSMT4">
                    <p:embed/>
                    <p:pic>
                      <p:nvPicPr>
                        <p:cNvPr id="86" name="Object 85"/>
                        <p:cNvPicPr/>
                        <p:nvPr/>
                      </p:nvPicPr>
                      <p:blipFill>
                        <a:blip r:embed="rId7"/>
                        <a:stretch>
                          <a:fillRect/>
                        </a:stretch>
                      </p:blipFill>
                      <p:spPr>
                        <a:xfrm>
                          <a:off x="636772" y="2118609"/>
                          <a:ext cx="468312" cy="512763"/>
                        </a:xfrm>
                        <a:prstGeom prst="rect">
                          <a:avLst/>
                        </a:prstGeom>
                      </p:spPr>
                    </p:pic>
                  </p:oleObj>
                </mc:Fallback>
              </mc:AlternateContent>
            </a:graphicData>
          </a:graphic>
        </p:graphicFrame>
      </p:grpSp>
      <p:pic>
        <p:nvPicPr>
          <p:cNvPr id="144" name="Picture 143" descr="C:\Users\HUYNHVINH\Desktop\f1.wmf"/>
          <p:cNvPicPr/>
          <p:nvPr/>
        </p:nvPicPr>
        <p:blipFill rotWithShape="1">
          <a:blip r:embed="rId8" cstate="hqprint">
            <a:extLst>
              <a:ext uri="{28A0092B-C50C-407E-A947-70E740481C1C}">
                <a14:useLocalDpi xmlns:a14="http://schemas.microsoft.com/office/drawing/2010/main" val="0"/>
              </a:ext>
            </a:extLst>
          </a:blip>
          <a:srcRect l="75154"/>
          <a:stretch/>
        </p:blipFill>
        <p:spPr bwMode="auto">
          <a:xfrm>
            <a:off x="1559497" y="2359471"/>
            <a:ext cx="2692907" cy="3927417"/>
          </a:xfrm>
          <a:prstGeom prst="rect">
            <a:avLst/>
          </a:prstGeom>
          <a:noFill/>
          <a:ln>
            <a:noFill/>
          </a:ln>
        </p:spPr>
      </p:pic>
      <p:grpSp>
        <p:nvGrpSpPr>
          <p:cNvPr id="14" name="Group 13"/>
          <p:cNvGrpSpPr/>
          <p:nvPr/>
        </p:nvGrpSpPr>
        <p:grpSpPr>
          <a:xfrm>
            <a:off x="2423592" y="3062610"/>
            <a:ext cx="737824" cy="461665"/>
            <a:chOff x="1907704" y="3645024"/>
            <a:chExt cx="737824" cy="461665"/>
          </a:xfrm>
        </p:grpSpPr>
        <p:sp>
          <p:nvSpPr>
            <p:cNvPr id="11" name="Flowchart: Connector 10"/>
            <p:cNvSpPr/>
            <p:nvPr/>
          </p:nvSpPr>
          <p:spPr>
            <a:xfrm>
              <a:off x="2267744" y="3645024"/>
              <a:ext cx="72000" cy="72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TextBox 12"/>
            <p:cNvSpPr txBox="1"/>
            <p:nvPr/>
          </p:nvSpPr>
          <p:spPr>
            <a:xfrm>
              <a:off x="1907704" y="3645024"/>
              <a:ext cx="737824" cy="461665"/>
            </a:xfrm>
            <a:prstGeom prst="rect">
              <a:avLst/>
            </a:prstGeom>
            <a:noFill/>
          </p:spPr>
          <p:txBody>
            <a:bodyPr wrap="square" rtlCol="0">
              <a:spAutoFit/>
            </a:bodyPr>
            <a:lstStyle/>
            <a:p>
              <a:r>
                <a:rPr lang="en-US" sz="2400" b="1" i="1" dirty="0">
                  <a:latin typeface="Times New Roman" pitchFamily="18" charset="0"/>
                  <a:cs typeface="Times New Roman" pitchFamily="18" charset="0"/>
                </a:rPr>
                <a:t>K</a:t>
              </a:r>
              <a:r>
                <a:rPr lang="en-US" sz="2400" b="1" i="1" baseline="-25000" dirty="0">
                  <a:latin typeface="Times New Roman" pitchFamily="18" charset="0"/>
                  <a:cs typeface="Times New Roman" pitchFamily="18" charset="0"/>
                </a:rPr>
                <a:t>1</a:t>
              </a:r>
              <a:endParaRPr lang="vi-VN" b="1" i="1" baseline="-25000" dirty="0">
                <a:latin typeface="Times New Roman" pitchFamily="18" charset="0"/>
                <a:cs typeface="Times New Roman" pitchFamily="18" charset="0"/>
              </a:endParaRPr>
            </a:p>
          </p:txBody>
        </p:sp>
      </p:grpSp>
      <p:grpSp>
        <p:nvGrpSpPr>
          <p:cNvPr id="145" name="Group 144"/>
          <p:cNvGrpSpPr/>
          <p:nvPr/>
        </p:nvGrpSpPr>
        <p:grpSpPr>
          <a:xfrm>
            <a:off x="2945396" y="4156035"/>
            <a:ext cx="846348" cy="461665"/>
            <a:chOff x="1907704" y="3645024"/>
            <a:chExt cx="846348" cy="461665"/>
          </a:xfrm>
        </p:grpSpPr>
        <p:sp>
          <p:nvSpPr>
            <p:cNvPr id="146" name="Flowchart: Connector 145"/>
            <p:cNvSpPr/>
            <p:nvPr/>
          </p:nvSpPr>
          <p:spPr>
            <a:xfrm>
              <a:off x="2267744" y="3645024"/>
              <a:ext cx="72000" cy="72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7" name="TextBox 146"/>
            <p:cNvSpPr txBox="1"/>
            <p:nvPr/>
          </p:nvSpPr>
          <p:spPr>
            <a:xfrm>
              <a:off x="1907704" y="3645024"/>
              <a:ext cx="846348" cy="461665"/>
            </a:xfrm>
            <a:prstGeom prst="rect">
              <a:avLst/>
            </a:prstGeom>
            <a:noFill/>
          </p:spPr>
          <p:txBody>
            <a:bodyPr wrap="square" rtlCol="0">
              <a:spAutoFit/>
            </a:bodyPr>
            <a:lstStyle/>
            <a:p>
              <a:r>
                <a:rPr lang="en-US" sz="2400" b="1" i="1" dirty="0">
                  <a:latin typeface="Times New Roman" pitchFamily="18" charset="0"/>
                  <a:cs typeface="Times New Roman" pitchFamily="18" charset="0"/>
                </a:rPr>
                <a:t>K</a:t>
              </a:r>
              <a:r>
                <a:rPr lang="en-US" sz="2400" b="1" i="1" baseline="-25000" dirty="0">
                  <a:latin typeface="Times New Roman" pitchFamily="18" charset="0"/>
                  <a:cs typeface="Times New Roman" pitchFamily="18" charset="0"/>
                </a:rPr>
                <a:t>2</a:t>
              </a:r>
              <a:endParaRPr lang="vi-VN" b="1" i="1" baseline="-25000" dirty="0">
                <a:latin typeface="Times New Roman" pitchFamily="18" charset="0"/>
                <a:cs typeface="Times New Roman" pitchFamily="18" charset="0"/>
              </a:endParaRPr>
            </a:p>
          </p:txBody>
        </p:sp>
      </p:grpSp>
      <p:grpSp>
        <p:nvGrpSpPr>
          <p:cNvPr id="148" name="Group 147"/>
          <p:cNvGrpSpPr/>
          <p:nvPr/>
        </p:nvGrpSpPr>
        <p:grpSpPr>
          <a:xfrm>
            <a:off x="4817486" y="3000230"/>
            <a:ext cx="2718675" cy="524044"/>
            <a:chOff x="10781" y="2130372"/>
            <a:chExt cx="2718675" cy="524044"/>
          </a:xfrm>
        </p:grpSpPr>
        <p:sp>
          <p:nvSpPr>
            <p:cNvPr id="150" name="TextBox 149"/>
            <p:cNvSpPr txBox="1"/>
            <p:nvPr/>
          </p:nvSpPr>
          <p:spPr>
            <a:xfrm>
              <a:off x="10781" y="2192751"/>
              <a:ext cx="2718675" cy="461665"/>
            </a:xfrm>
            <a:prstGeom prst="rect">
              <a:avLst/>
            </a:prstGeom>
            <a:noFill/>
            <a:ln w="3175">
              <a:solidFill>
                <a:schemeClr val="tx1"/>
              </a:solidFill>
            </a:ln>
          </p:spPr>
          <p:txBody>
            <a:bodyPr wrap="square" rtlCol="0">
              <a:spAutoFit/>
            </a:bodyPr>
            <a:lstStyle/>
            <a:p>
              <a:r>
                <a:rPr lang="en-US" sz="2400" b="1" i="1" dirty="0" err="1">
                  <a:latin typeface="Times New Roman" pitchFamily="18" charset="0"/>
                  <a:cs typeface="Times New Roman" pitchFamily="18" charset="0"/>
                </a:rPr>
                <a:t>Tại</a:t>
              </a:r>
              <a:r>
                <a:rPr lang="en-US" sz="2400" b="1" i="1" dirty="0">
                  <a:latin typeface="Times New Roman" pitchFamily="18" charset="0"/>
                  <a:cs typeface="Times New Roman" pitchFamily="18" charset="0"/>
                </a:rPr>
                <a:t> K</a:t>
              </a:r>
              <a:r>
                <a:rPr lang="en-US" sz="2400" b="1" i="1" baseline="-25000" dirty="0">
                  <a:latin typeface="Times New Roman" pitchFamily="18" charset="0"/>
                  <a:cs typeface="Times New Roman" pitchFamily="18" charset="0"/>
                </a:rPr>
                <a:t>1</a:t>
              </a:r>
              <a:r>
                <a:rPr lang="en-US" sz="2400" b="1" i="1" dirty="0">
                  <a:latin typeface="Times New Roman" pitchFamily="18" charset="0"/>
                  <a:cs typeface="Times New Roman" pitchFamily="18" charset="0"/>
                </a:rPr>
                <a:t>:</a:t>
              </a:r>
              <a:endParaRPr lang="vi-VN" sz="2400" b="1" i="1" baseline="-25000" dirty="0">
                <a:latin typeface="Times New Roman" pitchFamily="18" charset="0"/>
                <a:cs typeface="Times New Roman" pitchFamily="18" charset="0"/>
              </a:endParaRPr>
            </a:p>
          </p:txBody>
        </p:sp>
        <p:graphicFrame>
          <p:nvGraphicFramePr>
            <p:cNvPr id="151" name="Object 150"/>
            <p:cNvGraphicFramePr>
              <a:graphicFrameLocks noChangeAspect="1"/>
            </p:cNvGraphicFramePr>
            <p:nvPr>
              <p:extLst/>
            </p:nvPr>
          </p:nvGraphicFramePr>
          <p:xfrm>
            <a:off x="1098400" y="2130372"/>
            <a:ext cx="1199009" cy="512762"/>
          </p:xfrm>
          <a:graphic>
            <a:graphicData uri="http://schemas.openxmlformats.org/presentationml/2006/ole">
              <mc:AlternateContent xmlns:mc="http://schemas.openxmlformats.org/markup-compatibility/2006">
                <mc:Choice xmlns:v="urn:schemas-microsoft-com:vml" Requires="v">
                  <p:oleObj spid="_x0000_s28988" name="Equation" r:id="rId9" imgW="545760" imgH="228600" progId="Equation.DSMT4">
                    <p:embed/>
                  </p:oleObj>
                </mc:Choice>
                <mc:Fallback>
                  <p:oleObj name="Equation" r:id="rId9" imgW="545760" imgH="228600" progId="Equation.DSMT4">
                    <p:embed/>
                    <p:pic>
                      <p:nvPicPr>
                        <p:cNvPr id="151" name="Object 150"/>
                        <p:cNvPicPr/>
                        <p:nvPr/>
                      </p:nvPicPr>
                      <p:blipFill>
                        <a:blip r:embed="rId10"/>
                        <a:stretch>
                          <a:fillRect/>
                        </a:stretch>
                      </p:blipFill>
                      <p:spPr>
                        <a:xfrm>
                          <a:off x="1098400" y="2130372"/>
                          <a:ext cx="1199009" cy="512762"/>
                        </a:xfrm>
                        <a:prstGeom prst="rect">
                          <a:avLst/>
                        </a:prstGeom>
                      </p:spPr>
                    </p:pic>
                  </p:oleObj>
                </mc:Fallback>
              </mc:AlternateContent>
            </a:graphicData>
          </a:graphic>
        </p:graphicFrame>
      </p:grpSp>
      <p:grpSp>
        <p:nvGrpSpPr>
          <p:cNvPr id="152" name="Group 151"/>
          <p:cNvGrpSpPr/>
          <p:nvPr/>
        </p:nvGrpSpPr>
        <p:grpSpPr>
          <a:xfrm>
            <a:off x="4817486" y="3710682"/>
            <a:ext cx="2718675" cy="536793"/>
            <a:chOff x="10781" y="2117623"/>
            <a:chExt cx="2718675" cy="536793"/>
          </a:xfrm>
          <a:noFill/>
        </p:grpSpPr>
        <p:sp>
          <p:nvSpPr>
            <p:cNvPr id="153" name="TextBox 152"/>
            <p:cNvSpPr txBox="1"/>
            <p:nvPr/>
          </p:nvSpPr>
          <p:spPr>
            <a:xfrm>
              <a:off x="10781" y="2192751"/>
              <a:ext cx="2718675" cy="461665"/>
            </a:xfrm>
            <a:prstGeom prst="rect">
              <a:avLst/>
            </a:prstGeom>
            <a:grpFill/>
            <a:ln w="3175">
              <a:solidFill>
                <a:schemeClr val="tx1"/>
              </a:solidFill>
            </a:ln>
          </p:spPr>
          <p:txBody>
            <a:bodyPr wrap="square" rtlCol="0">
              <a:spAutoFit/>
            </a:bodyPr>
            <a:lstStyle/>
            <a:p>
              <a:r>
                <a:rPr lang="en-US" sz="2400" b="1" i="1" dirty="0" err="1">
                  <a:latin typeface="Times New Roman" pitchFamily="18" charset="0"/>
                  <a:cs typeface="Times New Roman" pitchFamily="18" charset="0"/>
                </a:rPr>
                <a:t>Tại</a:t>
              </a:r>
              <a:r>
                <a:rPr lang="en-US" sz="2400" b="1" i="1" dirty="0">
                  <a:latin typeface="Times New Roman" pitchFamily="18" charset="0"/>
                  <a:cs typeface="Times New Roman" pitchFamily="18" charset="0"/>
                </a:rPr>
                <a:t> K</a:t>
              </a:r>
              <a:r>
                <a:rPr lang="en-US" sz="2400" b="1" i="1" baseline="-25000" dirty="0">
                  <a:latin typeface="Times New Roman" pitchFamily="18" charset="0"/>
                  <a:cs typeface="Times New Roman" pitchFamily="18" charset="0"/>
                </a:rPr>
                <a:t>2</a:t>
              </a:r>
              <a:r>
                <a:rPr lang="en-US" sz="2400" b="1" i="1" dirty="0">
                  <a:latin typeface="Times New Roman" pitchFamily="18" charset="0"/>
                  <a:cs typeface="Times New Roman" pitchFamily="18" charset="0"/>
                </a:rPr>
                <a:t>:</a:t>
              </a:r>
              <a:endParaRPr lang="vi-VN" sz="2400" b="1" i="1" baseline="-25000" dirty="0">
                <a:latin typeface="Times New Roman" pitchFamily="18" charset="0"/>
                <a:cs typeface="Times New Roman" pitchFamily="18" charset="0"/>
              </a:endParaRPr>
            </a:p>
          </p:txBody>
        </p:sp>
        <p:graphicFrame>
          <p:nvGraphicFramePr>
            <p:cNvPr id="154" name="Object 153"/>
            <p:cNvGraphicFramePr>
              <a:graphicFrameLocks noChangeAspect="1"/>
            </p:cNvGraphicFramePr>
            <p:nvPr>
              <p:extLst/>
            </p:nvPr>
          </p:nvGraphicFramePr>
          <p:xfrm>
            <a:off x="1208012" y="2117623"/>
            <a:ext cx="945381" cy="512763"/>
          </p:xfrm>
          <a:graphic>
            <a:graphicData uri="http://schemas.openxmlformats.org/presentationml/2006/ole">
              <mc:AlternateContent xmlns:mc="http://schemas.openxmlformats.org/markup-compatibility/2006">
                <mc:Choice xmlns:v="urn:schemas-microsoft-com:vml" Requires="v">
                  <p:oleObj spid="_x0000_s28989" name="Equation" r:id="rId11" imgW="457200" imgH="228600" progId="Equation.DSMT4">
                    <p:embed/>
                  </p:oleObj>
                </mc:Choice>
                <mc:Fallback>
                  <p:oleObj name="Equation" r:id="rId11" imgW="457200" imgH="228600" progId="Equation.DSMT4">
                    <p:embed/>
                    <p:pic>
                      <p:nvPicPr>
                        <p:cNvPr id="154" name="Object 153"/>
                        <p:cNvPicPr/>
                        <p:nvPr/>
                      </p:nvPicPr>
                      <p:blipFill>
                        <a:blip r:embed="rId12"/>
                        <a:stretch>
                          <a:fillRect/>
                        </a:stretch>
                      </p:blipFill>
                      <p:spPr>
                        <a:xfrm>
                          <a:off x="1208012" y="2117623"/>
                          <a:ext cx="945381" cy="512763"/>
                        </a:xfrm>
                        <a:prstGeom prst="rect">
                          <a:avLst/>
                        </a:prstGeom>
                      </p:spPr>
                    </p:pic>
                  </p:oleObj>
                </mc:Fallback>
              </mc:AlternateContent>
            </a:graphicData>
          </a:graphic>
        </p:graphicFrame>
      </p:grpSp>
      <p:cxnSp>
        <p:nvCxnSpPr>
          <p:cNvPr id="17" name="Straight Connector 16"/>
          <p:cNvCxnSpPr/>
          <p:nvPr/>
        </p:nvCxnSpPr>
        <p:spPr>
          <a:xfrm>
            <a:off x="2375232" y="3087323"/>
            <a:ext cx="170454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2999660" y="4191815"/>
            <a:ext cx="42299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57" name="Picture 156" descr="C:\Users\HUYNHVINH\Desktop\x4.wmf"/>
          <p:cNvPicPr/>
          <p:nvPr/>
        </p:nvPicPr>
        <p:blipFill rotWithShape="1">
          <a:blip r:embed="rId13" cstate="hqprint">
            <a:extLst>
              <a:ext uri="{28A0092B-C50C-407E-A947-70E740481C1C}">
                <a14:useLocalDpi xmlns:a14="http://schemas.microsoft.com/office/drawing/2010/main" val="0"/>
              </a:ext>
            </a:extLst>
          </a:blip>
          <a:srcRect l="72757"/>
          <a:stretch/>
        </p:blipFill>
        <p:spPr bwMode="auto">
          <a:xfrm>
            <a:off x="7934608" y="2857241"/>
            <a:ext cx="2719660" cy="3013681"/>
          </a:xfrm>
          <a:prstGeom prst="rect">
            <a:avLst/>
          </a:prstGeom>
          <a:noFill/>
          <a:ln>
            <a:noFill/>
          </a:ln>
        </p:spPr>
      </p:pic>
      <p:grpSp>
        <p:nvGrpSpPr>
          <p:cNvPr id="158" name="Group 157"/>
          <p:cNvGrpSpPr/>
          <p:nvPr/>
        </p:nvGrpSpPr>
        <p:grpSpPr>
          <a:xfrm>
            <a:off x="8795233" y="3215010"/>
            <a:ext cx="737824" cy="461665"/>
            <a:chOff x="1907704" y="3645024"/>
            <a:chExt cx="737824" cy="461665"/>
          </a:xfrm>
        </p:grpSpPr>
        <p:sp>
          <p:nvSpPr>
            <p:cNvPr id="159" name="Flowchart: Connector 158"/>
            <p:cNvSpPr/>
            <p:nvPr/>
          </p:nvSpPr>
          <p:spPr>
            <a:xfrm>
              <a:off x="2267744" y="3645024"/>
              <a:ext cx="72000" cy="72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0" name="TextBox 159"/>
            <p:cNvSpPr txBox="1"/>
            <p:nvPr/>
          </p:nvSpPr>
          <p:spPr>
            <a:xfrm>
              <a:off x="1907704" y="3645024"/>
              <a:ext cx="737824" cy="461665"/>
            </a:xfrm>
            <a:prstGeom prst="rect">
              <a:avLst/>
            </a:prstGeom>
            <a:noFill/>
          </p:spPr>
          <p:txBody>
            <a:bodyPr wrap="square" rtlCol="0">
              <a:spAutoFit/>
            </a:bodyPr>
            <a:lstStyle/>
            <a:p>
              <a:r>
                <a:rPr lang="en-US" sz="2400" b="1" i="1" dirty="0">
                  <a:latin typeface="Times New Roman" pitchFamily="18" charset="0"/>
                  <a:cs typeface="Times New Roman" pitchFamily="18" charset="0"/>
                </a:rPr>
                <a:t>K</a:t>
              </a:r>
              <a:r>
                <a:rPr lang="en-US" sz="2400" b="1" i="1" baseline="-25000" dirty="0">
                  <a:latin typeface="Times New Roman" pitchFamily="18" charset="0"/>
                  <a:cs typeface="Times New Roman" pitchFamily="18" charset="0"/>
                </a:rPr>
                <a:t>3</a:t>
              </a:r>
              <a:endParaRPr lang="vi-VN" b="1" i="1" baseline="-25000" dirty="0">
                <a:latin typeface="Times New Roman" pitchFamily="18" charset="0"/>
                <a:cs typeface="Times New Roman" pitchFamily="18" charset="0"/>
              </a:endParaRPr>
            </a:p>
          </p:txBody>
        </p:sp>
      </p:grpSp>
      <p:cxnSp>
        <p:nvCxnSpPr>
          <p:cNvPr id="161" name="Straight Connector 160"/>
          <p:cNvCxnSpPr/>
          <p:nvPr/>
        </p:nvCxnSpPr>
        <p:spPr>
          <a:xfrm>
            <a:off x="8746872" y="3239723"/>
            <a:ext cx="15976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3" name="Group 162"/>
          <p:cNvGrpSpPr/>
          <p:nvPr/>
        </p:nvGrpSpPr>
        <p:grpSpPr>
          <a:xfrm>
            <a:off x="4817486" y="4430761"/>
            <a:ext cx="2718675" cy="524044"/>
            <a:chOff x="10781" y="2130372"/>
            <a:chExt cx="2718675" cy="524044"/>
          </a:xfrm>
        </p:grpSpPr>
        <p:sp>
          <p:nvSpPr>
            <p:cNvPr id="164" name="TextBox 163"/>
            <p:cNvSpPr txBox="1"/>
            <p:nvPr/>
          </p:nvSpPr>
          <p:spPr>
            <a:xfrm>
              <a:off x="10781" y="2192751"/>
              <a:ext cx="2718675" cy="461665"/>
            </a:xfrm>
            <a:prstGeom prst="rect">
              <a:avLst/>
            </a:prstGeom>
            <a:noFill/>
            <a:ln w="3175">
              <a:solidFill>
                <a:schemeClr val="tx1"/>
              </a:solidFill>
            </a:ln>
          </p:spPr>
          <p:txBody>
            <a:bodyPr wrap="square" rtlCol="0">
              <a:spAutoFit/>
            </a:bodyPr>
            <a:lstStyle/>
            <a:p>
              <a:r>
                <a:rPr lang="en-US" sz="2400" b="1" i="1" dirty="0" err="1">
                  <a:latin typeface="Times New Roman" pitchFamily="18" charset="0"/>
                  <a:cs typeface="Times New Roman" pitchFamily="18" charset="0"/>
                </a:rPr>
                <a:t>Tại</a:t>
              </a:r>
              <a:r>
                <a:rPr lang="en-US" sz="2400" b="1" i="1" dirty="0">
                  <a:latin typeface="Times New Roman" pitchFamily="18" charset="0"/>
                  <a:cs typeface="Times New Roman" pitchFamily="18" charset="0"/>
                </a:rPr>
                <a:t> K</a:t>
              </a:r>
              <a:r>
                <a:rPr lang="en-US" sz="2400" b="1" i="1" baseline="-25000" dirty="0">
                  <a:latin typeface="Times New Roman" pitchFamily="18" charset="0"/>
                  <a:cs typeface="Times New Roman" pitchFamily="18" charset="0"/>
                </a:rPr>
                <a:t>3</a:t>
              </a:r>
              <a:r>
                <a:rPr lang="en-US" sz="2400" b="1" i="1" dirty="0">
                  <a:latin typeface="Times New Roman" pitchFamily="18" charset="0"/>
                  <a:cs typeface="Times New Roman" pitchFamily="18" charset="0"/>
                </a:rPr>
                <a:t>:</a:t>
              </a:r>
              <a:endParaRPr lang="vi-VN" sz="2400" b="1" i="1" baseline="-25000" dirty="0">
                <a:latin typeface="Times New Roman" pitchFamily="18" charset="0"/>
                <a:cs typeface="Times New Roman" pitchFamily="18" charset="0"/>
              </a:endParaRPr>
            </a:p>
          </p:txBody>
        </p:sp>
        <p:graphicFrame>
          <p:nvGraphicFramePr>
            <p:cNvPr id="165" name="Object 164"/>
            <p:cNvGraphicFramePr>
              <a:graphicFrameLocks noChangeAspect="1"/>
            </p:cNvGraphicFramePr>
            <p:nvPr>
              <p:extLst/>
            </p:nvPr>
          </p:nvGraphicFramePr>
          <p:xfrm>
            <a:off x="1098400" y="2130372"/>
            <a:ext cx="1199009" cy="512762"/>
          </p:xfrm>
          <a:graphic>
            <a:graphicData uri="http://schemas.openxmlformats.org/presentationml/2006/ole">
              <mc:AlternateContent xmlns:mc="http://schemas.openxmlformats.org/markup-compatibility/2006">
                <mc:Choice xmlns:v="urn:schemas-microsoft-com:vml" Requires="v">
                  <p:oleObj spid="_x0000_s28990" name="Equation" r:id="rId14" imgW="545760" imgH="228600" progId="Equation.DSMT4">
                    <p:embed/>
                  </p:oleObj>
                </mc:Choice>
                <mc:Fallback>
                  <p:oleObj name="Equation" r:id="rId14" imgW="545760" imgH="228600" progId="Equation.DSMT4">
                    <p:embed/>
                    <p:pic>
                      <p:nvPicPr>
                        <p:cNvPr id="165" name="Object 164"/>
                        <p:cNvPicPr/>
                        <p:nvPr/>
                      </p:nvPicPr>
                      <p:blipFill>
                        <a:blip r:embed="rId15"/>
                        <a:stretch>
                          <a:fillRect/>
                        </a:stretch>
                      </p:blipFill>
                      <p:spPr>
                        <a:xfrm>
                          <a:off x="1098400" y="2130372"/>
                          <a:ext cx="1199009" cy="512762"/>
                        </a:xfrm>
                        <a:prstGeom prst="rect">
                          <a:avLst/>
                        </a:prstGeom>
                      </p:spPr>
                    </p:pic>
                  </p:oleObj>
                </mc:Fallback>
              </mc:AlternateContent>
            </a:graphicData>
          </a:graphic>
        </p:graphicFrame>
      </p:grpSp>
      <p:grpSp>
        <p:nvGrpSpPr>
          <p:cNvPr id="166" name="Group 165"/>
          <p:cNvGrpSpPr/>
          <p:nvPr/>
        </p:nvGrpSpPr>
        <p:grpSpPr>
          <a:xfrm>
            <a:off x="8670544" y="4067632"/>
            <a:ext cx="737824" cy="461665"/>
            <a:chOff x="1999039" y="3645024"/>
            <a:chExt cx="737824" cy="461665"/>
          </a:xfrm>
        </p:grpSpPr>
        <p:sp>
          <p:nvSpPr>
            <p:cNvPr id="167" name="Flowchart: Connector 166"/>
            <p:cNvSpPr/>
            <p:nvPr/>
          </p:nvSpPr>
          <p:spPr>
            <a:xfrm>
              <a:off x="2267744" y="3645024"/>
              <a:ext cx="72000" cy="72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8" name="TextBox 167"/>
            <p:cNvSpPr txBox="1"/>
            <p:nvPr/>
          </p:nvSpPr>
          <p:spPr>
            <a:xfrm>
              <a:off x="1999039" y="3645024"/>
              <a:ext cx="737824" cy="461665"/>
            </a:xfrm>
            <a:prstGeom prst="rect">
              <a:avLst/>
            </a:prstGeom>
            <a:noFill/>
          </p:spPr>
          <p:txBody>
            <a:bodyPr wrap="square" rtlCol="0">
              <a:spAutoFit/>
            </a:bodyPr>
            <a:lstStyle/>
            <a:p>
              <a:r>
                <a:rPr lang="en-US" sz="2400" b="1" i="1" dirty="0">
                  <a:latin typeface="Times New Roman" pitchFamily="18" charset="0"/>
                  <a:cs typeface="Times New Roman" pitchFamily="18" charset="0"/>
                </a:rPr>
                <a:t>K</a:t>
              </a:r>
              <a:r>
                <a:rPr lang="en-US" sz="2400" b="1" i="1" baseline="-25000" dirty="0">
                  <a:latin typeface="Times New Roman" pitchFamily="18" charset="0"/>
                  <a:cs typeface="Times New Roman" pitchFamily="18" charset="0"/>
                </a:rPr>
                <a:t>4</a:t>
              </a:r>
              <a:endParaRPr lang="vi-VN" b="1" i="1" baseline="-25000" dirty="0">
                <a:latin typeface="Times New Roman" pitchFamily="18" charset="0"/>
                <a:cs typeface="Times New Roman" pitchFamily="18" charset="0"/>
              </a:endParaRPr>
            </a:p>
          </p:txBody>
        </p:sp>
      </p:grpSp>
      <p:cxnSp>
        <p:nvCxnSpPr>
          <p:cNvPr id="169" name="Straight Connector 168"/>
          <p:cNvCxnSpPr/>
          <p:nvPr/>
        </p:nvCxnSpPr>
        <p:spPr>
          <a:xfrm>
            <a:off x="8734515" y="4092345"/>
            <a:ext cx="420758"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9948428" y="4092345"/>
            <a:ext cx="420758"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71" name="Group 170"/>
          <p:cNvGrpSpPr/>
          <p:nvPr/>
        </p:nvGrpSpPr>
        <p:grpSpPr>
          <a:xfrm>
            <a:off x="4817486" y="5222849"/>
            <a:ext cx="2718675" cy="524044"/>
            <a:chOff x="10781" y="2130372"/>
            <a:chExt cx="2718675" cy="524044"/>
          </a:xfrm>
        </p:grpSpPr>
        <p:sp>
          <p:nvSpPr>
            <p:cNvPr id="172" name="TextBox 171"/>
            <p:cNvSpPr txBox="1"/>
            <p:nvPr/>
          </p:nvSpPr>
          <p:spPr>
            <a:xfrm>
              <a:off x="10781" y="2192751"/>
              <a:ext cx="2718675" cy="461665"/>
            </a:xfrm>
            <a:prstGeom prst="rect">
              <a:avLst/>
            </a:prstGeom>
            <a:noFill/>
            <a:ln w="3175">
              <a:solidFill>
                <a:schemeClr val="tx1"/>
              </a:solidFill>
            </a:ln>
          </p:spPr>
          <p:txBody>
            <a:bodyPr wrap="square" rtlCol="0">
              <a:spAutoFit/>
            </a:bodyPr>
            <a:lstStyle/>
            <a:p>
              <a:r>
                <a:rPr lang="en-US" sz="2400" b="1" i="1" dirty="0" err="1">
                  <a:latin typeface="Times New Roman" pitchFamily="18" charset="0"/>
                  <a:cs typeface="Times New Roman" pitchFamily="18" charset="0"/>
                </a:rPr>
                <a:t>Tại</a:t>
              </a:r>
              <a:r>
                <a:rPr lang="en-US" sz="2400" b="1" i="1" dirty="0">
                  <a:latin typeface="Times New Roman" pitchFamily="18" charset="0"/>
                  <a:cs typeface="Times New Roman" pitchFamily="18" charset="0"/>
                </a:rPr>
                <a:t> K</a:t>
              </a:r>
              <a:r>
                <a:rPr lang="en-US" sz="2400" b="1" i="1" baseline="-25000" dirty="0">
                  <a:latin typeface="Times New Roman" pitchFamily="18" charset="0"/>
                  <a:cs typeface="Times New Roman" pitchFamily="18" charset="0"/>
                </a:rPr>
                <a:t>4</a:t>
              </a:r>
              <a:r>
                <a:rPr lang="en-US" sz="2400" b="1" i="1" dirty="0">
                  <a:latin typeface="Times New Roman" pitchFamily="18" charset="0"/>
                  <a:cs typeface="Times New Roman" pitchFamily="18" charset="0"/>
                </a:rPr>
                <a:t>:</a:t>
              </a:r>
              <a:endParaRPr lang="vi-VN" sz="2400" b="1" i="1" baseline="-25000" dirty="0">
                <a:latin typeface="Times New Roman" pitchFamily="18" charset="0"/>
                <a:cs typeface="Times New Roman" pitchFamily="18" charset="0"/>
              </a:endParaRPr>
            </a:p>
          </p:txBody>
        </p:sp>
        <p:graphicFrame>
          <p:nvGraphicFramePr>
            <p:cNvPr id="173" name="Object 172"/>
            <p:cNvGraphicFramePr>
              <a:graphicFrameLocks noChangeAspect="1"/>
            </p:cNvGraphicFramePr>
            <p:nvPr>
              <p:extLst/>
            </p:nvPr>
          </p:nvGraphicFramePr>
          <p:xfrm>
            <a:off x="1098400" y="2130372"/>
            <a:ext cx="1199009" cy="512762"/>
          </p:xfrm>
          <a:graphic>
            <a:graphicData uri="http://schemas.openxmlformats.org/presentationml/2006/ole">
              <mc:AlternateContent xmlns:mc="http://schemas.openxmlformats.org/markup-compatibility/2006">
                <mc:Choice xmlns:v="urn:schemas-microsoft-com:vml" Requires="v">
                  <p:oleObj spid="_x0000_s28991" name="Equation" r:id="rId16" imgW="545760" imgH="228600" progId="Equation.DSMT4">
                    <p:embed/>
                  </p:oleObj>
                </mc:Choice>
                <mc:Fallback>
                  <p:oleObj name="Equation" r:id="rId16" imgW="545760" imgH="228600" progId="Equation.DSMT4">
                    <p:embed/>
                    <p:pic>
                      <p:nvPicPr>
                        <p:cNvPr id="173" name="Object 172"/>
                        <p:cNvPicPr/>
                        <p:nvPr/>
                      </p:nvPicPr>
                      <p:blipFill>
                        <a:blip r:embed="rId17"/>
                        <a:stretch>
                          <a:fillRect/>
                        </a:stretch>
                      </p:blipFill>
                      <p:spPr>
                        <a:xfrm>
                          <a:off x="1098400" y="2130372"/>
                          <a:ext cx="1199009" cy="512762"/>
                        </a:xfrm>
                        <a:prstGeom prst="rect">
                          <a:avLst/>
                        </a:prstGeom>
                      </p:spPr>
                    </p:pic>
                  </p:oleObj>
                </mc:Fallback>
              </mc:AlternateContent>
            </a:graphicData>
          </a:graphic>
        </p:graphicFrame>
      </p:grpSp>
      <p:pic>
        <p:nvPicPr>
          <p:cNvPr id="39" name="Picture 38">
            <a:extLst>
              <a:ext uri="{FF2B5EF4-FFF2-40B4-BE49-F238E27FC236}">
                <a16:creationId xmlns:a16="http://schemas.microsoft.com/office/drawing/2014/main" id="{A5E308C4-8890-423D-B16D-BB7F913F89E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202380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wipe(left)">
                                      <p:cBhvr>
                                        <p:cTn id="12" dur="500"/>
                                        <p:tgtEl>
                                          <p:spTgt spid="8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4"/>
                                        </p:tgtEl>
                                        <p:attrNameLst>
                                          <p:attrName>style.visibility</p:attrName>
                                        </p:attrNameLst>
                                      </p:cBhvr>
                                      <p:to>
                                        <p:strVal val="visible"/>
                                      </p:to>
                                    </p:set>
                                    <p:animEffect transition="in" filter="circle(in)">
                                      <p:cBhvr>
                                        <p:cTn id="17" dur="2000"/>
                                        <p:tgtEl>
                                          <p:spTgt spid="14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57"/>
                                        </p:tgtEl>
                                        <p:attrNameLst>
                                          <p:attrName>style.visibility</p:attrName>
                                        </p:attrNameLst>
                                      </p:cBhvr>
                                      <p:to>
                                        <p:strVal val="visible"/>
                                      </p:to>
                                    </p:set>
                                    <p:animEffect transition="in" filter="circle(in)">
                                      <p:cBhvr>
                                        <p:cTn id="22" dur="2000"/>
                                        <p:tgtEl>
                                          <p:spTgt spid="15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48"/>
                                        </p:tgtEl>
                                        <p:attrNameLst>
                                          <p:attrName>style.visibility</p:attrName>
                                        </p:attrNameLst>
                                      </p:cBhvr>
                                      <p:to>
                                        <p:strVal val="visible"/>
                                      </p:to>
                                    </p:set>
                                    <p:animEffect transition="in" filter="circle(in)">
                                      <p:cBhvr>
                                        <p:cTn id="37" dur="2000"/>
                                        <p:tgtEl>
                                          <p:spTgt spid="14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45"/>
                                        </p:tgtEl>
                                        <p:attrNameLst>
                                          <p:attrName>style.visibility</p:attrName>
                                        </p:attrNameLst>
                                      </p:cBhvr>
                                      <p:to>
                                        <p:strVal val="visible"/>
                                      </p:to>
                                    </p:set>
                                    <p:animEffect transition="in" filter="barn(inVertical)">
                                      <p:cBhvr>
                                        <p:cTn id="42" dur="500"/>
                                        <p:tgtEl>
                                          <p:spTgt spid="145"/>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55"/>
                                        </p:tgtEl>
                                        <p:attrNameLst>
                                          <p:attrName>style.visibility</p:attrName>
                                        </p:attrNameLst>
                                      </p:cBhvr>
                                      <p:to>
                                        <p:strVal val="visible"/>
                                      </p:to>
                                    </p:set>
                                    <p:animEffect transition="in" filter="circle(in)">
                                      <p:cBhvr>
                                        <p:cTn id="47" dur="2000"/>
                                        <p:tgtEl>
                                          <p:spTgt spid="15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52"/>
                                        </p:tgtEl>
                                        <p:attrNameLst>
                                          <p:attrName>style.visibility</p:attrName>
                                        </p:attrNameLst>
                                      </p:cBhvr>
                                      <p:to>
                                        <p:strVal val="visible"/>
                                      </p:to>
                                    </p:set>
                                    <p:animEffect transition="in" filter="wipe(up)">
                                      <p:cBhvr>
                                        <p:cTn id="52" dur="500"/>
                                        <p:tgtEl>
                                          <p:spTgt spid="152"/>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158"/>
                                        </p:tgtEl>
                                        <p:attrNameLst>
                                          <p:attrName>style.visibility</p:attrName>
                                        </p:attrNameLst>
                                      </p:cBhvr>
                                      <p:to>
                                        <p:strVal val="visible"/>
                                      </p:to>
                                    </p:set>
                                    <p:animEffect transition="in" filter="circle(in)">
                                      <p:cBhvr>
                                        <p:cTn id="57" dur="2000"/>
                                        <p:tgtEl>
                                          <p:spTgt spid="158"/>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61"/>
                                        </p:tgtEl>
                                        <p:attrNameLst>
                                          <p:attrName>style.visibility</p:attrName>
                                        </p:attrNameLst>
                                      </p:cBhvr>
                                      <p:to>
                                        <p:strVal val="visible"/>
                                      </p:to>
                                    </p:set>
                                    <p:animEffect transition="in" filter="barn(inVertical)">
                                      <p:cBhvr>
                                        <p:cTn id="62" dur="500"/>
                                        <p:tgtEl>
                                          <p:spTgt spid="161"/>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163"/>
                                        </p:tgtEl>
                                        <p:attrNameLst>
                                          <p:attrName>style.visibility</p:attrName>
                                        </p:attrNameLst>
                                      </p:cBhvr>
                                      <p:to>
                                        <p:strVal val="visible"/>
                                      </p:to>
                                    </p:set>
                                    <p:animEffect transition="in" filter="circle(in)">
                                      <p:cBhvr>
                                        <p:cTn id="67" dur="2000"/>
                                        <p:tgtEl>
                                          <p:spTgt spid="16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166"/>
                                        </p:tgtEl>
                                        <p:attrNameLst>
                                          <p:attrName>style.visibility</p:attrName>
                                        </p:attrNameLst>
                                      </p:cBhvr>
                                      <p:to>
                                        <p:strVal val="visible"/>
                                      </p:to>
                                    </p:set>
                                    <p:animEffect transition="in" filter="wipe(down)">
                                      <p:cBhvr>
                                        <p:cTn id="72" dur="500"/>
                                        <p:tgtEl>
                                          <p:spTgt spid="166"/>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169"/>
                                        </p:tgtEl>
                                        <p:attrNameLst>
                                          <p:attrName>style.visibility</p:attrName>
                                        </p:attrNameLst>
                                      </p:cBhvr>
                                      <p:to>
                                        <p:strVal val="visible"/>
                                      </p:to>
                                    </p:set>
                                    <p:animEffect transition="in" filter="circle(in)">
                                      <p:cBhvr>
                                        <p:cTn id="77" dur="2000"/>
                                        <p:tgtEl>
                                          <p:spTgt spid="169"/>
                                        </p:tgtEl>
                                      </p:cBhvr>
                                    </p:animEffect>
                                  </p:childTnLst>
                                </p:cTn>
                              </p:par>
                              <p:par>
                                <p:cTn id="78" presetID="6" presetClass="entr" presetSubtype="16" fill="hold" nodeType="withEffect">
                                  <p:stCondLst>
                                    <p:cond delay="0"/>
                                  </p:stCondLst>
                                  <p:childTnLst>
                                    <p:set>
                                      <p:cBhvr>
                                        <p:cTn id="79" dur="1" fill="hold">
                                          <p:stCondLst>
                                            <p:cond delay="0"/>
                                          </p:stCondLst>
                                        </p:cTn>
                                        <p:tgtEl>
                                          <p:spTgt spid="170"/>
                                        </p:tgtEl>
                                        <p:attrNameLst>
                                          <p:attrName>style.visibility</p:attrName>
                                        </p:attrNameLst>
                                      </p:cBhvr>
                                      <p:to>
                                        <p:strVal val="visible"/>
                                      </p:to>
                                    </p:set>
                                    <p:animEffect transition="in" filter="circle(in)">
                                      <p:cBhvr>
                                        <p:cTn id="80" dur="2000"/>
                                        <p:tgtEl>
                                          <p:spTgt spid="170"/>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nodeType="clickEffect">
                                  <p:stCondLst>
                                    <p:cond delay="0"/>
                                  </p:stCondLst>
                                  <p:childTnLst>
                                    <p:set>
                                      <p:cBhvr>
                                        <p:cTn id="84" dur="1" fill="hold">
                                          <p:stCondLst>
                                            <p:cond delay="0"/>
                                          </p:stCondLst>
                                        </p:cTn>
                                        <p:tgtEl>
                                          <p:spTgt spid="171"/>
                                        </p:tgtEl>
                                        <p:attrNameLst>
                                          <p:attrName>style.visibility</p:attrName>
                                        </p:attrNameLst>
                                      </p:cBhvr>
                                      <p:to>
                                        <p:strVal val="visible"/>
                                      </p:to>
                                    </p:set>
                                    <p:animEffect transition="in" filter="wipe(down)">
                                      <p:cBhvr>
                                        <p:cTn id="85"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4" name="Object 33"/>
          <p:cNvGraphicFramePr>
            <a:graphicFrameLocks noChangeAspect="1"/>
          </p:cNvGraphicFramePr>
          <p:nvPr>
            <p:extLst>
              <p:ext uri="{D42A27DB-BD31-4B8C-83A1-F6EECF244321}">
                <p14:modId xmlns:p14="http://schemas.microsoft.com/office/powerpoint/2010/main" val="1666196393"/>
              </p:ext>
            </p:extLst>
          </p:nvPr>
        </p:nvGraphicFramePr>
        <p:xfrm>
          <a:off x="7968209" y="2938826"/>
          <a:ext cx="2111375" cy="2346325"/>
        </p:xfrm>
        <a:graphic>
          <a:graphicData uri="http://schemas.openxmlformats.org/presentationml/2006/ole">
            <mc:AlternateContent xmlns:mc="http://schemas.openxmlformats.org/markup-compatibility/2006">
              <mc:Choice xmlns:v="urn:schemas-microsoft-com:vml" Requires="v">
                <p:oleObj spid="_x0000_s30028" name="Equation" r:id="rId4" imgW="1041120" imgH="1155600" progId="Equation.DSMT4">
                  <p:embed/>
                </p:oleObj>
              </mc:Choice>
              <mc:Fallback>
                <p:oleObj name="Equation" r:id="rId4" imgW="1041120" imgH="1155600" progId="Equation.DSMT4">
                  <p:embed/>
                  <p:pic>
                    <p:nvPicPr>
                      <p:cNvPr id="34" name="Object 33"/>
                      <p:cNvPicPr/>
                      <p:nvPr/>
                    </p:nvPicPr>
                    <p:blipFill>
                      <a:blip r:embed="rId5"/>
                      <a:stretch>
                        <a:fillRect/>
                      </a:stretch>
                    </p:blipFill>
                    <p:spPr>
                      <a:xfrm>
                        <a:off x="7968209" y="2938826"/>
                        <a:ext cx="2111375" cy="2346325"/>
                      </a:xfrm>
                      <a:prstGeom prst="rect">
                        <a:avLst/>
                      </a:prstGeom>
                    </p:spPr>
                  </p:pic>
                </p:oleObj>
              </mc:Fallback>
            </mc:AlternateContent>
          </a:graphicData>
        </a:graphic>
      </p:graphicFrame>
      <p:grpSp>
        <p:nvGrpSpPr>
          <p:cNvPr id="35" name="Group 34"/>
          <p:cNvGrpSpPr/>
          <p:nvPr/>
        </p:nvGrpSpPr>
        <p:grpSpPr>
          <a:xfrm>
            <a:off x="8316165" y="5230760"/>
            <a:ext cx="773113" cy="1263005"/>
            <a:chOff x="3851920" y="5157192"/>
            <a:chExt cx="773113" cy="1263005"/>
          </a:xfrm>
        </p:grpSpPr>
        <p:graphicFrame>
          <p:nvGraphicFramePr>
            <p:cNvPr id="36" name="Object 35"/>
            <p:cNvGraphicFramePr>
              <a:graphicFrameLocks noChangeAspect="1"/>
            </p:cNvGraphicFramePr>
            <p:nvPr>
              <p:extLst/>
            </p:nvPr>
          </p:nvGraphicFramePr>
          <p:xfrm>
            <a:off x="3851920" y="5877272"/>
            <a:ext cx="773113" cy="542925"/>
          </p:xfrm>
          <a:graphic>
            <a:graphicData uri="http://schemas.openxmlformats.org/presentationml/2006/ole">
              <mc:AlternateContent xmlns:mc="http://schemas.openxmlformats.org/markup-compatibility/2006">
                <mc:Choice xmlns:v="urn:schemas-microsoft-com:vml" Requires="v">
                  <p:oleObj spid="_x0000_s30029" name="Equation" r:id="rId6" imgW="380880" imgH="266400" progId="Equation.DSMT4">
                    <p:embed/>
                  </p:oleObj>
                </mc:Choice>
                <mc:Fallback>
                  <p:oleObj name="Equation" r:id="rId6" imgW="380880" imgH="266400" progId="Equation.DSMT4">
                    <p:embed/>
                    <p:pic>
                      <p:nvPicPr>
                        <p:cNvPr id="36" name="Object 35"/>
                        <p:cNvPicPr/>
                        <p:nvPr/>
                      </p:nvPicPr>
                      <p:blipFill>
                        <a:blip r:embed="rId7"/>
                        <a:stretch>
                          <a:fillRect/>
                        </a:stretch>
                      </p:blipFill>
                      <p:spPr>
                        <a:xfrm>
                          <a:off x="3851920" y="5877272"/>
                          <a:ext cx="773113" cy="542925"/>
                        </a:xfrm>
                        <a:prstGeom prst="rect">
                          <a:avLst/>
                        </a:prstGeom>
                      </p:spPr>
                    </p:pic>
                  </p:oleObj>
                </mc:Fallback>
              </mc:AlternateContent>
            </a:graphicData>
          </a:graphic>
        </p:graphicFrame>
        <p:cxnSp>
          <p:nvCxnSpPr>
            <p:cNvPr id="37" name="Straight Arrow Connector 36"/>
            <p:cNvCxnSpPr/>
            <p:nvPr/>
          </p:nvCxnSpPr>
          <p:spPr>
            <a:xfrm>
              <a:off x="4211960" y="5157192"/>
              <a:ext cx="0" cy="7369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9396285" y="5230760"/>
            <a:ext cx="747713" cy="1327393"/>
            <a:chOff x="4932040" y="5157192"/>
            <a:chExt cx="747713" cy="1327393"/>
          </a:xfrm>
        </p:grpSpPr>
        <p:graphicFrame>
          <p:nvGraphicFramePr>
            <p:cNvPr id="39" name="Object 38"/>
            <p:cNvGraphicFramePr>
              <a:graphicFrameLocks noChangeAspect="1"/>
            </p:cNvGraphicFramePr>
            <p:nvPr>
              <p:extLst/>
            </p:nvPr>
          </p:nvGraphicFramePr>
          <p:xfrm>
            <a:off x="4932040" y="5941660"/>
            <a:ext cx="747713" cy="542925"/>
          </p:xfrm>
          <a:graphic>
            <a:graphicData uri="http://schemas.openxmlformats.org/presentationml/2006/ole">
              <mc:AlternateContent xmlns:mc="http://schemas.openxmlformats.org/markup-compatibility/2006">
                <mc:Choice xmlns:v="urn:schemas-microsoft-com:vml" Requires="v">
                  <p:oleObj spid="_x0000_s30030" name="Equation" r:id="rId8" imgW="368280" imgH="266400" progId="Equation.DSMT4">
                    <p:embed/>
                  </p:oleObj>
                </mc:Choice>
                <mc:Fallback>
                  <p:oleObj name="Equation" r:id="rId8" imgW="368280" imgH="266400" progId="Equation.DSMT4">
                    <p:embed/>
                    <p:pic>
                      <p:nvPicPr>
                        <p:cNvPr id="39" name="Object 38"/>
                        <p:cNvPicPr/>
                        <p:nvPr/>
                      </p:nvPicPr>
                      <p:blipFill>
                        <a:blip r:embed="rId9"/>
                        <a:stretch>
                          <a:fillRect/>
                        </a:stretch>
                      </p:blipFill>
                      <p:spPr>
                        <a:xfrm>
                          <a:off x="4932040" y="5941660"/>
                          <a:ext cx="747713" cy="542925"/>
                        </a:xfrm>
                        <a:prstGeom prst="rect">
                          <a:avLst/>
                        </a:prstGeom>
                      </p:spPr>
                    </p:pic>
                  </p:oleObj>
                </mc:Fallback>
              </mc:AlternateContent>
            </a:graphicData>
          </a:graphic>
        </p:graphicFrame>
        <p:cxnSp>
          <p:nvCxnSpPr>
            <p:cNvPr id="40" name="Straight Arrow Connector 39"/>
            <p:cNvCxnSpPr/>
            <p:nvPr/>
          </p:nvCxnSpPr>
          <p:spPr>
            <a:xfrm>
              <a:off x="5292080" y="5157192"/>
              <a:ext cx="0" cy="7369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9089997" y="5253533"/>
            <a:ext cx="282575" cy="1172093"/>
            <a:chOff x="4625752" y="5179965"/>
            <a:chExt cx="282575" cy="1172093"/>
          </a:xfrm>
        </p:grpSpPr>
        <p:graphicFrame>
          <p:nvGraphicFramePr>
            <p:cNvPr id="42" name="Object 41"/>
            <p:cNvGraphicFramePr>
              <a:graphicFrameLocks noChangeAspect="1"/>
            </p:cNvGraphicFramePr>
            <p:nvPr>
              <p:extLst/>
            </p:nvPr>
          </p:nvGraphicFramePr>
          <p:xfrm>
            <a:off x="4625752" y="6093296"/>
            <a:ext cx="282575" cy="258762"/>
          </p:xfrm>
          <a:graphic>
            <a:graphicData uri="http://schemas.openxmlformats.org/presentationml/2006/ole">
              <mc:AlternateContent xmlns:mc="http://schemas.openxmlformats.org/markup-compatibility/2006">
                <mc:Choice xmlns:v="urn:schemas-microsoft-com:vml" Requires="v">
                  <p:oleObj spid="_x0000_s30031" name="Equation" r:id="rId10" imgW="139680" imgH="126720" progId="Equation.DSMT4">
                    <p:embed/>
                  </p:oleObj>
                </mc:Choice>
                <mc:Fallback>
                  <p:oleObj name="Equation" r:id="rId10" imgW="139680" imgH="126720" progId="Equation.DSMT4">
                    <p:embed/>
                    <p:pic>
                      <p:nvPicPr>
                        <p:cNvPr id="42" name="Object 41"/>
                        <p:cNvPicPr/>
                        <p:nvPr/>
                      </p:nvPicPr>
                      <p:blipFill>
                        <a:blip r:embed="rId11"/>
                        <a:stretch>
                          <a:fillRect/>
                        </a:stretch>
                      </p:blipFill>
                      <p:spPr>
                        <a:xfrm>
                          <a:off x="4625752" y="6093296"/>
                          <a:ext cx="282575" cy="258762"/>
                        </a:xfrm>
                        <a:prstGeom prst="rect">
                          <a:avLst/>
                        </a:prstGeom>
                      </p:spPr>
                    </p:pic>
                  </p:oleObj>
                </mc:Fallback>
              </mc:AlternateContent>
            </a:graphicData>
          </a:graphic>
        </p:graphicFrame>
        <p:cxnSp>
          <p:nvCxnSpPr>
            <p:cNvPr id="43" name="Straight Arrow Connector 42"/>
            <p:cNvCxnSpPr/>
            <p:nvPr/>
          </p:nvCxnSpPr>
          <p:spPr>
            <a:xfrm>
              <a:off x="4740730" y="5179965"/>
              <a:ext cx="0" cy="7369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1559496" y="1439121"/>
            <a:ext cx="9108504" cy="1569660"/>
            <a:chOff x="35496" y="941819"/>
            <a:chExt cx="9108504" cy="1569660"/>
          </a:xfrm>
        </p:grpSpPr>
        <p:sp>
          <p:nvSpPr>
            <p:cNvPr id="50" name="TextBox 49"/>
            <p:cNvSpPr txBox="1"/>
            <p:nvPr/>
          </p:nvSpPr>
          <p:spPr>
            <a:xfrm>
              <a:off x="35496" y="941819"/>
              <a:ext cx="9108504" cy="1569660"/>
            </a:xfrm>
            <a:prstGeom prst="rect">
              <a:avLst/>
            </a:prstGeom>
            <a:noFill/>
          </p:spPr>
          <p:txBody>
            <a:bodyPr wrap="square" rtlCol="0">
              <a:spAutoFit/>
            </a:bodyPr>
            <a:lstStyle/>
            <a:p>
              <a:pPr algn="just"/>
              <a:r>
                <a:rPr lang="en-US" sz="2400" i="1">
                  <a:solidFill>
                    <a:srgbClr val="C00000"/>
                  </a:solidFill>
                  <a:latin typeface="Times New Roman" pitchFamily="18" charset="0"/>
                  <a:cs typeface="Times New Roman" pitchFamily="18" charset="0"/>
                </a:rPr>
                <a:t>* Khi </a:t>
              </a:r>
              <a:r>
                <a:rPr lang="en-US" sz="2400" i="1" dirty="0" err="1">
                  <a:solidFill>
                    <a:srgbClr val="C00000"/>
                  </a:solidFill>
                  <a:latin typeface="Times New Roman" pitchFamily="18" charset="0"/>
                  <a:cs typeface="Times New Roman" pitchFamily="18" charset="0"/>
                </a:rPr>
                <a:t>tính</a:t>
              </a:r>
              <a:r>
                <a:rPr lang="en-US" sz="2400" i="1" dirty="0">
                  <a:solidFill>
                    <a:srgbClr val="C00000"/>
                  </a:solidFill>
                  <a:latin typeface="Times New Roman" pitchFamily="18" charset="0"/>
                  <a:cs typeface="Times New Roman" pitchFamily="18" charset="0"/>
                </a:rPr>
                <a:t> </a:t>
              </a:r>
              <a:r>
                <a:rPr lang="en-US" sz="2400" i="1" dirty="0" err="1">
                  <a:solidFill>
                    <a:srgbClr val="C00000"/>
                  </a:solidFill>
                  <a:latin typeface="Times New Roman" pitchFamily="18" charset="0"/>
                  <a:cs typeface="Times New Roman" pitchFamily="18" charset="0"/>
                </a:rPr>
                <a:t>ứng</a:t>
              </a:r>
              <a:r>
                <a:rPr lang="en-US" sz="2400" i="1" dirty="0">
                  <a:solidFill>
                    <a:srgbClr val="C00000"/>
                  </a:solidFill>
                  <a:latin typeface="Times New Roman" pitchFamily="18" charset="0"/>
                  <a:cs typeface="Times New Roman" pitchFamily="18" charset="0"/>
                </a:rPr>
                <a:t> </a:t>
              </a:r>
              <a:r>
                <a:rPr lang="en-US" sz="2400" i="1" dirty="0" err="1">
                  <a:solidFill>
                    <a:srgbClr val="C00000"/>
                  </a:solidFill>
                  <a:latin typeface="Times New Roman" pitchFamily="18" charset="0"/>
                  <a:cs typeface="Times New Roman" pitchFamily="18" charset="0"/>
                </a:rPr>
                <a:t>suất</a:t>
              </a:r>
              <a:r>
                <a:rPr lang="en-US" sz="2400" i="1" dirty="0">
                  <a:solidFill>
                    <a:srgbClr val="C00000"/>
                  </a:solidFill>
                  <a:latin typeface="Times New Roman" pitchFamily="18" charset="0"/>
                  <a:cs typeface="Times New Roman" pitchFamily="18" charset="0"/>
                </a:rPr>
                <a:t> </a:t>
              </a:r>
              <a:r>
                <a:rPr lang="en-US" sz="2400" i="1" dirty="0" err="1">
                  <a:solidFill>
                    <a:srgbClr val="C00000"/>
                  </a:solidFill>
                  <a:latin typeface="Times New Roman" pitchFamily="18" charset="0"/>
                  <a:cs typeface="Times New Roman" pitchFamily="18" charset="0"/>
                </a:rPr>
                <a:t>tiếp</a:t>
              </a:r>
              <a:r>
                <a:rPr lang="en-US" sz="2400" i="1" dirty="0">
                  <a:solidFill>
                    <a:srgbClr val="C00000"/>
                  </a:solidFill>
                  <a:latin typeface="Times New Roman" pitchFamily="18" charset="0"/>
                  <a:cs typeface="Times New Roman" pitchFamily="18" charset="0"/>
                </a:rPr>
                <a:t> </a:t>
              </a:r>
              <a:r>
                <a:rPr lang="en-US" sz="2400" i="1" dirty="0" err="1">
                  <a:solidFill>
                    <a:srgbClr val="C00000"/>
                  </a:solidFill>
                  <a:latin typeface="Times New Roman" pitchFamily="18" charset="0"/>
                  <a:cs typeface="Times New Roman" pitchFamily="18" charset="0"/>
                </a:rPr>
                <a:t>tại</a:t>
              </a:r>
              <a:r>
                <a:rPr lang="en-US" sz="2400" i="1" dirty="0">
                  <a:solidFill>
                    <a:srgbClr val="C00000"/>
                  </a:solidFill>
                  <a:latin typeface="Times New Roman" pitchFamily="18" charset="0"/>
                  <a:cs typeface="Times New Roman" pitchFamily="18" charset="0"/>
                </a:rPr>
                <a:t> </a:t>
              </a:r>
              <a:r>
                <a:rPr lang="en-US" sz="2400" i="1" dirty="0" err="1">
                  <a:solidFill>
                    <a:srgbClr val="C00000"/>
                  </a:solidFill>
                  <a:latin typeface="Times New Roman" pitchFamily="18" charset="0"/>
                  <a:cs typeface="Times New Roman" pitchFamily="18" charset="0"/>
                </a:rPr>
                <a:t>điểm</a:t>
              </a:r>
              <a:r>
                <a:rPr lang="en-US" sz="2400" i="1" dirty="0">
                  <a:solidFill>
                    <a:srgbClr val="C00000"/>
                  </a:solidFill>
                  <a:latin typeface="Times New Roman" pitchFamily="18" charset="0"/>
                  <a:cs typeface="Times New Roman" pitchFamily="18" charset="0"/>
                </a:rPr>
                <a:t> </a:t>
              </a:r>
              <a:r>
                <a:rPr lang="en-US" sz="2400" i="1" dirty="0" err="1">
                  <a:solidFill>
                    <a:srgbClr val="C00000"/>
                  </a:solidFill>
                  <a:latin typeface="Times New Roman" pitchFamily="18" charset="0"/>
                  <a:cs typeface="Times New Roman" pitchFamily="18" charset="0"/>
                </a:rPr>
                <a:t>nào</a:t>
              </a:r>
              <a:r>
                <a:rPr lang="en-US" sz="2400" i="1" dirty="0">
                  <a:solidFill>
                    <a:srgbClr val="C00000"/>
                  </a:solidFill>
                  <a:latin typeface="Times New Roman" pitchFamily="18" charset="0"/>
                  <a:cs typeface="Times New Roman" pitchFamily="18" charset="0"/>
                </a:rPr>
                <a:t>, </a:t>
              </a:r>
              <a:r>
                <a:rPr lang="en-US" sz="2400" i="1">
                  <a:solidFill>
                    <a:srgbClr val="C00000"/>
                  </a:solidFill>
                  <a:latin typeface="Times New Roman" pitchFamily="18" charset="0"/>
                  <a:cs typeface="Times New Roman" pitchFamily="18" charset="0"/>
                </a:rPr>
                <a:t>ta </a:t>
              </a:r>
              <a:r>
                <a:rPr lang="vi-VN" sz="2400" i="1">
                  <a:solidFill>
                    <a:srgbClr val="C00000"/>
                  </a:solidFill>
                  <a:latin typeface="Times New Roman" pitchFamily="18" charset="0"/>
                  <a:cs typeface="Times New Roman" pitchFamily="18" charset="0"/>
                </a:rPr>
                <a:t>vẽ</a:t>
              </a:r>
              <a:r>
                <a:rPr lang="en-US" sz="2400" i="1">
                  <a:solidFill>
                    <a:srgbClr val="C00000"/>
                  </a:solidFill>
                  <a:latin typeface="Times New Roman" pitchFamily="18" charset="0"/>
                  <a:cs typeface="Times New Roman" pitchFamily="18" charset="0"/>
                </a:rPr>
                <a:t> </a:t>
              </a:r>
              <a:r>
                <a:rPr lang="en-US" sz="2400" i="1" dirty="0" err="1">
                  <a:solidFill>
                    <a:srgbClr val="C00000"/>
                  </a:solidFill>
                  <a:latin typeface="Times New Roman" pitchFamily="18" charset="0"/>
                  <a:cs typeface="Times New Roman" pitchFamily="18" charset="0"/>
                </a:rPr>
                <a:t>đường</a:t>
              </a:r>
              <a:r>
                <a:rPr lang="en-US" sz="2400" i="1" dirty="0">
                  <a:solidFill>
                    <a:srgbClr val="C00000"/>
                  </a:solidFill>
                  <a:latin typeface="Times New Roman" pitchFamily="18" charset="0"/>
                  <a:cs typeface="Times New Roman" pitchFamily="18" charset="0"/>
                </a:rPr>
                <a:t> </a:t>
              </a:r>
              <a:r>
                <a:rPr lang="en-US" sz="2400" i="1" dirty="0" err="1">
                  <a:solidFill>
                    <a:srgbClr val="C00000"/>
                  </a:solidFill>
                  <a:latin typeface="Times New Roman" pitchFamily="18" charset="0"/>
                  <a:cs typeface="Times New Roman" pitchFamily="18" charset="0"/>
                </a:rPr>
                <a:t>cắt</a:t>
              </a:r>
              <a:r>
                <a:rPr lang="en-US" sz="2400" i="1" dirty="0">
                  <a:solidFill>
                    <a:srgbClr val="C00000"/>
                  </a:solidFill>
                  <a:latin typeface="Times New Roman" pitchFamily="18" charset="0"/>
                  <a:cs typeface="Times New Roman" pitchFamily="18" charset="0"/>
                </a:rPr>
                <a:t> // x </a:t>
              </a:r>
              <a:r>
                <a:rPr lang="en-US" sz="2400" i="1" dirty="0" err="1">
                  <a:solidFill>
                    <a:srgbClr val="C00000"/>
                  </a:solidFill>
                  <a:latin typeface="Times New Roman" pitchFamily="18" charset="0"/>
                  <a:cs typeface="Times New Roman" pitchFamily="18" charset="0"/>
                </a:rPr>
                <a:t>tại</a:t>
              </a:r>
              <a:r>
                <a:rPr lang="en-US" sz="2400" i="1" dirty="0">
                  <a:solidFill>
                    <a:srgbClr val="C00000"/>
                  </a:solidFill>
                  <a:latin typeface="Times New Roman" pitchFamily="18" charset="0"/>
                  <a:cs typeface="Times New Roman" pitchFamily="18" charset="0"/>
                </a:rPr>
                <a:t> </a:t>
              </a:r>
              <a:r>
                <a:rPr lang="en-US" sz="2400" i="1" err="1">
                  <a:solidFill>
                    <a:srgbClr val="C00000"/>
                  </a:solidFill>
                  <a:latin typeface="Times New Roman" pitchFamily="18" charset="0"/>
                  <a:cs typeface="Times New Roman" pitchFamily="18" charset="0"/>
                </a:rPr>
                <a:t>điểm</a:t>
              </a:r>
              <a:r>
                <a:rPr lang="en-US" sz="2400" i="1">
                  <a:solidFill>
                    <a:srgbClr val="C00000"/>
                  </a:solidFill>
                  <a:latin typeface="Times New Roman" pitchFamily="18" charset="0"/>
                  <a:cs typeface="Times New Roman" pitchFamily="18" charset="0"/>
                </a:rPr>
                <a:t> đ</a:t>
              </a:r>
              <a:r>
                <a:rPr lang="vi-VN" sz="2400" i="1">
                  <a:solidFill>
                    <a:srgbClr val="C00000"/>
                  </a:solidFill>
                  <a:latin typeface="Times New Roman" pitchFamily="18" charset="0"/>
                  <a:cs typeface="Times New Roman" pitchFamily="18" charset="0"/>
                </a:rPr>
                <a:t>ó</a:t>
              </a:r>
              <a:r>
                <a:rPr lang="en-US" sz="2400" i="1">
                  <a:solidFill>
                    <a:srgbClr val="C00000"/>
                  </a:solidFill>
                  <a:latin typeface="Times New Roman" pitchFamily="18" charset="0"/>
                  <a:cs typeface="Times New Roman" pitchFamily="18" charset="0"/>
                </a:rPr>
                <a:t>. </a:t>
              </a:r>
              <a:r>
                <a:rPr lang="en-US" sz="2400" i="1" dirty="0" err="1">
                  <a:solidFill>
                    <a:srgbClr val="C00000"/>
                  </a:solidFill>
                  <a:latin typeface="Times New Roman" pitchFamily="18" charset="0"/>
                  <a:cs typeface="Times New Roman" pitchFamily="18" charset="0"/>
                </a:rPr>
                <a:t>Đường</a:t>
              </a:r>
              <a:r>
                <a:rPr lang="en-US" sz="2400" i="1" dirty="0">
                  <a:solidFill>
                    <a:srgbClr val="C00000"/>
                  </a:solidFill>
                  <a:latin typeface="Times New Roman" pitchFamily="18" charset="0"/>
                  <a:cs typeface="Times New Roman" pitchFamily="18" charset="0"/>
                </a:rPr>
                <a:t> </a:t>
              </a:r>
              <a:r>
                <a:rPr lang="en-US" sz="2400" i="1" dirty="0" err="1">
                  <a:solidFill>
                    <a:srgbClr val="C00000"/>
                  </a:solidFill>
                  <a:latin typeface="Times New Roman" pitchFamily="18" charset="0"/>
                  <a:cs typeface="Times New Roman" pitchFamily="18" charset="0"/>
                </a:rPr>
                <a:t>cắt</a:t>
              </a:r>
              <a:r>
                <a:rPr lang="en-US" sz="2400" i="1" dirty="0">
                  <a:solidFill>
                    <a:srgbClr val="C00000"/>
                  </a:solidFill>
                  <a:latin typeface="Times New Roman" pitchFamily="18" charset="0"/>
                  <a:cs typeface="Times New Roman" pitchFamily="18" charset="0"/>
                </a:rPr>
                <a:t> </a:t>
              </a:r>
              <a:r>
                <a:rPr lang="en-US" sz="2400" i="1" dirty="0" err="1">
                  <a:solidFill>
                    <a:srgbClr val="C00000"/>
                  </a:solidFill>
                  <a:latin typeface="Times New Roman" pitchFamily="18" charset="0"/>
                  <a:cs typeface="Times New Roman" pitchFamily="18" charset="0"/>
                </a:rPr>
                <a:t>này</a:t>
              </a:r>
              <a:r>
                <a:rPr lang="en-US" sz="2400" i="1" dirty="0">
                  <a:solidFill>
                    <a:srgbClr val="C00000"/>
                  </a:solidFill>
                  <a:latin typeface="Times New Roman" pitchFamily="18" charset="0"/>
                  <a:cs typeface="Times New Roman" pitchFamily="18" charset="0"/>
                </a:rPr>
                <a:t> </a:t>
              </a:r>
              <a:r>
                <a:rPr lang="en-US" sz="2400" i="1" dirty="0" err="1">
                  <a:solidFill>
                    <a:srgbClr val="C00000"/>
                  </a:solidFill>
                  <a:latin typeface="Times New Roman" pitchFamily="18" charset="0"/>
                  <a:cs typeface="Times New Roman" pitchFamily="18" charset="0"/>
                </a:rPr>
                <a:t>phân</a:t>
              </a:r>
              <a:r>
                <a:rPr lang="en-US" sz="2400" i="1" dirty="0">
                  <a:solidFill>
                    <a:srgbClr val="C00000"/>
                  </a:solidFill>
                  <a:latin typeface="Times New Roman" pitchFamily="18" charset="0"/>
                  <a:cs typeface="Times New Roman" pitchFamily="18" charset="0"/>
                </a:rPr>
                <a:t> chia </a:t>
              </a:r>
              <a:r>
                <a:rPr lang="en-US" sz="2400" i="1" dirty="0" err="1">
                  <a:solidFill>
                    <a:srgbClr val="C00000"/>
                  </a:solidFill>
                  <a:latin typeface="Times New Roman" pitchFamily="18" charset="0"/>
                  <a:cs typeface="Times New Roman" pitchFamily="18" charset="0"/>
                </a:rPr>
                <a:t>mcn</a:t>
              </a:r>
              <a:r>
                <a:rPr lang="en-US" sz="2400" i="1" dirty="0">
                  <a:solidFill>
                    <a:srgbClr val="C00000"/>
                  </a:solidFill>
                  <a:latin typeface="Times New Roman" pitchFamily="18" charset="0"/>
                  <a:cs typeface="Times New Roman" pitchFamily="18" charset="0"/>
                </a:rPr>
                <a:t> </a:t>
              </a:r>
              <a:r>
                <a:rPr lang="en-US" sz="2400" i="1" dirty="0" err="1">
                  <a:solidFill>
                    <a:srgbClr val="C00000"/>
                  </a:solidFill>
                  <a:latin typeface="Times New Roman" pitchFamily="18" charset="0"/>
                  <a:cs typeface="Times New Roman" pitchFamily="18" charset="0"/>
                </a:rPr>
                <a:t>thành</a:t>
              </a:r>
              <a:r>
                <a:rPr lang="en-US" sz="2400" i="1" dirty="0">
                  <a:solidFill>
                    <a:srgbClr val="C00000"/>
                  </a:solidFill>
                  <a:latin typeface="Times New Roman" pitchFamily="18" charset="0"/>
                  <a:cs typeface="Times New Roman" pitchFamily="18" charset="0"/>
                </a:rPr>
                <a:t> 2 </a:t>
              </a:r>
              <a:r>
                <a:rPr lang="en-US" sz="2400" i="1" dirty="0" err="1">
                  <a:solidFill>
                    <a:srgbClr val="C00000"/>
                  </a:solidFill>
                  <a:latin typeface="Times New Roman" pitchFamily="18" charset="0"/>
                  <a:cs typeface="Times New Roman" pitchFamily="18" charset="0"/>
                </a:rPr>
                <a:t>phần</a:t>
              </a:r>
              <a:r>
                <a:rPr lang="en-US" sz="2400" i="1">
                  <a:solidFill>
                    <a:srgbClr val="C00000"/>
                  </a:solidFill>
                  <a:latin typeface="Times New Roman" pitchFamily="18" charset="0"/>
                  <a:cs typeface="Times New Roman" pitchFamily="18" charset="0"/>
                </a:rPr>
                <a:t>. </a:t>
              </a:r>
              <a:r>
                <a:rPr lang="vi-VN" sz="2400" i="1">
                  <a:solidFill>
                    <a:srgbClr val="C00000"/>
                  </a:solidFill>
                  <a:latin typeface="Times New Roman" pitchFamily="18" charset="0"/>
                  <a:cs typeface="Times New Roman" pitchFamily="18" charset="0"/>
                </a:rPr>
                <a:t>Trị tuyệt đối m</a:t>
              </a:r>
              <a:r>
                <a:rPr lang="en-US" sz="2400" i="1">
                  <a:solidFill>
                    <a:srgbClr val="C00000"/>
                  </a:solidFill>
                  <a:latin typeface="Times New Roman" pitchFamily="18" charset="0"/>
                  <a:cs typeface="Times New Roman" pitchFamily="18" charset="0"/>
                </a:rPr>
                <a:t>ômen </a:t>
              </a:r>
              <a:r>
                <a:rPr lang="en-US" sz="2400" i="1" err="1">
                  <a:solidFill>
                    <a:srgbClr val="C00000"/>
                  </a:solidFill>
                  <a:latin typeface="Times New Roman" pitchFamily="18" charset="0"/>
                  <a:cs typeface="Times New Roman" pitchFamily="18" charset="0"/>
                </a:rPr>
                <a:t>tĩnh</a:t>
              </a:r>
              <a:r>
                <a:rPr lang="en-US" sz="2400" i="1">
                  <a:solidFill>
                    <a:srgbClr val="C00000"/>
                  </a:solidFill>
                  <a:latin typeface="Times New Roman" pitchFamily="18" charset="0"/>
                  <a:cs typeface="Times New Roman" pitchFamily="18" charset="0"/>
                </a:rPr>
                <a:t>        </a:t>
              </a:r>
            </a:p>
            <a:p>
              <a:pPr algn="just"/>
              <a:r>
                <a:rPr lang="en-US" sz="2400" i="1">
                  <a:solidFill>
                    <a:srgbClr val="C00000"/>
                  </a:solidFill>
                  <a:latin typeface="Times New Roman" pitchFamily="18" charset="0"/>
                  <a:cs typeface="Times New Roman" pitchFamily="18" charset="0"/>
                </a:rPr>
                <a:t>       đối với trục x tính </a:t>
              </a:r>
              <a:r>
                <a:rPr lang="en-US" sz="2400" i="1" dirty="0" err="1">
                  <a:solidFill>
                    <a:srgbClr val="C00000"/>
                  </a:solidFill>
                  <a:latin typeface="Times New Roman" pitchFamily="18" charset="0"/>
                  <a:cs typeface="Times New Roman" pitchFamily="18" charset="0"/>
                </a:rPr>
                <a:t>cho</a:t>
              </a:r>
              <a:r>
                <a:rPr lang="en-US" sz="2400" i="1" dirty="0">
                  <a:solidFill>
                    <a:srgbClr val="C00000"/>
                  </a:solidFill>
                  <a:latin typeface="Times New Roman" pitchFamily="18" charset="0"/>
                  <a:cs typeface="Times New Roman" pitchFamily="18" charset="0"/>
                </a:rPr>
                <a:t> </a:t>
              </a:r>
              <a:r>
                <a:rPr lang="en-US" sz="2400" i="1" dirty="0" err="1">
                  <a:solidFill>
                    <a:srgbClr val="C00000"/>
                  </a:solidFill>
                  <a:latin typeface="Times New Roman" pitchFamily="18" charset="0"/>
                  <a:cs typeface="Times New Roman" pitchFamily="18" charset="0"/>
                </a:rPr>
                <a:t>phần</a:t>
              </a:r>
              <a:r>
                <a:rPr lang="en-US" sz="2400" i="1" dirty="0">
                  <a:solidFill>
                    <a:srgbClr val="C00000"/>
                  </a:solidFill>
                  <a:latin typeface="Times New Roman" pitchFamily="18" charset="0"/>
                  <a:cs typeface="Times New Roman" pitchFamily="18" charset="0"/>
                </a:rPr>
                <a:t> </a:t>
              </a:r>
              <a:r>
                <a:rPr lang="en-US" sz="2400" i="1" dirty="0" err="1">
                  <a:solidFill>
                    <a:srgbClr val="C00000"/>
                  </a:solidFill>
                  <a:latin typeface="Times New Roman" pitchFamily="18" charset="0"/>
                  <a:cs typeface="Times New Roman" pitchFamily="18" charset="0"/>
                </a:rPr>
                <a:t>nào</a:t>
              </a:r>
              <a:r>
                <a:rPr lang="en-US" sz="2400" i="1" dirty="0">
                  <a:solidFill>
                    <a:srgbClr val="C00000"/>
                  </a:solidFill>
                  <a:latin typeface="Times New Roman" pitchFamily="18" charset="0"/>
                  <a:cs typeface="Times New Roman" pitchFamily="18" charset="0"/>
                </a:rPr>
                <a:t> </a:t>
              </a:r>
              <a:r>
                <a:rPr lang="en-US" sz="2400" i="1" dirty="0" err="1">
                  <a:solidFill>
                    <a:srgbClr val="C00000"/>
                  </a:solidFill>
                  <a:latin typeface="Times New Roman" pitchFamily="18" charset="0"/>
                  <a:cs typeface="Times New Roman" pitchFamily="18" charset="0"/>
                </a:rPr>
                <a:t>kết</a:t>
              </a:r>
              <a:r>
                <a:rPr lang="en-US" sz="2400" i="1" dirty="0">
                  <a:solidFill>
                    <a:srgbClr val="C00000"/>
                  </a:solidFill>
                  <a:latin typeface="Times New Roman" pitchFamily="18" charset="0"/>
                  <a:cs typeface="Times New Roman" pitchFamily="18" charset="0"/>
                </a:rPr>
                <a:t> quả </a:t>
              </a:r>
              <a:r>
                <a:rPr lang="en-US" sz="2400" i="1" dirty="0" err="1">
                  <a:solidFill>
                    <a:srgbClr val="C00000"/>
                  </a:solidFill>
                  <a:latin typeface="Times New Roman" pitchFamily="18" charset="0"/>
                  <a:cs typeface="Times New Roman" pitchFamily="18" charset="0"/>
                </a:rPr>
                <a:t>cũng</a:t>
              </a:r>
              <a:r>
                <a:rPr lang="en-US" sz="2400" i="1" dirty="0">
                  <a:solidFill>
                    <a:srgbClr val="C00000"/>
                  </a:solidFill>
                  <a:latin typeface="Times New Roman" pitchFamily="18" charset="0"/>
                  <a:cs typeface="Times New Roman" pitchFamily="18" charset="0"/>
                </a:rPr>
                <a:t> </a:t>
              </a:r>
              <a:r>
                <a:rPr lang="en-US" sz="2400" i="1" dirty="0" err="1">
                  <a:solidFill>
                    <a:srgbClr val="C00000"/>
                  </a:solidFill>
                  <a:latin typeface="Times New Roman" pitchFamily="18" charset="0"/>
                  <a:cs typeface="Times New Roman" pitchFamily="18" charset="0"/>
                </a:rPr>
                <a:t>như</a:t>
              </a:r>
              <a:r>
                <a:rPr lang="en-US" sz="2400" i="1" dirty="0">
                  <a:solidFill>
                    <a:srgbClr val="C00000"/>
                  </a:solidFill>
                  <a:latin typeface="Times New Roman" pitchFamily="18" charset="0"/>
                  <a:cs typeface="Times New Roman" pitchFamily="18" charset="0"/>
                </a:rPr>
                <a:t> </a:t>
              </a:r>
              <a:r>
                <a:rPr lang="en-US" sz="2400" i="1" dirty="0" err="1">
                  <a:solidFill>
                    <a:srgbClr val="C00000"/>
                  </a:solidFill>
                  <a:latin typeface="Times New Roman" pitchFamily="18" charset="0"/>
                  <a:cs typeface="Times New Roman" pitchFamily="18" charset="0"/>
                </a:rPr>
                <a:t>nhau</a:t>
              </a:r>
              <a:r>
                <a:rPr lang="en-US" sz="2400" i="1" dirty="0">
                  <a:solidFill>
                    <a:srgbClr val="C00000"/>
                  </a:solidFill>
                  <a:latin typeface="Times New Roman" pitchFamily="18" charset="0"/>
                  <a:cs typeface="Times New Roman" pitchFamily="18" charset="0"/>
                </a:rPr>
                <a:t>. </a:t>
              </a:r>
              <a:r>
                <a:rPr lang="en-US" sz="2400" i="1" dirty="0" err="1">
                  <a:solidFill>
                    <a:srgbClr val="C00000"/>
                  </a:solidFill>
                  <a:latin typeface="Times New Roman" pitchFamily="18" charset="0"/>
                  <a:cs typeface="Times New Roman" pitchFamily="18" charset="0"/>
                </a:rPr>
                <a:t>Nên</a:t>
              </a:r>
              <a:r>
                <a:rPr lang="en-US" sz="2400" i="1" dirty="0">
                  <a:solidFill>
                    <a:srgbClr val="C00000"/>
                  </a:solidFill>
                  <a:latin typeface="Times New Roman" pitchFamily="18" charset="0"/>
                  <a:cs typeface="Times New Roman" pitchFamily="18" charset="0"/>
                </a:rPr>
                <a:t> </a:t>
              </a:r>
              <a:r>
                <a:rPr lang="en-US" sz="2400" i="1" dirty="0" err="1">
                  <a:solidFill>
                    <a:srgbClr val="C00000"/>
                  </a:solidFill>
                  <a:latin typeface="Times New Roman" pitchFamily="18" charset="0"/>
                  <a:cs typeface="Times New Roman" pitchFamily="18" charset="0"/>
                </a:rPr>
                <a:t>khi</a:t>
              </a:r>
              <a:r>
                <a:rPr lang="en-US" sz="2400" i="1" dirty="0">
                  <a:solidFill>
                    <a:srgbClr val="C00000"/>
                  </a:solidFill>
                  <a:latin typeface="Times New Roman" pitchFamily="18" charset="0"/>
                  <a:cs typeface="Times New Roman" pitchFamily="18" charset="0"/>
                </a:rPr>
                <a:t> </a:t>
              </a:r>
              <a:r>
                <a:rPr lang="en-US" sz="2400" i="1" dirty="0" err="1">
                  <a:solidFill>
                    <a:srgbClr val="C00000"/>
                  </a:solidFill>
                  <a:latin typeface="Times New Roman" pitchFamily="18" charset="0"/>
                  <a:cs typeface="Times New Roman" pitchFamily="18" charset="0"/>
                </a:rPr>
                <a:t>thực</a:t>
              </a:r>
              <a:r>
                <a:rPr lang="en-US" sz="2400" i="1" dirty="0">
                  <a:solidFill>
                    <a:srgbClr val="C00000"/>
                  </a:solidFill>
                  <a:latin typeface="Times New Roman" pitchFamily="18" charset="0"/>
                  <a:cs typeface="Times New Roman" pitchFamily="18" charset="0"/>
                </a:rPr>
                <a:t> </a:t>
              </a:r>
              <a:r>
                <a:rPr lang="en-US" sz="2400" i="1" dirty="0" err="1">
                  <a:solidFill>
                    <a:srgbClr val="C00000"/>
                  </a:solidFill>
                  <a:latin typeface="Times New Roman" pitchFamily="18" charset="0"/>
                  <a:cs typeface="Times New Roman" pitchFamily="18" charset="0"/>
                </a:rPr>
                <a:t>hành</a:t>
              </a:r>
              <a:r>
                <a:rPr lang="en-US" sz="2400" i="1" dirty="0">
                  <a:solidFill>
                    <a:srgbClr val="C00000"/>
                  </a:solidFill>
                  <a:latin typeface="Times New Roman" pitchFamily="18" charset="0"/>
                  <a:cs typeface="Times New Roman" pitchFamily="18" charset="0"/>
                </a:rPr>
                <a:t> </a:t>
              </a:r>
              <a:r>
                <a:rPr lang="en-US" sz="2400" i="1" dirty="0" err="1">
                  <a:solidFill>
                    <a:srgbClr val="C00000"/>
                  </a:solidFill>
                  <a:latin typeface="Times New Roman" pitchFamily="18" charset="0"/>
                  <a:cs typeface="Times New Roman" pitchFamily="18" charset="0"/>
                </a:rPr>
                <a:t>nên</a:t>
              </a:r>
              <a:r>
                <a:rPr lang="en-US" sz="2400" i="1" dirty="0">
                  <a:solidFill>
                    <a:srgbClr val="C00000"/>
                  </a:solidFill>
                  <a:latin typeface="Times New Roman" pitchFamily="18" charset="0"/>
                  <a:cs typeface="Times New Roman" pitchFamily="18" charset="0"/>
                </a:rPr>
                <a:t> </a:t>
              </a:r>
              <a:r>
                <a:rPr lang="en-US" sz="2400" i="1" err="1">
                  <a:solidFill>
                    <a:srgbClr val="C00000"/>
                  </a:solidFill>
                  <a:latin typeface="Times New Roman" pitchFamily="18" charset="0"/>
                  <a:cs typeface="Times New Roman" pitchFamily="18" charset="0"/>
                </a:rPr>
                <a:t>chọn</a:t>
              </a:r>
              <a:r>
                <a:rPr lang="en-US" sz="2400" i="1">
                  <a:solidFill>
                    <a:srgbClr val="C00000"/>
                  </a:solidFill>
                  <a:latin typeface="Times New Roman" pitchFamily="18" charset="0"/>
                  <a:cs typeface="Times New Roman" pitchFamily="18" charset="0"/>
                </a:rPr>
                <a:t> </a:t>
              </a:r>
              <a:r>
                <a:rPr lang="vi-VN" sz="2400" i="1">
                  <a:solidFill>
                    <a:srgbClr val="C00000"/>
                  </a:solidFill>
                  <a:latin typeface="Times New Roman" pitchFamily="18" charset="0"/>
                  <a:cs typeface="Times New Roman" pitchFamily="18" charset="0"/>
                </a:rPr>
                <a:t>tính cho </a:t>
              </a:r>
              <a:r>
                <a:rPr lang="en-US" sz="2400" i="1">
                  <a:solidFill>
                    <a:srgbClr val="C00000"/>
                  </a:solidFill>
                  <a:latin typeface="Times New Roman" pitchFamily="18" charset="0"/>
                  <a:cs typeface="Times New Roman" pitchFamily="18" charset="0"/>
                </a:rPr>
                <a:t>phần </a:t>
              </a:r>
              <a:r>
                <a:rPr lang="en-US" sz="2400" i="1" dirty="0" err="1">
                  <a:solidFill>
                    <a:srgbClr val="C00000"/>
                  </a:solidFill>
                  <a:latin typeface="Times New Roman" pitchFamily="18" charset="0"/>
                  <a:cs typeface="Times New Roman" pitchFamily="18" charset="0"/>
                </a:rPr>
                <a:t>hình</a:t>
              </a:r>
              <a:r>
                <a:rPr lang="en-US" sz="2400" i="1" dirty="0">
                  <a:solidFill>
                    <a:srgbClr val="C00000"/>
                  </a:solidFill>
                  <a:latin typeface="Times New Roman" pitchFamily="18" charset="0"/>
                  <a:cs typeface="Times New Roman" pitchFamily="18" charset="0"/>
                </a:rPr>
                <a:t> </a:t>
              </a:r>
              <a:r>
                <a:rPr lang="en-US" sz="2400" i="1" dirty="0" err="1">
                  <a:solidFill>
                    <a:srgbClr val="C00000"/>
                  </a:solidFill>
                  <a:latin typeface="Times New Roman" pitchFamily="18" charset="0"/>
                  <a:cs typeface="Times New Roman" pitchFamily="18" charset="0"/>
                </a:rPr>
                <a:t>đơn</a:t>
              </a:r>
              <a:r>
                <a:rPr lang="en-US" sz="2400" i="1" dirty="0">
                  <a:solidFill>
                    <a:srgbClr val="C00000"/>
                  </a:solidFill>
                  <a:latin typeface="Times New Roman" pitchFamily="18" charset="0"/>
                  <a:cs typeface="Times New Roman" pitchFamily="18" charset="0"/>
                </a:rPr>
                <a:t> </a:t>
              </a:r>
              <a:r>
                <a:rPr lang="en-US" sz="2400" i="1" dirty="0" err="1">
                  <a:solidFill>
                    <a:srgbClr val="C00000"/>
                  </a:solidFill>
                  <a:latin typeface="Times New Roman" pitchFamily="18" charset="0"/>
                  <a:cs typeface="Times New Roman" pitchFamily="18" charset="0"/>
                </a:rPr>
                <a:t>giản</a:t>
              </a:r>
              <a:r>
                <a:rPr lang="en-US" sz="2400" i="1" dirty="0">
                  <a:solidFill>
                    <a:srgbClr val="C00000"/>
                  </a:solidFill>
                  <a:latin typeface="Times New Roman" pitchFamily="18" charset="0"/>
                  <a:cs typeface="Times New Roman" pitchFamily="18" charset="0"/>
                </a:rPr>
                <a:t>.</a:t>
              </a:r>
              <a:endParaRPr lang="vi-VN" sz="2400" i="1" baseline="-25000" dirty="0">
                <a:solidFill>
                  <a:srgbClr val="C00000"/>
                </a:solidFill>
                <a:latin typeface="Times New Roman" pitchFamily="18" charset="0"/>
                <a:cs typeface="Times New Roman" pitchFamily="18" charset="0"/>
              </a:endParaRPr>
            </a:p>
          </p:txBody>
        </p:sp>
        <p:graphicFrame>
          <p:nvGraphicFramePr>
            <p:cNvPr id="46" name="Object 45"/>
            <p:cNvGraphicFramePr>
              <a:graphicFrameLocks noChangeAspect="1"/>
            </p:cNvGraphicFramePr>
            <p:nvPr>
              <p:extLst/>
            </p:nvPr>
          </p:nvGraphicFramePr>
          <p:xfrm>
            <a:off x="164415" y="1614286"/>
            <a:ext cx="433214" cy="518481"/>
          </p:xfrm>
          <a:graphic>
            <a:graphicData uri="http://schemas.openxmlformats.org/presentationml/2006/ole">
              <mc:AlternateContent xmlns:mc="http://schemas.openxmlformats.org/markup-compatibility/2006">
                <mc:Choice xmlns:v="urn:schemas-microsoft-com:vml" Requires="v">
                  <p:oleObj spid="_x0000_s30032" name="Equation" r:id="rId12" imgW="203040" imgH="266400" progId="Equation.DSMT4">
                    <p:embed/>
                  </p:oleObj>
                </mc:Choice>
                <mc:Fallback>
                  <p:oleObj name="Equation" r:id="rId12" imgW="203040" imgH="266400" progId="Equation.DSMT4">
                    <p:embed/>
                    <p:pic>
                      <p:nvPicPr>
                        <p:cNvPr id="46" name="Object 45"/>
                        <p:cNvPicPr/>
                        <p:nvPr/>
                      </p:nvPicPr>
                      <p:blipFill>
                        <a:blip r:embed="rId13"/>
                        <a:stretch>
                          <a:fillRect/>
                        </a:stretch>
                      </p:blipFill>
                      <p:spPr>
                        <a:xfrm>
                          <a:off x="164415" y="1614286"/>
                          <a:ext cx="433214" cy="518481"/>
                        </a:xfrm>
                        <a:prstGeom prst="rect">
                          <a:avLst/>
                        </a:prstGeom>
                      </p:spPr>
                    </p:pic>
                  </p:oleObj>
                </mc:Fallback>
              </mc:AlternateContent>
            </a:graphicData>
          </a:graphic>
        </p:graphicFrame>
      </p:grpSp>
      <p:grpSp>
        <p:nvGrpSpPr>
          <p:cNvPr id="47" name="Group 46"/>
          <p:cNvGrpSpPr/>
          <p:nvPr/>
        </p:nvGrpSpPr>
        <p:grpSpPr>
          <a:xfrm>
            <a:off x="1555272" y="890564"/>
            <a:ext cx="1372376" cy="555115"/>
            <a:chOff x="-86989" y="2120001"/>
            <a:chExt cx="1372376" cy="555115"/>
          </a:xfrm>
        </p:grpSpPr>
        <p:sp>
          <p:nvSpPr>
            <p:cNvPr id="49" name="TextBox 48"/>
            <p:cNvSpPr txBox="1"/>
            <p:nvPr/>
          </p:nvSpPr>
          <p:spPr>
            <a:xfrm>
              <a:off x="-86989" y="2151896"/>
              <a:ext cx="1372376"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400" b="1" i="1">
                  <a:solidFill>
                    <a:srgbClr val="0000FF"/>
                  </a:solidFill>
                  <a:latin typeface="Times New Roman" pitchFamily="18" charset="0"/>
                  <a:cs typeface="Times New Roman" pitchFamily="18" charset="0"/>
                </a:rPr>
                <a:t>Với</a:t>
              </a:r>
            </a:p>
            <a:p>
              <a:r>
                <a:rPr lang="en-US" sz="300" b="1" i="1">
                  <a:solidFill>
                    <a:srgbClr val="0000FF"/>
                  </a:solidFill>
                  <a:latin typeface="Times New Roman" pitchFamily="18" charset="0"/>
                  <a:cs typeface="Times New Roman" pitchFamily="18" charset="0"/>
                </a:rPr>
                <a:t> </a:t>
              </a:r>
              <a:endParaRPr lang="vi-VN" sz="300" b="1" i="1" dirty="0">
                <a:solidFill>
                  <a:srgbClr val="0000FF"/>
                </a:solidFill>
                <a:latin typeface="Times New Roman" pitchFamily="18" charset="0"/>
                <a:cs typeface="Times New Roman" pitchFamily="18" charset="0"/>
              </a:endParaRPr>
            </a:p>
          </p:txBody>
        </p:sp>
        <p:graphicFrame>
          <p:nvGraphicFramePr>
            <p:cNvPr id="51" name="Object 50"/>
            <p:cNvGraphicFramePr>
              <a:graphicFrameLocks noChangeAspect="1"/>
            </p:cNvGraphicFramePr>
            <p:nvPr>
              <p:extLst/>
            </p:nvPr>
          </p:nvGraphicFramePr>
          <p:xfrm>
            <a:off x="542742" y="2120001"/>
            <a:ext cx="433214" cy="518481"/>
          </p:xfrm>
          <a:graphic>
            <a:graphicData uri="http://schemas.openxmlformats.org/presentationml/2006/ole">
              <mc:AlternateContent xmlns:mc="http://schemas.openxmlformats.org/markup-compatibility/2006">
                <mc:Choice xmlns:v="urn:schemas-microsoft-com:vml" Requires="v">
                  <p:oleObj spid="_x0000_s30033" name="Equation" r:id="rId14" imgW="203040" imgH="266400" progId="Equation.DSMT4">
                    <p:embed/>
                  </p:oleObj>
                </mc:Choice>
                <mc:Fallback>
                  <p:oleObj name="Equation" r:id="rId14" imgW="203040" imgH="266400" progId="Equation.DSMT4">
                    <p:embed/>
                    <p:pic>
                      <p:nvPicPr>
                        <p:cNvPr id="51" name="Object 50"/>
                        <p:cNvPicPr/>
                        <p:nvPr/>
                      </p:nvPicPr>
                      <p:blipFill>
                        <a:blip r:embed="rId13"/>
                        <a:stretch>
                          <a:fillRect/>
                        </a:stretch>
                      </p:blipFill>
                      <p:spPr>
                        <a:xfrm>
                          <a:off x="542742" y="2120001"/>
                          <a:ext cx="433214" cy="518481"/>
                        </a:xfrm>
                        <a:prstGeom prst="rect">
                          <a:avLst/>
                        </a:prstGeom>
                      </p:spPr>
                    </p:pic>
                  </p:oleObj>
                </mc:Fallback>
              </mc:AlternateContent>
            </a:graphicData>
          </a:graphic>
        </p:graphicFrame>
      </p:grpSp>
      <p:grpSp>
        <p:nvGrpSpPr>
          <p:cNvPr id="11" name="Group 10"/>
          <p:cNvGrpSpPr/>
          <p:nvPr/>
        </p:nvGrpSpPr>
        <p:grpSpPr>
          <a:xfrm>
            <a:off x="1919536" y="2774752"/>
            <a:ext cx="4901960" cy="3927417"/>
            <a:chOff x="395536" y="2453911"/>
            <a:chExt cx="4901960" cy="3927417"/>
          </a:xfrm>
        </p:grpSpPr>
        <p:grpSp>
          <p:nvGrpSpPr>
            <p:cNvPr id="7" name="Group 6"/>
            <p:cNvGrpSpPr/>
            <p:nvPr/>
          </p:nvGrpSpPr>
          <p:grpSpPr>
            <a:xfrm>
              <a:off x="395536" y="2453911"/>
              <a:ext cx="4608264" cy="3927417"/>
              <a:chOff x="395536" y="2453911"/>
              <a:chExt cx="4608264" cy="3927417"/>
            </a:xfrm>
          </p:grpSpPr>
          <p:grpSp>
            <p:nvGrpSpPr>
              <p:cNvPr id="8" name="Group 7"/>
              <p:cNvGrpSpPr/>
              <p:nvPr/>
            </p:nvGrpSpPr>
            <p:grpSpPr>
              <a:xfrm>
                <a:off x="395536" y="2453911"/>
                <a:ext cx="4608264" cy="3927417"/>
                <a:chOff x="395536" y="2453911"/>
                <a:chExt cx="4608264" cy="3927417"/>
              </a:xfrm>
            </p:grpSpPr>
            <p:grpSp>
              <p:nvGrpSpPr>
                <p:cNvPr id="19" name="Group 18"/>
                <p:cNvGrpSpPr/>
                <p:nvPr/>
              </p:nvGrpSpPr>
              <p:grpSpPr>
                <a:xfrm>
                  <a:off x="395536" y="2453911"/>
                  <a:ext cx="3240360" cy="3927417"/>
                  <a:chOff x="35496" y="2941885"/>
                  <a:chExt cx="3240360" cy="3927417"/>
                </a:xfrm>
              </p:grpSpPr>
              <p:grpSp>
                <p:nvGrpSpPr>
                  <p:cNvPr id="20" name="Group 19"/>
                  <p:cNvGrpSpPr/>
                  <p:nvPr/>
                </p:nvGrpSpPr>
                <p:grpSpPr>
                  <a:xfrm>
                    <a:off x="35496" y="2941885"/>
                    <a:ext cx="3240360" cy="3927417"/>
                    <a:chOff x="35496" y="2941885"/>
                    <a:chExt cx="3240360" cy="3927417"/>
                  </a:xfrm>
                </p:grpSpPr>
                <p:sp>
                  <p:nvSpPr>
                    <p:cNvPr id="22" name="Flowchart: Connector 21"/>
                    <p:cNvSpPr/>
                    <p:nvPr/>
                  </p:nvSpPr>
                  <p:spPr>
                    <a:xfrm>
                      <a:off x="1655872" y="4020312"/>
                      <a:ext cx="72000" cy="72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grpSp>
                  <p:nvGrpSpPr>
                    <p:cNvPr id="23" name="Group 22"/>
                    <p:cNvGrpSpPr/>
                    <p:nvPr/>
                  </p:nvGrpSpPr>
                  <p:grpSpPr>
                    <a:xfrm>
                      <a:off x="35496" y="2941885"/>
                      <a:ext cx="3240360" cy="3927417"/>
                      <a:chOff x="35496" y="2941885"/>
                      <a:chExt cx="3240360" cy="3927417"/>
                    </a:xfrm>
                  </p:grpSpPr>
                  <p:pic>
                    <p:nvPicPr>
                      <p:cNvPr id="24" name="Picture 23" descr="C:\Users\HUYNHVINH\Desktop\f1.wmf"/>
                      <p:cNvPicPr/>
                      <p:nvPr/>
                    </p:nvPicPr>
                    <p:blipFill rotWithShape="1">
                      <a:blip r:embed="rId15" cstate="hqprint">
                        <a:extLst>
                          <a:ext uri="{28A0092B-C50C-407E-A947-70E740481C1C}">
                            <a14:useLocalDpi xmlns:a14="http://schemas.microsoft.com/office/drawing/2010/main" val="0"/>
                          </a:ext>
                        </a:extLst>
                      </a:blip>
                      <a:srcRect l="75154"/>
                      <a:stretch/>
                    </p:blipFill>
                    <p:spPr bwMode="auto">
                      <a:xfrm>
                        <a:off x="35496" y="2941885"/>
                        <a:ext cx="2692907" cy="3927417"/>
                      </a:xfrm>
                      <a:prstGeom prst="rect">
                        <a:avLst/>
                      </a:prstGeom>
                      <a:noFill/>
                      <a:ln>
                        <a:noFill/>
                      </a:ln>
                    </p:spPr>
                  </p:pic>
                  <p:sp>
                    <p:nvSpPr>
                      <p:cNvPr id="25" name="TextBox 24"/>
                      <p:cNvSpPr txBox="1"/>
                      <p:nvPr/>
                    </p:nvSpPr>
                    <p:spPr>
                      <a:xfrm>
                        <a:off x="1636828" y="3630647"/>
                        <a:ext cx="737824" cy="461665"/>
                      </a:xfrm>
                      <a:prstGeom prst="rect">
                        <a:avLst/>
                      </a:prstGeom>
                      <a:noFill/>
                    </p:spPr>
                    <p:txBody>
                      <a:bodyPr wrap="square" rtlCol="0">
                        <a:spAutoFit/>
                      </a:bodyPr>
                      <a:lstStyle/>
                      <a:p>
                        <a:r>
                          <a:rPr lang="en-US" sz="2400" b="1" i="1" dirty="0">
                            <a:latin typeface="Times New Roman" panose="02020603050405020304" pitchFamily="18" charset="0"/>
                            <a:cs typeface="Times New Roman" pitchFamily="18" charset="0"/>
                          </a:rPr>
                          <a:t>C</a:t>
                        </a:r>
                        <a:endParaRPr lang="vi-VN" b="1" i="1" baseline="-25000" dirty="0">
                          <a:latin typeface="Times New Roman" panose="02020603050405020304" pitchFamily="18" charset="0"/>
                          <a:cs typeface="Times New Roman" pitchFamily="18" charset="0"/>
                        </a:endParaRPr>
                      </a:p>
                    </p:txBody>
                  </p:sp>
                  <p:sp>
                    <p:nvSpPr>
                      <p:cNvPr id="26" name="TextBox 25"/>
                      <p:cNvSpPr txBox="1"/>
                      <p:nvPr/>
                    </p:nvSpPr>
                    <p:spPr>
                      <a:xfrm>
                        <a:off x="2867303" y="3984111"/>
                        <a:ext cx="408553" cy="461665"/>
                      </a:xfrm>
                      <a:prstGeom prst="rect">
                        <a:avLst/>
                      </a:prstGeom>
                      <a:noFill/>
                    </p:spPr>
                    <p:txBody>
                      <a:bodyPr wrap="square" rtlCol="0">
                        <a:spAutoFit/>
                      </a:bodyPr>
                      <a:lstStyle/>
                      <a:p>
                        <a:r>
                          <a:rPr lang="vi-VN" sz="2400" i="1" dirty="0">
                            <a:latin typeface="Times New Roman" panose="02020603050405020304" pitchFamily="18" charset="0"/>
                            <a:cs typeface="Times New Roman" panose="02020603050405020304" pitchFamily="18" charset="0"/>
                          </a:rPr>
                          <a:t>x</a:t>
                        </a:r>
                      </a:p>
                    </p:txBody>
                  </p:sp>
                </p:grpSp>
              </p:grpSp>
              <p:cxnSp>
                <p:nvCxnSpPr>
                  <p:cNvPr id="21" name="Straight Arrow Connector 20"/>
                  <p:cNvCxnSpPr/>
                  <p:nvPr/>
                </p:nvCxnSpPr>
                <p:spPr>
                  <a:xfrm>
                    <a:off x="539552" y="4071782"/>
                    <a:ext cx="2592288" cy="0"/>
                  </a:xfrm>
                  <a:prstGeom prst="straightConnector1">
                    <a:avLst/>
                  </a:prstGeom>
                  <a:ln w="12700">
                    <a:tailEnd type="stealth" w="lg" len="lg"/>
                  </a:ln>
                </p:spPr>
                <p:style>
                  <a:lnRef idx="1">
                    <a:schemeClr val="accent1"/>
                  </a:lnRef>
                  <a:fillRef idx="0">
                    <a:schemeClr val="accent1"/>
                  </a:fillRef>
                  <a:effectRef idx="0">
                    <a:schemeClr val="accent1"/>
                  </a:effectRef>
                  <a:fontRef idx="minor">
                    <a:schemeClr val="tx1"/>
                  </a:fontRef>
                </p:style>
              </p:cxnSp>
            </p:grpSp>
            <p:sp>
              <p:nvSpPr>
                <p:cNvPr id="27" name="Rectangle 26"/>
                <p:cNvSpPr/>
                <p:nvPr/>
              </p:nvSpPr>
              <p:spPr>
                <a:xfrm>
                  <a:off x="1193289" y="2877919"/>
                  <a:ext cx="1704546" cy="479073"/>
                </a:xfrm>
                <a:prstGeom prst="rect">
                  <a:avLst/>
                </a:prstGeom>
                <a:pattFill prst="ltUpDiag">
                  <a:fgClr>
                    <a:schemeClr val="accent1"/>
                  </a:fgClr>
                  <a:bgClr>
                    <a:schemeClr val="bg1"/>
                  </a:bgClr>
                </a:patt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i="1" dirty="0" err="1">
                      <a:latin typeface="Times New Roman" panose="02020603050405020304" pitchFamily="18" charset="0"/>
                      <a:cs typeface="Times New Roman" pitchFamily="18" charset="0"/>
                    </a:rPr>
                    <a:t>Trên</a:t>
                  </a:r>
                  <a:endParaRPr lang="vi-VN" sz="2400" b="1" i="1" dirty="0">
                    <a:latin typeface="Times New Roman" panose="02020603050405020304" pitchFamily="18" charset="0"/>
                    <a:cs typeface="Times New Roman" pitchFamily="18" charset="0"/>
                  </a:endParaRPr>
                </a:p>
              </p:txBody>
            </p:sp>
            <p:grpSp>
              <p:nvGrpSpPr>
                <p:cNvPr id="28" name="Group 27"/>
                <p:cNvGrpSpPr/>
                <p:nvPr/>
              </p:nvGrpSpPr>
              <p:grpSpPr>
                <a:xfrm>
                  <a:off x="1195237" y="3356992"/>
                  <a:ext cx="1704546" cy="2105790"/>
                  <a:chOff x="838531" y="3835870"/>
                  <a:chExt cx="1704546" cy="2105790"/>
                </a:xfrm>
              </p:grpSpPr>
              <p:sp>
                <p:nvSpPr>
                  <p:cNvPr id="30" name="Rectangle 29"/>
                  <p:cNvSpPr/>
                  <p:nvPr/>
                </p:nvSpPr>
                <p:spPr>
                  <a:xfrm>
                    <a:off x="838531" y="3835870"/>
                    <a:ext cx="1704546" cy="3871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31" name="Rectangle 30"/>
                  <p:cNvSpPr/>
                  <p:nvPr/>
                </p:nvSpPr>
                <p:spPr>
                  <a:xfrm>
                    <a:off x="1475656" y="4205848"/>
                    <a:ext cx="432048" cy="173581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rgbClr val="1209C7"/>
                        </a:solidFill>
                        <a:latin typeface="Times New Roman" panose="02020603050405020304" pitchFamily="18" charset="0"/>
                        <a:cs typeface="Times New Roman" pitchFamily="18" charset="0"/>
                      </a:rPr>
                      <a:t>Dướ</a:t>
                    </a:r>
                    <a:endParaRPr lang="en-US" sz="2400" b="1" i="1" dirty="0">
                      <a:solidFill>
                        <a:srgbClr val="1209C7"/>
                      </a:solidFill>
                      <a:latin typeface="Times New Roman" panose="02020603050405020304" pitchFamily="18" charset="0"/>
                      <a:cs typeface="Times New Roman" pitchFamily="18" charset="0"/>
                    </a:endParaRPr>
                  </a:p>
                  <a:p>
                    <a:pPr algn="ctr"/>
                    <a:r>
                      <a:rPr lang="en-US" sz="2400" b="1" i="1" dirty="0" err="1">
                        <a:solidFill>
                          <a:srgbClr val="1209C7"/>
                        </a:solidFill>
                        <a:latin typeface="Times New Roman" panose="02020603050405020304" pitchFamily="18" charset="0"/>
                        <a:cs typeface="Times New Roman" pitchFamily="18" charset="0"/>
                      </a:rPr>
                      <a:t>i</a:t>
                    </a:r>
                    <a:endParaRPr lang="vi-VN" sz="2400" b="1" i="1" dirty="0">
                      <a:solidFill>
                        <a:srgbClr val="1209C7"/>
                      </a:solidFill>
                      <a:latin typeface="Times New Roman" panose="02020603050405020304" pitchFamily="18" charset="0"/>
                      <a:cs typeface="Times New Roman" pitchFamily="18" charset="0"/>
                    </a:endParaRPr>
                  </a:p>
                </p:txBody>
              </p:sp>
            </p:grpSp>
            <p:cxnSp>
              <p:nvCxnSpPr>
                <p:cNvPr id="5" name="Straight Arrow Connector 4"/>
                <p:cNvCxnSpPr/>
                <p:nvPr/>
              </p:nvCxnSpPr>
              <p:spPr>
                <a:xfrm>
                  <a:off x="899592" y="3583808"/>
                  <a:ext cx="25922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Flowchart: Connector 5"/>
                <p:cNvSpPr/>
                <p:nvPr/>
              </p:nvSpPr>
              <p:spPr>
                <a:xfrm>
                  <a:off x="1403648" y="3311009"/>
                  <a:ext cx="72008" cy="720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1241564" y="2857390"/>
                  <a:ext cx="846348" cy="525619"/>
                  <a:chOff x="2843659" y="4284830"/>
                  <a:chExt cx="846348" cy="525619"/>
                </a:xfrm>
              </p:grpSpPr>
              <p:sp>
                <p:nvSpPr>
                  <p:cNvPr id="45" name="Flowchart: Connector 44"/>
                  <p:cNvSpPr/>
                  <p:nvPr/>
                </p:nvSpPr>
                <p:spPr>
                  <a:xfrm>
                    <a:off x="3008445" y="4738449"/>
                    <a:ext cx="72000" cy="72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48" name="TextBox 47"/>
                  <p:cNvSpPr txBox="1"/>
                  <p:nvPr/>
                </p:nvSpPr>
                <p:spPr>
                  <a:xfrm>
                    <a:off x="2843659" y="4284830"/>
                    <a:ext cx="846348" cy="461665"/>
                  </a:xfrm>
                  <a:prstGeom prst="rect">
                    <a:avLst/>
                  </a:prstGeom>
                  <a:noFill/>
                </p:spPr>
                <p:txBody>
                  <a:bodyPr wrap="square" rtlCol="0">
                    <a:spAutoFit/>
                  </a:bodyPr>
                  <a:lstStyle/>
                  <a:p>
                    <a:r>
                      <a:rPr lang="en-US" sz="2400" b="1" i="1">
                        <a:latin typeface="Times New Roman" panose="02020603050405020304" pitchFamily="18" charset="0"/>
                        <a:cs typeface="Times New Roman" pitchFamily="18" charset="0"/>
                      </a:rPr>
                      <a:t>K</a:t>
                    </a:r>
                    <a:endParaRPr lang="vi-VN" b="1" i="1" baseline="-25000" dirty="0">
                      <a:latin typeface="Times New Roman" panose="02020603050405020304" pitchFamily="18" charset="0"/>
                      <a:cs typeface="Times New Roman" pitchFamily="18" charset="0"/>
                    </a:endParaRPr>
                  </a:p>
                </p:txBody>
              </p:sp>
            </p:grpSp>
            <p:cxnSp>
              <p:nvCxnSpPr>
                <p:cNvPr id="52" name="Straight Arrow Connector 51"/>
                <p:cNvCxnSpPr/>
                <p:nvPr/>
              </p:nvCxnSpPr>
              <p:spPr>
                <a:xfrm>
                  <a:off x="899592" y="3355208"/>
                  <a:ext cx="4104208" cy="0"/>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1181100" y="3356992"/>
                <a:ext cx="171868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3" name="TextBox 52"/>
            <p:cNvSpPr txBox="1"/>
            <p:nvPr/>
          </p:nvSpPr>
          <p:spPr>
            <a:xfrm>
              <a:off x="3620851" y="2911251"/>
              <a:ext cx="1676645" cy="892552"/>
            </a:xfrm>
            <a:prstGeom prst="rect">
              <a:avLst/>
            </a:prstGeom>
            <a:noFill/>
          </p:spPr>
          <p:txBody>
            <a:bodyPr wrap="square" rtlCol="0">
              <a:spAutoFit/>
            </a:bodyPr>
            <a:lstStyle/>
            <a:p>
              <a:pPr algn="ctr"/>
              <a:r>
                <a:rPr lang="vi-VN" sz="2000" b="1">
                  <a:latin typeface="Times New Roman" panose="02020603050405020304" pitchFamily="18" charset="0"/>
                  <a:cs typeface="Times New Roman" panose="02020603050405020304" pitchFamily="18" charset="0"/>
                </a:rPr>
                <a:t>Đường cắt </a:t>
              </a:r>
            </a:p>
            <a:p>
              <a:pPr algn="ctr"/>
              <a:endParaRPr lang="vi-VN" sz="1200" b="1">
                <a:latin typeface="Times New Roman" panose="02020603050405020304" pitchFamily="18" charset="0"/>
                <a:cs typeface="Times New Roman" panose="02020603050405020304" pitchFamily="18" charset="0"/>
              </a:endParaRPr>
            </a:p>
            <a:p>
              <a:pPr algn="ctr"/>
              <a:r>
                <a:rPr lang="vi-VN" sz="2000" b="1">
                  <a:latin typeface="Times New Roman" panose="02020603050405020304" pitchFamily="18" charset="0"/>
                  <a:cs typeface="Times New Roman" panose="02020603050405020304" pitchFamily="18" charset="0"/>
                </a:rPr>
                <a:t>tại K</a:t>
              </a:r>
              <a:endParaRPr lang="en-US" sz="2000" b="1">
                <a:latin typeface="Times New Roman" panose="02020603050405020304" pitchFamily="18" charset="0"/>
                <a:cs typeface="Times New Roman" panose="02020603050405020304" pitchFamily="18" charset="0"/>
              </a:endParaRPr>
            </a:p>
          </p:txBody>
        </p:sp>
      </p:grpSp>
      <p:pic>
        <p:nvPicPr>
          <p:cNvPr id="55" name="Picture 54">
            <a:extLst>
              <a:ext uri="{FF2B5EF4-FFF2-40B4-BE49-F238E27FC236}">
                <a16:creationId xmlns:a16="http://schemas.microsoft.com/office/drawing/2014/main" id="{AB07BF3B-765B-4CC0-90CD-5F360840A1B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400394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125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up)">
                                      <p:cBhvr>
                                        <p:cTn id="26" dur="50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up)">
                                      <p:cBhvr>
                                        <p:cTn id="3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 name="TextBox 49"/>
          <p:cNvSpPr txBox="1"/>
          <p:nvPr/>
        </p:nvSpPr>
        <p:spPr>
          <a:xfrm>
            <a:off x="1559496" y="1618203"/>
            <a:ext cx="9108504" cy="830997"/>
          </a:xfrm>
          <a:prstGeom prst="rect">
            <a:avLst/>
          </a:prstGeom>
          <a:noFill/>
        </p:spPr>
        <p:txBody>
          <a:bodyPr wrap="square" rtlCol="0">
            <a:spAutoFit/>
          </a:bodyPr>
          <a:lstStyle/>
          <a:p>
            <a:pPr algn="just"/>
            <a:r>
              <a:rPr lang="en-US" sz="2400" b="1">
                <a:solidFill>
                  <a:srgbClr val="C00000"/>
                </a:solidFill>
                <a:latin typeface="Times New Roman" pitchFamily="18" charset="0"/>
                <a:cs typeface="Times New Roman" pitchFamily="18" charset="0"/>
              </a:rPr>
              <a:t>* Ví dụ: </a:t>
            </a:r>
            <a:r>
              <a:rPr lang="en-US" sz="2400">
                <a:solidFill>
                  <a:srgbClr val="C00000"/>
                </a:solidFill>
                <a:latin typeface="Times New Roman" pitchFamily="18" charset="0"/>
                <a:cs typeface="Times New Roman" pitchFamily="18" charset="0"/>
              </a:rPr>
              <a:t>Mcn hình chữ nhật (b x h). Giả sử tính ứng suất tiếp tại điểm I thì      được tính như sau:</a:t>
            </a:r>
            <a:endParaRPr lang="vi-VN" sz="2400" baseline="-25000" dirty="0">
              <a:solidFill>
                <a:srgbClr val="C00000"/>
              </a:solidFill>
              <a:latin typeface="Times New Roman" pitchFamily="18" charset="0"/>
              <a:cs typeface="Times New Roman" pitchFamily="18" charset="0"/>
            </a:endParaRPr>
          </a:p>
        </p:txBody>
      </p:sp>
      <p:graphicFrame>
        <p:nvGraphicFramePr>
          <p:cNvPr id="47" name="Object 46"/>
          <p:cNvGraphicFramePr>
            <a:graphicFrameLocks noChangeAspect="1"/>
          </p:cNvGraphicFramePr>
          <p:nvPr>
            <p:extLst>
              <p:ext uri="{D42A27DB-BD31-4B8C-83A1-F6EECF244321}">
                <p14:modId xmlns:p14="http://schemas.microsoft.com/office/powerpoint/2010/main" val="652180711"/>
              </p:ext>
            </p:extLst>
          </p:nvPr>
        </p:nvGraphicFramePr>
        <p:xfrm>
          <a:off x="2025198" y="1966079"/>
          <a:ext cx="433214" cy="518481"/>
        </p:xfrm>
        <a:graphic>
          <a:graphicData uri="http://schemas.openxmlformats.org/presentationml/2006/ole">
            <mc:AlternateContent xmlns:mc="http://schemas.openxmlformats.org/markup-compatibility/2006">
              <mc:Choice xmlns:v="urn:schemas-microsoft-com:vml" Requires="v">
                <p:oleObj spid="_x0000_s62555" name="Equation" r:id="rId4" imgW="203040" imgH="266400" progId="Equation.DSMT4">
                  <p:embed/>
                </p:oleObj>
              </mc:Choice>
              <mc:Fallback>
                <p:oleObj name="Equation" r:id="rId4" imgW="203040" imgH="266400" progId="Equation.DSMT4">
                  <p:embed/>
                  <p:pic>
                    <p:nvPicPr>
                      <p:cNvPr id="47" name="Object 46"/>
                      <p:cNvPicPr/>
                      <p:nvPr/>
                    </p:nvPicPr>
                    <p:blipFill>
                      <a:blip r:embed="rId5"/>
                      <a:stretch>
                        <a:fillRect/>
                      </a:stretch>
                    </p:blipFill>
                    <p:spPr>
                      <a:xfrm>
                        <a:off x="2025198" y="1966079"/>
                        <a:ext cx="433214" cy="518481"/>
                      </a:xfrm>
                      <a:prstGeom prst="rect">
                        <a:avLst/>
                      </a:prstGeom>
                    </p:spPr>
                  </p:pic>
                </p:oleObj>
              </mc:Fallback>
            </mc:AlternateContent>
          </a:graphicData>
        </a:graphic>
      </p:graphicFrame>
      <p:grpSp>
        <p:nvGrpSpPr>
          <p:cNvPr id="53" name="Group 52"/>
          <p:cNvGrpSpPr/>
          <p:nvPr/>
        </p:nvGrpSpPr>
        <p:grpSpPr>
          <a:xfrm>
            <a:off x="1555272" y="1002859"/>
            <a:ext cx="1372376" cy="555115"/>
            <a:chOff x="-86989" y="2120001"/>
            <a:chExt cx="1372376" cy="555115"/>
          </a:xfrm>
        </p:grpSpPr>
        <p:sp>
          <p:nvSpPr>
            <p:cNvPr id="54" name="TextBox 53"/>
            <p:cNvSpPr txBox="1"/>
            <p:nvPr/>
          </p:nvSpPr>
          <p:spPr>
            <a:xfrm>
              <a:off x="-86989" y="2151896"/>
              <a:ext cx="1372376"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400" b="1" i="1">
                  <a:solidFill>
                    <a:srgbClr val="0000FF"/>
                  </a:solidFill>
                  <a:latin typeface="Times New Roman" pitchFamily="18" charset="0"/>
                  <a:cs typeface="Times New Roman" pitchFamily="18" charset="0"/>
                </a:rPr>
                <a:t>Với</a:t>
              </a:r>
            </a:p>
            <a:p>
              <a:r>
                <a:rPr lang="en-US" sz="300" b="1" i="1">
                  <a:solidFill>
                    <a:srgbClr val="0000FF"/>
                  </a:solidFill>
                  <a:latin typeface="Times New Roman" pitchFamily="18" charset="0"/>
                  <a:cs typeface="Times New Roman" pitchFamily="18" charset="0"/>
                </a:rPr>
                <a:t> </a:t>
              </a:r>
              <a:endParaRPr lang="vi-VN" sz="300" b="1" i="1" dirty="0">
                <a:solidFill>
                  <a:srgbClr val="0000FF"/>
                </a:solidFill>
                <a:latin typeface="Times New Roman" pitchFamily="18" charset="0"/>
                <a:cs typeface="Times New Roman" pitchFamily="18" charset="0"/>
              </a:endParaRPr>
            </a:p>
          </p:txBody>
        </p:sp>
        <p:graphicFrame>
          <p:nvGraphicFramePr>
            <p:cNvPr id="55" name="Object 54"/>
            <p:cNvGraphicFramePr>
              <a:graphicFrameLocks noChangeAspect="1"/>
            </p:cNvGraphicFramePr>
            <p:nvPr>
              <p:extLst/>
            </p:nvPr>
          </p:nvGraphicFramePr>
          <p:xfrm>
            <a:off x="542742" y="2120001"/>
            <a:ext cx="433214" cy="518481"/>
          </p:xfrm>
          <a:graphic>
            <a:graphicData uri="http://schemas.openxmlformats.org/presentationml/2006/ole">
              <mc:AlternateContent xmlns:mc="http://schemas.openxmlformats.org/markup-compatibility/2006">
                <mc:Choice xmlns:v="urn:schemas-microsoft-com:vml" Requires="v">
                  <p:oleObj spid="_x0000_s62556" name="Equation" r:id="rId6" imgW="203040" imgH="266400" progId="Equation.DSMT4">
                    <p:embed/>
                  </p:oleObj>
                </mc:Choice>
                <mc:Fallback>
                  <p:oleObj name="Equation" r:id="rId6" imgW="203040" imgH="266400" progId="Equation.DSMT4">
                    <p:embed/>
                    <p:pic>
                      <p:nvPicPr>
                        <p:cNvPr id="55" name="Object 54"/>
                        <p:cNvPicPr/>
                        <p:nvPr/>
                      </p:nvPicPr>
                      <p:blipFill>
                        <a:blip r:embed="rId5"/>
                        <a:stretch>
                          <a:fillRect/>
                        </a:stretch>
                      </p:blipFill>
                      <p:spPr>
                        <a:xfrm>
                          <a:off x="542742" y="2120001"/>
                          <a:ext cx="433214" cy="518481"/>
                        </a:xfrm>
                        <a:prstGeom prst="rect">
                          <a:avLst/>
                        </a:prstGeom>
                      </p:spPr>
                    </p:pic>
                  </p:oleObj>
                </mc:Fallback>
              </mc:AlternateContent>
            </a:graphicData>
          </a:graphic>
        </p:graphicFrame>
      </p:grpSp>
      <p:grpSp>
        <p:nvGrpSpPr>
          <p:cNvPr id="71" name="Group 70"/>
          <p:cNvGrpSpPr/>
          <p:nvPr/>
        </p:nvGrpSpPr>
        <p:grpSpPr>
          <a:xfrm>
            <a:off x="1930972" y="2831031"/>
            <a:ext cx="3516957" cy="3871863"/>
            <a:chOff x="334963" y="1933401"/>
            <a:chExt cx="3516957" cy="3871863"/>
          </a:xfrm>
        </p:grpSpPr>
        <p:grpSp>
          <p:nvGrpSpPr>
            <p:cNvPr id="66" name="Group 65"/>
            <p:cNvGrpSpPr/>
            <p:nvPr/>
          </p:nvGrpSpPr>
          <p:grpSpPr>
            <a:xfrm>
              <a:off x="334963" y="1933401"/>
              <a:ext cx="3516957" cy="3871863"/>
              <a:chOff x="334963" y="1933401"/>
              <a:chExt cx="3516957" cy="3871863"/>
            </a:xfrm>
          </p:grpSpPr>
          <p:grpSp>
            <p:nvGrpSpPr>
              <p:cNvPr id="18" name="Group 17"/>
              <p:cNvGrpSpPr/>
              <p:nvPr/>
            </p:nvGrpSpPr>
            <p:grpSpPr>
              <a:xfrm>
                <a:off x="714375" y="2105025"/>
                <a:ext cx="3137545" cy="3700239"/>
                <a:chOff x="300980" y="2057624"/>
                <a:chExt cx="3137545" cy="3700239"/>
              </a:xfrm>
            </p:grpSpPr>
            <p:sp>
              <p:nvSpPr>
                <p:cNvPr id="2" name="Rectangle 1"/>
                <p:cNvSpPr/>
                <p:nvPr/>
              </p:nvSpPr>
              <p:spPr>
                <a:xfrm>
                  <a:off x="971600" y="2492896"/>
                  <a:ext cx="1224136" cy="2232248"/>
                </a:xfrm>
                <a:prstGeom prst="rect">
                  <a:avLst/>
                </a:prstGeom>
                <a:ln w="25400"/>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9" name="Straight Arrow Connector 8"/>
                <p:cNvCxnSpPr/>
                <p:nvPr/>
              </p:nvCxnSpPr>
              <p:spPr>
                <a:xfrm>
                  <a:off x="300980" y="3609020"/>
                  <a:ext cx="2758852"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1580625" y="2057624"/>
                  <a:ext cx="0" cy="33876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Object 16"/>
                <p:cNvGraphicFramePr>
                  <a:graphicFrameLocks noChangeAspect="1"/>
                </p:cNvGraphicFramePr>
                <p:nvPr>
                  <p:extLst/>
                </p:nvPr>
              </p:nvGraphicFramePr>
              <p:xfrm>
                <a:off x="3168650" y="3471863"/>
                <a:ext cx="269875" cy="273050"/>
              </p:xfrm>
              <a:graphic>
                <a:graphicData uri="http://schemas.openxmlformats.org/presentationml/2006/ole">
                  <mc:AlternateContent xmlns:mc="http://schemas.openxmlformats.org/markup-compatibility/2006">
                    <mc:Choice xmlns:v="urn:schemas-microsoft-com:vml" Requires="v">
                      <p:oleObj spid="_x0000_s62557" name="Equation" r:id="rId7" imgW="126720" imgH="139680" progId="Equation.DSMT4">
                        <p:embed/>
                      </p:oleObj>
                    </mc:Choice>
                    <mc:Fallback>
                      <p:oleObj name="Equation" r:id="rId7" imgW="126720" imgH="139680" progId="Equation.DSMT4">
                        <p:embed/>
                        <p:pic>
                          <p:nvPicPr>
                            <p:cNvPr id="17" name="Object 16"/>
                            <p:cNvPicPr>
                              <a:picLocks noChangeAspect="1" noChangeArrowheads="1"/>
                            </p:cNvPicPr>
                            <p:nvPr/>
                          </p:nvPicPr>
                          <p:blipFill>
                            <a:blip r:embed="rId8"/>
                            <a:srcRect/>
                            <a:stretch>
                              <a:fillRect/>
                            </a:stretch>
                          </p:blipFill>
                          <p:spPr bwMode="auto">
                            <a:xfrm>
                              <a:off x="3168650" y="3471863"/>
                              <a:ext cx="2698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 name="Object 50"/>
                <p:cNvGraphicFramePr>
                  <a:graphicFrameLocks noChangeAspect="1"/>
                </p:cNvGraphicFramePr>
                <p:nvPr>
                  <p:extLst/>
                </p:nvPr>
              </p:nvGraphicFramePr>
              <p:xfrm>
                <a:off x="1436688" y="5434013"/>
                <a:ext cx="296862" cy="323850"/>
              </p:xfrm>
              <a:graphic>
                <a:graphicData uri="http://schemas.openxmlformats.org/presentationml/2006/ole">
                  <mc:AlternateContent xmlns:mc="http://schemas.openxmlformats.org/markup-compatibility/2006">
                    <mc:Choice xmlns:v="urn:schemas-microsoft-com:vml" Requires="v">
                      <p:oleObj spid="_x0000_s62558" name="Equation" r:id="rId9" imgW="139680" imgH="164880" progId="Equation.DSMT4">
                        <p:embed/>
                      </p:oleObj>
                    </mc:Choice>
                    <mc:Fallback>
                      <p:oleObj name="Equation" r:id="rId9" imgW="139680" imgH="164880" progId="Equation.DSMT4">
                        <p:embed/>
                        <p:pic>
                          <p:nvPicPr>
                            <p:cNvPr id="51" name="Object 50"/>
                            <p:cNvPicPr>
                              <a:picLocks noChangeAspect="1" noChangeArrowheads="1"/>
                            </p:cNvPicPr>
                            <p:nvPr/>
                          </p:nvPicPr>
                          <p:blipFill>
                            <a:blip r:embed="rId10"/>
                            <a:srcRect/>
                            <a:stretch>
                              <a:fillRect/>
                            </a:stretch>
                          </p:blipFill>
                          <p:spPr bwMode="auto">
                            <a:xfrm>
                              <a:off x="1436688" y="5434013"/>
                              <a:ext cx="2968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cxnSp>
            <p:nvCxnSpPr>
              <p:cNvPr id="33" name="Straight Connector 32"/>
              <p:cNvCxnSpPr/>
              <p:nvPr/>
            </p:nvCxnSpPr>
            <p:spPr>
              <a:xfrm flipH="1">
                <a:off x="717460" y="2540297"/>
                <a:ext cx="5574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717460" y="4769147"/>
                <a:ext cx="5574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1384995" y="2037147"/>
                <a:ext cx="0" cy="335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2608235" y="2037147"/>
                <a:ext cx="0" cy="335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384995" y="2215516"/>
                <a:ext cx="609025"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1999357" y="2215516"/>
                <a:ext cx="609025"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68" name="Object 67"/>
              <p:cNvGraphicFramePr>
                <a:graphicFrameLocks noChangeAspect="1"/>
              </p:cNvGraphicFramePr>
              <p:nvPr>
                <p:extLst/>
              </p:nvPr>
            </p:nvGraphicFramePr>
            <p:xfrm>
              <a:off x="1459319" y="1933401"/>
              <a:ext cx="460375" cy="271462"/>
            </p:xfrm>
            <a:graphic>
              <a:graphicData uri="http://schemas.openxmlformats.org/presentationml/2006/ole">
                <mc:AlternateContent xmlns:mc="http://schemas.openxmlformats.org/markup-compatibility/2006">
                  <mc:Choice xmlns:v="urn:schemas-microsoft-com:vml" Requires="v">
                    <p:oleObj spid="_x0000_s62559" name="Equation" r:id="rId11" imgW="215640" imgH="139680" progId="Equation.DSMT4">
                      <p:embed/>
                    </p:oleObj>
                  </mc:Choice>
                  <mc:Fallback>
                    <p:oleObj name="Equation" r:id="rId11" imgW="215640" imgH="139680" progId="Equation.DSMT4">
                      <p:embed/>
                      <p:pic>
                        <p:nvPicPr>
                          <p:cNvPr id="68" name="Object 67"/>
                          <p:cNvPicPr/>
                          <p:nvPr/>
                        </p:nvPicPr>
                        <p:blipFill>
                          <a:blip r:embed="rId12"/>
                          <a:stretch>
                            <a:fillRect/>
                          </a:stretch>
                        </p:blipFill>
                        <p:spPr>
                          <a:xfrm>
                            <a:off x="1459319" y="1933401"/>
                            <a:ext cx="460375" cy="271462"/>
                          </a:xfrm>
                          <a:prstGeom prst="rect">
                            <a:avLst/>
                          </a:prstGeom>
                        </p:spPr>
                      </p:pic>
                    </p:oleObj>
                  </mc:Fallback>
                </mc:AlternateContent>
              </a:graphicData>
            </a:graphic>
          </p:graphicFrame>
          <p:graphicFrame>
            <p:nvGraphicFramePr>
              <p:cNvPr id="69" name="Object 68"/>
              <p:cNvGraphicFramePr>
                <a:graphicFrameLocks noChangeAspect="1"/>
              </p:cNvGraphicFramePr>
              <p:nvPr>
                <p:extLst/>
              </p:nvPr>
            </p:nvGraphicFramePr>
            <p:xfrm>
              <a:off x="2078444" y="1933401"/>
              <a:ext cx="460375" cy="271462"/>
            </p:xfrm>
            <a:graphic>
              <a:graphicData uri="http://schemas.openxmlformats.org/presentationml/2006/ole">
                <mc:AlternateContent xmlns:mc="http://schemas.openxmlformats.org/markup-compatibility/2006">
                  <mc:Choice xmlns:v="urn:schemas-microsoft-com:vml" Requires="v">
                    <p:oleObj spid="_x0000_s62560" name="Equation" r:id="rId13" imgW="215640" imgH="139680" progId="Equation.DSMT4">
                      <p:embed/>
                    </p:oleObj>
                  </mc:Choice>
                  <mc:Fallback>
                    <p:oleObj name="Equation" r:id="rId13" imgW="215640" imgH="139680" progId="Equation.DSMT4">
                      <p:embed/>
                      <p:pic>
                        <p:nvPicPr>
                          <p:cNvPr id="69" name="Object 68"/>
                          <p:cNvPicPr/>
                          <p:nvPr/>
                        </p:nvPicPr>
                        <p:blipFill>
                          <a:blip r:embed="rId12"/>
                          <a:stretch>
                            <a:fillRect/>
                          </a:stretch>
                        </p:blipFill>
                        <p:spPr>
                          <a:xfrm>
                            <a:off x="2078444" y="1933401"/>
                            <a:ext cx="460375" cy="271462"/>
                          </a:xfrm>
                          <a:prstGeom prst="rect">
                            <a:avLst/>
                          </a:prstGeom>
                        </p:spPr>
                      </p:pic>
                    </p:oleObj>
                  </mc:Fallback>
                </mc:AlternateContent>
              </a:graphicData>
            </a:graphic>
          </p:graphicFrame>
          <p:cxnSp>
            <p:nvCxnSpPr>
              <p:cNvPr id="65" name="Straight Arrow Connector 64"/>
              <p:cNvCxnSpPr/>
              <p:nvPr/>
            </p:nvCxnSpPr>
            <p:spPr>
              <a:xfrm>
                <a:off x="843765" y="2540297"/>
                <a:ext cx="0" cy="111730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843765" y="3664247"/>
                <a:ext cx="0" cy="111730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73" name="Object 72"/>
              <p:cNvGraphicFramePr>
                <a:graphicFrameLocks noChangeAspect="1"/>
              </p:cNvGraphicFramePr>
              <p:nvPr>
                <p:extLst/>
              </p:nvPr>
            </p:nvGraphicFramePr>
            <p:xfrm>
              <a:off x="334963" y="2924175"/>
              <a:ext cx="487362" cy="271463"/>
            </p:xfrm>
            <a:graphic>
              <a:graphicData uri="http://schemas.openxmlformats.org/presentationml/2006/ole">
                <mc:AlternateContent xmlns:mc="http://schemas.openxmlformats.org/markup-compatibility/2006">
                  <mc:Choice xmlns:v="urn:schemas-microsoft-com:vml" Requires="v">
                    <p:oleObj spid="_x0000_s62561" name="Equation" r:id="rId14" imgW="228600" imgH="139680" progId="Equation.DSMT4">
                      <p:embed/>
                    </p:oleObj>
                  </mc:Choice>
                  <mc:Fallback>
                    <p:oleObj name="Equation" r:id="rId14" imgW="228600" imgH="139680" progId="Equation.DSMT4">
                      <p:embed/>
                      <p:pic>
                        <p:nvPicPr>
                          <p:cNvPr id="73" name="Object 72"/>
                          <p:cNvPicPr/>
                          <p:nvPr/>
                        </p:nvPicPr>
                        <p:blipFill>
                          <a:blip r:embed="rId15"/>
                          <a:stretch>
                            <a:fillRect/>
                          </a:stretch>
                        </p:blipFill>
                        <p:spPr>
                          <a:xfrm>
                            <a:off x="334963" y="2924175"/>
                            <a:ext cx="487362" cy="271463"/>
                          </a:xfrm>
                          <a:prstGeom prst="rect">
                            <a:avLst/>
                          </a:prstGeom>
                        </p:spPr>
                      </p:pic>
                    </p:oleObj>
                  </mc:Fallback>
                </mc:AlternateContent>
              </a:graphicData>
            </a:graphic>
          </p:graphicFrame>
          <p:graphicFrame>
            <p:nvGraphicFramePr>
              <p:cNvPr id="74" name="Object 73"/>
              <p:cNvGraphicFramePr>
                <a:graphicFrameLocks noChangeAspect="1"/>
              </p:cNvGraphicFramePr>
              <p:nvPr>
                <p:extLst/>
              </p:nvPr>
            </p:nvGraphicFramePr>
            <p:xfrm>
              <a:off x="334963" y="3990975"/>
              <a:ext cx="487362" cy="271463"/>
            </p:xfrm>
            <a:graphic>
              <a:graphicData uri="http://schemas.openxmlformats.org/presentationml/2006/ole">
                <mc:AlternateContent xmlns:mc="http://schemas.openxmlformats.org/markup-compatibility/2006">
                  <mc:Choice xmlns:v="urn:schemas-microsoft-com:vml" Requires="v">
                    <p:oleObj spid="_x0000_s62562" name="Equation" r:id="rId16" imgW="228600" imgH="139680" progId="Equation.DSMT4">
                      <p:embed/>
                    </p:oleObj>
                  </mc:Choice>
                  <mc:Fallback>
                    <p:oleObj name="Equation" r:id="rId16" imgW="228600" imgH="139680" progId="Equation.DSMT4">
                      <p:embed/>
                      <p:pic>
                        <p:nvPicPr>
                          <p:cNvPr id="74" name="Object 73"/>
                          <p:cNvPicPr/>
                          <p:nvPr/>
                        </p:nvPicPr>
                        <p:blipFill>
                          <a:blip r:embed="rId15"/>
                          <a:stretch>
                            <a:fillRect/>
                          </a:stretch>
                        </p:blipFill>
                        <p:spPr>
                          <a:xfrm>
                            <a:off x="334963" y="3990975"/>
                            <a:ext cx="487362" cy="271463"/>
                          </a:xfrm>
                          <a:prstGeom prst="rect">
                            <a:avLst/>
                          </a:prstGeom>
                        </p:spPr>
                      </p:pic>
                    </p:oleObj>
                  </mc:Fallback>
                </mc:AlternateContent>
              </a:graphicData>
            </a:graphic>
          </p:graphicFrame>
          <p:graphicFrame>
            <p:nvGraphicFramePr>
              <p:cNvPr id="76" name="Object 75"/>
              <p:cNvGraphicFramePr>
                <a:graphicFrameLocks noChangeAspect="1"/>
              </p:cNvGraphicFramePr>
              <p:nvPr>
                <p:extLst/>
              </p:nvPr>
            </p:nvGraphicFramePr>
            <p:xfrm>
              <a:off x="1582738" y="3697288"/>
              <a:ext cx="352425" cy="346075"/>
            </p:xfrm>
            <a:graphic>
              <a:graphicData uri="http://schemas.openxmlformats.org/presentationml/2006/ole">
                <mc:AlternateContent xmlns:mc="http://schemas.openxmlformats.org/markup-compatibility/2006">
                  <mc:Choice xmlns:v="urn:schemas-microsoft-com:vml" Requires="v">
                    <p:oleObj spid="_x0000_s62563" name="Equation" r:id="rId17" imgW="164880" imgH="177480" progId="Equation.DSMT4">
                      <p:embed/>
                    </p:oleObj>
                  </mc:Choice>
                  <mc:Fallback>
                    <p:oleObj name="Equation" r:id="rId17" imgW="164880" imgH="177480" progId="Equation.DSMT4">
                      <p:embed/>
                      <p:pic>
                        <p:nvPicPr>
                          <p:cNvPr id="76" name="Object 75"/>
                          <p:cNvPicPr/>
                          <p:nvPr/>
                        </p:nvPicPr>
                        <p:blipFill>
                          <a:blip r:embed="rId18"/>
                          <a:stretch>
                            <a:fillRect/>
                          </a:stretch>
                        </p:blipFill>
                        <p:spPr>
                          <a:xfrm>
                            <a:off x="1582738" y="3697288"/>
                            <a:ext cx="352425" cy="346075"/>
                          </a:xfrm>
                          <a:prstGeom prst="rect">
                            <a:avLst/>
                          </a:prstGeom>
                        </p:spPr>
                      </p:pic>
                    </p:oleObj>
                  </mc:Fallback>
                </mc:AlternateContent>
              </a:graphicData>
            </a:graphic>
          </p:graphicFrame>
          <p:graphicFrame>
            <p:nvGraphicFramePr>
              <p:cNvPr id="80" name="Object 79"/>
              <p:cNvGraphicFramePr>
                <a:graphicFrameLocks noChangeAspect="1"/>
              </p:cNvGraphicFramePr>
              <p:nvPr>
                <p:extLst/>
              </p:nvPr>
            </p:nvGraphicFramePr>
            <p:xfrm>
              <a:off x="2235518" y="2647256"/>
              <a:ext cx="271462" cy="322262"/>
            </p:xfrm>
            <a:graphic>
              <a:graphicData uri="http://schemas.openxmlformats.org/presentationml/2006/ole">
                <mc:AlternateContent xmlns:mc="http://schemas.openxmlformats.org/markup-compatibility/2006">
                  <mc:Choice xmlns:v="urn:schemas-microsoft-com:vml" Requires="v">
                    <p:oleObj spid="_x0000_s62564" name="Equation" r:id="rId19" imgW="126720" imgH="164880" progId="Equation.DSMT4">
                      <p:embed/>
                    </p:oleObj>
                  </mc:Choice>
                  <mc:Fallback>
                    <p:oleObj name="Equation" r:id="rId19" imgW="126720" imgH="164880" progId="Equation.DSMT4">
                      <p:embed/>
                      <p:pic>
                        <p:nvPicPr>
                          <p:cNvPr id="80" name="Object 79"/>
                          <p:cNvPicPr/>
                          <p:nvPr/>
                        </p:nvPicPr>
                        <p:blipFill>
                          <a:blip r:embed="rId20"/>
                          <a:stretch>
                            <a:fillRect/>
                          </a:stretch>
                        </p:blipFill>
                        <p:spPr>
                          <a:xfrm>
                            <a:off x="2235518" y="2647256"/>
                            <a:ext cx="271462" cy="322262"/>
                          </a:xfrm>
                          <a:prstGeom prst="rect">
                            <a:avLst/>
                          </a:prstGeom>
                        </p:spPr>
                      </p:pic>
                    </p:oleObj>
                  </mc:Fallback>
                </mc:AlternateContent>
              </a:graphicData>
            </a:graphic>
          </p:graphicFrame>
        </p:grpSp>
        <p:sp>
          <p:nvSpPr>
            <p:cNvPr id="70" name="Oval 69"/>
            <p:cNvSpPr/>
            <p:nvPr/>
          </p:nvSpPr>
          <p:spPr>
            <a:xfrm flipV="1">
              <a:off x="1944737" y="3601801"/>
              <a:ext cx="109240" cy="109240"/>
            </a:xfrm>
            <a:prstGeom prst="ellipse">
              <a:avLst/>
            </a:prstGeom>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9" name="Oval 78"/>
            <p:cNvSpPr/>
            <p:nvPr/>
          </p:nvSpPr>
          <p:spPr>
            <a:xfrm flipV="1">
              <a:off x="2358489" y="3044328"/>
              <a:ext cx="109240" cy="109240"/>
            </a:xfrm>
            <a:prstGeom prst="ellipse">
              <a:avLst/>
            </a:prstGeom>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nvGrpSpPr>
          <p:cNvPr id="115" name="Group 114"/>
          <p:cNvGrpSpPr/>
          <p:nvPr/>
        </p:nvGrpSpPr>
        <p:grpSpPr>
          <a:xfrm>
            <a:off x="4597016" y="2831031"/>
            <a:ext cx="5854427" cy="3871863"/>
            <a:chOff x="3073015" y="2221433"/>
            <a:chExt cx="5854427" cy="3871863"/>
          </a:xfrm>
        </p:grpSpPr>
        <p:grpSp>
          <p:nvGrpSpPr>
            <p:cNvPr id="84" name="Group 83"/>
            <p:cNvGrpSpPr/>
            <p:nvPr/>
          </p:nvGrpSpPr>
          <p:grpSpPr>
            <a:xfrm>
              <a:off x="3076798" y="2221433"/>
              <a:ext cx="5486177" cy="3871863"/>
              <a:chOff x="-955650" y="2221433"/>
              <a:chExt cx="5486177" cy="3871863"/>
            </a:xfrm>
          </p:grpSpPr>
          <p:grpSp>
            <p:nvGrpSpPr>
              <p:cNvPr id="87" name="Group 86"/>
              <p:cNvGrpSpPr/>
              <p:nvPr/>
            </p:nvGrpSpPr>
            <p:grpSpPr>
              <a:xfrm>
                <a:off x="-955650" y="2221433"/>
                <a:ext cx="4663554" cy="3871863"/>
                <a:chOff x="-811634" y="1933401"/>
                <a:chExt cx="4663554" cy="3871863"/>
              </a:xfrm>
            </p:grpSpPr>
            <p:grpSp>
              <p:nvGrpSpPr>
                <p:cNvPr id="89" name="Group 88"/>
                <p:cNvGrpSpPr/>
                <p:nvPr/>
              </p:nvGrpSpPr>
              <p:grpSpPr>
                <a:xfrm>
                  <a:off x="-811634" y="1933401"/>
                  <a:ext cx="4663554" cy="3871863"/>
                  <a:chOff x="-811634" y="1933401"/>
                  <a:chExt cx="4663554" cy="3871863"/>
                </a:xfrm>
              </p:grpSpPr>
              <p:grpSp>
                <p:nvGrpSpPr>
                  <p:cNvPr id="92" name="Group 91"/>
                  <p:cNvGrpSpPr/>
                  <p:nvPr/>
                </p:nvGrpSpPr>
                <p:grpSpPr>
                  <a:xfrm>
                    <a:off x="714375" y="2105025"/>
                    <a:ext cx="3137545" cy="3700239"/>
                    <a:chOff x="300980" y="2057624"/>
                    <a:chExt cx="3137545" cy="3700239"/>
                  </a:xfrm>
                </p:grpSpPr>
                <p:sp>
                  <p:nvSpPr>
                    <p:cNvPr id="107" name="Rectangle 106"/>
                    <p:cNvSpPr/>
                    <p:nvPr/>
                  </p:nvSpPr>
                  <p:spPr>
                    <a:xfrm>
                      <a:off x="971600" y="2492896"/>
                      <a:ext cx="1224136" cy="2232248"/>
                    </a:xfrm>
                    <a:prstGeom prst="rect">
                      <a:avLst/>
                    </a:prstGeom>
                    <a:ln w="25400"/>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108" name="Straight Arrow Connector 107"/>
                    <p:cNvCxnSpPr/>
                    <p:nvPr/>
                  </p:nvCxnSpPr>
                  <p:spPr>
                    <a:xfrm>
                      <a:off x="300980" y="3609020"/>
                      <a:ext cx="2758852"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1580625" y="2057624"/>
                      <a:ext cx="0" cy="33876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0" name="Object 109"/>
                    <p:cNvGraphicFramePr>
                      <a:graphicFrameLocks noChangeAspect="1"/>
                    </p:cNvGraphicFramePr>
                    <p:nvPr>
                      <p:extLst/>
                    </p:nvPr>
                  </p:nvGraphicFramePr>
                  <p:xfrm>
                    <a:off x="3168650" y="3471863"/>
                    <a:ext cx="269875" cy="273050"/>
                  </p:xfrm>
                  <a:graphic>
                    <a:graphicData uri="http://schemas.openxmlformats.org/presentationml/2006/ole">
                      <mc:AlternateContent xmlns:mc="http://schemas.openxmlformats.org/markup-compatibility/2006">
                        <mc:Choice xmlns:v="urn:schemas-microsoft-com:vml" Requires="v">
                          <p:oleObj spid="_x0000_s62565" name="Equation" r:id="rId21" imgW="126720" imgH="139680" progId="Equation.DSMT4">
                            <p:embed/>
                          </p:oleObj>
                        </mc:Choice>
                        <mc:Fallback>
                          <p:oleObj name="Equation" r:id="rId21" imgW="126720" imgH="139680" progId="Equation.DSMT4">
                            <p:embed/>
                            <p:pic>
                              <p:nvPicPr>
                                <p:cNvPr id="110" name="Object 109"/>
                                <p:cNvPicPr>
                                  <a:picLocks noChangeAspect="1" noChangeArrowheads="1"/>
                                </p:cNvPicPr>
                                <p:nvPr/>
                              </p:nvPicPr>
                              <p:blipFill>
                                <a:blip r:embed="rId8"/>
                                <a:srcRect/>
                                <a:stretch>
                                  <a:fillRect/>
                                </a:stretch>
                              </p:blipFill>
                              <p:spPr bwMode="auto">
                                <a:xfrm>
                                  <a:off x="3168650" y="3471863"/>
                                  <a:ext cx="2698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1" name="Object 110"/>
                    <p:cNvGraphicFramePr>
                      <a:graphicFrameLocks noChangeAspect="1"/>
                    </p:cNvGraphicFramePr>
                    <p:nvPr>
                      <p:extLst/>
                    </p:nvPr>
                  </p:nvGraphicFramePr>
                  <p:xfrm>
                    <a:off x="1436688" y="5434013"/>
                    <a:ext cx="296862" cy="323850"/>
                  </p:xfrm>
                  <a:graphic>
                    <a:graphicData uri="http://schemas.openxmlformats.org/presentationml/2006/ole">
                      <mc:AlternateContent xmlns:mc="http://schemas.openxmlformats.org/markup-compatibility/2006">
                        <mc:Choice xmlns:v="urn:schemas-microsoft-com:vml" Requires="v">
                          <p:oleObj spid="_x0000_s62566" name="Equation" r:id="rId22" imgW="139680" imgH="164880" progId="Equation.DSMT4">
                            <p:embed/>
                          </p:oleObj>
                        </mc:Choice>
                        <mc:Fallback>
                          <p:oleObj name="Equation" r:id="rId22" imgW="139680" imgH="164880" progId="Equation.DSMT4">
                            <p:embed/>
                            <p:pic>
                              <p:nvPicPr>
                                <p:cNvPr id="111" name="Object 110"/>
                                <p:cNvPicPr>
                                  <a:picLocks noChangeAspect="1" noChangeArrowheads="1"/>
                                </p:cNvPicPr>
                                <p:nvPr/>
                              </p:nvPicPr>
                              <p:blipFill>
                                <a:blip r:embed="rId10"/>
                                <a:srcRect/>
                                <a:stretch>
                                  <a:fillRect/>
                                </a:stretch>
                              </p:blipFill>
                              <p:spPr bwMode="auto">
                                <a:xfrm>
                                  <a:off x="1436688" y="5434013"/>
                                  <a:ext cx="2968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cxnSp>
                <p:nvCxnSpPr>
                  <p:cNvPr id="93" name="Straight Connector 92"/>
                  <p:cNvCxnSpPr/>
                  <p:nvPr/>
                </p:nvCxnSpPr>
                <p:spPr>
                  <a:xfrm flipH="1">
                    <a:off x="717460" y="2540297"/>
                    <a:ext cx="5574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717460" y="4769147"/>
                    <a:ext cx="5574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1384995" y="2037147"/>
                    <a:ext cx="0" cy="335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2595535" y="2037147"/>
                    <a:ext cx="0" cy="335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1384995" y="2215516"/>
                    <a:ext cx="609025"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2006059" y="2215516"/>
                    <a:ext cx="609025"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99" name="Object 98"/>
                  <p:cNvGraphicFramePr>
                    <a:graphicFrameLocks noChangeAspect="1"/>
                  </p:cNvGraphicFramePr>
                  <p:nvPr>
                    <p:extLst/>
                  </p:nvPr>
                </p:nvGraphicFramePr>
                <p:xfrm>
                  <a:off x="1459319" y="1933401"/>
                  <a:ext cx="460375" cy="271462"/>
                </p:xfrm>
                <a:graphic>
                  <a:graphicData uri="http://schemas.openxmlformats.org/presentationml/2006/ole">
                    <mc:AlternateContent xmlns:mc="http://schemas.openxmlformats.org/markup-compatibility/2006">
                      <mc:Choice xmlns:v="urn:schemas-microsoft-com:vml" Requires="v">
                        <p:oleObj spid="_x0000_s62567" name="Equation" r:id="rId23" imgW="215640" imgH="139680" progId="Equation.DSMT4">
                          <p:embed/>
                        </p:oleObj>
                      </mc:Choice>
                      <mc:Fallback>
                        <p:oleObj name="Equation" r:id="rId23" imgW="215640" imgH="139680" progId="Equation.DSMT4">
                          <p:embed/>
                          <p:pic>
                            <p:nvPicPr>
                              <p:cNvPr id="99" name="Object 98"/>
                              <p:cNvPicPr/>
                              <p:nvPr/>
                            </p:nvPicPr>
                            <p:blipFill>
                              <a:blip r:embed="rId12"/>
                              <a:stretch>
                                <a:fillRect/>
                              </a:stretch>
                            </p:blipFill>
                            <p:spPr>
                              <a:xfrm>
                                <a:off x="1459319" y="1933401"/>
                                <a:ext cx="460375" cy="271462"/>
                              </a:xfrm>
                              <a:prstGeom prst="rect">
                                <a:avLst/>
                              </a:prstGeom>
                            </p:spPr>
                          </p:pic>
                        </p:oleObj>
                      </mc:Fallback>
                    </mc:AlternateContent>
                  </a:graphicData>
                </a:graphic>
              </p:graphicFrame>
              <p:graphicFrame>
                <p:nvGraphicFramePr>
                  <p:cNvPr id="100" name="Object 99"/>
                  <p:cNvGraphicFramePr>
                    <a:graphicFrameLocks noChangeAspect="1"/>
                  </p:cNvGraphicFramePr>
                  <p:nvPr>
                    <p:extLst/>
                  </p:nvPr>
                </p:nvGraphicFramePr>
                <p:xfrm>
                  <a:off x="2078444" y="1933401"/>
                  <a:ext cx="460375" cy="271462"/>
                </p:xfrm>
                <a:graphic>
                  <a:graphicData uri="http://schemas.openxmlformats.org/presentationml/2006/ole">
                    <mc:AlternateContent xmlns:mc="http://schemas.openxmlformats.org/markup-compatibility/2006">
                      <mc:Choice xmlns:v="urn:schemas-microsoft-com:vml" Requires="v">
                        <p:oleObj spid="_x0000_s62568" name="Equation" r:id="rId24" imgW="215640" imgH="139680" progId="Equation.DSMT4">
                          <p:embed/>
                        </p:oleObj>
                      </mc:Choice>
                      <mc:Fallback>
                        <p:oleObj name="Equation" r:id="rId24" imgW="215640" imgH="139680" progId="Equation.DSMT4">
                          <p:embed/>
                          <p:pic>
                            <p:nvPicPr>
                              <p:cNvPr id="100" name="Object 99"/>
                              <p:cNvPicPr/>
                              <p:nvPr/>
                            </p:nvPicPr>
                            <p:blipFill>
                              <a:blip r:embed="rId12"/>
                              <a:stretch>
                                <a:fillRect/>
                              </a:stretch>
                            </p:blipFill>
                            <p:spPr>
                              <a:xfrm>
                                <a:off x="2078444" y="1933401"/>
                                <a:ext cx="460375" cy="271462"/>
                              </a:xfrm>
                              <a:prstGeom prst="rect">
                                <a:avLst/>
                              </a:prstGeom>
                            </p:spPr>
                          </p:pic>
                        </p:oleObj>
                      </mc:Fallback>
                    </mc:AlternateContent>
                  </a:graphicData>
                </a:graphic>
              </p:graphicFrame>
              <p:cxnSp>
                <p:nvCxnSpPr>
                  <p:cNvPr id="101" name="Straight Arrow Connector 100"/>
                  <p:cNvCxnSpPr/>
                  <p:nvPr/>
                </p:nvCxnSpPr>
                <p:spPr>
                  <a:xfrm>
                    <a:off x="843765" y="2540297"/>
                    <a:ext cx="0" cy="111730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843765" y="3664247"/>
                    <a:ext cx="0" cy="111730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103" name="Object 102"/>
                  <p:cNvGraphicFramePr>
                    <a:graphicFrameLocks noChangeAspect="1"/>
                  </p:cNvGraphicFramePr>
                  <p:nvPr>
                    <p:extLst/>
                  </p:nvPr>
                </p:nvGraphicFramePr>
                <p:xfrm>
                  <a:off x="334963" y="2924175"/>
                  <a:ext cx="487362" cy="271463"/>
                </p:xfrm>
                <a:graphic>
                  <a:graphicData uri="http://schemas.openxmlformats.org/presentationml/2006/ole">
                    <mc:AlternateContent xmlns:mc="http://schemas.openxmlformats.org/markup-compatibility/2006">
                      <mc:Choice xmlns:v="urn:schemas-microsoft-com:vml" Requires="v">
                        <p:oleObj spid="_x0000_s62569" name="Equation" r:id="rId25" imgW="228600" imgH="139680" progId="Equation.DSMT4">
                          <p:embed/>
                        </p:oleObj>
                      </mc:Choice>
                      <mc:Fallback>
                        <p:oleObj name="Equation" r:id="rId25" imgW="228600" imgH="139680" progId="Equation.DSMT4">
                          <p:embed/>
                          <p:pic>
                            <p:nvPicPr>
                              <p:cNvPr id="103" name="Object 102"/>
                              <p:cNvPicPr/>
                              <p:nvPr/>
                            </p:nvPicPr>
                            <p:blipFill>
                              <a:blip r:embed="rId15"/>
                              <a:stretch>
                                <a:fillRect/>
                              </a:stretch>
                            </p:blipFill>
                            <p:spPr>
                              <a:xfrm>
                                <a:off x="334963" y="2924175"/>
                                <a:ext cx="487362" cy="271463"/>
                              </a:xfrm>
                              <a:prstGeom prst="rect">
                                <a:avLst/>
                              </a:prstGeom>
                            </p:spPr>
                          </p:pic>
                        </p:oleObj>
                      </mc:Fallback>
                    </mc:AlternateContent>
                  </a:graphicData>
                </a:graphic>
              </p:graphicFrame>
              <p:graphicFrame>
                <p:nvGraphicFramePr>
                  <p:cNvPr id="104" name="Object 103"/>
                  <p:cNvGraphicFramePr>
                    <a:graphicFrameLocks noChangeAspect="1"/>
                  </p:cNvGraphicFramePr>
                  <p:nvPr>
                    <p:extLst/>
                  </p:nvPr>
                </p:nvGraphicFramePr>
                <p:xfrm>
                  <a:off x="334963" y="3990975"/>
                  <a:ext cx="487362" cy="271463"/>
                </p:xfrm>
                <a:graphic>
                  <a:graphicData uri="http://schemas.openxmlformats.org/presentationml/2006/ole">
                    <mc:AlternateContent xmlns:mc="http://schemas.openxmlformats.org/markup-compatibility/2006">
                      <mc:Choice xmlns:v="urn:schemas-microsoft-com:vml" Requires="v">
                        <p:oleObj spid="_x0000_s62570" name="Equation" r:id="rId26" imgW="228600" imgH="139680" progId="Equation.DSMT4">
                          <p:embed/>
                        </p:oleObj>
                      </mc:Choice>
                      <mc:Fallback>
                        <p:oleObj name="Equation" r:id="rId26" imgW="228600" imgH="139680" progId="Equation.DSMT4">
                          <p:embed/>
                          <p:pic>
                            <p:nvPicPr>
                              <p:cNvPr id="104" name="Object 103"/>
                              <p:cNvPicPr/>
                              <p:nvPr/>
                            </p:nvPicPr>
                            <p:blipFill>
                              <a:blip r:embed="rId15"/>
                              <a:stretch>
                                <a:fillRect/>
                              </a:stretch>
                            </p:blipFill>
                            <p:spPr>
                              <a:xfrm>
                                <a:off x="334963" y="3990975"/>
                                <a:ext cx="487362" cy="271463"/>
                              </a:xfrm>
                              <a:prstGeom prst="rect">
                                <a:avLst/>
                              </a:prstGeom>
                            </p:spPr>
                          </p:pic>
                        </p:oleObj>
                      </mc:Fallback>
                    </mc:AlternateContent>
                  </a:graphicData>
                </a:graphic>
              </p:graphicFrame>
              <p:graphicFrame>
                <p:nvGraphicFramePr>
                  <p:cNvPr id="105" name="Object 104"/>
                  <p:cNvGraphicFramePr>
                    <a:graphicFrameLocks noChangeAspect="1"/>
                  </p:cNvGraphicFramePr>
                  <p:nvPr>
                    <p:extLst/>
                  </p:nvPr>
                </p:nvGraphicFramePr>
                <p:xfrm>
                  <a:off x="1582738" y="3697288"/>
                  <a:ext cx="352425" cy="346075"/>
                </p:xfrm>
                <a:graphic>
                  <a:graphicData uri="http://schemas.openxmlformats.org/presentationml/2006/ole">
                    <mc:AlternateContent xmlns:mc="http://schemas.openxmlformats.org/markup-compatibility/2006">
                      <mc:Choice xmlns:v="urn:schemas-microsoft-com:vml" Requires="v">
                        <p:oleObj spid="_x0000_s62571" name="Equation" r:id="rId27" imgW="164880" imgH="177480" progId="Equation.DSMT4">
                          <p:embed/>
                        </p:oleObj>
                      </mc:Choice>
                      <mc:Fallback>
                        <p:oleObj name="Equation" r:id="rId27" imgW="164880" imgH="177480" progId="Equation.DSMT4">
                          <p:embed/>
                          <p:pic>
                            <p:nvPicPr>
                              <p:cNvPr id="105" name="Object 104"/>
                              <p:cNvPicPr/>
                              <p:nvPr/>
                            </p:nvPicPr>
                            <p:blipFill>
                              <a:blip r:embed="rId18"/>
                              <a:stretch>
                                <a:fillRect/>
                              </a:stretch>
                            </p:blipFill>
                            <p:spPr>
                              <a:xfrm>
                                <a:off x="1582738" y="3697288"/>
                                <a:ext cx="352425" cy="346075"/>
                              </a:xfrm>
                              <a:prstGeom prst="rect">
                                <a:avLst/>
                              </a:prstGeom>
                            </p:spPr>
                          </p:pic>
                        </p:oleObj>
                      </mc:Fallback>
                    </mc:AlternateContent>
                  </a:graphicData>
                </a:graphic>
              </p:graphicFrame>
              <p:graphicFrame>
                <p:nvGraphicFramePr>
                  <p:cNvPr id="106" name="Object 105"/>
                  <p:cNvGraphicFramePr>
                    <a:graphicFrameLocks noChangeAspect="1"/>
                  </p:cNvGraphicFramePr>
                  <p:nvPr>
                    <p:extLst/>
                  </p:nvPr>
                </p:nvGraphicFramePr>
                <p:xfrm>
                  <a:off x="2235518" y="2647256"/>
                  <a:ext cx="271462" cy="322262"/>
                </p:xfrm>
                <a:graphic>
                  <a:graphicData uri="http://schemas.openxmlformats.org/presentationml/2006/ole">
                    <mc:AlternateContent xmlns:mc="http://schemas.openxmlformats.org/markup-compatibility/2006">
                      <mc:Choice xmlns:v="urn:schemas-microsoft-com:vml" Requires="v">
                        <p:oleObj spid="_x0000_s62572" name="Equation" r:id="rId28" imgW="126720" imgH="164880" progId="Equation.DSMT4">
                          <p:embed/>
                        </p:oleObj>
                      </mc:Choice>
                      <mc:Fallback>
                        <p:oleObj name="Equation" r:id="rId28" imgW="126720" imgH="164880" progId="Equation.DSMT4">
                          <p:embed/>
                          <p:pic>
                            <p:nvPicPr>
                              <p:cNvPr id="106" name="Object 105"/>
                              <p:cNvPicPr/>
                              <p:nvPr/>
                            </p:nvPicPr>
                            <p:blipFill>
                              <a:blip r:embed="rId20"/>
                              <a:stretch>
                                <a:fillRect/>
                              </a:stretch>
                            </p:blipFill>
                            <p:spPr>
                              <a:xfrm>
                                <a:off x="2235518" y="2647256"/>
                                <a:ext cx="271462" cy="322262"/>
                              </a:xfrm>
                              <a:prstGeom prst="rect">
                                <a:avLst/>
                              </a:prstGeom>
                            </p:spPr>
                          </p:pic>
                        </p:oleObj>
                      </mc:Fallback>
                    </mc:AlternateContent>
                  </a:graphicData>
                </a:graphic>
              </p:graphicFrame>
              <p:graphicFrame>
                <p:nvGraphicFramePr>
                  <p:cNvPr id="114" name="Object 113"/>
                  <p:cNvGraphicFramePr>
                    <a:graphicFrameLocks noChangeAspect="1"/>
                  </p:cNvGraphicFramePr>
                  <p:nvPr>
                    <p:extLst/>
                  </p:nvPr>
                </p:nvGraphicFramePr>
                <p:xfrm>
                  <a:off x="2934866" y="3264793"/>
                  <a:ext cx="215900" cy="222250"/>
                </p:xfrm>
                <a:graphic>
                  <a:graphicData uri="http://schemas.openxmlformats.org/presentationml/2006/ole">
                    <mc:AlternateContent xmlns:mc="http://schemas.openxmlformats.org/markup-compatibility/2006">
                      <mc:Choice xmlns:v="urn:schemas-microsoft-com:vml" Requires="v">
                        <p:oleObj spid="_x0000_s62573" name="Equation" r:id="rId29" imgW="101520" imgH="114120" progId="Equation.DSMT4">
                          <p:embed/>
                        </p:oleObj>
                      </mc:Choice>
                      <mc:Fallback>
                        <p:oleObj name="Equation" r:id="rId29" imgW="101520" imgH="114120" progId="Equation.DSMT4">
                          <p:embed/>
                          <p:pic>
                            <p:nvPicPr>
                              <p:cNvPr id="114" name="Object 113"/>
                              <p:cNvPicPr/>
                              <p:nvPr/>
                            </p:nvPicPr>
                            <p:blipFill>
                              <a:blip r:embed="rId30"/>
                              <a:stretch>
                                <a:fillRect/>
                              </a:stretch>
                            </p:blipFill>
                            <p:spPr>
                              <a:xfrm>
                                <a:off x="2934866" y="3264793"/>
                                <a:ext cx="215900" cy="222250"/>
                              </a:xfrm>
                              <a:prstGeom prst="rect">
                                <a:avLst/>
                              </a:prstGeom>
                            </p:spPr>
                          </p:pic>
                        </p:oleObj>
                      </mc:Fallback>
                    </mc:AlternateContent>
                  </a:graphicData>
                </a:graphic>
              </p:graphicFrame>
              <p:graphicFrame>
                <p:nvGraphicFramePr>
                  <p:cNvPr id="117" name="Object 116"/>
                  <p:cNvGraphicFramePr>
                    <a:graphicFrameLocks noChangeAspect="1"/>
                  </p:cNvGraphicFramePr>
                  <p:nvPr>
                    <p:extLst/>
                  </p:nvPr>
                </p:nvGraphicFramePr>
                <p:xfrm>
                  <a:off x="-811634" y="3264793"/>
                  <a:ext cx="215900" cy="222250"/>
                </p:xfrm>
                <a:graphic>
                  <a:graphicData uri="http://schemas.openxmlformats.org/presentationml/2006/ole">
                    <mc:AlternateContent xmlns:mc="http://schemas.openxmlformats.org/markup-compatibility/2006">
                      <mc:Choice xmlns:v="urn:schemas-microsoft-com:vml" Requires="v">
                        <p:oleObj spid="_x0000_s62574" name="Equation" r:id="rId31" imgW="101520" imgH="114120" progId="Equation.DSMT4">
                          <p:embed/>
                        </p:oleObj>
                      </mc:Choice>
                      <mc:Fallback>
                        <p:oleObj name="Equation" r:id="rId31" imgW="101520" imgH="114120" progId="Equation.DSMT4">
                          <p:embed/>
                          <p:pic>
                            <p:nvPicPr>
                              <p:cNvPr id="117" name="Object 116"/>
                              <p:cNvPicPr/>
                              <p:nvPr/>
                            </p:nvPicPr>
                            <p:blipFill>
                              <a:blip r:embed="rId30"/>
                              <a:stretch>
                                <a:fillRect/>
                              </a:stretch>
                            </p:blipFill>
                            <p:spPr>
                              <a:xfrm>
                                <a:off x="-811634" y="3264793"/>
                                <a:ext cx="215900" cy="222250"/>
                              </a:xfrm>
                              <a:prstGeom prst="rect">
                                <a:avLst/>
                              </a:prstGeom>
                            </p:spPr>
                          </p:pic>
                        </p:oleObj>
                      </mc:Fallback>
                    </mc:AlternateContent>
                  </a:graphicData>
                </a:graphic>
              </p:graphicFrame>
            </p:grpSp>
            <p:sp>
              <p:nvSpPr>
                <p:cNvPr id="90" name="Oval 89"/>
                <p:cNvSpPr/>
                <p:nvPr/>
              </p:nvSpPr>
              <p:spPr>
                <a:xfrm flipV="1">
                  <a:off x="1944737" y="3601801"/>
                  <a:ext cx="109240" cy="109240"/>
                </a:xfrm>
                <a:prstGeom prst="ellipse">
                  <a:avLst/>
                </a:prstGeom>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91" name="Oval 90"/>
                <p:cNvSpPr/>
                <p:nvPr/>
              </p:nvSpPr>
              <p:spPr>
                <a:xfrm flipV="1">
                  <a:off x="2358489" y="3044328"/>
                  <a:ext cx="109240" cy="109240"/>
                </a:xfrm>
                <a:prstGeom prst="ellipse">
                  <a:avLst/>
                </a:prstGeom>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cxnSp>
            <p:nvCxnSpPr>
              <p:cNvPr id="88" name="Straight Connector 87"/>
              <p:cNvCxnSpPr/>
              <p:nvPr/>
            </p:nvCxnSpPr>
            <p:spPr>
              <a:xfrm>
                <a:off x="1043608" y="3386980"/>
                <a:ext cx="3486919"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82" name="TextBox 81"/>
            <p:cNvSpPr txBox="1"/>
            <p:nvPr/>
          </p:nvSpPr>
          <p:spPr>
            <a:xfrm>
              <a:off x="7236295" y="3002285"/>
              <a:ext cx="1691147" cy="815608"/>
            </a:xfrm>
            <a:prstGeom prst="rect">
              <a:avLst/>
            </a:prstGeom>
            <a:noFill/>
          </p:spPr>
          <p:txBody>
            <a:bodyPr wrap="square" rtlCol="0">
              <a:spAutoFit/>
            </a:bodyPr>
            <a:lstStyle/>
            <a:p>
              <a:pPr algn="ctr"/>
              <a:r>
                <a:rPr lang="vi-VN">
                  <a:latin typeface="Times New Roman" panose="02020603050405020304" pitchFamily="18" charset="0"/>
                  <a:cs typeface="Times New Roman" panose="02020603050405020304" pitchFamily="18" charset="0"/>
                </a:rPr>
                <a:t>Đường cắt </a:t>
              </a:r>
            </a:p>
            <a:p>
              <a:pPr algn="ctr"/>
              <a:endParaRPr lang="vi-VN" sz="1100">
                <a:latin typeface="Times New Roman" panose="02020603050405020304" pitchFamily="18" charset="0"/>
                <a:cs typeface="Times New Roman" panose="02020603050405020304" pitchFamily="18" charset="0"/>
              </a:endParaRPr>
            </a:p>
            <a:p>
              <a:pPr algn="ctr"/>
              <a:r>
                <a:rPr lang="vi-VN">
                  <a:latin typeface="Times New Roman" panose="02020603050405020304" pitchFamily="18" charset="0"/>
                  <a:cs typeface="Times New Roman" panose="02020603050405020304" pitchFamily="18" charset="0"/>
                </a:rPr>
                <a:t>tại I</a:t>
              </a:r>
              <a:endParaRPr lang="en-US">
                <a:latin typeface="Times New Roman" panose="02020603050405020304" pitchFamily="18" charset="0"/>
                <a:cs typeface="Times New Roman" panose="02020603050405020304" pitchFamily="18" charset="0"/>
              </a:endParaRPr>
            </a:p>
          </p:txBody>
        </p:sp>
        <p:cxnSp>
          <p:nvCxnSpPr>
            <p:cNvPr id="113" name="Straight Arrow Connector 112"/>
            <p:cNvCxnSpPr/>
            <p:nvPr/>
          </p:nvCxnSpPr>
          <p:spPr>
            <a:xfrm>
              <a:off x="6819515" y="3386980"/>
              <a:ext cx="0" cy="55637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3073015" y="3386980"/>
              <a:ext cx="0" cy="55637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16" name="Object 115"/>
          <p:cNvGraphicFramePr>
            <a:graphicFrameLocks noChangeAspect="1"/>
          </p:cNvGraphicFramePr>
          <p:nvPr>
            <p:extLst>
              <p:ext uri="{D42A27DB-BD31-4B8C-83A1-F6EECF244321}">
                <p14:modId xmlns:p14="http://schemas.microsoft.com/office/powerpoint/2010/main" val="2174632796"/>
              </p:ext>
            </p:extLst>
          </p:nvPr>
        </p:nvGraphicFramePr>
        <p:xfrm>
          <a:off x="4579628" y="5910805"/>
          <a:ext cx="1249363" cy="369888"/>
        </p:xfrm>
        <a:graphic>
          <a:graphicData uri="http://schemas.openxmlformats.org/presentationml/2006/ole">
            <mc:AlternateContent xmlns:mc="http://schemas.openxmlformats.org/markup-compatibility/2006">
              <mc:Choice xmlns:v="urn:schemas-microsoft-com:vml" Requires="v">
                <p:oleObj spid="_x0000_s62575" name="Equation" r:id="rId32" imgW="583920" imgH="190440" progId="Equation.DSMT4">
                  <p:embed/>
                </p:oleObj>
              </mc:Choice>
              <mc:Fallback>
                <p:oleObj name="Equation" r:id="rId32" imgW="583920" imgH="190440" progId="Equation.DSMT4">
                  <p:embed/>
                  <p:pic>
                    <p:nvPicPr>
                      <p:cNvPr id="116" name="Object 115"/>
                      <p:cNvPicPr>
                        <a:picLocks noChangeAspect="1" noChangeArrowheads="1"/>
                      </p:cNvPicPr>
                      <p:nvPr/>
                    </p:nvPicPr>
                    <p:blipFill>
                      <a:blip r:embed="rId33"/>
                      <a:srcRect/>
                      <a:stretch>
                        <a:fillRect/>
                      </a:stretch>
                    </p:blipFill>
                    <p:spPr bwMode="auto">
                      <a:xfrm>
                        <a:off x="4579628" y="5910805"/>
                        <a:ext cx="1249363" cy="369888"/>
                      </a:xfrm>
                      <a:prstGeom prst="rect">
                        <a:avLst/>
                      </a:prstGeom>
                      <a:solidFill>
                        <a:srgbClr val="FFFF00"/>
                      </a:solidFill>
                      <a:ln w="9525">
                        <a:solidFill>
                          <a:srgbClr val="E46C0A"/>
                        </a:solidFill>
                        <a:miter lim="800000"/>
                        <a:headEnd/>
                        <a:tailEnd/>
                      </a:ln>
                    </p:spPr>
                  </p:pic>
                </p:oleObj>
              </mc:Fallback>
            </mc:AlternateContent>
          </a:graphicData>
        </a:graphic>
      </p:graphicFrame>
      <p:cxnSp>
        <p:nvCxnSpPr>
          <p:cNvPr id="120" name="Straight Connector 119"/>
          <p:cNvCxnSpPr>
            <a:stCxn id="79" idx="6"/>
          </p:cNvCxnSpPr>
          <p:nvPr/>
        </p:nvCxnSpPr>
        <p:spPr>
          <a:xfrm>
            <a:off x="4063738" y="3996577"/>
            <a:ext cx="698763" cy="0"/>
          </a:xfrm>
          <a:prstGeom prst="line">
            <a:avLst/>
          </a:prstGeom>
        </p:spPr>
        <p:style>
          <a:lnRef idx="1">
            <a:schemeClr val="accent1"/>
          </a:lnRef>
          <a:fillRef idx="0">
            <a:schemeClr val="accent1"/>
          </a:fillRef>
          <a:effectRef idx="0">
            <a:schemeClr val="accent1"/>
          </a:effectRef>
          <a:fontRef idx="minor">
            <a:schemeClr val="tx1"/>
          </a:fontRef>
        </p:style>
      </p:cxnSp>
      <p:pic>
        <p:nvPicPr>
          <p:cNvPr id="75" name="Picture 74">
            <a:extLst>
              <a:ext uri="{FF2B5EF4-FFF2-40B4-BE49-F238E27FC236}">
                <a16:creationId xmlns:a16="http://schemas.microsoft.com/office/drawing/2014/main" id="{5A392C72-90CE-4A46-BACB-805970283241}"/>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282365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circle(in)">
                                      <p:cBhvr>
                                        <p:cTn id="7" dur="2000"/>
                                        <p:tgtEl>
                                          <p:spTgt spid="5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500"/>
                                        <p:tgtEl>
                                          <p:spTgt spid="71"/>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115"/>
                                        </p:tgtEl>
                                        <p:attrNameLst>
                                          <p:attrName>style.visibility</p:attrName>
                                        </p:attrNameLst>
                                      </p:cBhvr>
                                      <p:to>
                                        <p:strVal val="visible"/>
                                      </p:to>
                                    </p:set>
                                    <p:animEffect transition="in" filter="fade">
                                      <p:cBhvr>
                                        <p:cTn id="15" dur="500"/>
                                        <p:tgtEl>
                                          <p:spTgt spid="115"/>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16"/>
                                        </p:tgtEl>
                                        <p:attrNameLst>
                                          <p:attrName>style.visibility</p:attrName>
                                        </p:attrNameLst>
                                      </p:cBhvr>
                                      <p:to>
                                        <p:strVal val="visible"/>
                                      </p:to>
                                    </p:set>
                                    <p:animEffect transition="in" filter="fade">
                                      <p:cBhvr>
                                        <p:cTn id="19" dur="500"/>
                                        <p:tgtEl>
                                          <p:spTgt spid="116"/>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120"/>
                                        </p:tgtEl>
                                        <p:attrNameLst>
                                          <p:attrName>style.visibility</p:attrName>
                                        </p:attrNameLst>
                                      </p:cBhvr>
                                      <p:to>
                                        <p:strVal val="visible"/>
                                      </p:to>
                                    </p:set>
                                    <p:animEffect transition="in" filter="fade">
                                      <p:cBhvr>
                                        <p:cTn id="23"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 name="Group 13"/>
          <p:cNvGrpSpPr/>
          <p:nvPr/>
        </p:nvGrpSpPr>
        <p:grpSpPr>
          <a:xfrm>
            <a:off x="1559496" y="1015104"/>
            <a:ext cx="9108504" cy="866331"/>
            <a:chOff x="35496" y="1008605"/>
            <a:chExt cx="9108504" cy="866331"/>
          </a:xfrm>
        </p:grpSpPr>
        <p:sp>
          <p:nvSpPr>
            <p:cNvPr id="50" name="TextBox 49"/>
            <p:cNvSpPr txBox="1"/>
            <p:nvPr/>
          </p:nvSpPr>
          <p:spPr>
            <a:xfrm>
              <a:off x="35496" y="1008605"/>
              <a:ext cx="9108504" cy="830997"/>
            </a:xfrm>
            <a:prstGeom prst="rect">
              <a:avLst/>
            </a:prstGeom>
            <a:noFill/>
          </p:spPr>
          <p:txBody>
            <a:bodyPr wrap="square" rtlCol="0">
              <a:spAutoFit/>
            </a:bodyPr>
            <a:lstStyle/>
            <a:p>
              <a:pPr algn="just"/>
              <a:r>
                <a:rPr lang="vi-VN" sz="2400">
                  <a:solidFill>
                    <a:srgbClr val="C00000"/>
                  </a:solidFill>
                  <a:latin typeface="Times New Roman" pitchFamily="18" charset="0"/>
                  <a:cs typeface="Times New Roman" pitchFamily="18" charset="0"/>
                </a:rPr>
                <a:t>+ Đường cắt tại I song song với trục x chia mcn thành 2 phần diện tích cắt              . </a:t>
              </a:r>
              <a:endParaRPr lang="vi-VN" sz="2400" baseline="-25000" dirty="0">
                <a:solidFill>
                  <a:srgbClr val="C00000"/>
                </a:solidFill>
                <a:latin typeface="Times New Roman" pitchFamily="18" charset="0"/>
                <a:cs typeface="Times New Roman" pitchFamily="18" charset="0"/>
              </a:endParaRPr>
            </a:p>
          </p:txBody>
        </p:sp>
        <p:graphicFrame>
          <p:nvGraphicFramePr>
            <p:cNvPr id="47" name="Object 46"/>
            <p:cNvGraphicFramePr>
              <a:graphicFrameLocks noChangeAspect="1"/>
            </p:cNvGraphicFramePr>
            <p:nvPr>
              <p:extLst>
                <p:ext uri="{D42A27DB-BD31-4B8C-83A1-F6EECF244321}">
                  <p14:modId xmlns:p14="http://schemas.microsoft.com/office/powerpoint/2010/main" val="530133237"/>
                </p:ext>
              </p:extLst>
            </p:nvPr>
          </p:nvGraphicFramePr>
          <p:xfrm>
            <a:off x="552450" y="1355824"/>
            <a:ext cx="1001713" cy="519112"/>
          </p:xfrm>
          <a:graphic>
            <a:graphicData uri="http://schemas.openxmlformats.org/presentationml/2006/ole">
              <mc:AlternateContent xmlns:mc="http://schemas.openxmlformats.org/markup-compatibility/2006">
                <mc:Choice xmlns:v="urn:schemas-microsoft-com:vml" Requires="v">
                  <p:oleObj spid="_x0000_s58671" name="Equation" r:id="rId4" imgW="469800" imgH="266400" progId="Equation.DSMT4">
                    <p:embed/>
                  </p:oleObj>
                </mc:Choice>
                <mc:Fallback>
                  <p:oleObj name="Equation" r:id="rId4" imgW="469800" imgH="266400" progId="Equation.DSMT4">
                    <p:embed/>
                    <p:pic>
                      <p:nvPicPr>
                        <p:cNvPr id="47" name="Object 46"/>
                        <p:cNvPicPr/>
                        <p:nvPr/>
                      </p:nvPicPr>
                      <p:blipFill>
                        <a:blip r:embed="rId5"/>
                        <a:stretch>
                          <a:fillRect/>
                        </a:stretch>
                      </p:blipFill>
                      <p:spPr>
                        <a:xfrm>
                          <a:off x="552450" y="1355824"/>
                          <a:ext cx="1001713" cy="519112"/>
                        </a:xfrm>
                        <a:prstGeom prst="rect">
                          <a:avLst/>
                        </a:prstGeom>
                      </p:spPr>
                    </p:pic>
                  </p:oleObj>
                </mc:Fallback>
              </mc:AlternateContent>
            </a:graphicData>
          </a:graphic>
        </p:graphicFrame>
      </p:grpSp>
      <p:graphicFrame>
        <p:nvGraphicFramePr>
          <p:cNvPr id="138" name="Object 137"/>
          <p:cNvGraphicFramePr>
            <a:graphicFrameLocks noChangeAspect="1"/>
          </p:cNvGraphicFramePr>
          <p:nvPr>
            <p:extLst>
              <p:ext uri="{D42A27DB-BD31-4B8C-83A1-F6EECF244321}">
                <p14:modId xmlns:p14="http://schemas.microsoft.com/office/powerpoint/2010/main" val="409677937"/>
              </p:ext>
            </p:extLst>
          </p:nvPr>
        </p:nvGraphicFramePr>
        <p:xfrm>
          <a:off x="1804988" y="5205660"/>
          <a:ext cx="7427912" cy="776288"/>
        </p:xfrm>
        <a:graphic>
          <a:graphicData uri="http://schemas.openxmlformats.org/presentationml/2006/ole">
            <mc:AlternateContent xmlns:mc="http://schemas.openxmlformats.org/markup-compatibility/2006">
              <mc:Choice xmlns:v="urn:schemas-microsoft-com:vml" Requires="v">
                <p:oleObj spid="_x0000_s58672" name="Equation" r:id="rId6" imgW="3657600" imgH="380880" progId="Equation.DSMT4">
                  <p:embed/>
                </p:oleObj>
              </mc:Choice>
              <mc:Fallback>
                <p:oleObj name="Equation" r:id="rId6" imgW="3657600" imgH="380880" progId="Equation.DSMT4">
                  <p:embed/>
                  <p:pic>
                    <p:nvPicPr>
                      <p:cNvPr id="138" name="Object 137"/>
                      <p:cNvPicPr/>
                      <p:nvPr/>
                    </p:nvPicPr>
                    <p:blipFill>
                      <a:blip r:embed="rId7"/>
                      <a:stretch>
                        <a:fillRect/>
                      </a:stretch>
                    </p:blipFill>
                    <p:spPr>
                      <a:xfrm>
                        <a:off x="1804988" y="5205660"/>
                        <a:ext cx="7427912" cy="776288"/>
                      </a:xfrm>
                      <a:prstGeom prst="rect">
                        <a:avLst/>
                      </a:prstGeom>
                      <a:solidFill>
                        <a:srgbClr val="66FF99"/>
                      </a:solidFill>
                    </p:spPr>
                  </p:pic>
                </p:oleObj>
              </mc:Fallback>
            </mc:AlternateContent>
          </a:graphicData>
        </a:graphic>
      </p:graphicFrame>
      <p:graphicFrame>
        <p:nvGraphicFramePr>
          <p:cNvPr id="144" name="Object 143"/>
          <p:cNvGraphicFramePr>
            <a:graphicFrameLocks noChangeAspect="1"/>
          </p:cNvGraphicFramePr>
          <p:nvPr>
            <p:extLst>
              <p:ext uri="{D42A27DB-BD31-4B8C-83A1-F6EECF244321}">
                <p14:modId xmlns:p14="http://schemas.microsoft.com/office/powerpoint/2010/main" val="769745871"/>
              </p:ext>
            </p:extLst>
          </p:nvPr>
        </p:nvGraphicFramePr>
        <p:xfrm>
          <a:off x="1830388" y="6056560"/>
          <a:ext cx="7761287" cy="749300"/>
        </p:xfrm>
        <a:graphic>
          <a:graphicData uri="http://schemas.openxmlformats.org/presentationml/2006/ole">
            <mc:AlternateContent xmlns:mc="http://schemas.openxmlformats.org/markup-compatibility/2006">
              <mc:Choice xmlns:v="urn:schemas-microsoft-com:vml" Requires="v">
                <p:oleObj spid="_x0000_s58673" name="Equation" r:id="rId8" imgW="3822480" imgH="368280" progId="Equation.DSMT4">
                  <p:embed/>
                </p:oleObj>
              </mc:Choice>
              <mc:Fallback>
                <p:oleObj name="Equation" r:id="rId8" imgW="3822480" imgH="368280" progId="Equation.DSMT4">
                  <p:embed/>
                  <p:pic>
                    <p:nvPicPr>
                      <p:cNvPr id="144" name="Object 143"/>
                      <p:cNvPicPr/>
                      <p:nvPr/>
                    </p:nvPicPr>
                    <p:blipFill>
                      <a:blip r:embed="rId9"/>
                      <a:stretch>
                        <a:fillRect/>
                      </a:stretch>
                    </p:blipFill>
                    <p:spPr>
                      <a:xfrm>
                        <a:off x="1830388" y="6056560"/>
                        <a:ext cx="7761287" cy="749300"/>
                      </a:xfrm>
                      <a:prstGeom prst="rect">
                        <a:avLst/>
                      </a:prstGeom>
                      <a:solidFill>
                        <a:srgbClr val="66FF99"/>
                      </a:solidFill>
                    </p:spPr>
                  </p:pic>
                </p:oleObj>
              </mc:Fallback>
            </mc:AlternateContent>
          </a:graphicData>
        </a:graphic>
      </p:graphicFrame>
      <p:grpSp>
        <p:nvGrpSpPr>
          <p:cNvPr id="28" name="Group 27"/>
          <p:cNvGrpSpPr/>
          <p:nvPr/>
        </p:nvGrpSpPr>
        <p:grpSpPr>
          <a:xfrm>
            <a:off x="1935076" y="1928738"/>
            <a:ext cx="8193372" cy="3252267"/>
            <a:chOff x="411076" y="1447477"/>
            <a:chExt cx="8193372" cy="3252267"/>
          </a:xfrm>
        </p:grpSpPr>
        <p:grpSp>
          <p:nvGrpSpPr>
            <p:cNvPr id="15" name="Group 14"/>
            <p:cNvGrpSpPr/>
            <p:nvPr/>
          </p:nvGrpSpPr>
          <p:grpSpPr>
            <a:xfrm>
              <a:off x="411076" y="1447477"/>
              <a:ext cx="8193372" cy="3252267"/>
              <a:chOff x="411076" y="1472877"/>
              <a:chExt cx="8193372" cy="3252267"/>
            </a:xfrm>
          </p:grpSpPr>
          <p:grpSp>
            <p:nvGrpSpPr>
              <p:cNvPr id="8" name="Group 7"/>
              <p:cNvGrpSpPr/>
              <p:nvPr/>
            </p:nvGrpSpPr>
            <p:grpSpPr>
              <a:xfrm>
                <a:off x="411076" y="1472877"/>
                <a:ext cx="8193372" cy="3252267"/>
                <a:chOff x="411076" y="2048941"/>
                <a:chExt cx="8193372" cy="3252267"/>
              </a:xfrm>
            </p:grpSpPr>
            <p:grpSp>
              <p:nvGrpSpPr>
                <p:cNvPr id="4" name="Group 3"/>
                <p:cNvGrpSpPr/>
                <p:nvPr/>
              </p:nvGrpSpPr>
              <p:grpSpPr>
                <a:xfrm>
                  <a:off x="411076" y="2048941"/>
                  <a:ext cx="3964272" cy="3176067"/>
                  <a:chOff x="107504" y="2221433"/>
                  <a:chExt cx="3964272" cy="3176067"/>
                </a:xfrm>
              </p:grpSpPr>
              <p:grpSp>
                <p:nvGrpSpPr>
                  <p:cNvPr id="84" name="Group 83"/>
                  <p:cNvGrpSpPr/>
                  <p:nvPr/>
                </p:nvGrpSpPr>
                <p:grpSpPr>
                  <a:xfrm>
                    <a:off x="107504" y="2221433"/>
                    <a:ext cx="3931096" cy="3176067"/>
                    <a:chOff x="190947" y="2221433"/>
                    <a:chExt cx="3931096" cy="3176067"/>
                  </a:xfrm>
                </p:grpSpPr>
                <p:grpSp>
                  <p:nvGrpSpPr>
                    <p:cNvPr id="87" name="Group 86"/>
                    <p:cNvGrpSpPr/>
                    <p:nvPr/>
                  </p:nvGrpSpPr>
                  <p:grpSpPr>
                    <a:xfrm>
                      <a:off x="190947" y="2221433"/>
                      <a:ext cx="3516957" cy="3176067"/>
                      <a:chOff x="334963" y="1933401"/>
                      <a:chExt cx="3516957" cy="3176067"/>
                    </a:xfrm>
                  </p:grpSpPr>
                  <p:grpSp>
                    <p:nvGrpSpPr>
                      <p:cNvPr id="89" name="Group 88"/>
                      <p:cNvGrpSpPr/>
                      <p:nvPr/>
                    </p:nvGrpSpPr>
                    <p:grpSpPr>
                      <a:xfrm>
                        <a:off x="334963" y="1933401"/>
                        <a:ext cx="3516957" cy="3176067"/>
                        <a:chOff x="334963" y="1933401"/>
                        <a:chExt cx="3516957" cy="3176067"/>
                      </a:xfrm>
                    </p:grpSpPr>
                    <p:grpSp>
                      <p:nvGrpSpPr>
                        <p:cNvPr id="92" name="Group 91"/>
                        <p:cNvGrpSpPr/>
                        <p:nvPr/>
                      </p:nvGrpSpPr>
                      <p:grpSpPr>
                        <a:xfrm>
                          <a:off x="714375" y="2105025"/>
                          <a:ext cx="3137545" cy="3004443"/>
                          <a:chOff x="300980" y="2057624"/>
                          <a:chExt cx="3137545" cy="3004443"/>
                        </a:xfrm>
                      </p:grpSpPr>
                      <p:sp>
                        <p:nvSpPr>
                          <p:cNvPr id="107" name="Rectangle 106"/>
                          <p:cNvSpPr/>
                          <p:nvPr/>
                        </p:nvSpPr>
                        <p:spPr>
                          <a:xfrm>
                            <a:off x="971600" y="2492896"/>
                            <a:ext cx="1224136" cy="562571"/>
                          </a:xfrm>
                          <a:prstGeom prst="rect">
                            <a:avLst/>
                          </a:prstGeom>
                          <a:ln w="25400"/>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108" name="Straight Arrow Connector 107"/>
                          <p:cNvCxnSpPr/>
                          <p:nvPr/>
                        </p:nvCxnSpPr>
                        <p:spPr>
                          <a:xfrm>
                            <a:off x="300980" y="3609020"/>
                            <a:ext cx="2758852"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1580625" y="2057624"/>
                            <a:ext cx="0" cy="300444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0" name="Object 109"/>
                          <p:cNvGraphicFramePr>
                            <a:graphicFrameLocks noChangeAspect="1"/>
                          </p:cNvGraphicFramePr>
                          <p:nvPr>
                            <p:extLst/>
                          </p:nvPr>
                        </p:nvGraphicFramePr>
                        <p:xfrm>
                          <a:off x="3168650" y="3471863"/>
                          <a:ext cx="269875" cy="273050"/>
                        </p:xfrm>
                        <a:graphic>
                          <a:graphicData uri="http://schemas.openxmlformats.org/presentationml/2006/ole">
                            <mc:AlternateContent xmlns:mc="http://schemas.openxmlformats.org/markup-compatibility/2006">
                              <mc:Choice xmlns:v="urn:schemas-microsoft-com:vml" Requires="v">
                                <p:oleObj spid="_x0000_s58674" name="Equation" r:id="rId10" imgW="126720" imgH="139680" progId="Equation.DSMT4">
                                  <p:embed/>
                                </p:oleObj>
                              </mc:Choice>
                              <mc:Fallback>
                                <p:oleObj name="Equation" r:id="rId10" imgW="126720" imgH="139680" progId="Equation.DSMT4">
                                  <p:embed/>
                                  <p:pic>
                                    <p:nvPicPr>
                                      <p:cNvPr id="110" name="Object 109"/>
                                      <p:cNvPicPr>
                                        <a:picLocks noChangeAspect="1" noChangeArrowheads="1"/>
                                      </p:cNvPicPr>
                                      <p:nvPr/>
                                    </p:nvPicPr>
                                    <p:blipFill>
                                      <a:blip r:embed="rId11"/>
                                      <a:srcRect/>
                                      <a:stretch>
                                        <a:fillRect/>
                                      </a:stretch>
                                    </p:blipFill>
                                    <p:spPr bwMode="auto">
                                      <a:xfrm>
                                        <a:off x="3168650" y="3471863"/>
                                        <a:ext cx="2698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1" name="Object 110"/>
                          <p:cNvGraphicFramePr>
                            <a:graphicFrameLocks noChangeAspect="1"/>
                          </p:cNvGraphicFramePr>
                          <p:nvPr>
                            <p:extLst/>
                          </p:nvPr>
                        </p:nvGraphicFramePr>
                        <p:xfrm>
                          <a:off x="1681956" y="4706218"/>
                          <a:ext cx="296862" cy="323850"/>
                        </p:xfrm>
                        <a:graphic>
                          <a:graphicData uri="http://schemas.openxmlformats.org/presentationml/2006/ole">
                            <mc:AlternateContent xmlns:mc="http://schemas.openxmlformats.org/markup-compatibility/2006">
                              <mc:Choice xmlns:v="urn:schemas-microsoft-com:vml" Requires="v">
                                <p:oleObj spid="_x0000_s58675" name="Equation" r:id="rId12" imgW="139680" imgH="164880" progId="Equation.DSMT4">
                                  <p:embed/>
                                </p:oleObj>
                              </mc:Choice>
                              <mc:Fallback>
                                <p:oleObj name="Equation" r:id="rId12" imgW="139680" imgH="164880" progId="Equation.DSMT4">
                                  <p:embed/>
                                  <p:pic>
                                    <p:nvPicPr>
                                      <p:cNvPr id="111" name="Object 110"/>
                                      <p:cNvPicPr>
                                        <a:picLocks noChangeAspect="1" noChangeArrowheads="1"/>
                                      </p:cNvPicPr>
                                      <p:nvPr/>
                                    </p:nvPicPr>
                                    <p:blipFill>
                                      <a:blip r:embed="rId13"/>
                                      <a:srcRect/>
                                      <a:stretch>
                                        <a:fillRect/>
                                      </a:stretch>
                                    </p:blipFill>
                                    <p:spPr bwMode="auto">
                                      <a:xfrm>
                                        <a:off x="1681956" y="4706218"/>
                                        <a:ext cx="2968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cxnSp>
                      <p:nvCxnSpPr>
                        <p:cNvPr id="93" name="Straight Connector 92"/>
                        <p:cNvCxnSpPr/>
                        <p:nvPr/>
                      </p:nvCxnSpPr>
                      <p:spPr>
                        <a:xfrm flipH="1">
                          <a:off x="717460" y="2540297"/>
                          <a:ext cx="5574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1384995" y="2037147"/>
                          <a:ext cx="0" cy="335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2595535" y="2037147"/>
                          <a:ext cx="0" cy="335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1384995" y="2215516"/>
                          <a:ext cx="609025"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2006059" y="2215516"/>
                          <a:ext cx="609025"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99" name="Object 98"/>
                        <p:cNvGraphicFramePr>
                          <a:graphicFrameLocks noChangeAspect="1"/>
                        </p:cNvGraphicFramePr>
                        <p:nvPr>
                          <p:extLst/>
                        </p:nvPr>
                      </p:nvGraphicFramePr>
                      <p:xfrm>
                        <a:off x="1459319" y="1933401"/>
                        <a:ext cx="460375" cy="271462"/>
                      </p:xfrm>
                      <a:graphic>
                        <a:graphicData uri="http://schemas.openxmlformats.org/presentationml/2006/ole">
                          <mc:AlternateContent xmlns:mc="http://schemas.openxmlformats.org/markup-compatibility/2006">
                            <mc:Choice xmlns:v="urn:schemas-microsoft-com:vml" Requires="v">
                              <p:oleObj spid="_x0000_s58676" name="Equation" r:id="rId14" imgW="215640" imgH="139680" progId="Equation.DSMT4">
                                <p:embed/>
                              </p:oleObj>
                            </mc:Choice>
                            <mc:Fallback>
                              <p:oleObj name="Equation" r:id="rId14" imgW="215640" imgH="139680" progId="Equation.DSMT4">
                                <p:embed/>
                                <p:pic>
                                  <p:nvPicPr>
                                    <p:cNvPr id="99" name="Object 98"/>
                                    <p:cNvPicPr/>
                                    <p:nvPr/>
                                  </p:nvPicPr>
                                  <p:blipFill>
                                    <a:blip r:embed="rId15"/>
                                    <a:stretch>
                                      <a:fillRect/>
                                    </a:stretch>
                                  </p:blipFill>
                                  <p:spPr>
                                    <a:xfrm>
                                      <a:off x="1459319" y="1933401"/>
                                      <a:ext cx="460375" cy="271462"/>
                                    </a:xfrm>
                                    <a:prstGeom prst="rect">
                                      <a:avLst/>
                                    </a:prstGeom>
                                  </p:spPr>
                                </p:pic>
                              </p:oleObj>
                            </mc:Fallback>
                          </mc:AlternateContent>
                        </a:graphicData>
                      </a:graphic>
                    </p:graphicFrame>
                    <p:graphicFrame>
                      <p:nvGraphicFramePr>
                        <p:cNvPr id="100" name="Object 99"/>
                        <p:cNvGraphicFramePr>
                          <a:graphicFrameLocks noChangeAspect="1"/>
                        </p:cNvGraphicFramePr>
                        <p:nvPr>
                          <p:extLst/>
                        </p:nvPr>
                      </p:nvGraphicFramePr>
                      <p:xfrm>
                        <a:off x="2078444" y="1933401"/>
                        <a:ext cx="460375" cy="271462"/>
                      </p:xfrm>
                      <a:graphic>
                        <a:graphicData uri="http://schemas.openxmlformats.org/presentationml/2006/ole">
                          <mc:AlternateContent xmlns:mc="http://schemas.openxmlformats.org/markup-compatibility/2006">
                            <mc:Choice xmlns:v="urn:schemas-microsoft-com:vml" Requires="v">
                              <p:oleObj spid="_x0000_s58677" name="Equation" r:id="rId16" imgW="215640" imgH="139680" progId="Equation.DSMT4">
                                <p:embed/>
                              </p:oleObj>
                            </mc:Choice>
                            <mc:Fallback>
                              <p:oleObj name="Equation" r:id="rId16" imgW="215640" imgH="139680" progId="Equation.DSMT4">
                                <p:embed/>
                                <p:pic>
                                  <p:nvPicPr>
                                    <p:cNvPr id="100" name="Object 99"/>
                                    <p:cNvPicPr/>
                                    <p:nvPr/>
                                  </p:nvPicPr>
                                  <p:blipFill>
                                    <a:blip r:embed="rId15"/>
                                    <a:stretch>
                                      <a:fillRect/>
                                    </a:stretch>
                                  </p:blipFill>
                                  <p:spPr>
                                    <a:xfrm>
                                      <a:off x="2078444" y="1933401"/>
                                      <a:ext cx="460375" cy="271462"/>
                                    </a:xfrm>
                                    <a:prstGeom prst="rect">
                                      <a:avLst/>
                                    </a:prstGeom>
                                  </p:spPr>
                                </p:pic>
                              </p:oleObj>
                            </mc:Fallback>
                          </mc:AlternateContent>
                        </a:graphicData>
                      </a:graphic>
                    </p:graphicFrame>
                    <p:cxnSp>
                      <p:nvCxnSpPr>
                        <p:cNvPr id="101" name="Straight Arrow Connector 100"/>
                        <p:cNvCxnSpPr/>
                        <p:nvPr/>
                      </p:nvCxnSpPr>
                      <p:spPr>
                        <a:xfrm>
                          <a:off x="843765" y="2540297"/>
                          <a:ext cx="0" cy="111730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103" name="Object 102"/>
                        <p:cNvGraphicFramePr>
                          <a:graphicFrameLocks noChangeAspect="1"/>
                        </p:cNvGraphicFramePr>
                        <p:nvPr>
                          <p:extLst/>
                        </p:nvPr>
                      </p:nvGraphicFramePr>
                      <p:xfrm>
                        <a:off x="334963" y="2924175"/>
                        <a:ext cx="487362" cy="271463"/>
                      </p:xfrm>
                      <a:graphic>
                        <a:graphicData uri="http://schemas.openxmlformats.org/presentationml/2006/ole">
                          <mc:AlternateContent xmlns:mc="http://schemas.openxmlformats.org/markup-compatibility/2006">
                            <mc:Choice xmlns:v="urn:schemas-microsoft-com:vml" Requires="v">
                              <p:oleObj spid="_x0000_s58678" name="Equation" r:id="rId17" imgW="228600" imgH="139680" progId="Equation.DSMT4">
                                <p:embed/>
                              </p:oleObj>
                            </mc:Choice>
                            <mc:Fallback>
                              <p:oleObj name="Equation" r:id="rId17" imgW="228600" imgH="139680" progId="Equation.DSMT4">
                                <p:embed/>
                                <p:pic>
                                  <p:nvPicPr>
                                    <p:cNvPr id="103" name="Object 102"/>
                                    <p:cNvPicPr/>
                                    <p:nvPr/>
                                  </p:nvPicPr>
                                  <p:blipFill>
                                    <a:blip r:embed="rId18"/>
                                    <a:stretch>
                                      <a:fillRect/>
                                    </a:stretch>
                                  </p:blipFill>
                                  <p:spPr>
                                    <a:xfrm>
                                      <a:off x="334963" y="2924175"/>
                                      <a:ext cx="487362" cy="271463"/>
                                    </a:xfrm>
                                    <a:prstGeom prst="rect">
                                      <a:avLst/>
                                    </a:prstGeom>
                                  </p:spPr>
                                </p:pic>
                              </p:oleObj>
                            </mc:Fallback>
                          </mc:AlternateContent>
                        </a:graphicData>
                      </a:graphic>
                    </p:graphicFrame>
                    <p:graphicFrame>
                      <p:nvGraphicFramePr>
                        <p:cNvPr id="105" name="Object 104"/>
                        <p:cNvGraphicFramePr>
                          <a:graphicFrameLocks noChangeAspect="1"/>
                        </p:cNvGraphicFramePr>
                        <p:nvPr>
                          <p:extLst/>
                        </p:nvPr>
                      </p:nvGraphicFramePr>
                      <p:xfrm>
                        <a:off x="1582738" y="3697288"/>
                        <a:ext cx="352425" cy="346075"/>
                      </p:xfrm>
                      <a:graphic>
                        <a:graphicData uri="http://schemas.openxmlformats.org/presentationml/2006/ole">
                          <mc:AlternateContent xmlns:mc="http://schemas.openxmlformats.org/markup-compatibility/2006">
                            <mc:Choice xmlns:v="urn:schemas-microsoft-com:vml" Requires="v">
                              <p:oleObj spid="_x0000_s58679" name="Equation" r:id="rId19" imgW="164880" imgH="177480" progId="Equation.DSMT4">
                                <p:embed/>
                              </p:oleObj>
                            </mc:Choice>
                            <mc:Fallback>
                              <p:oleObj name="Equation" r:id="rId19" imgW="164880" imgH="177480" progId="Equation.DSMT4">
                                <p:embed/>
                                <p:pic>
                                  <p:nvPicPr>
                                    <p:cNvPr id="105" name="Object 104"/>
                                    <p:cNvPicPr/>
                                    <p:nvPr/>
                                  </p:nvPicPr>
                                  <p:blipFill>
                                    <a:blip r:embed="rId20"/>
                                    <a:stretch>
                                      <a:fillRect/>
                                    </a:stretch>
                                  </p:blipFill>
                                  <p:spPr>
                                    <a:xfrm>
                                      <a:off x="1582738" y="3697288"/>
                                      <a:ext cx="352425" cy="346075"/>
                                    </a:xfrm>
                                    <a:prstGeom prst="rect">
                                      <a:avLst/>
                                    </a:prstGeom>
                                  </p:spPr>
                                </p:pic>
                              </p:oleObj>
                            </mc:Fallback>
                          </mc:AlternateContent>
                        </a:graphicData>
                      </a:graphic>
                    </p:graphicFrame>
                    <p:graphicFrame>
                      <p:nvGraphicFramePr>
                        <p:cNvPr id="106" name="Object 105"/>
                        <p:cNvGraphicFramePr>
                          <a:graphicFrameLocks noChangeAspect="1"/>
                        </p:cNvGraphicFramePr>
                        <p:nvPr>
                          <p:extLst/>
                        </p:nvPr>
                      </p:nvGraphicFramePr>
                      <p:xfrm>
                        <a:off x="2362311" y="2710055"/>
                        <a:ext cx="271462" cy="322262"/>
                      </p:xfrm>
                      <a:graphic>
                        <a:graphicData uri="http://schemas.openxmlformats.org/presentationml/2006/ole">
                          <mc:AlternateContent xmlns:mc="http://schemas.openxmlformats.org/markup-compatibility/2006">
                            <mc:Choice xmlns:v="urn:schemas-microsoft-com:vml" Requires="v">
                              <p:oleObj spid="_x0000_s58680" name="Equation" r:id="rId21" imgW="126720" imgH="164880" progId="Equation.DSMT4">
                                <p:embed/>
                              </p:oleObj>
                            </mc:Choice>
                            <mc:Fallback>
                              <p:oleObj name="Equation" r:id="rId21" imgW="126720" imgH="164880" progId="Equation.DSMT4">
                                <p:embed/>
                                <p:pic>
                                  <p:nvPicPr>
                                    <p:cNvPr id="106" name="Object 105"/>
                                    <p:cNvPicPr/>
                                    <p:nvPr/>
                                  </p:nvPicPr>
                                  <p:blipFill>
                                    <a:blip r:embed="rId22"/>
                                    <a:stretch>
                                      <a:fillRect/>
                                    </a:stretch>
                                  </p:blipFill>
                                  <p:spPr>
                                    <a:xfrm>
                                      <a:off x="2362311" y="2710055"/>
                                      <a:ext cx="271462" cy="322262"/>
                                    </a:xfrm>
                                    <a:prstGeom prst="rect">
                                      <a:avLst/>
                                    </a:prstGeom>
                                  </p:spPr>
                                </p:pic>
                              </p:oleObj>
                            </mc:Fallback>
                          </mc:AlternateContent>
                        </a:graphicData>
                      </a:graphic>
                    </p:graphicFrame>
                  </p:grpSp>
                  <p:sp>
                    <p:nvSpPr>
                      <p:cNvPr id="91" name="Oval 90"/>
                      <p:cNvSpPr/>
                      <p:nvPr/>
                    </p:nvSpPr>
                    <p:spPr>
                      <a:xfrm flipV="1">
                        <a:off x="2358489" y="3044328"/>
                        <a:ext cx="109240" cy="109240"/>
                      </a:xfrm>
                      <a:prstGeom prst="ellipse">
                        <a:avLst/>
                      </a:prstGeom>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cxnSp>
                  <p:nvCxnSpPr>
                    <p:cNvPr id="88" name="Straight Connector 87"/>
                    <p:cNvCxnSpPr/>
                    <p:nvPr/>
                  </p:nvCxnSpPr>
                  <p:spPr>
                    <a:xfrm>
                      <a:off x="1043608" y="3386980"/>
                      <a:ext cx="3078435"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82" name="TextBox 81"/>
                  <p:cNvSpPr txBox="1"/>
                  <p:nvPr/>
                </p:nvSpPr>
                <p:spPr>
                  <a:xfrm>
                    <a:off x="2703624" y="3002285"/>
                    <a:ext cx="1368152" cy="815608"/>
                  </a:xfrm>
                  <a:prstGeom prst="rect">
                    <a:avLst/>
                  </a:prstGeom>
                  <a:noFill/>
                </p:spPr>
                <p:txBody>
                  <a:bodyPr wrap="square" rtlCol="0">
                    <a:spAutoFit/>
                  </a:bodyPr>
                  <a:lstStyle/>
                  <a:p>
                    <a:pPr algn="ctr"/>
                    <a:r>
                      <a:rPr lang="vi-VN">
                        <a:latin typeface="Times New Roman" panose="02020603050405020304" pitchFamily="18" charset="0"/>
                        <a:cs typeface="Times New Roman" panose="02020603050405020304" pitchFamily="18" charset="0"/>
                      </a:rPr>
                      <a:t>Đường cắt </a:t>
                    </a:r>
                  </a:p>
                  <a:p>
                    <a:pPr algn="ctr"/>
                    <a:endParaRPr lang="vi-VN" sz="1100">
                      <a:latin typeface="Times New Roman" panose="02020603050405020304" pitchFamily="18" charset="0"/>
                      <a:cs typeface="Times New Roman" panose="02020603050405020304" pitchFamily="18" charset="0"/>
                    </a:endParaRPr>
                  </a:p>
                  <a:p>
                    <a:pPr algn="ctr"/>
                    <a:r>
                      <a:rPr lang="vi-VN">
                        <a:latin typeface="Times New Roman" panose="02020603050405020304" pitchFamily="18" charset="0"/>
                        <a:cs typeface="Times New Roman" panose="02020603050405020304" pitchFamily="18" charset="0"/>
                      </a:rPr>
                      <a:t>tại I</a:t>
                    </a:r>
                    <a:endParaRPr lang="en-US">
                      <a:latin typeface="Times New Roman" panose="02020603050405020304" pitchFamily="18" charset="0"/>
                      <a:cs typeface="Times New Roman" panose="02020603050405020304" pitchFamily="18" charset="0"/>
                    </a:endParaRPr>
                  </a:p>
                </p:txBody>
              </p:sp>
              <p:graphicFrame>
                <p:nvGraphicFramePr>
                  <p:cNvPr id="61" name="Object 60"/>
                  <p:cNvGraphicFramePr>
                    <a:graphicFrameLocks noChangeAspect="1"/>
                  </p:cNvGraphicFramePr>
                  <p:nvPr>
                    <p:extLst/>
                  </p:nvPr>
                </p:nvGraphicFramePr>
                <p:xfrm>
                  <a:off x="2643299" y="3554040"/>
                  <a:ext cx="215900" cy="222250"/>
                </p:xfrm>
                <a:graphic>
                  <a:graphicData uri="http://schemas.openxmlformats.org/presentationml/2006/ole">
                    <mc:AlternateContent xmlns:mc="http://schemas.openxmlformats.org/markup-compatibility/2006">
                      <mc:Choice xmlns:v="urn:schemas-microsoft-com:vml" Requires="v">
                        <p:oleObj spid="_x0000_s58681" name="Equation" r:id="rId23" imgW="101520" imgH="114120" progId="Equation.DSMT4">
                          <p:embed/>
                        </p:oleObj>
                      </mc:Choice>
                      <mc:Fallback>
                        <p:oleObj name="Equation" r:id="rId23" imgW="101520" imgH="114120" progId="Equation.DSMT4">
                          <p:embed/>
                          <p:pic>
                            <p:nvPicPr>
                              <p:cNvPr id="61" name="Object 60"/>
                              <p:cNvPicPr/>
                              <p:nvPr/>
                            </p:nvPicPr>
                            <p:blipFill>
                              <a:blip r:embed="rId24"/>
                              <a:stretch>
                                <a:fillRect/>
                              </a:stretch>
                            </p:blipFill>
                            <p:spPr>
                              <a:xfrm>
                                <a:off x="2643299" y="3554040"/>
                                <a:ext cx="215900" cy="222250"/>
                              </a:xfrm>
                              <a:prstGeom prst="rect">
                                <a:avLst/>
                              </a:prstGeom>
                            </p:spPr>
                          </p:pic>
                        </p:oleObj>
                      </mc:Fallback>
                    </mc:AlternateContent>
                  </a:graphicData>
                </a:graphic>
              </p:graphicFrame>
              <p:cxnSp>
                <p:nvCxnSpPr>
                  <p:cNvPr id="63" name="Straight Arrow Connector 62"/>
                  <p:cNvCxnSpPr/>
                  <p:nvPr/>
                </p:nvCxnSpPr>
                <p:spPr>
                  <a:xfrm>
                    <a:off x="2639516" y="3388195"/>
                    <a:ext cx="0" cy="55637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a:off x="4640176" y="2048941"/>
                  <a:ext cx="3964272" cy="3252267"/>
                  <a:chOff x="107504" y="2221433"/>
                  <a:chExt cx="3964272" cy="3252267"/>
                </a:xfrm>
              </p:grpSpPr>
              <p:grpSp>
                <p:nvGrpSpPr>
                  <p:cNvPr id="77" name="Group 76"/>
                  <p:cNvGrpSpPr/>
                  <p:nvPr/>
                </p:nvGrpSpPr>
                <p:grpSpPr>
                  <a:xfrm>
                    <a:off x="107504" y="2221433"/>
                    <a:ext cx="3931096" cy="3252267"/>
                    <a:chOff x="190947" y="2221433"/>
                    <a:chExt cx="3931096" cy="3252267"/>
                  </a:xfrm>
                </p:grpSpPr>
                <p:grpSp>
                  <p:nvGrpSpPr>
                    <p:cNvPr id="85" name="Group 84"/>
                    <p:cNvGrpSpPr/>
                    <p:nvPr/>
                  </p:nvGrpSpPr>
                  <p:grpSpPr>
                    <a:xfrm>
                      <a:off x="190947" y="2221433"/>
                      <a:ext cx="3516957" cy="3252267"/>
                      <a:chOff x="334963" y="1933401"/>
                      <a:chExt cx="3516957" cy="3252267"/>
                    </a:xfrm>
                  </p:grpSpPr>
                  <p:grpSp>
                    <p:nvGrpSpPr>
                      <p:cNvPr id="112" name="Group 111"/>
                      <p:cNvGrpSpPr/>
                      <p:nvPr/>
                    </p:nvGrpSpPr>
                    <p:grpSpPr>
                      <a:xfrm>
                        <a:off x="334963" y="1933401"/>
                        <a:ext cx="3516957" cy="3252267"/>
                        <a:chOff x="334963" y="1933401"/>
                        <a:chExt cx="3516957" cy="3252267"/>
                      </a:xfrm>
                    </p:grpSpPr>
                    <p:grpSp>
                      <p:nvGrpSpPr>
                        <p:cNvPr id="115" name="Group 114"/>
                        <p:cNvGrpSpPr/>
                        <p:nvPr/>
                      </p:nvGrpSpPr>
                      <p:grpSpPr>
                        <a:xfrm>
                          <a:off x="714375" y="2105025"/>
                          <a:ext cx="3137545" cy="3080643"/>
                          <a:chOff x="300980" y="2057624"/>
                          <a:chExt cx="3137545" cy="3080643"/>
                        </a:xfrm>
                      </p:grpSpPr>
                      <p:sp>
                        <p:nvSpPr>
                          <p:cNvPr id="130" name="Rectangle 129"/>
                          <p:cNvSpPr/>
                          <p:nvPr/>
                        </p:nvSpPr>
                        <p:spPr>
                          <a:xfrm>
                            <a:off x="971600" y="3047847"/>
                            <a:ext cx="1224136" cy="1677296"/>
                          </a:xfrm>
                          <a:prstGeom prst="rect">
                            <a:avLst/>
                          </a:prstGeom>
                          <a:ln w="25400"/>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131" name="Straight Arrow Connector 130"/>
                          <p:cNvCxnSpPr/>
                          <p:nvPr/>
                        </p:nvCxnSpPr>
                        <p:spPr>
                          <a:xfrm>
                            <a:off x="300980" y="3609020"/>
                            <a:ext cx="2758852"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1580625" y="2057624"/>
                            <a:ext cx="0" cy="308064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3" name="Object 132"/>
                          <p:cNvGraphicFramePr>
                            <a:graphicFrameLocks noChangeAspect="1"/>
                          </p:cNvGraphicFramePr>
                          <p:nvPr>
                            <p:extLst/>
                          </p:nvPr>
                        </p:nvGraphicFramePr>
                        <p:xfrm>
                          <a:off x="3168650" y="3471863"/>
                          <a:ext cx="269875" cy="273050"/>
                        </p:xfrm>
                        <a:graphic>
                          <a:graphicData uri="http://schemas.openxmlformats.org/presentationml/2006/ole">
                            <mc:AlternateContent xmlns:mc="http://schemas.openxmlformats.org/markup-compatibility/2006">
                              <mc:Choice xmlns:v="urn:schemas-microsoft-com:vml" Requires="v">
                                <p:oleObj spid="_x0000_s58682" name="Equation" r:id="rId25" imgW="126720" imgH="139680" progId="Equation.DSMT4">
                                  <p:embed/>
                                </p:oleObj>
                              </mc:Choice>
                              <mc:Fallback>
                                <p:oleObj name="Equation" r:id="rId25" imgW="126720" imgH="139680" progId="Equation.DSMT4">
                                  <p:embed/>
                                  <p:pic>
                                    <p:nvPicPr>
                                      <p:cNvPr id="133" name="Object 132"/>
                                      <p:cNvPicPr>
                                        <a:picLocks noChangeAspect="1" noChangeArrowheads="1"/>
                                      </p:cNvPicPr>
                                      <p:nvPr/>
                                    </p:nvPicPr>
                                    <p:blipFill>
                                      <a:blip r:embed="rId11"/>
                                      <a:srcRect/>
                                      <a:stretch>
                                        <a:fillRect/>
                                      </a:stretch>
                                    </p:blipFill>
                                    <p:spPr bwMode="auto">
                                      <a:xfrm>
                                        <a:off x="3168650" y="3471863"/>
                                        <a:ext cx="2698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4" name="Object 133"/>
                          <p:cNvGraphicFramePr>
                            <a:graphicFrameLocks noChangeAspect="1"/>
                          </p:cNvGraphicFramePr>
                          <p:nvPr>
                            <p:extLst/>
                          </p:nvPr>
                        </p:nvGraphicFramePr>
                        <p:xfrm>
                          <a:off x="1613047" y="4814417"/>
                          <a:ext cx="296862" cy="323850"/>
                        </p:xfrm>
                        <a:graphic>
                          <a:graphicData uri="http://schemas.openxmlformats.org/presentationml/2006/ole">
                            <mc:AlternateContent xmlns:mc="http://schemas.openxmlformats.org/markup-compatibility/2006">
                              <mc:Choice xmlns:v="urn:schemas-microsoft-com:vml" Requires="v">
                                <p:oleObj spid="_x0000_s58683" name="Equation" r:id="rId26" imgW="139680" imgH="164880" progId="Equation.DSMT4">
                                  <p:embed/>
                                </p:oleObj>
                              </mc:Choice>
                              <mc:Fallback>
                                <p:oleObj name="Equation" r:id="rId26" imgW="139680" imgH="164880" progId="Equation.DSMT4">
                                  <p:embed/>
                                  <p:pic>
                                    <p:nvPicPr>
                                      <p:cNvPr id="134" name="Object 133"/>
                                      <p:cNvPicPr>
                                        <a:picLocks noChangeAspect="1" noChangeArrowheads="1"/>
                                      </p:cNvPicPr>
                                      <p:nvPr/>
                                    </p:nvPicPr>
                                    <p:blipFill>
                                      <a:blip r:embed="rId13"/>
                                      <a:srcRect/>
                                      <a:stretch>
                                        <a:fillRect/>
                                      </a:stretch>
                                    </p:blipFill>
                                    <p:spPr bwMode="auto">
                                      <a:xfrm>
                                        <a:off x="1613047" y="4814417"/>
                                        <a:ext cx="2968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cxnSp>
                      <p:nvCxnSpPr>
                        <p:cNvPr id="117" name="Straight Connector 116"/>
                        <p:cNvCxnSpPr/>
                        <p:nvPr/>
                      </p:nvCxnSpPr>
                      <p:spPr>
                        <a:xfrm flipH="1">
                          <a:off x="717460" y="4769147"/>
                          <a:ext cx="5574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V="1">
                          <a:off x="1384995" y="2037147"/>
                          <a:ext cx="0" cy="335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2595535" y="2037147"/>
                          <a:ext cx="0" cy="335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a:off x="1384995" y="2215516"/>
                          <a:ext cx="609025"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a:off x="2006059" y="2215516"/>
                          <a:ext cx="609025"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122" name="Object 121"/>
                        <p:cNvGraphicFramePr>
                          <a:graphicFrameLocks noChangeAspect="1"/>
                        </p:cNvGraphicFramePr>
                        <p:nvPr>
                          <p:extLst/>
                        </p:nvPr>
                      </p:nvGraphicFramePr>
                      <p:xfrm>
                        <a:off x="1459319" y="1933401"/>
                        <a:ext cx="460375" cy="271462"/>
                      </p:xfrm>
                      <a:graphic>
                        <a:graphicData uri="http://schemas.openxmlformats.org/presentationml/2006/ole">
                          <mc:AlternateContent xmlns:mc="http://schemas.openxmlformats.org/markup-compatibility/2006">
                            <mc:Choice xmlns:v="urn:schemas-microsoft-com:vml" Requires="v">
                              <p:oleObj spid="_x0000_s58684" name="Equation" r:id="rId27" imgW="215640" imgH="139680" progId="Equation.DSMT4">
                                <p:embed/>
                              </p:oleObj>
                            </mc:Choice>
                            <mc:Fallback>
                              <p:oleObj name="Equation" r:id="rId27" imgW="215640" imgH="139680" progId="Equation.DSMT4">
                                <p:embed/>
                                <p:pic>
                                  <p:nvPicPr>
                                    <p:cNvPr id="122" name="Object 121"/>
                                    <p:cNvPicPr/>
                                    <p:nvPr/>
                                  </p:nvPicPr>
                                  <p:blipFill>
                                    <a:blip r:embed="rId15"/>
                                    <a:stretch>
                                      <a:fillRect/>
                                    </a:stretch>
                                  </p:blipFill>
                                  <p:spPr>
                                    <a:xfrm>
                                      <a:off x="1459319" y="1933401"/>
                                      <a:ext cx="460375" cy="271462"/>
                                    </a:xfrm>
                                    <a:prstGeom prst="rect">
                                      <a:avLst/>
                                    </a:prstGeom>
                                  </p:spPr>
                                </p:pic>
                              </p:oleObj>
                            </mc:Fallback>
                          </mc:AlternateContent>
                        </a:graphicData>
                      </a:graphic>
                    </p:graphicFrame>
                    <p:graphicFrame>
                      <p:nvGraphicFramePr>
                        <p:cNvPr id="123" name="Object 122"/>
                        <p:cNvGraphicFramePr>
                          <a:graphicFrameLocks noChangeAspect="1"/>
                        </p:cNvGraphicFramePr>
                        <p:nvPr>
                          <p:extLst/>
                        </p:nvPr>
                      </p:nvGraphicFramePr>
                      <p:xfrm>
                        <a:off x="2078444" y="1933401"/>
                        <a:ext cx="460375" cy="271462"/>
                      </p:xfrm>
                      <a:graphic>
                        <a:graphicData uri="http://schemas.openxmlformats.org/presentationml/2006/ole">
                          <mc:AlternateContent xmlns:mc="http://schemas.openxmlformats.org/markup-compatibility/2006">
                            <mc:Choice xmlns:v="urn:schemas-microsoft-com:vml" Requires="v">
                              <p:oleObj spid="_x0000_s58685" name="Equation" r:id="rId28" imgW="215640" imgH="139680" progId="Equation.DSMT4">
                                <p:embed/>
                              </p:oleObj>
                            </mc:Choice>
                            <mc:Fallback>
                              <p:oleObj name="Equation" r:id="rId28" imgW="215640" imgH="139680" progId="Equation.DSMT4">
                                <p:embed/>
                                <p:pic>
                                  <p:nvPicPr>
                                    <p:cNvPr id="123" name="Object 122"/>
                                    <p:cNvPicPr/>
                                    <p:nvPr/>
                                  </p:nvPicPr>
                                  <p:blipFill>
                                    <a:blip r:embed="rId15"/>
                                    <a:stretch>
                                      <a:fillRect/>
                                    </a:stretch>
                                  </p:blipFill>
                                  <p:spPr>
                                    <a:xfrm>
                                      <a:off x="2078444" y="1933401"/>
                                      <a:ext cx="460375" cy="271462"/>
                                    </a:xfrm>
                                    <a:prstGeom prst="rect">
                                      <a:avLst/>
                                    </a:prstGeom>
                                  </p:spPr>
                                </p:pic>
                              </p:oleObj>
                            </mc:Fallback>
                          </mc:AlternateContent>
                        </a:graphicData>
                      </a:graphic>
                    </p:graphicFrame>
                    <p:cxnSp>
                      <p:nvCxnSpPr>
                        <p:cNvPr id="125" name="Straight Arrow Connector 124"/>
                        <p:cNvCxnSpPr/>
                        <p:nvPr/>
                      </p:nvCxnSpPr>
                      <p:spPr>
                        <a:xfrm>
                          <a:off x="843765" y="3664247"/>
                          <a:ext cx="0" cy="111730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127" name="Object 126"/>
                        <p:cNvGraphicFramePr>
                          <a:graphicFrameLocks noChangeAspect="1"/>
                        </p:cNvGraphicFramePr>
                        <p:nvPr>
                          <p:extLst/>
                        </p:nvPr>
                      </p:nvGraphicFramePr>
                      <p:xfrm>
                        <a:off x="334963" y="4087166"/>
                        <a:ext cx="487362" cy="271463"/>
                      </p:xfrm>
                      <a:graphic>
                        <a:graphicData uri="http://schemas.openxmlformats.org/presentationml/2006/ole">
                          <mc:AlternateContent xmlns:mc="http://schemas.openxmlformats.org/markup-compatibility/2006">
                            <mc:Choice xmlns:v="urn:schemas-microsoft-com:vml" Requires="v">
                              <p:oleObj spid="_x0000_s58686" name="Equation" r:id="rId29" imgW="228600" imgH="139680" progId="Equation.DSMT4">
                                <p:embed/>
                              </p:oleObj>
                            </mc:Choice>
                            <mc:Fallback>
                              <p:oleObj name="Equation" r:id="rId29" imgW="228600" imgH="139680" progId="Equation.DSMT4">
                                <p:embed/>
                                <p:pic>
                                  <p:nvPicPr>
                                    <p:cNvPr id="127" name="Object 126"/>
                                    <p:cNvPicPr/>
                                    <p:nvPr/>
                                  </p:nvPicPr>
                                  <p:blipFill>
                                    <a:blip r:embed="rId18"/>
                                    <a:stretch>
                                      <a:fillRect/>
                                    </a:stretch>
                                  </p:blipFill>
                                  <p:spPr>
                                    <a:xfrm>
                                      <a:off x="334963" y="4087166"/>
                                      <a:ext cx="487362" cy="271463"/>
                                    </a:xfrm>
                                    <a:prstGeom prst="rect">
                                      <a:avLst/>
                                    </a:prstGeom>
                                  </p:spPr>
                                </p:pic>
                              </p:oleObj>
                            </mc:Fallback>
                          </mc:AlternateContent>
                        </a:graphicData>
                      </a:graphic>
                    </p:graphicFrame>
                    <p:graphicFrame>
                      <p:nvGraphicFramePr>
                        <p:cNvPr id="128" name="Object 127"/>
                        <p:cNvGraphicFramePr>
                          <a:graphicFrameLocks noChangeAspect="1"/>
                        </p:cNvGraphicFramePr>
                        <p:nvPr>
                          <p:extLst/>
                        </p:nvPr>
                      </p:nvGraphicFramePr>
                      <p:xfrm>
                        <a:off x="1635852" y="3315048"/>
                        <a:ext cx="352425" cy="346075"/>
                      </p:xfrm>
                      <a:graphic>
                        <a:graphicData uri="http://schemas.openxmlformats.org/presentationml/2006/ole">
                          <mc:AlternateContent xmlns:mc="http://schemas.openxmlformats.org/markup-compatibility/2006">
                            <mc:Choice xmlns:v="urn:schemas-microsoft-com:vml" Requires="v">
                              <p:oleObj spid="_x0000_s58687" name="Equation" r:id="rId30" imgW="164880" imgH="177480" progId="Equation.DSMT4">
                                <p:embed/>
                              </p:oleObj>
                            </mc:Choice>
                            <mc:Fallback>
                              <p:oleObj name="Equation" r:id="rId30" imgW="164880" imgH="177480" progId="Equation.DSMT4">
                                <p:embed/>
                                <p:pic>
                                  <p:nvPicPr>
                                    <p:cNvPr id="128" name="Object 127"/>
                                    <p:cNvPicPr/>
                                    <p:nvPr/>
                                  </p:nvPicPr>
                                  <p:blipFill>
                                    <a:blip r:embed="rId20"/>
                                    <a:stretch>
                                      <a:fillRect/>
                                    </a:stretch>
                                  </p:blipFill>
                                  <p:spPr>
                                    <a:xfrm>
                                      <a:off x="1635852" y="3315048"/>
                                      <a:ext cx="352425" cy="346075"/>
                                    </a:xfrm>
                                    <a:prstGeom prst="rect">
                                      <a:avLst/>
                                    </a:prstGeom>
                                  </p:spPr>
                                </p:pic>
                              </p:oleObj>
                            </mc:Fallback>
                          </mc:AlternateContent>
                        </a:graphicData>
                      </a:graphic>
                    </p:graphicFrame>
                    <p:graphicFrame>
                      <p:nvGraphicFramePr>
                        <p:cNvPr id="129" name="Object 128"/>
                        <p:cNvGraphicFramePr>
                          <a:graphicFrameLocks noChangeAspect="1"/>
                        </p:cNvGraphicFramePr>
                        <p:nvPr>
                          <p:extLst/>
                        </p:nvPr>
                      </p:nvGraphicFramePr>
                      <p:xfrm>
                        <a:off x="2235518" y="2647256"/>
                        <a:ext cx="271462" cy="322262"/>
                      </p:xfrm>
                      <a:graphic>
                        <a:graphicData uri="http://schemas.openxmlformats.org/presentationml/2006/ole">
                          <mc:AlternateContent xmlns:mc="http://schemas.openxmlformats.org/markup-compatibility/2006">
                            <mc:Choice xmlns:v="urn:schemas-microsoft-com:vml" Requires="v">
                              <p:oleObj spid="_x0000_s58688" name="Equation" r:id="rId31" imgW="126720" imgH="164880" progId="Equation.DSMT4">
                                <p:embed/>
                              </p:oleObj>
                            </mc:Choice>
                            <mc:Fallback>
                              <p:oleObj name="Equation" r:id="rId31" imgW="126720" imgH="164880" progId="Equation.DSMT4">
                                <p:embed/>
                                <p:pic>
                                  <p:nvPicPr>
                                    <p:cNvPr id="129" name="Object 128"/>
                                    <p:cNvPicPr/>
                                    <p:nvPr/>
                                  </p:nvPicPr>
                                  <p:blipFill>
                                    <a:blip r:embed="rId22"/>
                                    <a:stretch>
                                      <a:fillRect/>
                                    </a:stretch>
                                  </p:blipFill>
                                  <p:spPr>
                                    <a:xfrm>
                                      <a:off x="2235518" y="2647256"/>
                                      <a:ext cx="271462" cy="322262"/>
                                    </a:xfrm>
                                    <a:prstGeom prst="rect">
                                      <a:avLst/>
                                    </a:prstGeom>
                                  </p:spPr>
                                </p:pic>
                              </p:oleObj>
                            </mc:Fallback>
                          </mc:AlternateContent>
                        </a:graphicData>
                      </a:graphic>
                    </p:graphicFrame>
                  </p:grpSp>
                  <p:sp>
                    <p:nvSpPr>
                      <p:cNvPr id="114" name="Oval 113"/>
                      <p:cNvSpPr/>
                      <p:nvPr/>
                    </p:nvSpPr>
                    <p:spPr>
                      <a:xfrm flipV="1">
                        <a:off x="2358489" y="3044328"/>
                        <a:ext cx="109240" cy="109240"/>
                      </a:xfrm>
                      <a:prstGeom prst="ellipse">
                        <a:avLst/>
                      </a:prstGeom>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cxnSp>
                  <p:nvCxnSpPr>
                    <p:cNvPr id="86" name="Straight Connector 85"/>
                    <p:cNvCxnSpPr/>
                    <p:nvPr/>
                  </p:nvCxnSpPr>
                  <p:spPr>
                    <a:xfrm>
                      <a:off x="1043608" y="3374280"/>
                      <a:ext cx="3078435"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78" name="TextBox 77"/>
                  <p:cNvSpPr txBox="1"/>
                  <p:nvPr/>
                </p:nvSpPr>
                <p:spPr>
                  <a:xfrm>
                    <a:off x="2703624" y="3002285"/>
                    <a:ext cx="1368152" cy="815608"/>
                  </a:xfrm>
                  <a:prstGeom prst="rect">
                    <a:avLst/>
                  </a:prstGeom>
                  <a:noFill/>
                </p:spPr>
                <p:txBody>
                  <a:bodyPr wrap="square" rtlCol="0">
                    <a:spAutoFit/>
                  </a:bodyPr>
                  <a:lstStyle/>
                  <a:p>
                    <a:pPr algn="ctr"/>
                    <a:r>
                      <a:rPr lang="vi-VN">
                        <a:latin typeface="Times New Roman" panose="02020603050405020304" pitchFamily="18" charset="0"/>
                        <a:cs typeface="Times New Roman" panose="02020603050405020304" pitchFamily="18" charset="0"/>
                      </a:rPr>
                      <a:t>Đường cắt </a:t>
                    </a:r>
                  </a:p>
                  <a:p>
                    <a:pPr algn="ctr"/>
                    <a:endParaRPr lang="vi-VN" sz="1100">
                      <a:latin typeface="Times New Roman" panose="02020603050405020304" pitchFamily="18" charset="0"/>
                      <a:cs typeface="Times New Roman" panose="02020603050405020304" pitchFamily="18" charset="0"/>
                    </a:endParaRPr>
                  </a:p>
                  <a:p>
                    <a:pPr algn="ctr"/>
                    <a:r>
                      <a:rPr lang="vi-VN">
                        <a:latin typeface="Times New Roman" panose="02020603050405020304" pitchFamily="18" charset="0"/>
                        <a:cs typeface="Times New Roman" panose="02020603050405020304" pitchFamily="18" charset="0"/>
                      </a:rPr>
                      <a:t>tại I</a:t>
                    </a:r>
                    <a:endParaRPr lang="en-US">
                      <a:latin typeface="Times New Roman" panose="02020603050405020304" pitchFamily="18" charset="0"/>
                      <a:cs typeface="Times New Roman" panose="02020603050405020304" pitchFamily="18" charset="0"/>
                    </a:endParaRPr>
                  </a:p>
                </p:txBody>
              </p:sp>
              <p:graphicFrame>
                <p:nvGraphicFramePr>
                  <p:cNvPr id="81" name="Object 80"/>
                  <p:cNvGraphicFramePr>
                    <a:graphicFrameLocks noChangeAspect="1"/>
                  </p:cNvGraphicFramePr>
                  <p:nvPr>
                    <p:extLst/>
                  </p:nvPr>
                </p:nvGraphicFramePr>
                <p:xfrm>
                  <a:off x="2643299" y="3554040"/>
                  <a:ext cx="215900" cy="222250"/>
                </p:xfrm>
                <a:graphic>
                  <a:graphicData uri="http://schemas.openxmlformats.org/presentationml/2006/ole">
                    <mc:AlternateContent xmlns:mc="http://schemas.openxmlformats.org/markup-compatibility/2006">
                      <mc:Choice xmlns:v="urn:schemas-microsoft-com:vml" Requires="v">
                        <p:oleObj spid="_x0000_s58689" name="Equation" r:id="rId32" imgW="101520" imgH="114120" progId="Equation.DSMT4">
                          <p:embed/>
                        </p:oleObj>
                      </mc:Choice>
                      <mc:Fallback>
                        <p:oleObj name="Equation" r:id="rId32" imgW="101520" imgH="114120" progId="Equation.DSMT4">
                          <p:embed/>
                          <p:pic>
                            <p:nvPicPr>
                              <p:cNvPr id="81" name="Object 80"/>
                              <p:cNvPicPr/>
                              <p:nvPr/>
                            </p:nvPicPr>
                            <p:blipFill>
                              <a:blip r:embed="rId24"/>
                              <a:stretch>
                                <a:fillRect/>
                              </a:stretch>
                            </p:blipFill>
                            <p:spPr>
                              <a:xfrm>
                                <a:off x="2643299" y="3554040"/>
                                <a:ext cx="215900" cy="222250"/>
                              </a:xfrm>
                              <a:prstGeom prst="rect">
                                <a:avLst/>
                              </a:prstGeom>
                            </p:spPr>
                          </p:pic>
                        </p:oleObj>
                      </mc:Fallback>
                    </mc:AlternateContent>
                  </a:graphicData>
                </a:graphic>
              </p:graphicFrame>
              <p:cxnSp>
                <p:nvCxnSpPr>
                  <p:cNvPr id="83" name="Straight Arrow Connector 82"/>
                  <p:cNvCxnSpPr/>
                  <p:nvPr/>
                </p:nvCxnSpPr>
                <p:spPr>
                  <a:xfrm>
                    <a:off x="2639516" y="3388195"/>
                    <a:ext cx="0" cy="55637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36" name="Object 135"/>
                <p:cNvGraphicFramePr>
                  <a:graphicFrameLocks noChangeAspect="1"/>
                </p:cNvGraphicFramePr>
                <p:nvPr>
                  <p:extLst>
                    <p:ext uri="{D42A27DB-BD31-4B8C-83A1-F6EECF244321}">
                      <p14:modId xmlns:p14="http://schemas.microsoft.com/office/powerpoint/2010/main" val="1521165264"/>
                    </p:ext>
                  </p:extLst>
                </p:nvPr>
              </p:nvGraphicFramePr>
              <p:xfrm>
                <a:off x="2825499" y="2243037"/>
                <a:ext cx="487362" cy="519113"/>
              </p:xfrm>
              <a:graphic>
                <a:graphicData uri="http://schemas.openxmlformats.org/presentationml/2006/ole">
                  <mc:AlternateContent xmlns:mc="http://schemas.openxmlformats.org/markup-compatibility/2006">
                    <mc:Choice xmlns:v="urn:schemas-microsoft-com:vml" Requires="v">
                      <p:oleObj spid="_x0000_s58690" name="Equation" r:id="rId33" imgW="228600" imgH="266400" progId="Equation.DSMT4">
                        <p:embed/>
                      </p:oleObj>
                    </mc:Choice>
                    <mc:Fallback>
                      <p:oleObj name="Equation" r:id="rId33" imgW="228600" imgH="266400" progId="Equation.DSMT4">
                        <p:embed/>
                        <p:pic>
                          <p:nvPicPr>
                            <p:cNvPr id="136" name="Object 135"/>
                            <p:cNvPicPr/>
                            <p:nvPr/>
                          </p:nvPicPr>
                          <p:blipFill>
                            <a:blip r:embed="rId34"/>
                            <a:stretch>
                              <a:fillRect/>
                            </a:stretch>
                          </p:blipFill>
                          <p:spPr>
                            <a:xfrm>
                              <a:off x="2825499" y="2243037"/>
                              <a:ext cx="487362" cy="519113"/>
                            </a:xfrm>
                            <a:prstGeom prst="rect">
                              <a:avLst/>
                            </a:prstGeom>
                          </p:spPr>
                        </p:pic>
                      </p:oleObj>
                    </mc:Fallback>
                  </mc:AlternateContent>
                </a:graphicData>
              </a:graphic>
            </p:graphicFrame>
            <p:graphicFrame>
              <p:nvGraphicFramePr>
                <p:cNvPr id="137" name="Object 136"/>
                <p:cNvGraphicFramePr>
                  <a:graphicFrameLocks noChangeAspect="1"/>
                </p:cNvGraphicFramePr>
                <p:nvPr>
                  <p:extLst>
                    <p:ext uri="{D42A27DB-BD31-4B8C-83A1-F6EECF244321}">
                      <p14:modId xmlns:p14="http://schemas.microsoft.com/office/powerpoint/2010/main" val="119881444"/>
                    </p:ext>
                  </p:extLst>
                </p:nvPr>
              </p:nvGraphicFramePr>
              <p:xfrm>
                <a:off x="7296150" y="4049513"/>
                <a:ext cx="460375" cy="519113"/>
              </p:xfrm>
              <a:graphic>
                <a:graphicData uri="http://schemas.openxmlformats.org/presentationml/2006/ole">
                  <mc:AlternateContent xmlns:mc="http://schemas.openxmlformats.org/markup-compatibility/2006">
                    <mc:Choice xmlns:v="urn:schemas-microsoft-com:vml" Requires="v">
                      <p:oleObj spid="_x0000_s58691" name="Equation" r:id="rId35" imgW="215640" imgH="266400" progId="Equation.DSMT4">
                        <p:embed/>
                      </p:oleObj>
                    </mc:Choice>
                    <mc:Fallback>
                      <p:oleObj name="Equation" r:id="rId35" imgW="215640" imgH="266400" progId="Equation.DSMT4">
                        <p:embed/>
                        <p:pic>
                          <p:nvPicPr>
                            <p:cNvPr id="137" name="Object 136"/>
                            <p:cNvPicPr/>
                            <p:nvPr/>
                          </p:nvPicPr>
                          <p:blipFill>
                            <a:blip r:embed="rId36"/>
                            <a:stretch>
                              <a:fillRect/>
                            </a:stretch>
                          </p:blipFill>
                          <p:spPr>
                            <a:xfrm>
                              <a:off x="7296150" y="4049513"/>
                              <a:ext cx="460375" cy="519113"/>
                            </a:xfrm>
                            <a:prstGeom prst="rect">
                              <a:avLst/>
                            </a:prstGeom>
                          </p:spPr>
                        </p:pic>
                      </p:oleObj>
                    </mc:Fallback>
                  </mc:AlternateContent>
                </a:graphicData>
              </a:graphic>
            </p:graphicFrame>
            <p:graphicFrame>
              <p:nvGraphicFramePr>
                <p:cNvPr id="140" name="Object 139"/>
                <p:cNvGraphicFramePr>
                  <a:graphicFrameLocks noChangeAspect="1"/>
                </p:cNvGraphicFramePr>
                <p:nvPr>
                  <p:extLst/>
                </p:nvPr>
              </p:nvGraphicFramePr>
              <p:xfrm>
                <a:off x="1607475" y="2644948"/>
                <a:ext cx="460375" cy="395287"/>
              </p:xfrm>
              <a:graphic>
                <a:graphicData uri="http://schemas.openxmlformats.org/presentationml/2006/ole">
                  <mc:AlternateContent xmlns:mc="http://schemas.openxmlformats.org/markup-compatibility/2006">
                    <mc:Choice xmlns:v="urn:schemas-microsoft-com:vml" Requires="v">
                      <p:oleObj spid="_x0000_s58692" name="Equation" r:id="rId37" imgW="215640" imgH="203040" progId="Equation.DSMT4">
                        <p:embed/>
                      </p:oleObj>
                    </mc:Choice>
                    <mc:Fallback>
                      <p:oleObj name="Equation" r:id="rId37" imgW="215640" imgH="203040" progId="Equation.DSMT4">
                        <p:embed/>
                        <p:pic>
                          <p:nvPicPr>
                            <p:cNvPr id="140" name="Object 139"/>
                            <p:cNvPicPr/>
                            <p:nvPr/>
                          </p:nvPicPr>
                          <p:blipFill>
                            <a:blip r:embed="rId38"/>
                            <a:stretch>
                              <a:fillRect/>
                            </a:stretch>
                          </p:blipFill>
                          <p:spPr>
                            <a:xfrm>
                              <a:off x="1607475" y="2644948"/>
                              <a:ext cx="460375" cy="395287"/>
                            </a:xfrm>
                            <a:prstGeom prst="rect">
                              <a:avLst/>
                            </a:prstGeom>
                          </p:spPr>
                        </p:pic>
                      </p:oleObj>
                    </mc:Fallback>
                  </mc:AlternateContent>
                </a:graphicData>
              </a:graphic>
            </p:graphicFrame>
            <p:graphicFrame>
              <p:nvGraphicFramePr>
                <p:cNvPr id="149" name="Object 148"/>
                <p:cNvGraphicFramePr>
                  <a:graphicFrameLocks noChangeAspect="1"/>
                </p:cNvGraphicFramePr>
                <p:nvPr>
                  <p:extLst/>
                </p:nvPr>
              </p:nvGraphicFramePr>
              <p:xfrm>
                <a:off x="5816915" y="3917423"/>
                <a:ext cx="433387" cy="395287"/>
              </p:xfrm>
              <a:graphic>
                <a:graphicData uri="http://schemas.openxmlformats.org/presentationml/2006/ole">
                  <mc:AlternateContent xmlns:mc="http://schemas.openxmlformats.org/markup-compatibility/2006">
                    <mc:Choice xmlns:v="urn:schemas-microsoft-com:vml" Requires="v">
                      <p:oleObj spid="_x0000_s58693" name="Equation" r:id="rId39" imgW="203040" imgH="203040" progId="Equation.DSMT4">
                        <p:embed/>
                      </p:oleObj>
                    </mc:Choice>
                    <mc:Fallback>
                      <p:oleObj name="Equation" r:id="rId39" imgW="203040" imgH="203040" progId="Equation.DSMT4">
                        <p:embed/>
                        <p:pic>
                          <p:nvPicPr>
                            <p:cNvPr id="149" name="Object 148"/>
                            <p:cNvPicPr/>
                            <p:nvPr/>
                          </p:nvPicPr>
                          <p:blipFill>
                            <a:blip r:embed="rId40"/>
                            <a:stretch>
                              <a:fillRect/>
                            </a:stretch>
                          </p:blipFill>
                          <p:spPr>
                            <a:xfrm>
                              <a:off x="5816915" y="3917423"/>
                              <a:ext cx="433387" cy="395287"/>
                            </a:xfrm>
                            <a:prstGeom prst="rect">
                              <a:avLst/>
                            </a:prstGeom>
                          </p:spPr>
                        </p:pic>
                      </p:oleObj>
                    </mc:Fallback>
                  </mc:AlternateContent>
                </a:graphicData>
              </a:graphic>
            </p:graphicFrame>
          </p:grpSp>
          <p:cxnSp>
            <p:nvCxnSpPr>
              <p:cNvPr id="11" name="Straight Connector 10"/>
              <p:cNvCxnSpPr/>
              <p:nvPr/>
            </p:nvCxnSpPr>
            <p:spPr>
              <a:xfrm>
                <a:off x="2073176" y="2361058"/>
                <a:ext cx="0" cy="839541"/>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41" name="Oval 140"/>
              <p:cNvSpPr/>
              <p:nvPr/>
            </p:nvSpPr>
            <p:spPr>
              <a:xfrm flipV="1">
                <a:off x="2016087" y="3141277"/>
                <a:ext cx="109240" cy="109240"/>
              </a:xfrm>
              <a:prstGeom prst="ellipse">
                <a:avLst/>
              </a:prstGeom>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42" name="Oval 141"/>
              <p:cNvSpPr/>
              <p:nvPr/>
            </p:nvSpPr>
            <p:spPr>
              <a:xfrm flipV="1">
                <a:off x="2013230" y="2306438"/>
                <a:ext cx="109240" cy="10924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 name="Freeform 12"/>
              <p:cNvSpPr/>
              <p:nvPr/>
            </p:nvSpPr>
            <p:spPr>
              <a:xfrm>
                <a:off x="2501900" y="2097286"/>
                <a:ext cx="501650" cy="139700"/>
              </a:xfrm>
              <a:custGeom>
                <a:avLst/>
                <a:gdLst>
                  <a:gd name="connsiteX0" fmla="*/ 0 w 501650"/>
                  <a:gd name="connsiteY0" fmla="*/ 139700 h 139700"/>
                  <a:gd name="connsiteX1" fmla="*/ 342900 w 501650"/>
                  <a:gd name="connsiteY1" fmla="*/ 114300 h 139700"/>
                  <a:gd name="connsiteX2" fmla="*/ 501650 w 501650"/>
                  <a:gd name="connsiteY2" fmla="*/ 0 h 139700"/>
                </a:gdLst>
                <a:ahLst/>
                <a:cxnLst>
                  <a:cxn ang="0">
                    <a:pos x="connsiteX0" y="connsiteY0"/>
                  </a:cxn>
                  <a:cxn ang="0">
                    <a:pos x="connsiteX1" y="connsiteY1"/>
                  </a:cxn>
                  <a:cxn ang="0">
                    <a:pos x="connsiteX2" y="connsiteY2"/>
                  </a:cxn>
                </a:cxnLst>
                <a:rect l="l" t="t" r="r" b="b"/>
                <a:pathLst>
                  <a:path w="501650" h="139700">
                    <a:moveTo>
                      <a:pt x="0" y="139700"/>
                    </a:moveTo>
                    <a:cubicBezTo>
                      <a:pt x="129646" y="138641"/>
                      <a:pt x="259292" y="137583"/>
                      <a:pt x="342900" y="114300"/>
                    </a:cubicBezTo>
                    <a:cubicBezTo>
                      <a:pt x="426508" y="91017"/>
                      <a:pt x="464079" y="45508"/>
                      <a:pt x="501650" y="0"/>
                    </a:cubicBezTo>
                  </a:path>
                </a:pathLst>
              </a:custGeom>
              <a:ln w="6350">
                <a:head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43" name="Freeform 142"/>
              <p:cNvSpPr/>
              <p:nvPr/>
            </p:nvSpPr>
            <p:spPr>
              <a:xfrm>
                <a:off x="6781229" y="3743324"/>
                <a:ext cx="501650" cy="139700"/>
              </a:xfrm>
              <a:custGeom>
                <a:avLst/>
                <a:gdLst>
                  <a:gd name="connsiteX0" fmla="*/ 0 w 501650"/>
                  <a:gd name="connsiteY0" fmla="*/ 139700 h 139700"/>
                  <a:gd name="connsiteX1" fmla="*/ 342900 w 501650"/>
                  <a:gd name="connsiteY1" fmla="*/ 114300 h 139700"/>
                  <a:gd name="connsiteX2" fmla="*/ 501650 w 501650"/>
                  <a:gd name="connsiteY2" fmla="*/ 0 h 139700"/>
                </a:gdLst>
                <a:ahLst/>
                <a:cxnLst>
                  <a:cxn ang="0">
                    <a:pos x="connsiteX0" y="connsiteY0"/>
                  </a:cxn>
                  <a:cxn ang="0">
                    <a:pos x="connsiteX1" y="connsiteY1"/>
                  </a:cxn>
                  <a:cxn ang="0">
                    <a:pos x="connsiteX2" y="connsiteY2"/>
                  </a:cxn>
                </a:cxnLst>
                <a:rect l="l" t="t" r="r" b="b"/>
                <a:pathLst>
                  <a:path w="501650" h="139700">
                    <a:moveTo>
                      <a:pt x="0" y="139700"/>
                    </a:moveTo>
                    <a:cubicBezTo>
                      <a:pt x="129646" y="138641"/>
                      <a:pt x="259292" y="137583"/>
                      <a:pt x="342900" y="114300"/>
                    </a:cubicBezTo>
                    <a:cubicBezTo>
                      <a:pt x="426508" y="91017"/>
                      <a:pt x="464079" y="45508"/>
                      <a:pt x="501650" y="0"/>
                    </a:cubicBezTo>
                  </a:path>
                </a:pathLst>
              </a:custGeom>
              <a:ln w="6350">
                <a:head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145" name="Straight Connector 144"/>
              <p:cNvCxnSpPr/>
              <p:nvPr/>
            </p:nvCxnSpPr>
            <p:spPr>
              <a:xfrm>
                <a:off x="6305133" y="3200062"/>
                <a:ext cx="0" cy="311488"/>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46" name="Oval 145"/>
              <p:cNvSpPr/>
              <p:nvPr/>
            </p:nvSpPr>
            <p:spPr>
              <a:xfrm flipV="1">
                <a:off x="6250302" y="3429763"/>
                <a:ext cx="109240" cy="10924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147" name="Oval 146"/>
            <p:cNvSpPr/>
            <p:nvPr/>
          </p:nvSpPr>
          <p:spPr>
            <a:xfrm flipV="1">
              <a:off x="6249950" y="3115877"/>
              <a:ext cx="109240" cy="109240"/>
            </a:xfrm>
            <a:prstGeom prst="ellipse">
              <a:avLst/>
            </a:prstGeom>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aphicFrame>
          <p:nvGraphicFramePr>
            <p:cNvPr id="20" name="Object 19"/>
            <p:cNvGraphicFramePr>
              <a:graphicFrameLocks noChangeAspect="1"/>
            </p:cNvGraphicFramePr>
            <p:nvPr>
              <p:extLst/>
            </p:nvPr>
          </p:nvGraphicFramePr>
          <p:xfrm>
            <a:off x="2101850" y="2705100"/>
            <a:ext cx="330200" cy="317500"/>
          </p:xfrm>
          <a:graphic>
            <a:graphicData uri="http://schemas.openxmlformats.org/presentationml/2006/ole">
              <mc:AlternateContent xmlns:mc="http://schemas.openxmlformats.org/markup-compatibility/2006">
                <mc:Choice xmlns:v="urn:schemas-microsoft-com:vml" Requires="v">
                  <p:oleObj spid="_x0000_s58694" name="Equation" r:id="rId41" imgW="330120" imgH="317160" progId="Equation.DSMT4">
                    <p:embed/>
                  </p:oleObj>
                </mc:Choice>
                <mc:Fallback>
                  <p:oleObj name="Equation" r:id="rId41" imgW="330120" imgH="317160" progId="Equation.DSMT4">
                    <p:embed/>
                    <p:pic>
                      <p:nvPicPr>
                        <p:cNvPr id="20" name="Object 19"/>
                        <p:cNvPicPr/>
                        <p:nvPr/>
                      </p:nvPicPr>
                      <p:blipFill>
                        <a:blip r:embed="rId42"/>
                        <a:stretch>
                          <a:fillRect/>
                        </a:stretch>
                      </p:blipFill>
                      <p:spPr>
                        <a:xfrm>
                          <a:off x="2101850" y="2705100"/>
                          <a:ext cx="330200" cy="317500"/>
                        </a:xfrm>
                        <a:prstGeom prst="rect">
                          <a:avLst/>
                        </a:prstGeom>
                      </p:spPr>
                    </p:pic>
                  </p:oleObj>
                </mc:Fallback>
              </mc:AlternateContent>
            </a:graphicData>
          </a:graphic>
        </p:graphicFrame>
        <p:graphicFrame>
          <p:nvGraphicFramePr>
            <p:cNvPr id="148" name="Object 147"/>
            <p:cNvGraphicFramePr>
              <a:graphicFrameLocks noChangeAspect="1"/>
            </p:cNvGraphicFramePr>
            <p:nvPr>
              <p:extLst/>
            </p:nvPr>
          </p:nvGraphicFramePr>
          <p:xfrm>
            <a:off x="6340475" y="3178175"/>
            <a:ext cx="317500" cy="317500"/>
          </p:xfrm>
          <a:graphic>
            <a:graphicData uri="http://schemas.openxmlformats.org/presentationml/2006/ole">
              <mc:AlternateContent xmlns:mc="http://schemas.openxmlformats.org/markup-compatibility/2006">
                <mc:Choice xmlns:v="urn:schemas-microsoft-com:vml" Requires="v">
                  <p:oleObj spid="_x0000_s58695" name="Equation" r:id="rId43" imgW="317160" imgH="317160" progId="Equation.DSMT4">
                    <p:embed/>
                  </p:oleObj>
                </mc:Choice>
                <mc:Fallback>
                  <p:oleObj name="Equation" r:id="rId43" imgW="317160" imgH="317160" progId="Equation.DSMT4">
                    <p:embed/>
                    <p:pic>
                      <p:nvPicPr>
                        <p:cNvPr id="148" name="Object 147"/>
                        <p:cNvPicPr/>
                        <p:nvPr/>
                      </p:nvPicPr>
                      <p:blipFill>
                        <a:blip r:embed="rId44"/>
                        <a:stretch>
                          <a:fillRect/>
                        </a:stretch>
                      </p:blipFill>
                      <p:spPr>
                        <a:xfrm>
                          <a:off x="6340475" y="3178175"/>
                          <a:ext cx="317500" cy="317500"/>
                        </a:xfrm>
                        <a:prstGeom prst="rect">
                          <a:avLst/>
                        </a:prstGeom>
                      </p:spPr>
                    </p:pic>
                  </p:oleObj>
                </mc:Fallback>
              </mc:AlternateContent>
            </a:graphicData>
          </a:graphic>
        </p:graphicFrame>
        <p:cxnSp>
          <p:nvCxnSpPr>
            <p:cNvPr id="150" name="Straight Connector 149"/>
            <p:cNvCxnSpPr/>
            <p:nvPr/>
          </p:nvCxnSpPr>
          <p:spPr>
            <a:xfrm>
              <a:off x="1457325" y="2052638"/>
              <a:ext cx="1228725" cy="557212"/>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V="1">
              <a:off x="1466850" y="2069005"/>
              <a:ext cx="1218394" cy="540845"/>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5680683" y="2604939"/>
              <a:ext cx="1234467" cy="1681311"/>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V="1">
              <a:off x="5695950" y="2621306"/>
              <a:ext cx="1212652" cy="1660182"/>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4" name="Flowchart: Or 153"/>
            <p:cNvSpPr/>
            <p:nvPr/>
          </p:nvSpPr>
          <p:spPr>
            <a:xfrm>
              <a:off x="2019208" y="2285468"/>
              <a:ext cx="100380" cy="100380"/>
            </a:xfrm>
            <a:prstGeom prst="flowChar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155" name="Flowchart: Or 154"/>
            <p:cNvSpPr/>
            <p:nvPr/>
          </p:nvSpPr>
          <p:spPr>
            <a:xfrm>
              <a:off x="6254943" y="3412398"/>
              <a:ext cx="100380" cy="100380"/>
            </a:xfrm>
            <a:prstGeom prst="flowChar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grpSp>
      <p:pic>
        <p:nvPicPr>
          <p:cNvPr id="90" name="Picture 89">
            <a:extLst>
              <a:ext uri="{FF2B5EF4-FFF2-40B4-BE49-F238E27FC236}">
                <a16:creationId xmlns:a16="http://schemas.microsoft.com/office/drawing/2014/main" id="{7D9CB112-E476-400D-A097-163FF366AA22}"/>
              </a:ext>
            </a:extLst>
          </p:cNvPr>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1583577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85123" y="801912"/>
            <a:ext cx="11151476" cy="801123"/>
          </a:xfrm>
        </p:spPr>
        <p:txBody>
          <a:bodyPr>
            <a:normAutofit/>
          </a:bodyPr>
          <a:lstStyle/>
          <a:p>
            <a:r>
              <a:rPr lang="en-US" sz="2400" b="1" i="1">
                <a:latin typeface="Times New Roman" panose="02020603050405020304" pitchFamily="18" charset="0"/>
                <a:cs typeface="Times New Roman" panose="02020603050405020304" pitchFamily="18" charset="0"/>
              </a:rPr>
              <a:t>7.6. </a:t>
            </a:r>
            <a:r>
              <a:rPr lang="en-US" sz="2400" b="1" i="1" dirty="0" err="1">
                <a:latin typeface="Times New Roman" panose="02020603050405020304" pitchFamily="18" charset="0"/>
                <a:cs typeface="Times New Roman" panose="02020603050405020304" pitchFamily="18" charset="0"/>
              </a:rPr>
              <a:t>Ứng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suất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tiếp</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trên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một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số</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mặt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cắt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ngang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đơn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giản</a:t>
            </a:r>
            <a:endParaRPr lang="en-US" sz="2400" b="1"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nhật</a:t>
            </a:r>
            <a:r>
              <a:rPr lang="en-US" sz="2400" dirty="0">
                <a:latin typeface="Times New Roman" panose="02020603050405020304" pitchFamily="18" charset="0"/>
                <a:cs typeface="Times New Roman" panose="02020603050405020304" pitchFamily="18" charset="0"/>
              </a:rPr>
              <a:t>: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a:t>
            </a:r>
          </a:p>
        </p:txBody>
      </p:sp>
      <p:sp>
        <p:nvSpPr>
          <p:cNvPr id="4" name="object 8"/>
          <p:cNvSpPr/>
          <p:nvPr/>
        </p:nvSpPr>
        <p:spPr>
          <a:xfrm>
            <a:off x="7058340" y="2564523"/>
            <a:ext cx="4018092" cy="2899752"/>
          </a:xfrm>
          <a:prstGeom prst="rect">
            <a:avLst/>
          </a:prstGeom>
          <a:blipFill>
            <a:blip r:embed="rId3" cstate="print"/>
            <a:stretch>
              <a:fillRect/>
            </a:stretch>
          </a:blipFill>
        </p:spPr>
        <p:txBody>
          <a:bodyPr wrap="square" lIns="0" tIns="0" rIns="0" bIns="0" rtlCol="0"/>
          <a:lstStyle/>
          <a:p>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4221626091"/>
              </p:ext>
            </p:extLst>
          </p:nvPr>
        </p:nvGraphicFramePr>
        <p:xfrm>
          <a:off x="1446213" y="2894013"/>
          <a:ext cx="4686300" cy="1079500"/>
        </p:xfrm>
        <a:graphic>
          <a:graphicData uri="http://schemas.openxmlformats.org/presentationml/2006/ole">
            <mc:AlternateContent xmlns:mc="http://schemas.openxmlformats.org/markup-compatibility/2006">
              <mc:Choice xmlns:v="urn:schemas-microsoft-com:vml" Requires="v">
                <p:oleObj spid="_x0000_s14483" name="Equation" r:id="rId4" imgW="2095200" imgH="482400" progId="Equation.DSMT4">
                  <p:embed/>
                </p:oleObj>
              </mc:Choice>
              <mc:Fallback>
                <p:oleObj name="Equation" r:id="rId4" imgW="2095200" imgH="482400" progId="Equation.DSMT4">
                  <p:embed/>
                  <p:pic>
                    <p:nvPicPr>
                      <p:cNvPr id="7" name="Object 6"/>
                      <p:cNvPicPr/>
                      <p:nvPr/>
                    </p:nvPicPr>
                    <p:blipFill>
                      <a:blip r:embed="rId5"/>
                      <a:stretch>
                        <a:fillRect/>
                      </a:stretch>
                    </p:blipFill>
                    <p:spPr>
                      <a:xfrm>
                        <a:off x="1446213" y="2894013"/>
                        <a:ext cx="4686300" cy="10795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2608777"/>
              </p:ext>
            </p:extLst>
          </p:nvPr>
        </p:nvGraphicFramePr>
        <p:xfrm>
          <a:off x="2440005" y="4839956"/>
          <a:ext cx="4060825" cy="938213"/>
        </p:xfrm>
        <a:graphic>
          <a:graphicData uri="http://schemas.openxmlformats.org/presentationml/2006/ole">
            <mc:AlternateContent xmlns:mc="http://schemas.openxmlformats.org/markup-compatibility/2006">
              <mc:Choice xmlns:v="urn:schemas-microsoft-com:vml" Requires="v">
                <p:oleObj spid="_x0000_s14484" name="Equation" r:id="rId6" imgW="1815840" imgH="419040" progId="Equation.DSMT4">
                  <p:embed/>
                </p:oleObj>
              </mc:Choice>
              <mc:Fallback>
                <p:oleObj name="Equation" r:id="rId6" imgW="1815840" imgH="419040" progId="Equation.DSMT4">
                  <p:embed/>
                  <p:pic>
                    <p:nvPicPr>
                      <p:cNvPr id="7" name="Object 6"/>
                      <p:cNvPicPr/>
                      <p:nvPr/>
                    </p:nvPicPr>
                    <p:blipFill>
                      <a:blip r:embed="rId7"/>
                      <a:stretch>
                        <a:fillRect/>
                      </a:stretch>
                    </p:blipFill>
                    <p:spPr>
                      <a:xfrm>
                        <a:off x="2440005" y="4839956"/>
                        <a:ext cx="4060825" cy="938213"/>
                      </a:xfrm>
                      <a:prstGeom prst="rect">
                        <a:avLst/>
                      </a:prstGeom>
                      <a:ln w="19050">
                        <a:solidFill>
                          <a:srgbClr val="FF0000"/>
                        </a:solidFill>
                      </a:ln>
                    </p:spPr>
                  </p:pic>
                </p:oleObj>
              </mc:Fallback>
            </mc:AlternateContent>
          </a:graphicData>
        </a:graphic>
      </p:graphicFrame>
      <p:pic>
        <p:nvPicPr>
          <p:cNvPr id="8" name="Picture 7">
            <a:extLst>
              <a:ext uri="{FF2B5EF4-FFF2-40B4-BE49-F238E27FC236}">
                <a16:creationId xmlns:a16="http://schemas.microsoft.com/office/drawing/2014/main" id="{7C8AD9B0-9136-43FD-8DB5-99A58A4862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1349536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3303" y="1546269"/>
            <a:ext cx="9697224" cy="4758813"/>
          </a:xfrm>
        </p:spPr>
        <p:txBody>
          <a:bodyPr>
            <a:normAutofit/>
          </a:bodyPr>
          <a:lstStyle/>
          <a:p>
            <a:pPr marL="0" indent="0">
              <a:buNone/>
            </a:pPr>
            <a:r>
              <a:rPr lang="en-US" sz="2400" dirty="0" err="1">
                <a:latin typeface="Times New Roman" panose="02020603050405020304" pitchFamily="18" charset="0"/>
                <a:cs typeface="Times New Roman" panose="02020603050405020304" pitchFamily="18" charset="0"/>
              </a:rPr>
              <a:t>Thép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I:</a:t>
            </a:r>
          </a:p>
          <a:p>
            <a:pPr marL="0" indent="0">
              <a:buNone/>
            </a:pPr>
            <a:endParaRPr lang="en-US" sz="2400" dirty="0">
              <a:latin typeface="Times New Roman" panose="02020603050405020304" pitchFamily="18" charset="0"/>
              <a:cs typeface="Times New Roman" panose="02020603050405020304"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493454950"/>
              </p:ext>
            </p:extLst>
          </p:nvPr>
        </p:nvGraphicFramePr>
        <p:xfrm>
          <a:off x="1727201" y="2154238"/>
          <a:ext cx="1793240" cy="1107276"/>
        </p:xfrm>
        <a:graphic>
          <a:graphicData uri="http://schemas.openxmlformats.org/presentationml/2006/ole">
            <mc:AlternateContent xmlns:mc="http://schemas.openxmlformats.org/markup-compatibility/2006">
              <mc:Choice xmlns:v="urn:schemas-microsoft-com:vml" Requires="v">
                <p:oleObj spid="_x0000_s13495" name="Equation" r:id="rId3" imgW="761760" imgH="469800" progId="Equation.DSMT4">
                  <p:embed/>
                </p:oleObj>
              </mc:Choice>
              <mc:Fallback>
                <p:oleObj name="Equation" r:id="rId3" imgW="761760" imgH="469800" progId="Equation.DSMT4">
                  <p:embed/>
                  <p:pic>
                    <p:nvPicPr>
                      <p:cNvPr id="5" name="Object 4"/>
                      <p:cNvPicPr/>
                      <p:nvPr/>
                    </p:nvPicPr>
                    <p:blipFill>
                      <a:blip r:embed="rId4"/>
                      <a:stretch>
                        <a:fillRect/>
                      </a:stretch>
                    </p:blipFill>
                    <p:spPr>
                      <a:xfrm>
                        <a:off x="1727201" y="2154238"/>
                        <a:ext cx="1793240" cy="1107276"/>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18053694"/>
              </p:ext>
            </p:extLst>
          </p:nvPr>
        </p:nvGraphicFramePr>
        <p:xfrm>
          <a:off x="1551473" y="4550313"/>
          <a:ext cx="6494881" cy="2099849"/>
        </p:xfrm>
        <a:graphic>
          <a:graphicData uri="http://schemas.openxmlformats.org/presentationml/2006/ole">
            <mc:AlternateContent xmlns:mc="http://schemas.openxmlformats.org/markup-compatibility/2006">
              <mc:Choice xmlns:v="urn:schemas-microsoft-com:vml" Requires="v">
                <p:oleObj spid="_x0000_s13496" name="Equation" r:id="rId5" imgW="3377880" imgH="1091880" progId="Equation.DSMT4">
                  <p:embed/>
                </p:oleObj>
              </mc:Choice>
              <mc:Fallback>
                <p:oleObj name="Equation" r:id="rId5" imgW="3377880" imgH="1091880" progId="Equation.DSMT4">
                  <p:embed/>
                  <p:pic>
                    <p:nvPicPr>
                      <p:cNvPr id="6" name="Object 5"/>
                      <p:cNvPicPr/>
                      <p:nvPr/>
                    </p:nvPicPr>
                    <p:blipFill>
                      <a:blip r:embed="rId6"/>
                      <a:stretch>
                        <a:fillRect/>
                      </a:stretch>
                    </p:blipFill>
                    <p:spPr>
                      <a:xfrm>
                        <a:off x="1551473" y="4550313"/>
                        <a:ext cx="6494881" cy="2099849"/>
                      </a:xfrm>
                      <a:prstGeom prst="rect">
                        <a:avLst/>
                      </a:prstGeom>
                    </p:spPr>
                  </p:pic>
                </p:oleObj>
              </mc:Fallback>
            </mc:AlternateContent>
          </a:graphicData>
        </a:graphic>
      </p:graphicFrame>
      <p:pic>
        <p:nvPicPr>
          <p:cNvPr id="9" name="Picture 8"/>
          <p:cNvPicPr>
            <a:picLocks noChangeAspect="1"/>
          </p:cNvPicPr>
          <p:nvPr/>
        </p:nvPicPr>
        <p:blipFill>
          <a:blip r:embed="rId7"/>
          <a:stretch>
            <a:fillRect/>
          </a:stretch>
        </p:blipFill>
        <p:spPr>
          <a:xfrm>
            <a:off x="5950825" y="1585683"/>
            <a:ext cx="3913737" cy="2925216"/>
          </a:xfrm>
          <a:prstGeom prst="rect">
            <a:avLst/>
          </a:prstGeom>
        </p:spPr>
      </p:pic>
      <p:sp>
        <p:nvSpPr>
          <p:cNvPr id="10" name="Title 1">
            <a:extLst>
              <a:ext uri="{FF2B5EF4-FFF2-40B4-BE49-F238E27FC236}">
                <a16:creationId xmlns:a16="http://schemas.microsoft.com/office/drawing/2014/main" id="{AB0EC137-11DE-4104-865E-0B422F61BCA0}"/>
              </a:ext>
            </a:extLst>
          </p:cNvPr>
          <p:cNvSpPr>
            <a:spLocks noGrp="1"/>
          </p:cNvSpPr>
          <p:nvPr>
            <p:ph type="title"/>
          </p:nvPr>
        </p:nvSpPr>
        <p:spPr>
          <a:xfrm>
            <a:off x="785123" y="866082"/>
            <a:ext cx="11151476" cy="801123"/>
          </a:xfrm>
        </p:spPr>
        <p:txBody>
          <a:bodyPr>
            <a:normAutofit/>
          </a:bodyPr>
          <a:lstStyle/>
          <a:p>
            <a:r>
              <a:rPr lang="en-US" sz="2400" b="1" i="1">
                <a:latin typeface="Times New Roman" panose="02020603050405020304" pitchFamily="18" charset="0"/>
                <a:cs typeface="Times New Roman" panose="02020603050405020304" pitchFamily="18" charset="0"/>
              </a:rPr>
              <a:t>7.6. </a:t>
            </a:r>
            <a:r>
              <a:rPr lang="en-US" sz="2400" b="1" i="1" dirty="0" err="1">
                <a:latin typeface="Times New Roman" panose="02020603050405020304" pitchFamily="18" charset="0"/>
                <a:cs typeface="Times New Roman" panose="02020603050405020304" pitchFamily="18" charset="0"/>
              </a:rPr>
              <a:t>Ứng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suất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tiếp</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trên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một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số</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mặt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cắt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ngang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đơn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giản</a:t>
            </a:r>
            <a:endParaRPr lang="en-US" sz="2400" b="1" i="1"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CE1FAACF-C2C9-4623-B3EE-633F4F58AAB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2418876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568" y="1512570"/>
            <a:ext cx="10168128" cy="4248150"/>
          </a:xfrm>
        </p:spPr>
        <p:txBody>
          <a:bodyPr>
            <a:noAutofit/>
          </a:bodyPr>
          <a:lstStyle/>
          <a:p>
            <a:pPr marL="0" indent="0">
              <a:buNone/>
            </a:pP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tròn</a:t>
            </a:r>
            <a:r>
              <a:rPr lang="en-US" sz="2400" dirty="0">
                <a:latin typeface="Times New Roman" panose="02020603050405020304" pitchFamily="18" charset="0"/>
                <a:cs typeface="Times New Roman" panose="02020603050405020304" pitchFamily="18" charset="0"/>
              </a:rPr>
              <a:t>:</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a:latin typeface="Times New Roman" panose="02020603050405020304" pitchFamily="18" charset="0"/>
                <a:cs typeface="Times New Roman" panose="02020603050405020304" pitchFamily="18" charset="0"/>
              </a:rPr>
              <a:t>Hình </a:t>
            </a:r>
            <a:r>
              <a:rPr lang="en-US" sz="2400" dirty="0" err="1">
                <a:latin typeface="Times New Roman" panose="02020603050405020304" pitchFamily="18" charset="0"/>
                <a:cs typeface="Times New Roman" panose="02020603050405020304" pitchFamily="18" charset="0"/>
              </a:rPr>
              <a:t>vành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khăn</a:t>
            </a:r>
            <a:r>
              <a:rPr lang="en-US" sz="2400" dirty="0">
                <a:latin typeface="Times New Roman" panose="02020603050405020304" pitchFamily="18" charset="0"/>
                <a:cs typeface="Times New Roman" panose="02020603050405020304" pitchFamily="18" charset="0"/>
              </a:rPr>
              <a:t>:</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0623" y="1298955"/>
            <a:ext cx="3910380" cy="2390919"/>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351799824"/>
              </p:ext>
            </p:extLst>
          </p:nvPr>
        </p:nvGraphicFramePr>
        <p:xfrm>
          <a:off x="2025447" y="1861074"/>
          <a:ext cx="2690423" cy="2017059"/>
        </p:xfrm>
        <a:graphic>
          <a:graphicData uri="http://schemas.openxmlformats.org/presentationml/2006/ole">
            <mc:AlternateContent xmlns:mc="http://schemas.openxmlformats.org/markup-compatibility/2006">
              <mc:Choice xmlns:v="urn:schemas-microsoft-com:vml" Requires="v">
                <p:oleObj spid="_x0000_s12562" name="Equation" r:id="rId4" imgW="1218960" imgH="914400" progId="Equation.DSMT4">
                  <p:embed/>
                </p:oleObj>
              </mc:Choice>
              <mc:Fallback>
                <p:oleObj name="Equation" r:id="rId4" imgW="1218960" imgH="914400" progId="Equation.DSMT4">
                  <p:embed/>
                  <p:pic>
                    <p:nvPicPr>
                      <p:cNvPr id="6" name="Object 5"/>
                      <p:cNvPicPr/>
                      <p:nvPr/>
                    </p:nvPicPr>
                    <p:blipFill>
                      <a:blip r:embed="rId5"/>
                      <a:stretch>
                        <a:fillRect/>
                      </a:stretch>
                    </p:blipFill>
                    <p:spPr>
                      <a:xfrm>
                        <a:off x="2025447" y="1861074"/>
                        <a:ext cx="2690423" cy="2017059"/>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275783"/>
              </p:ext>
            </p:extLst>
          </p:nvPr>
        </p:nvGraphicFramePr>
        <p:xfrm>
          <a:off x="2025446" y="4920985"/>
          <a:ext cx="3991642" cy="1053350"/>
        </p:xfrm>
        <a:graphic>
          <a:graphicData uri="http://schemas.openxmlformats.org/presentationml/2006/ole">
            <mc:AlternateContent xmlns:mc="http://schemas.openxmlformats.org/markup-compatibility/2006">
              <mc:Choice xmlns:v="urn:schemas-microsoft-com:vml" Requires="v">
                <p:oleObj spid="_x0000_s12563" name="Equation" r:id="rId6" imgW="1828800" imgH="482400" progId="Equation.DSMT4">
                  <p:embed/>
                </p:oleObj>
              </mc:Choice>
              <mc:Fallback>
                <p:oleObj name="Equation" r:id="rId6" imgW="1828800" imgH="482400" progId="Equation.DSMT4">
                  <p:embed/>
                  <p:pic>
                    <p:nvPicPr>
                      <p:cNvPr id="7" name="Object 6"/>
                      <p:cNvPicPr/>
                      <p:nvPr/>
                    </p:nvPicPr>
                    <p:blipFill>
                      <a:blip r:embed="rId7"/>
                      <a:stretch>
                        <a:fillRect/>
                      </a:stretch>
                    </p:blipFill>
                    <p:spPr>
                      <a:xfrm>
                        <a:off x="2025446" y="4920985"/>
                        <a:ext cx="3991642" cy="105335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130793884"/>
              </p:ext>
            </p:extLst>
          </p:nvPr>
        </p:nvGraphicFramePr>
        <p:xfrm>
          <a:off x="6926966" y="5141237"/>
          <a:ext cx="2224507" cy="619483"/>
        </p:xfrm>
        <a:graphic>
          <a:graphicData uri="http://schemas.openxmlformats.org/presentationml/2006/ole">
            <mc:AlternateContent xmlns:mc="http://schemas.openxmlformats.org/markup-compatibility/2006">
              <mc:Choice xmlns:v="urn:schemas-microsoft-com:vml" Requires="v">
                <p:oleObj spid="_x0000_s12564" name="Equation" r:id="rId8" imgW="1002960" imgH="279360" progId="Equation.DSMT4">
                  <p:embed/>
                </p:oleObj>
              </mc:Choice>
              <mc:Fallback>
                <p:oleObj name="Equation" r:id="rId8" imgW="1002960" imgH="279360" progId="Equation.DSMT4">
                  <p:embed/>
                  <p:pic>
                    <p:nvPicPr>
                      <p:cNvPr id="8" name="Object 7"/>
                      <p:cNvPicPr/>
                      <p:nvPr/>
                    </p:nvPicPr>
                    <p:blipFill>
                      <a:blip r:embed="rId9"/>
                      <a:stretch>
                        <a:fillRect/>
                      </a:stretch>
                    </p:blipFill>
                    <p:spPr>
                      <a:xfrm>
                        <a:off x="6926966" y="5141237"/>
                        <a:ext cx="2224507" cy="619483"/>
                      </a:xfrm>
                      <a:prstGeom prst="rect">
                        <a:avLst/>
                      </a:prstGeom>
                    </p:spPr>
                  </p:pic>
                </p:oleObj>
              </mc:Fallback>
            </mc:AlternateContent>
          </a:graphicData>
        </a:graphic>
      </p:graphicFrame>
      <p:sp>
        <p:nvSpPr>
          <p:cNvPr id="11" name="Title 1">
            <a:extLst>
              <a:ext uri="{FF2B5EF4-FFF2-40B4-BE49-F238E27FC236}">
                <a16:creationId xmlns:a16="http://schemas.microsoft.com/office/drawing/2014/main" id="{803798E3-BCF8-4F0C-84CA-635AD3641FF8}"/>
              </a:ext>
            </a:extLst>
          </p:cNvPr>
          <p:cNvSpPr>
            <a:spLocks noGrp="1"/>
          </p:cNvSpPr>
          <p:nvPr>
            <p:ph type="title"/>
          </p:nvPr>
        </p:nvSpPr>
        <p:spPr>
          <a:xfrm>
            <a:off x="785123" y="753786"/>
            <a:ext cx="11151476" cy="801123"/>
          </a:xfrm>
        </p:spPr>
        <p:txBody>
          <a:bodyPr>
            <a:normAutofit/>
          </a:bodyPr>
          <a:lstStyle/>
          <a:p>
            <a:r>
              <a:rPr lang="en-US" sz="2400" b="1" i="1">
                <a:latin typeface="Times New Roman" panose="02020603050405020304" pitchFamily="18" charset="0"/>
                <a:cs typeface="Times New Roman" panose="02020603050405020304" pitchFamily="18" charset="0"/>
              </a:rPr>
              <a:t>7.6. </a:t>
            </a:r>
            <a:r>
              <a:rPr lang="en-US" sz="2400" b="1" i="1" dirty="0" err="1">
                <a:latin typeface="Times New Roman" panose="02020603050405020304" pitchFamily="18" charset="0"/>
                <a:cs typeface="Times New Roman" panose="02020603050405020304" pitchFamily="18" charset="0"/>
              </a:rPr>
              <a:t>Ứng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suất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tiếp</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trên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một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số</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mặt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cắt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ngang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đơn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giản</a:t>
            </a:r>
            <a:endParaRPr lang="en-US" sz="2400" b="1" i="1"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9AAAE3C1-289C-4B91-AA0E-3F583286620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913681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54FCFC61-99D7-40F0-A9DA-E117F708BBA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08716" y="5017216"/>
            <a:ext cx="10183026" cy="1666323"/>
          </a:xfrm>
        </p:spPr>
      </p:pic>
      <p:pic>
        <p:nvPicPr>
          <p:cNvPr id="19458" name="Picture 2">
            <a:extLst>
              <a:ext uri="{FF2B5EF4-FFF2-40B4-BE49-F238E27FC236}">
                <a16:creationId xmlns:a16="http://schemas.microsoft.com/office/drawing/2014/main" id="{6A78AB77-8713-45AF-9A23-D09DCC26BE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258" y="1470729"/>
            <a:ext cx="10168128" cy="354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8D4229EE-C325-4F3D-99B5-06E059FB5D7C}"/>
              </a:ext>
            </a:extLst>
          </p:cNvPr>
          <p:cNvSpPr txBox="1">
            <a:spLocks/>
          </p:cNvSpPr>
          <p:nvPr/>
        </p:nvSpPr>
        <p:spPr>
          <a:xfrm>
            <a:off x="908304" y="779863"/>
            <a:ext cx="11283696" cy="68317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kern="1200">
                <a:solidFill>
                  <a:srgbClr val="FF0000"/>
                </a:solidFill>
                <a:latin typeface="Arial" panose="020B0604020202020204" pitchFamily="34" charset="0"/>
                <a:ea typeface="+mj-ea"/>
                <a:cs typeface="Arial" panose="020B0604020202020204" pitchFamily="34" charset="0"/>
              </a:defRPr>
            </a:lvl1pPr>
          </a:lstStyle>
          <a:p>
            <a:r>
              <a:rPr lang="en-US" sz="2400" b="1" i="1">
                <a:latin typeface="Times New Roman" panose="02020603050405020304" pitchFamily="18" charset="0"/>
                <a:cs typeface="Times New Roman" panose="02020603050405020304" pitchFamily="18" charset="0"/>
              </a:rPr>
              <a:t>7.7. Điều kiện bền của dầm chịu uốn ngang phẳng</a:t>
            </a:r>
            <a:endParaRPr lang="en-US" sz="2400" b="1" i="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BBA4F94A-92A6-4BAD-ADE7-87ECE22F58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333065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9F4E4-85CB-46EF-AAD0-755ACA2876E9}"/>
              </a:ext>
            </a:extLst>
          </p:cNvPr>
          <p:cNvSpPr>
            <a:spLocks noGrp="1"/>
          </p:cNvSpPr>
          <p:nvPr>
            <p:ph type="title"/>
          </p:nvPr>
        </p:nvSpPr>
        <p:spPr>
          <a:xfrm>
            <a:off x="1115568" y="757186"/>
            <a:ext cx="10168128" cy="1179576"/>
          </a:xfrm>
        </p:spPr>
        <p:txBody>
          <a:bodyPr>
            <a:normAutofit/>
          </a:bodyPr>
          <a:lstStyle/>
          <a:p>
            <a:r>
              <a:rPr lang="en-AU" sz="2400" b="1" i="1" dirty="0">
                <a:latin typeface="Times New Roman" panose="02020603050405020304" pitchFamily="18" charset="0"/>
                <a:cs typeface="Times New Roman" panose="02020603050405020304" pitchFamily="18" charset="0"/>
              </a:rPr>
              <a:t>7.1. </a:t>
            </a:r>
            <a:r>
              <a:rPr lang="en-AU" sz="2400" b="1" i="1" dirty="0" err="1">
                <a:latin typeface="Times New Roman" panose="02020603050405020304" pitchFamily="18" charset="0"/>
                <a:cs typeface="Times New Roman" panose="02020603050405020304" pitchFamily="18" charset="0"/>
              </a:rPr>
              <a:t>Khái</a:t>
            </a:r>
            <a:r>
              <a:rPr lang="en-AU" sz="2400" b="1" i="1" dirty="0">
                <a:latin typeface="Times New Roman" panose="02020603050405020304" pitchFamily="18" charset="0"/>
                <a:cs typeface="Times New Roman" panose="02020603050405020304" pitchFamily="18" charset="0"/>
              </a:rPr>
              <a:t> </a:t>
            </a:r>
            <a:r>
              <a:rPr lang="en-AU" sz="2400" b="1" i="1" dirty="0" err="1">
                <a:latin typeface="Times New Roman" panose="02020603050405020304" pitchFamily="18" charset="0"/>
                <a:cs typeface="Times New Roman" panose="02020603050405020304" pitchFamily="18" charset="0"/>
              </a:rPr>
              <a:t>niệm</a:t>
            </a:r>
            <a:r>
              <a:rPr lang="en-AU" sz="2400" b="1" i="1" dirty="0">
                <a:latin typeface="Times New Roman" panose="02020603050405020304" pitchFamily="18" charset="0"/>
                <a:cs typeface="Times New Roman" panose="02020603050405020304" pitchFamily="18" charset="0"/>
              </a:rPr>
              <a:t> </a:t>
            </a:r>
            <a:r>
              <a:rPr lang="en-AU" sz="2400" b="1" i="1" dirty="0" err="1">
                <a:latin typeface="Times New Roman" panose="02020603050405020304" pitchFamily="18" charset="0"/>
                <a:cs typeface="Times New Roman" panose="02020603050405020304" pitchFamily="18" charset="0"/>
              </a:rPr>
              <a:t>chung</a:t>
            </a:r>
            <a:endParaRPr lang="en-AU" sz="2400" b="1" i="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08E101D-B579-4848-B382-5821D6AD8455}"/>
              </a:ext>
            </a:extLst>
          </p:cNvPr>
          <p:cNvSpPr>
            <a:spLocks noGrp="1"/>
          </p:cNvSpPr>
          <p:nvPr>
            <p:ph idx="1"/>
          </p:nvPr>
        </p:nvSpPr>
        <p:spPr>
          <a:xfrm>
            <a:off x="1115568" y="1805317"/>
            <a:ext cx="10168128" cy="3013710"/>
          </a:xfrm>
        </p:spPr>
        <p:txBody>
          <a:bodyPr>
            <a:normAutofit/>
          </a:bodyPr>
          <a:lstStyle/>
          <a:p>
            <a:pPr marL="0" indent="0" algn="just">
              <a:buNone/>
            </a:pP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ta chia </a:t>
            </a:r>
            <a:r>
              <a:rPr lang="en-US" sz="2400" dirty="0" err="1">
                <a:latin typeface="Times New Roman" panose="02020603050405020304" pitchFamily="18" charset="0"/>
                <a:cs typeface="Times New Roman" panose="02020603050405020304" pitchFamily="18" charset="0"/>
              </a:rPr>
              <a:t>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a:t>
            </a:r>
            <a:endParaRPr lang="en-AU"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túy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chịu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men </a:t>
            </a:r>
            <a:r>
              <a:rPr lang="en-US" sz="2400" dirty="0" err="1">
                <a:latin typeface="Times New Roman" panose="02020603050405020304" pitchFamily="18" charset="0"/>
                <a:cs typeface="Times New Roman" panose="02020603050405020304" pitchFamily="18" charset="0"/>
              </a:rPr>
              <a:t>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0.</a:t>
            </a:r>
          </a:p>
          <a:p>
            <a:pPr marL="0" indent="0" algn="just">
              <a:buNone/>
            </a:pPr>
            <a:r>
              <a:rPr lang="en-US" sz="240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men </a:t>
            </a:r>
            <a:r>
              <a:rPr lang="en-US" sz="2400" dirty="0" err="1">
                <a:latin typeface="Times New Roman" panose="02020603050405020304" pitchFamily="18" charset="0"/>
                <a:cs typeface="Times New Roman" panose="02020603050405020304" pitchFamily="18" charset="0"/>
              </a:rPr>
              <a:t>uốn</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thay</a:t>
            </a:r>
            <a:r>
              <a:rPr lang="en-US" sz="2400">
                <a:latin typeface="Times New Roman" panose="02020603050405020304" pitchFamily="18" charset="0"/>
                <a:cs typeface="Times New Roman" panose="02020603050405020304" pitchFamily="18" charset="0"/>
              </a:rPr>
              <a:t> đổi </a:t>
            </a:r>
            <a:r>
              <a:rPr lang="en-US" sz="2400" dirty="0" err="1">
                <a:latin typeface="Times New Roman" panose="02020603050405020304" pitchFamily="18" charset="0"/>
                <a:cs typeface="Times New Roman" panose="02020603050405020304" pitchFamily="18" charset="0"/>
              </a:rPr>
              <a:t>dọc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dầm</a:t>
            </a:r>
            <a:r>
              <a:rPr lang="en-US" sz="2400" dirty="0">
                <a:latin typeface="Times New Roman" panose="02020603050405020304" pitchFamily="18" charset="0"/>
                <a:cs typeface="Times New Roman" panose="02020603050405020304" pitchFamily="18" charset="0"/>
              </a:rPr>
              <a:t>.</a:t>
            </a:r>
          </a:p>
          <a:p>
            <a:pPr marL="0" indent="0" algn="just">
              <a:buNone/>
            </a:pPr>
            <a:endParaRPr lang="en-AU" sz="2400" dirty="0">
              <a:latin typeface="Times New Roman" panose="02020603050405020304" pitchFamily="18" charset="0"/>
              <a:cs typeface="Times New Roman" panose="02020603050405020304" pitchFamily="18" charset="0"/>
            </a:endParaRPr>
          </a:p>
          <a:p>
            <a:pPr marL="0" indent="0" algn="just">
              <a:buNone/>
            </a:pPr>
            <a:endParaRPr lang="en-AU"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A4F6475-005C-4390-8DCA-AD8189601B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127617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A8FD49-D354-421C-B072-5DE5BF37DFBC}"/>
              </a:ext>
            </a:extLst>
          </p:cNvPr>
          <p:cNvSpPr/>
          <p:nvPr/>
        </p:nvSpPr>
        <p:spPr>
          <a:xfrm>
            <a:off x="1009782" y="1517747"/>
            <a:ext cx="4665060" cy="461665"/>
          </a:xfrm>
          <a:prstGeom prst="rect">
            <a:avLst/>
          </a:prstGeom>
        </p:spPr>
        <p:txBody>
          <a:bodyPr wrap="none">
            <a:spAutoFit/>
          </a:bodyPr>
          <a:lstStyle/>
          <a:p>
            <a:r>
              <a:rPr lang="en-US" sz="2400" b="1" i="1" dirty="0">
                <a:latin typeface="Times New Roman" panose="02020603050405020304" pitchFamily="18" charset="0"/>
                <a:cs typeface="Times New Roman" panose="02020603050405020304" pitchFamily="18" charset="0"/>
              </a:rPr>
              <a:t>a.</a:t>
            </a:r>
            <a:r>
              <a:rPr lang="en-US" sz="2400" b="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Trạng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thái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ứng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suất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đơn</a:t>
            </a:r>
            <a:r>
              <a:rPr lang="en-US" sz="2400" b="1" i="1" dirty="0">
                <a:latin typeface="Times New Roman" panose="02020603050405020304" pitchFamily="18" charset="0"/>
                <a:cs typeface="Times New Roman" panose="02020603050405020304" pitchFamily="18" charset="0"/>
              </a:rPr>
              <a:t>: (A&amp;D)</a:t>
            </a:r>
            <a:endParaRPr lang="en-AU" sz="2400" b="1" dirty="0">
              <a:latin typeface="Times New Roman" panose="02020603050405020304" pitchFamily="18" charset="0"/>
              <a:cs typeface="Times New Roman" panose="02020603050405020304" pitchFamily="18" charset="0"/>
            </a:endParaRPr>
          </a:p>
        </p:txBody>
      </p:sp>
      <p:pic>
        <p:nvPicPr>
          <p:cNvPr id="8" name="Picture 7" descr="A screenshot of a cell phone&#10;&#10;Description automatically generated">
            <a:extLst>
              <a:ext uri="{FF2B5EF4-FFF2-40B4-BE49-F238E27FC236}">
                <a16:creationId xmlns:a16="http://schemas.microsoft.com/office/drawing/2014/main" id="{32CCBC83-DED0-4994-9ADC-1810EB4645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9304" y="2200920"/>
            <a:ext cx="6391656" cy="2820610"/>
          </a:xfrm>
          <a:prstGeom prst="rect">
            <a:avLst/>
          </a:prstGeom>
        </p:spPr>
      </p:pic>
      <p:sp>
        <p:nvSpPr>
          <p:cNvPr id="9" name="Title 1">
            <a:extLst>
              <a:ext uri="{FF2B5EF4-FFF2-40B4-BE49-F238E27FC236}">
                <a16:creationId xmlns:a16="http://schemas.microsoft.com/office/drawing/2014/main" id="{DE012B6B-CBFF-4A6E-B498-BC862AEA18B9}"/>
              </a:ext>
            </a:extLst>
          </p:cNvPr>
          <p:cNvSpPr txBox="1">
            <a:spLocks/>
          </p:cNvSpPr>
          <p:nvPr/>
        </p:nvSpPr>
        <p:spPr>
          <a:xfrm>
            <a:off x="908304" y="844031"/>
            <a:ext cx="11283696" cy="68317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kern="1200">
                <a:solidFill>
                  <a:srgbClr val="FF0000"/>
                </a:solidFill>
                <a:latin typeface="Arial" panose="020B0604020202020204" pitchFamily="34" charset="0"/>
                <a:ea typeface="+mj-ea"/>
                <a:cs typeface="Arial" panose="020B0604020202020204" pitchFamily="34" charset="0"/>
              </a:defRPr>
            </a:lvl1pPr>
          </a:lstStyle>
          <a:p>
            <a:r>
              <a:rPr lang="en-US" sz="2400" b="1" i="1">
                <a:latin typeface="Times New Roman" panose="02020603050405020304" pitchFamily="18" charset="0"/>
                <a:cs typeface="Times New Roman" panose="02020603050405020304" pitchFamily="18" charset="0"/>
              </a:rPr>
              <a:t>7.7. Điều kiện bền của dầm chịu uốn ngang phẳng</a:t>
            </a:r>
            <a:endParaRPr lang="en-US" sz="2400" b="1" i="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5D6A522-79D2-4230-B6C2-1430B51BEF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3821821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982" y="1527206"/>
            <a:ext cx="9446016" cy="4914231"/>
          </a:xfrm>
        </p:spPr>
        <p:txBody>
          <a:bodyPr>
            <a:normAutofit/>
          </a:bodyPr>
          <a:lstStyle/>
          <a:p>
            <a:pPr marL="0" indent="0">
              <a:buNone/>
            </a:pPr>
            <a:r>
              <a:rPr lang="en-US" sz="2400" b="1" i="1" dirty="0">
                <a:latin typeface="Times New Roman" panose="02020603050405020304" pitchFamily="18" charset="0"/>
                <a:cs typeface="Times New Roman" panose="02020603050405020304" pitchFamily="18" charset="0"/>
              </a:rPr>
              <a:t>b. </a:t>
            </a:r>
            <a:r>
              <a:rPr lang="en-US" sz="2400" b="1" i="1" dirty="0" err="1">
                <a:latin typeface="Times New Roman" panose="02020603050405020304" pitchFamily="18" charset="0"/>
                <a:cs typeface="Times New Roman" panose="02020603050405020304" pitchFamily="18" charset="0"/>
              </a:rPr>
              <a:t>Trạng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thái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trượt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thuần</a:t>
            </a:r>
            <a:r>
              <a:rPr lang="en-US" sz="2400" b="1" i="1" dirty="0">
                <a:latin typeface="Times New Roman" panose="02020603050405020304" pitchFamily="18" charset="0"/>
                <a:cs typeface="Times New Roman" panose="02020603050405020304" pitchFamily="18" charset="0"/>
              </a:rPr>
              <a:t> </a:t>
            </a:r>
            <a:r>
              <a:rPr lang="en-US" sz="2400" b="1" i="1" err="1">
                <a:latin typeface="Times New Roman" panose="02020603050405020304" pitchFamily="18" charset="0"/>
                <a:cs typeface="Times New Roman" panose="02020603050405020304" pitchFamily="18" charset="0"/>
              </a:rPr>
              <a:t>túy</a:t>
            </a:r>
            <a:r>
              <a:rPr lang="en-US" sz="2400" b="1" i="1">
                <a:latin typeface="Times New Roman" panose="02020603050405020304" pitchFamily="18" charset="0"/>
                <a:cs typeface="Times New Roman" panose="02020603050405020304" pitchFamily="18" charset="0"/>
              </a:rPr>
              <a:t>: (</a:t>
            </a:r>
            <a:r>
              <a:rPr lang="en-US" sz="2400" b="1" i="1" dirty="0">
                <a:latin typeface="Times New Roman" panose="02020603050405020304" pitchFamily="18" charset="0"/>
                <a:cs typeface="Times New Roman" panose="02020603050405020304" pitchFamily="18" charset="0"/>
              </a:rPr>
              <a:t>O)</a:t>
            </a: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a:latin typeface="Times New Roman" panose="02020603050405020304" pitchFamily="18" charset="0"/>
              <a:cs typeface="Times New Roman" panose="02020603050405020304" pitchFamily="18" charset="0"/>
            </a:endParaRPr>
          </a:p>
          <a:p>
            <a:pPr marL="0" indent="0">
              <a:buNone/>
            </a:pPr>
            <a:r>
              <a:rPr lang="en-US" sz="2400" b="1">
                <a:latin typeface="Times New Roman" panose="02020603050405020304" pitchFamily="18" charset="0"/>
                <a:cs typeface="Times New Roman" panose="02020603050405020304" pitchFamily="18" charset="0"/>
              </a:rPr>
              <a:t>Vật </a:t>
            </a:r>
            <a:r>
              <a:rPr lang="en-US" sz="2400" b="1" dirty="0" err="1">
                <a:latin typeface="Times New Roman" panose="02020603050405020304" pitchFamily="18" charset="0"/>
                <a:cs typeface="Times New Roman" panose="02020603050405020304" pitchFamily="18" charset="0"/>
              </a:rPr>
              <a:t>liệu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dẻo</a:t>
            </a:r>
            <a:r>
              <a:rPr lang="en-US" sz="2400" b="1" dirty="0">
                <a:latin typeface="Times New Roman" panose="02020603050405020304" pitchFamily="18" charset="0"/>
                <a:cs typeface="Times New Roman" panose="02020603050405020304" pitchFamily="18" charset="0"/>
              </a:rPr>
              <a:t>:</a:t>
            </a:r>
          </a:p>
          <a:p>
            <a:pPr>
              <a:buFontTx/>
              <a:buChar char="-"/>
            </a:pPr>
            <a:r>
              <a:rPr lang="en-US" sz="2400" dirty="0" err="1">
                <a:latin typeface="Times New Roman" panose="02020603050405020304" pitchFamily="18" charset="0"/>
                <a:cs typeface="Times New Roman" panose="02020603050405020304" pitchFamily="18" charset="0"/>
              </a:rPr>
              <a:t>Thuyết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cực</a:t>
            </a:r>
            <a:r>
              <a:rPr lang="en-US" sz="2400">
                <a:latin typeface="Times New Roman" panose="02020603050405020304" pitchFamily="18" charset="0"/>
                <a:cs typeface="Times New Roman" panose="02020603050405020304" pitchFamily="18" charset="0"/>
              </a:rPr>
              <a:t> đại (TB III):</a:t>
            </a:r>
            <a:endParaRPr lang="en-US" sz="2400" dirty="0">
              <a:latin typeface="Times New Roman" panose="02020603050405020304" pitchFamily="18" charset="0"/>
              <a:cs typeface="Times New Roman" panose="02020603050405020304" pitchFamily="18" charset="0"/>
            </a:endParaRPr>
          </a:p>
          <a:p>
            <a:pPr>
              <a:buFontTx/>
              <a:buChar char="-"/>
            </a:pPr>
            <a:r>
              <a:rPr lang="en-US" sz="2400">
                <a:latin typeface="Times New Roman" panose="02020603050405020304" pitchFamily="18" charset="0"/>
                <a:cs typeface="Times New Roman" panose="02020603050405020304" pitchFamily="18" charset="0"/>
              </a:rPr>
              <a:t>Thuyết </a:t>
            </a:r>
            <a:r>
              <a:rPr lang="en-US" sz="2400" dirty="0" err="1">
                <a:latin typeface="Times New Roman" panose="02020603050405020304" pitchFamily="18" charset="0"/>
                <a:cs typeface="Times New Roman" panose="02020603050405020304" pitchFamily="18" charset="0"/>
              </a:rPr>
              <a:t>bền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dáng</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cực</a:t>
            </a:r>
            <a:r>
              <a:rPr lang="en-US" sz="2400">
                <a:latin typeface="Times New Roman" panose="02020603050405020304" pitchFamily="18" charset="0"/>
                <a:cs typeface="Times New Roman" panose="02020603050405020304" pitchFamily="18" charset="0"/>
              </a:rPr>
              <a:t> đại (TB IV):</a:t>
            </a:r>
            <a:endParaRPr lang="en-US" sz="2400" dirty="0">
              <a:latin typeface="Times New Roman" panose="02020603050405020304" pitchFamily="18" charset="0"/>
              <a:cs typeface="Times New Roman" panose="02020603050405020304" pitchFamily="18" charset="0"/>
            </a:endParaRPr>
          </a:p>
          <a:p>
            <a:pPr>
              <a:buFontTx/>
              <a:buChar char="-"/>
            </a:pPr>
            <a:endParaRPr lang="en-US" sz="2400" dirty="0">
              <a:latin typeface="Times New Roman" panose="02020603050405020304" pitchFamily="18" charset="0"/>
              <a:cs typeface="Times New Roman" panose="02020603050405020304" pitchFamily="18" charset="0"/>
            </a:endParaRPr>
          </a:p>
          <a:p>
            <a:pPr>
              <a:buFontTx/>
              <a:buChar char="-"/>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287850286"/>
              </p:ext>
            </p:extLst>
          </p:nvPr>
        </p:nvGraphicFramePr>
        <p:xfrm>
          <a:off x="6539327" y="5007149"/>
          <a:ext cx="2087059" cy="894454"/>
        </p:xfrm>
        <a:graphic>
          <a:graphicData uri="http://schemas.openxmlformats.org/presentationml/2006/ole">
            <mc:AlternateContent xmlns:mc="http://schemas.openxmlformats.org/markup-compatibility/2006">
              <mc:Choice xmlns:v="urn:schemas-microsoft-com:vml" Requires="v">
                <p:oleObj spid="_x0000_s21680" name="Equation" r:id="rId3" imgW="977760" imgH="419040" progId="Equation.DSMT4">
                  <p:embed/>
                </p:oleObj>
              </mc:Choice>
              <mc:Fallback>
                <p:oleObj name="Equation" r:id="rId3" imgW="977760" imgH="419040" progId="Equation.DSMT4">
                  <p:embed/>
                  <p:pic>
                    <p:nvPicPr>
                      <p:cNvPr id="4" name="Object 3"/>
                      <p:cNvPicPr/>
                      <p:nvPr/>
                    </p:nvPicPr>
                    <p:blipFill>
                      <a:blip r:embed="rId4"/>
                      <a:stretch>
                        <a:fillRect/>
                      </a:stretch>
                    </p:blipFill>
                    <p:spPr>
                      <a:xfrm>
                        <a:off x="6539327" y="5007149"/>
                        <a:ext cx="2087059" cy="894454"/>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606703928"/>
              </p:ext>
            </p:extLst>
          </p:nvPr>
        </p:nvGraphicFramePr>
        <p:xfrm>
          <a:off x="8626386" y="5468474"/>
          <a:ext cx="2140516" cy="972963"/>
        </p:xfrm>
        <a:graphic>
          <a:graphicData uri="http://schemas.openxmlformats.org/presentationml/2006/ole">
            <mc:AlternateContent xmlns:mc="http://schemas.openxmlformats.org/markup-compatibility/2006">
              <mc:Choice xmlns:v="urn:schemas-microsoft-com:vml" Requires="v">
                <p:oleObj spid="_x0000_s21681" name="Equation" r:id="rId5" imgW="977760" imgH="444240" progId="Equation.DSMT4">
                  <p:embed/>
                </p:oleObj>
              </mc:Choice>
              <mc:Fallback>
                <p:oleObj name="Equation" r:id="rId5" imgW="977760" imgH="444240" progId="Equation.DSMT4">
                  <p:embed/>
                  <p:pic>
                    <p:nvPicPr>
                      <p:cNvPr id="5" name="Object 4"/>
                      <p:cNvPicPr/>
                      <p:nvPr/>
                    </p:nvPicPr>
                    <p:blipFill>
                      <a:blip r:embed="rId6"/>
                      <a:stretch>
                        <a:fillRect/>
                      </a:stretch>
                    </p:blipFill>
                    <p:spPr>
                      <a:xfrm>
                        <a:off x="8626386" y="5468474"/>
                        <a:ext cx="2140516" cy="972963"/>
                      </a:xfrm>
                      <a:prstGeom prst="rect">
                        <a:avLst/>
                      </a:prstGeom>
                    </p:spPr>
                  </p:pic>
                </p:oleObj>
              </mc:Fallback>
            </mc:AlternateContent>
          </a:graphicData>
        </a:graphic>
      </p:graphicFrame>
      <p:pic>
        <p:nvPicPr>
          <p:cNvPr id="8" name="Picture 7" descr="A picture containing table&#10;&#10;Description automatically generated">
            <a:extLst>
              <a:ext uri="{FF2B5EF4-FFF2-40B4-BE49-F238E27FC236}">
                <a16:creationId xmlns:a16="http://schemas.microsoft.com/office/drawing/2014/main" id="{2ECB4E51-4D7B-4A5D-99C6-E7FCA2624B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2982" y="2209359"/>
            <a:ext cx="7251033" cy="2115637"/>
          </a:xfrm>
          <a:prstGeom prst="rect">
            <a:avLst/>
          </a:prstGeom>
        </p:spPr>
      </p:pic>
      <p:sp>
        <p:nvSpPr>
          <p:cNvPr id="9" name="Title 1">
            <a:extLst>
              <a:ext uri="{FF2B5EF4-FFF2-40B4-BE49-F238E27FC236}">
                <a16:creationId xmlns:a16="http://schemas.microsoft.com/office/drawing/2014/main" id="{1F397478-76FA-4845-AFAC-501E18ECA8F5}"/>
              </a:ext>
            </a:extLst>
          </p:cNvPr>
          <p:cNvSpPr txBox="1">
            <a:spLocks/>
          </p:cNvSpPr>
          <p:nvPr/>
        </p:nvSpPr>
        <p:spPr>
          <a:xfrm>
            <a:off x="908304" y="844033"/>
            <a:ext cx="11283696" cy="68317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kern="1200">
                <a:solidFill>
                  <a:srgbClr val="FF0000"/>
                </a:solidFill>
                <a:latin typeface="Arial" panose="020B0604020202020204" pitchFamily="34" charset="0"/>
                <a:ea typeface="+mj-ea"/>
                <a:cs typeface="Arial" panose="020B0604020202020204" pitchFamily="34" charset="0"/>
              </a:defRPr>
            </a:lvl1pPr>
          </a:lstStyle>
          <a:p>
            <a:r>
              <a:rPr lang="en-US" sz="2400" b="1" i="1">
                <a:latin typeface="Times New Roman" panose="02020603050405020304" pitchFamily="18" charset="0"/>
                <a:cs typeface="Times New Roman" panose="02020603050405020304" pitchFamily="18" charset="0"/>
              </a:rPr>
              <a:t>7.7. Điều kiện bền của dầm chịu uốn ngang phẳng</a:t>
            </a:r>
            <a:endParaRPr lang="en-US" sz="2400" b="1" i="1"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51729DC-D63E-4730-8563-F98E9B875F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4136375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3171" y="1703666"/>
            <a:ext cx="9446016" cy="4758813"/>
          </a:xfrm>
        </p:spPr>
        <p:txBody>
          <a:bodyPr>
            <a:normAutofit/>
          </a:bodyPr>
          <a:lstStyle/>
          <a:p>
            <a:pPr marL="0" indent="0">
              <a:buNone/>
            </a:pPr>
            <a:r>
              <a:rPr lang="en-US" sz="2400" b="1" i="1" dirty="0">
                <a:latin typeface="Times New Roman" panose="02020603050405020304" pitchFamily="18" charset="0"/>
                <a:cs typeface="Times New Roman" panose="02020603050405020304" pitchFamily="18" charset="0"/>
              </a:rPr>
              <a:t>b. </a:t>
            </a:r>
            <a:r>
              <a:rPr lang="en-US" sz="2400" b="1" i="1" dirty="0" err="1">
                <a:latin typeface="Times New Roman" panose="02020603050405020304" pitchFamily="18" charset="0"/>
                <a:cs typeface="Times New Roman" panose="02020603050405020304" pitchFamily="18" charset="0"/>
              </a:rPr>
              <a:t>Trạng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thái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trượt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thuần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túy</a:t>
            </a:r>
            <a:r>
              <a:rPr lang="en-US" sz="2400" b="1" i="1" dirty="0">
                <a:latin typeface="Times New Roman" panose="02020603050405020304" pitchFamily="18" charset="0"/>
                <a:cs typeface="Times New Roman" panose="02020603050405020304" pitchFamily="18" charset="0"/>
              </a:rPr>
              <a:t>:(O)</a:t>
            </a:r>
          </a:p>
          <a:p>
            <a:pPr marL="0" indent="0">
              <a:buNone/>
            </a:pP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liệu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giòn</a:t>
            </a:r>
            <a:r>
              <a:rPr lang="en-US" sz="2400" b="1" dirty="0">
                <a:latin typeface="Times New Roman" panose="02020603050405020304" pitchFamily="18" charset="0"/>
                <a:cs typeface="Times New Roman" panose="02020603050405020304" pitchFamily="18" charset="0"/>
              </a:rPr>
              <a:t>:</a:t>
            </a:r>
          </a:p>
          <a:p>
            <a:pPr marL="0" indent="0">
              <a:buNone/>
            </a:pP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thuyết</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bền</a:t>
            </a:r>
            <a:r>
              <a:rPr lang="en-US" sz="2400">
                <a:latin typeface="Times New Roman" panose="02020603050405020304" pitchFamily="18" charset="0"/>
                <a:cs typeface="Times New Roman" panose="02020603050405020304" pitchFamily="18" charset="0"/>
              </a:rPr>
              <a:t> Mohr (TB V):</a:t>
            </a:r>
            <a:endParaRPr lang="en-US" sz="2400" dirty="0">
              <a:latin typeface="Times New Roman" panose="02020603050405020304" pitchFamily="18" charset="0"/>
              <a:cs typeface="Times New Roman" panose="02020603050405020304" pitchFamily="18" charset="0"/>
            </a:endParaRPr>
          </a:p>
          <a:p>
            <a:pPr>
              <a:buFontTx/>
              <a:buChar char="-"/>
            </a:pPr>
            <a:endParaRPr lang="en-US" sz="2400" dirty="0">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483040114"/>
              </p:ext>
            </p:extLst>
          </p:nvPr>
        </p:nvGraphicFramePr>
        <p:xfrm>
          <a:off x="5657099" y="2523333"/>
          <a:ext cx="2191501" cy="1878222"/>
        </p:xfrm>
        <a:graphic>
          <a:graphicData uri="http://schemas.openxmlformats.org/presentationml/2006/ole">
            <mc:AlternateContent xmlns:mc="http://schemas.openxmlformats.org/markup-compatibility/2006">
              <mc:Choice xmlns:v="urn:schemas-microsoft-com:vml" Requires="v">
                <p:oleObj spid="_x0000_s17511" name="Equation" r:id="rId3" imgW="1066680" imgH="914400" progId="Equation.DSMT4">
                  <p:embed/>
                </p:oleObj>
              </mc:Choice>
              <mc:Fallback>
                <p:oleObj name="Equation" r:id="rId3" imgW="1066680" imgH="914400" progId="Equation.DSMT4">
                  <p:embed/>
                  <p:pic>
                    <p:nvPicPr>
                      <p:cNvPr id="6" name="Object 5"/>
                      <p:cNvPicPr/>
                      <p:nvPr/>
                    </p:nvPicPr>
                    <p:blipFill>
                      <a:blip r:embed="rId4"/>
                      <a:stretch>
                        <a:fillRect/>
                      </a:stretch>
                    </p:blipFill>
                    <p:spPr>
                      <a:xfrm>
                        <a:off x="5657099" y="2523333"/>
                        <a:ext cx="2191501" cy="1878222"/>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6C67576C-4AAD-40F3-8E38-E79767508F0C}"/>
              </a:ext>
            </a:extLst>
          </p:cNvPr>
          <p:cNvSpPr txBox="1">
            <a:spLocks/>
          </p:cNvSpPr>
          <p:nvPr/>
        </p:nvSpPr>
        <p:spPr>
          <a:xfrm>
            <a:off x="908304" y="1020493"/>
            <a:ext cx="11283696" cy="68317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kern="1200">
                <a:solidFill>
                  <a:srgbClr val="FF0000"/>
                </a:solidFill>
                <a:latin typeface="Arial" panose="020B0604020202020204" pitchFamily="34" charset="0"/>
                <a:ea typeface="+mj-ea"/>
                <a:cs typeface="Arial" panose="020B0604020202020204" pitchFamily="34" charset="0"/>
              </a:defRPr>
            </a:lvl1pPr>
          </a:lstStyle>
          <a:p>
            <a:r>
              <a:rPr lang="en-US" sz="2400" b="1" i="1">
                <a:latin typeface="Times New Roman" panose="02020603050405020304" pitchFamily="18" charset="0"/>
                <a:cs typeface="Times New Roman" panose="02020603050405020304" pitchFamily="18" charset="0"/>
              </a:rPr>
              <a:t>7.7. Điều kiện bền của dầm chịu uốn ngang phẳng</a:t>
            </a:r>
            <a:endParaRPr lang="en-US" sz="2400" b="1" i="1"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A17A0E45-F4F3-461D-A5B0-393753CAA0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1849097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441" y="1354391"/>
            <a:ext cx="10695117" cy="4758813"/>
          </a:xfrm>
        </p:spPr>
        <p:txBody>
          <a:bodyPr>
            <a:normAutofit/>
          </a:bodyPr>
          <a:lstStyle/>
          <a:p>
            <a:pPr marL="0" indent="0">
              <a:buNone/>
            </a:pPr>
            <a:r>
              <a:rPr lang="en-US" sz="2400" b="1" i="1" dirty="0">
                <a:latin typeface="Times New Roman" panose="02020603050405020304" pitchFamily="18" charset="0"/>
                <a:cs typeface="Times New Roman" panose="02020603050405020304" pitchFamily="18" charset="0"/>
              </a:rPr>
              <a:t>c.</a:t>
            </a:r>
            <a:r>
              <a:rPr lang="en-US" sz="2400" b="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Trạng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thái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ứng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suất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phẳng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đặc</a:t>
            </a:r>
            <a:r>
              <a:rPr lang="en-US" sz="2400" b="1" i="1" dirty="0">
                <a:latin typeface="Times New Roman" panose="02020603050405020304" pitchFamily="18" charset="0"/>
                <a:cs typeface="Times New Roman" panose="02020603050405020304" pitchFamily="18" charset="0"/>
              </a:rPr>
              <a:t> </a:t>
            </a:r>
            <a:r>
              <a:rPr lang="en-US" sz="2400" b="1" i="1" err="1">
                <a:latin typeface="Times New Roman" panose="02020603050405020304" pitchFamily="18" charset="0"/>
                <a:cs typeface="Times New Roman" panose="02020603050405020304" pitchFamily="18" charset="0"/>
              </a:rPr>
              <a:t>biệt</a:t>
            </a:r>
            <a:r>
              <a:rPr lang="en-US" sz="2400" b="1" i="1">
                <a:latin typeface="Times New Roman" panose="02020603050405020304" pitchFamily="18" charset="0"/>
                <a:cs typeface="Times New Roman" panose="02020603050405020304" pitchFamily="18" charset="0"/>
              </a:rPr>
              <a:t>: (B&amp;C)</a:t>
            </a:r>
            <a:endParaRPr lang="en-AU" sz="2400" b="1">
              <a:latin typeface="Times New Roman" panose="02020603050405020304" pitchFamily="18" charset="0"/>
              <a:cs typeface="Times New Roman" panose="02020603050405020304" pitchFamily="18" charset="0"/>
            </a:endParaRPr>
          </a:p>
          <a:p>
            <a:pPr marL="0" indent="0">
              <a:buNone/>
            </a:pPr>
            <a:r>
              <a:rPr lang="en-US" sz="2400">
                <a:latin typeface="Times New Roman" panose="02020603050405020304" pitchFamily="18" charset="0"/>
                <a:cs typeface="Times New Roman" panose="02020603050405020304" pitchFamily="18" charset="0"/>
              </a:rPr>
              <a:t>Mặt cắt nguy hiểm: Mặt cắt có Mx và Qy cùng lớn.</a:t>
            </a:r>
          </a:p>
          <a:p>
            <a:pPr marL="0" indent="0">
              <a:buNone/>
            </a:pPr>
            <a:r>
              <a:rPr lang="en-US" sz="2400">
                <a:latin typeface="Times New Roman" panose="02020603050405020304" pitchFamily="18" charset="0"/>
                <a:cs typeface="Times New Roman" panose="02020603050405020304" pitchFamily="18" charset="0"/>
              </a:rPr>
              <a:t>Vật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dẻo</a:t>
            </a:r>
            <a:r>
              <a:rPr lang="en-US" sz="2400" dirty="0">
                <a:latin typeface="Times New Roman" panose="02020603050405020304" pitchFamily="18" charset="0"/>
                <a:cs typeface="Times New Roman" panose="02020603050405020304" pitchFamily="18" charset="0"/>
              </a:rPr>
              <a:t>:</a:t>
            </a:r>
          </a:p>
          <a:p>
            <a:pPr>
              <a:buFontTx/>
              <a:buChar char="-"/>
            </a:pPr>
            <a:r>
              <a:rPr lang="en-US" sz="2400" dirty="0" err="1">
                <a:latin typeface="Times New Roman" panose="02020603050405020304" pitchFamily="18" charset="0"/>
                <a:cs typeface="Times New Roman" panose="02020603050405020304" pitchFamily="18" charset="0"/>
              </a:rPr>
              <a:t>Thuyết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cực</a:t>
            </a:r>
            <a:r>
              <a:rPr lang="en-US" sz="2400">
                <a:latin typeface="Times New Roman" panose="02020603050405020304" pitchFamily="18" charset="0"/>
                <a:cs typeface="Times New Roman" panose="02020603050405020304" pitchFamily="18" charset="0"/>
              </a:rPr>
              <a:t> đại (TB III):</a:t>
            </a:r>
            <a:endParaRPr lang="en-US" sz="2400" dirty="0">
              <a:latin typeface="Times New Roman" panose="02020603050405020304" pitchFamily="18" charset="0"/>
              <a:cs typeface="Times New Roman" panose="02020603050405020304" pitchFamily="18" charset="0"/>
            </a:endParaRPr>
          </a:p>
          <a:p>
            <a:pPr>
              <a:buFontTx/>
              <a:buChar char="-"/>
            </a:pPr>
            <a:endParaRPr lang="en-US" sz="2400" dirty="0">
              <a:latin typeface="Times New Roman" panose="02020603050405020304" pitchFamily="18" charset="0"/>
              <a:cs typeface="Times New Roman" panose="02020603050405020304" pitchFamily="18" charset="0"/>
            </a:endParaRPr>
          </a:p>
          <a:p>
            <a:pPr>
              <a:buFontTx/>
              <a:buChar char="-"/>
            </a:pPr>
            <a:r>
              <a:rPr lang="en-US" sz="2400" dirty="0" err="1">
                <a:latin typeface="Times New Roman" panose="02020603050405020304" pitchFamily="18" charset="0"/>
                <a:cs typeface="Times New Roman" panose="02020603050405020304" pitchFamily="18" charset="0"/>
              </a:rPr>
              <a:t>Thuyết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dáng</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cực</a:t>
            </a:r>
            <a:r>
              <a:rPr lang="en-US" sz="2400">
                <a:latin typeface="Times New Roman" panose="02020603050405020304" pitchFamily="18" charset="0"/>
                <a:cs typeface="Times New Roman" panose="02020603050405020304" pitchFamily="18" charset="0"/>
              </a:rPr>
              <a:t> đại (TB IV):</a:t>
            </a:r>
            <a:endParaRPr lang="en-US" sz="2400" dirty="0">
              <a:latin typeface="Times New Roman" panose="02020603050405020304" pitchFamily="18" charset="0"/>
              <a:cs typeface="Times New Roman" panose="02020603050405020304" pitchFamily="18" charset="0"/>
            </a:endParaRPr>
          </a:p>
          <a:p>
            <a:pPr>
              <a:buFontTx/>
              <a:buChar char="-"/>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thuyết</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bền</a:t>
            </a:r>
            <a:r>
              <a:rPr lang="en-US" sz="2400">
                <a:latin typeface="Times New Roman" panose="02020603050405020304" pitchFamily="18" charset="0"/>
                <a:cs typeface="Times New Roman" panose="02020603050405020304" pitchFamily="18" charset="0"/>
              </a:rPr>
              <a:t> Mohr (TB V):</a:t>
            </a:r>
            <a:endParaRPr lang="en-US" sz="2400" dirty="0">
              <a:latin typeface="Times New Roman" panose="02020603050405020304" pitchFamily="18" charset="0"/>
              <a:cs typeface="Times New Roman" panose="02020603050405020304" pitchFamily="18" charset="0"/>
            </a:endParaRPr>
          </a:p>
        </p:txBody>
      </p:sp>
      <p:pic>
        <p:nvPicPr>
          <p:cNvPr id="14" name="Picture 13" descr="A picture containing bird&#10;&#10;Description automatically generated">
            <a:extLst>
              <a:ext uri="{FF2B5EF4-FFF2-40B4-BE49-F238E27FC236}">
                <a16:creationId xmlns:a16="http://schemas.microsoft.com/office/drawing/2014/main" id="{A646F0EF-2F63-4F73-B599-211D015CD3E9}"/>
              </a:ext>
            </a:extLst>
          </p:cNvPr>
          <p:cNvPicPr>
            <a:picLocks noChangeAspect="1"/>
          </p:cNvPicPr>
          <p:nvPr/>
        </p:nvPicPr>
        <p:blipFill rotWithShape="1">
          <a:blip r:embed="rId3">
            <a:extLst>
              <a:ext uri="{28A0092B-C50C-407E-A947-70E740481C1C}">
                <a14:useLocalDpi xmlns:a14="http://schemas.microsoft.com/office/drawing/2010/main" val="0"/>
              </a:ext>
            </a:extLst>
          </a:blip>
          <a:srcRect l="5884" t="81456" r="29483"/>
          <a:stretch/>
        </p:blipFill>
        <p:spPr>
          <a:xfrm>
            <a:off x="866444" y="5691573"/>
            <a:ext cx="5937719" cy="1123793"/>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1913052805"/>
              </p:ext>
            </p:extLst>
          </p:nvPr>
        </p:nvGraphicFramePr>
        <p:xfrm>
          <a:off x="6468883" y="2864890"/>
          <a:ext cx="2686050" cy="555625"/>
        </p:xfrm>
        <a:graphic>
          <a:graphicData uri="http://schemas.openxmlformats.org/presentationml/2006/ole">
            <mc:AlternateContent xmlns:mc="http://schemas.openxmlformats.org/markup-compatibility/2006">
              <mc:Choice xmlns:v="urn:schemas-microsoft-com:vml" Requires="v">
                <p:oleObj spid="_x0000_s32923" name="Equation" r:id="rId4" imgW="1536480" imgH="317160" progId="Equation.DSMT4">
                  <p:embed/>
                </p:oleObj>
              </mc:Choice>
              <mc:Fallback>
                <p:oleObj name="Equation" r:id="rId4" imgW="1536480" imgH="317160" progId="Equation.DSMT4">
                  <p:embed/>
                  <p:pic>
                    <p:nvPicPr>
                      <p:cNvPr id="6" name="Object 5"/>
                      <p:cNvPicPr>
                        <a:picLocks noChangeAspect="1" noChangeArrowheads="1"/>
                      </p:cNvPicPr>
                      <p:nvPr/>
                    </p:nvPicPr>
                    <p:blipFill>
                      <a:blip r:embed="rId5"/>
                      <a:srcRect/>
                      <a:stretch>
                        <a:fillRect/>
                      </a:stretch>
                    </p:blipFill>
                    <p:spPr bwMode="auto">
                      <a:xfrm>
                        <a:off x="6468883" y="2864890"/>
                        <a:ext cx="268605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15177260"/>
              </p:ext>
            </p:extLst>
          </p:nvPr>
        </p:nvGraphicFramePr>
        <p:xfrm>
          <a:off x="8271663" y="3925651"/>
          <a:ext cx="2686050" cy="555625"/>
        </p:xfrm>
        <a:graphic>
          <a:graphicData uri="http://schemas.openxmlformats.org/presentationml/2006/ole">
            <mc:AlternateContent xmlns:mc="http://schemas.openxmlformats.org/markup-compatibility/2006">
              <mc:Choice xmlns:v="urn:schemas-microsoft-com:vml" Requires="v">
                <p:oleObj spid="_x0000_s32924" name="Equation" r:id="rId6" imgW="1536480" imgH="317160" progId="Equation.DSMT4">
                  <p:embed/>
                </p:oleObj>
              </mc:Choice>
              <mc:Fallback>
                <p:oleObj name="Equation" r:id="rId6" imgW="1536480" imgH="317160" progId="Equation.DSMT4">
                  <p:embed/>
                  <p:pic>
                    <p:nvPicPr>
                      <p:cNvPr id="9" name="Object 8"/>
                      <p:cNvPicPr>
                        <a:picLocks noChangeAspect="1" noChangeArrowheads="1"/>
                      </p:cNvPicPr>
                      <p:nvPr/>
                    </p:nvPicPr>
                    <p:blipFill>
                      <a:blip r:embed="rId7"/>
                      <a:srcRect/>
                      <a:stretch>
                        <a:fillRect/>
                      </a:stretch>
                    </p:blipFill>
                    <p:spPr bwMode="auto">
                      <a:xfrm>
                        <a:off x="8271663" y="3925651"/>
                        <a:ext cx="268605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571267805"/>
              </p:ext>
            </p:extLst>
          </p:nvPr>
        </p:nvGraphicFramePr>
        <p:xfrm>
          <a:off x="6804163" y="4935923"/>
          <a:ext cx="5018088" cy="755650"/>
        </p:xfrm>
        <a:graphic>
          <a:graphicData uri="http://schemas.openxmlformats.org/presentationml/2006/ole">
            <mc:AlternateContent xmlns:mc="http://schemas.openxmlformats.org/markup-compatibility/2006">
              <mc:Choice xmlns:v="urn:schemas-microsoft-com:vml" Requires="v">
                <p:oleObj spid="_x0000_s32925" name="Equation" r:id="rId8" imgW="2869920" imgH="431640" progId="Equation.DSMT4">
                  <p:embed/>
                </p:oleObj>
              </mc:Choice>
              <mc:Fallback>
                <p:oleObj name="Equation" r:id="rId8" imgW="2869920" imgH="431640" progId="Equation.DSMT4">
                  <p:embed/>
                  <p:pic>
                    <p:nvPicPr>
                      <p:cNvPr id="60" name="Object 59"/>
                      <p:cNvPicPr>
                        <a:picLocks noChangeAspect="1" noChangeArrowheads="1"/>
                      </p:cNvPicPr>
                      <p:nvPr/>
                    </p:nvPicPr>
                    <p:blipFill>
                      <a:blip r:embed="rId9"/>
                      <a:srcRect/>
                      <a:stretch>
                        <a:fillRect/>
                      </a:stretch>
                    </p:blipFill>
                    <p:spPr bwMode="auto">
                      <a:xfrm>
                        <a:off x="6804163" y="4935923"/>
                        <a:ext cx="5018088"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itle 1">
            <a:extLst>
              <a:ext uri="{FF2B5EF4-FFF2-40B4-BE49-F238E27FC236}">
                <a16:creationId xmlns:a16="http://schemas.microsoft.com/office/drawing/2014/main" id="{87790525-080B-4B14-BC0E-3817F82B5C87}"/>
              </a:ext>
            </a:extLst>
          </p:cNvPr>
          <p:cNvSpPr txBox="1">
            <a:spLocks/>
          </p:cNvSpPr>
          <p:nvPr/>
        </p:nvSpPr>
        <p:spPr>
          <a:xfrm>
            <a:off x="592124" y="807994"/>
            <a:ext cx="11283696" cy="68317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kern="1200">
                <a:solidFill>
                  <a:srgbClr val="FF0000"/>
                </a:solidFill>
                <a:latin typeface="Arial" panose="020B0604020202020204" pitchFamily="34" charset="0"/>
                <a:ea typeface="+mj-ea"/>
                <a:cs typeface="Arial" panose="020B0604020202020204" pitchFamily="34" charset="0"/>
              </a:defRPr>
            </a:lvl1pPr>
          </a:lstStyle>
          <a:p>
            <a:r>
              <a:rPr lang="en-US" sz="2400" b="1" i="1">
                <a:latin typeface="Times New Roman" panose="02020603050405020304" pitchFamily="18" charset="0"/>
                <a:cs typeface="Times New Roman" panose="02020603050405020304" pitchFamily="18" charset="0"/>
              </a:rPr>
              <a:t>7.7. Điều kiện bền của dầm chịu uốn ngang phẳng</a:t>
            </a:r>
            <a:endParaRPr lang="en-US" sz="2400" b="1" i="1"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056C3360-1E2E-4921-B7EA-FF8572EAF76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1695678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 name="TextBox 43"/>
          <p:cNvSpPr txBox="1"/>
          <p:nvPr/>
        </p:nvSpPr>
        <p:spPr>
          <a:xfrm>
            <a:off x="778828" y="1052624"/>
            <a:ext cx="9394948" cy="461665"/>
          </a:xfrm>
          <a:prstGeom prst="rect">
            <a:avLst/>
          </a:prstGeom>
          <a:noFill/>
        </p:spPr>
        <p:txBody>
          <a:bodyPr wrap="square" rtlCol="0">
            <a:spAutoFit/>
          </a:bodyPr>
          <a:lstStyle/>
          <a:p>
            <a:r>
              <a:rPr lang="en-US" sz="2300" b="1" i="1">
                <a:solidFill>
                  <a:srgbClr val="C00000"/>
                </a:solidFill>
                <a:latin typeface="Times New Roman" pitchFamily="18" charset="0"/>
                <a:cs typeface="Times New Roman" pitchFamily="18" charset="0"/>
              </a:rPr>
              <a:t>* Nếu 2 điều kiện sau thỏa thì điều kiện bền TTƯS PĐB luôn luôn thỏa: </a:t>
            </a:r>
            <a:endParaRPr lang="vi-VN" sz="2300" b="1" i="1" dirty="0">
              <a:solidFill>
                <a:srgbClr val="C00000"/>
              </a:solidFill>
              <a:latin typeface="+mj-lt"/>
              <a:cs typeface="Times New Roman" pitchFamily="18" charset="0"/>
            </a:endParaRPr>
          </a:p>
        </p:txBody>
      </p:sp>
      <p:sp>
        <p:nvSpPr>
          <p:cNvPr id="52" name="TextBox 51"/>
          <p:cNvSpPr txBox="1"/>
          <p:nvPr/>
        </p:nvSpPr>
        <p:spPr>
          <a:xfrm>
            <a:off x="901264" y="1802321"/>
            <a:ext cx="3295848" cy="461665"/>
          </a:xfrm>
          <a:prstGeom prst="rect">
            <a:avLst/>
          </a:prstGeom>
          <a:noFill/>
        </p:spPr>
        <p:txBody>
          <a:bodyPr wrap="square" rtlCol="0">
            <a:spAutoFit/>
          </a:bodyPr>
          <a:lstStyle/>
          <a:p>
            <a:pPr lvl="1"/>
            <a:r>
              <a:rPr lang="en-US" sz="2400" b="1" i="1" dirty="0">
                <a:solidFill>
                  <a:srgbClr val="1209C7"/>
                </a:solidFill>
                <a:latin typeface="Times New Roman" pitchFamily="18" charset="0"/>
                <a:cs typeface="Times New Roman" pitchFamily="18" charset="0"/>
                <a:sym typeface="Symbol"/>
              </a:rPr>
              <a:t>* </a:t>
            </a:r>
            <a:r>
              <a:rPr lang="en-US" sz="2400" b="1" i="1" dirty="0" err="1">
                <a:solidFill>
                  <a:srgbClr val="1209C7"/>
                </a:solidFill>
                <a:latin typeface="Times New Roman" pitchFamily="18" charset="0"/>
                <a:cs typeface="Times New Roman" pitchFamily="18" charset="0"/>
                <a:sym typeface="Symbol"/>
              </a:rPr>
              <a:t>Vật</a:t>
            </a:r>
            <a:r>
              <a:rPr lang="en-US" sz="2400" b="1" i="1" dirty="0">
                <a:solidFill>
                  <a:srgbClr val="1209C7"/>
                </a:solidFill>
                <a:latin typeface="Times New Roman" pitchFamily="18" charset="0"/>
                <a:cs typeface="Times New Roman" pitchFamily="18" charset="0"/>
                <a:sym typeface="Symbol"/>
              </a:rPr>
              <a:t> </a:t>
            </a:r>
            <a:r>
              <a:rPr lang="en-US" sz="2400" b="1" i="1" dirty="0" err="1">
                <a:solidFill>
                  <a:srgbClr val="1209C7"/>
                </a:solidFill>
                <a:latin typeface="Times New Roman" pitchFamily="18" charset="0"/>
                <a:cs typeface="Times New Roman" pitchFamily="18" charset="0"/>
                <a:sym typeface="Symbol"/>
              </a:rPr>
              <a:t>liệu</a:t>
            </a:r>
            <a:r>
              <a:rPr lang="en-US" sz="2400" b="1" i="1" dirty="0">
                <a:solidFill>
                  <a:srgbClr val="1209C7"/>
                </a:solidFill>
                <a:latin typeface="Times New Roman" pitchFamily="18" charset="0"/>
                <a:cs typeface="Times New Roman" pitchFamily="18" charset="0"/>
                <a:sym typeface="Symbol"/>
              </a:rPr>
              <a:t> </a:t>
            </a:r>
            <a:r>
              <a:rPr lang="en-US" sz="2400" b="1" i="1" dirty="0" err="1">
                <a:solidFill>
                  <a:srgbClr val="1209C7"/>
                </a:solidFill>
                <a:latin typeface="Times New Roman" pitchFamily="18" charset="0"/>
                <a:cs typeface="Times New Roman" pitchFamily="18" charset="0"/>
                <a:sym typeface="Symbol"/>
              </a:rPr>
              <a:t>dẻo</a:t>
            </a:r>
            <a:r>
              <a:rPr lang="en-US" sz="2400" b="1" i="1" dirty="0">
                <a:solidFill>
                  <a:srgbClr val="1209C7"/>
                </a:solidFill>
                <a:latin typeface="Times New Roman" pitchFamily="18" charset="0"/>
                <a:cs typeface="Times New Roman" pitchFamily="18" charset="0"/>
                <a:sym typeface="Symbol"/>
              </a:rPr>
              <a:t>:</a:t>
            </a:r>
            <a:endParaRPr lang="en-US" sz="2400" b="1" i="1" dirty="0">
              <a:solidFill>
                <a:srgbClr val="1209C7"/>
              </a:solidFill>
              <a:latin typeface="Times New Roman" pitchFamily="18" charset="0"/>
              <a:cs typeface="Times New Roman" pitchFamily="18" charset="0"/>
            </a:endParaRPr>
          </a:p>
        </p:txBody>
      </p:sp>
      <p:sp>
        <p:nvSpPr>
          <p:cNvPr id="55" name="TextBox 54"/>
          <p:cNvSpPr txBox="1"/>
          <p:nvPr/>
        </p:nvSpPr>
        <p:spPr>
          <a:xfrm>
            <a:off x="901264" y="3386497"/>
            <a:ext cx="3295848" cy="461665"/>
          </a:xfrm>
          <a:prstGeom prst="rect">
            <a:avLst/>
          </a:prstGeom>
          <a:noFill/>
        </p:spPr>
        <p:txBody>
          <a:bodyPr wrap="square" rtlCol="0">
            <a:spAutoFit/>
          </a:bodyPr>
          <a:lstStyle/>
          <a:p>
            <a:pPr lvl="1"/>
            <a:r>
              <a:rPr lang="en-US" sz="2400" b="1" i="1" dirty="0">
                <a:solidFill>
                  <a:srgbClr val="1209C7"/>
                </a:solidFill>
                <a:latin typeface="Times New Roman" pitchFamily="18" charset="0"/>
                <a:cs typeface="Times New Roman" pitchFamily="18" charset="0"/>
                <a:sym typeface="Symbol"/>
              </a:rPr>
              <a:t>* </a:t>
            </a:r>
            <a:r>
              <a:rPr lang="en-US" sz="2400" b="1" i="1" dirty="0" err="1">
                <a:solidFill>
                  <a:srgbClr val="1209C7"/>
                </a:solidFill>
                <a:latin typeface="Times New Roman" pitchFamily="18" charset="0"/>
                <a:cs typeface="Times New Roman" pitchFamily="18" charset="0"/>
                <a:sym typeface="Symbol"/>
              </a:rPr>
              <a:t>Vật</a:t>
            </a:r>
            <a:r>
              <a:rPr lang="en-US" sz="2400" b="1" i="1" dirty="0">
                <a:solidFill>
                  <a:srgbClr val="1209C7"/>
                </a:solidFill>
                <a:latin typeface="Times New Roman" pitchFamily="18" charset="0"/>
                <a:cs typeface="Times New Roman" pitchFamily="18" charset="0"/>
                <a:sym typeface="Symbol"/>
              </a:rPr>
              <a:t> </a:t>
            </a:r>
            <a:r>
              <a:rPr lang="en-US" sz="2400" b="1" i="1" dirty="0" err="1">
                <a:solidFill>
                  <a:srgbClr val="1209C7"/>
                </a:solidFill>
                <a:latin typeface="Times New Roman" pitchFamily="18" charset="0"/>
                <a:cs typeface="Times New Roman" pitchFamily="18" charset="0"/>
                <a:sym typeface="Symbol"/>
              </a:rPr>
              <a:t>liệu</a:t>
            </a:r>
            <a:r>
              <a:rPr lang="en-US" sz="2400" b="1" i="1" dirty="0">
                <a:solidFill>
                  <a:srgbClr val="1209C7"/>
                </a:solidFill>
                <a:latin typeface="Times New Roman" pitchFamily="18" charset="0"/>
                <a:cs typeface="Times New Roman" pitchFamily="18" charset="0"/>
                <a:sym typeface="Symbol"/>
              </a:rPr>
              <a:t> </a:t>
            </a:r>
            <a:r>
              <a:rPr lang="en-US" sz="2400" b="1" i="1" dirty="0" err="1">
                <a:solidFill>
                  <a:srgbClr val="1209C7"/>
                </a:solidFill>
                <a:latin typeface="Times New Roman" pitchFamily="18" charset="0"/>
                <a:cs typeface="Times New Roman" pitchFamily="18" charset="0"/>
                <a:sym typeface="Symbol"/>
              </a:rPr>
              <a:t>dòn</a:t>
            </a:r>
            <a:r>
              <a:rPr lang="en-US" sz="2400" b="1" i="1" dirty="0">
                <a:solidFill>
                  <a:srgbClr val="1209C7"/>
                </a:solidFill>
                <a:latin typeface="Times New Roman" pitchFamily="18" charset="0"/>
                <a:cs typeface="Times New Roman" pitchFamily="18" charset="0"/>
                <a:sym typeface="Symbol"/>
              </a:rPr>
              <a:t>:</a:t>
            </a:r>
            <a:endParaRPr lang="en-US" sz="2400" b="1" i="1" dirty="0">
              <a:solidFill>
                <a:srgbClr val="1209C7"/>
              </a:solidFill>
              <a:latin typeface="Times New Roman" pitchFamily="18" charset="0"/>
              <a:cs typeface="Times New Roman"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120093317"/>
              </p:ext>
            </p:extLst>
          </p:nvPr>
        </p:nvGraphicFramePr>
        <p:xfrm>
          <a:off x="2036872" y="2280009"/>
          <a:ext cx="3973512" cy="755650"/>
        </p:xfrm>
        <a:graphic>
          <a:graphicData uri="http://schemas.openxmlformats.org/presentationml/2006/ole">
            <mc:AlternateContent xmlns:mc="http://schemas.openxmlformats.org/markup-compatibility/2006">
              <mc:Choice xmlns:v="urn:schemas-microsoft-com:vml" Requires="v">
                <p:oleObj spid="_x0000_s52316" name="Equation" r:id="rId4" imgW="2273040" imgH="431640" progId="Equation.DSMT4">
                  <p:embed/>
                </p:oleObj>
              </mc:Choice>
              <mc:Fallback>
                <p:oleObj name="Equation" r:id="rId4" imgW="2273040" imgH="431640" progId="Equation.DSMT4">
                  <p:embed/>
                  <p:pic>
                    <p:nvPicPr>
                      <p:cNvPr id="6" name="Object 5"/>
                      <p:cNvPicPr>
                        <a:picLocks noChangeAspect="1" noChangeArrowheads="1"/>
                      </p:cNvPicPr>
                      <p:nvPr/>
                    </p:nvPicPr>
                    <p:blipFill>
                      <a:blip r:embed="rId5"/>
                      <a:srcRect/>
                      <a:stretch>
                        <a:fillRect/>
                      </a:stretch>
                    </p:blipFill>
                    <p:spPr bwMode="auto">
                      <a:xfrm>
                        <a:off x="2036872" y="2280009"/>
                        <a:ext cx="3973512"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0" name="Object 59"/>
          <p:cNvGraphicFramePr>
            <a:graphicFrameLocks noChangeAspect="1"/>
          </p:cNvGraphicFramePr>
          <p:nvPr>
            <p:extLst>
              <p:ext uri="{D42A27DB-BD31-4B8C-83A1-F6EECF244321}">
                <p14:modId xmlns:p14="http://schemas.microsoft.com/office/powerpoint/2010/main" val="2779319095"/>
              </p:ext>
            </p:extLst>
          </p:nvPr>
        </p:nvGraphicFramePr>
        <p:xfrm>
          <a:off x="1964865" y="4006512"/>
          <a:ext cx="6861175" cy="777875"/>
        </p:xfrm>
        <a:graphic>
          <a:graphicData uri="http://schemas.openxmlformats.org/presentationml/2006/ole">
            <mc:AlternateContent xmlns:mc="http://schemas.openxmlformats.org/markup-compatibility/2006">
              <mc:Choice xmlns:v="urn:schemas-microsoft-com:vml" Requires="v">
                <p:oleObj spid="_x0000_s52317" name="Equation" r:id="rId6" imgW="3924000" imgH="444240" progId="Equation.DSMT4">
                  <p:embed/>
                </p:oleObj>
              </mc:Choice>
              <mc:Fallback>
                <p:oleObj name="Equation" r:id="rId6" imgW="3924000" imgH="444240" progId="Equation.DSMT4">
                  <p:embed/>
                  <p:pic>
                    <p:nvPicPr>
                      <p:cNvPr id="60" name="Object 59"/>
                      <p:cNvPicPr>
                        <a:picLocks noChangeAspect="1" noChangeArrowheads="1"/>
                      </p:cNvPicPr>
                      <p:nvPr/>
                    </p:nvPicPr>
                    <p:blipFill>
                      <a:blip r:embed="rId7"/>
                      <a:srcRect/>
                      <a:stretch>
                        <a:fillRect/>
                      </a:stretch>
                    </p:blipFill>
                    <p:spPr bwMode="auto">
                      <a:xfrm>
                        <a:off x="1964865" y="4006512"/>
                        <a:ext cx="68611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 name="Picture 7">
            <a:extLst>
              <a:ext uri="{FF2B5EF4-FFF2-40B4-BE49-F238E27FC236}">
                <a16:creationId xmlns:a16="http://schemas.microsoft.com/office/drawing/2014/main" id="{B1004EC5-8EA3-4297-B142-6A45819FDBB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358770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 name="TextBox 48">
            <a:hlinkClick r:id="rId4" action="ppaction://hlinkfile"/>
          </p:cNvPr>
          <p:cNvSpPr txBox="1"/>
          <p:nvPr/>
        </p:nvSpPr>
        <p:spPr>
          <a:xfrm>
            <a:off x="1528068" y="925468"/>
            <a:ext cx="4987032"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b="1">
                <a:latin typeface="Times New Roman" pitchFamily="18" charset="0"/>
                <a:cs typeface="Times New Roman" pitchFamily="18" charset="0"/>
              </a:rPr>
              <a:t>Bài tập 7.1: dạng kiểm tra bền</a:t>
            </a:r>
            <a:endParaRPr lang="vi-VN" sz="2400" i="1" dirty="0">
              <a:latin typeface="+mj-lt"/>
              <a:cs typeface="Times New Roman" pitchFamily="18" charset="0"/>
            </a:endParaRPr>
          </a:p>
        </p:txBody>
      </p:sp>
      <p:grpSp>
        <p:nvGrpSpPr>
          <p:cNvPr id="3" name="Group 2"/>
          <p:cNvGrpSpPr/>
          <p:nvPr/>
        </p:nvGrpSpPr>
        <p:grpSpPr>
          <a:xfrm>
            <a:off x="1611086" y="1365148"/>
            <a:ext cx="8949410" cy="5333691"/>
            <a:chOff x="87086" y="1484784"/>
            <a:chExt cx="8949410" cy="5333691"/>
          </a:xfrm>
        </p:grpSpPr>
        <p:sp>
          <p:nvSpPr>
            <p:cNvPr id="4" name="Rounded Rectangle 3"/>
            <p:cNvSpPr/>
            <p:nvPr/>
          </p:nvSpPr>
          <p:spPr>
            <a:xfrm>
              <a:off x="87086" y="1485900"/>
              <a:ext cx="8949410" cy="5255468"/>
            </a:xfrm>
            <a:prstGeom prst="roundRect">
              <a:avLst>
                <a:gd name="adj" fmla="val 5521"/>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7" name="Group 6"/>
            <p:cNvGrpSpPr/>
            <p:nvPr/>
          </p:nvGrpSpPr>
          <p:grpSpPr>
            <a:xfrm>
              <a:off x="539552" y="1484784"/>
              <a:ext cx="8136904" cy="1569660"/>
              <a:chOff x="539552" y="1988840"/>
              <a:chExt cx="8136904" cy="1569660"/>
            </a:xfrm>
          </p:grpSpPr>
          <p:sp>
            <p:nvSpPr>
              <p:cNvPr id="5" name="TextBox 4"/>
              <p:cNvSpPr txBox="1"/>
              <p:nvPr/>
            </p:nvSpPr>
            <p:spPr>
              <a:xfrm>
                <a:off x="539552" y="1988840"/>
                <a:ext cx="8136904" cy="156966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vi-VN" sz="2400">
                    <a:latin typeface="Times New Roman" pitchFamily="18" charset="0"/>
                    <a:cs typeface="Times New Roman" pitchFamily="18" charset="0"/>
                  </a:rPr>
                  <a:t>Cho hệ chịu lực như hình có mặt cắt ngang tương ứng</a:t>
                </a:r>
                <a:r>
                  <a:rPr lang="en-US" sz="2400">
                    <a:latin typeface="Times New Roman" pitchFamily="18" charset="0"/>
                    <a:cs typeface="Times New Roman" pitchFamily="18" charset="0"/>
                  </a:rPr>
                  <a:t>.</a:t>
                </a:r>
              </a:p>
              <a:p>
                <a:r>
                  <a:rPr lang="fr-FR" sz="2400">
                    <a:latin typeface="Times New Roman" pitchFamily="18" charset="0"/>
                    <a:cs typeface="Times New Roman" pitchFamily="18" charset="0"/>
                  </a:rPr>
                  <a:t>Biết  						     . </a:t>
                </a:r>
              </a:p>
              <a:p>
                <a:pPr marL="457200" indent="-457200">
                  <a:buAutoNum type="arabicPeriod"/>
                </a:pPr>
                <a:r>
                  <a:rPr lang="fr-FR" sz="2400">
                    <a:latin typeface="Times New Roman" pitchFamily="18" charset="0"/>
                    <a:cs typeface="Times New Roman" pitchFamily="18" charset="0"/>
                  </a:rPr>
                  <a:t>Kiểm tra điều kiện bền của dầm theo trạng thái ƯS đơn.</a:t>
                </a:r>
              </a:p>
              <a:p>
                <a:pPr marL="457200" indent="-457200">
                  <a:buAutoNum type="arabicPeriod"/>
                </a:pPr>
                <a:r>
                  <a:rPr lang="fr-FR" sz="2400">
                    <a:latin typeface="Times New Roman" pitchFamily="18" charset="0"/>
                    <a:cs typeface="Times New Roman" pitchFamily="18" charset="0"/>
                  </a:rPr>
                  <a:t>Tính ứng suất tiếp lớn nhất trên mcn của dầm.</a:t>
                </a:r>
                <a:endParaRPr lang="en-US" sz="2400">
                  <a:latin typeface="Times New Roman" pitchFamily="18" charset="0"/>
                  <a:cs typeface="Times New Roman" pitchFamily="18" charset="0"/>
                </a:endParaRPr>
              </a:p>
            </p:txBody>
          </p:sp>
          <p:graphicFrame>
            <p:nvGraphicFramePr>
              <p:cNvPr id="6" name="Object 5"/>
              <p:cNvGraphicFramePr>
                <a:graphicFrameLocks noChangeAspect="1"/>
              </p:cNvGraphicFramePr>
              <p:nvPr>
                <p:extLst/>
              </p:nvPr>
            </p:nvGraphicFramePr>
            <p:xfrm>
              <a:off x="1234603" y="2368894"/>
              <a:ext cx="5307013" cy="488950"/>
            </p:xfrm>
            <a:graphic>
              <a:graphicData uri="http://schemas.openxmlformats.org/presentationml/2006/ole">
                <mc:AlternateContent xmlns:mc="http://schemas.openxmlformats.org/markup-compatibility/2006">
                  <mc:Choice xmlns:v="urn:schemas-microsoft-com:vml" Requires="v">
                    <p:oleObj spid="_x0000_s34355" name="Equation" r:id="rId5" imgW="3035160" imgH="279360" progId="Equation.DSMT4">
                      <p:embed/>
                    </p:oleObj>
                  </mc:Choice>
                  <mc:Fallback>
                    <p:oleObj name="Equation" r:id="rId5" imgW="3035160" imgH="279360" progId="Equation.DSMT4">
                      <p:embed/>
                      <p:pic>
                        <p:nvPicPr>
                          <p:cNvPr id="6" name="Object 5"/>
                          <p:cNvPicPr>
                            <a:picLocks noChangeAspect="1" noChangeArrowheads="1"/>
                          </p:cNvPicPr>
                          <p:nvPr/>
                        </p:nvPicPr>
                        <p:blipFill>
                          <a:blip r:embed="rId6"/>
                          <a:srcRect/>
                          <a:stretch>
                            <a:fillRect/>
                          </a:stretch>
                        </p:blipFill>
                        <p:spPr bwMode="auto">
                          <a:xfrm>
                            <a:off x="1234603" y="2368894"/>
                            <a:ext cx="530701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7" name="Rounded Rectangle 26"/>
            <p:cNvSpPr/>
            <p:nvPr/>
          </p:nvSpPr>
          <p:spPr>
            <a:xfrm>
              <a:off x="231947" y="3035300"/>
              <a:ext cx="8752113" cy="3783175"/>
            </a:xfrm>
            <a:prstGeom prst="roundRect">
              <a:avLst>
                <a:gd name="adj" fmla="val 8936"/>
              </a:avLst>
            </a:prstGeom>
            <a:solidFill>
              <a:schemeClr val="bg1"/>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nvGrpSpPr>
            <p:cNvPr id="10" name="Group 9"/>
            <p:cNvGrpSpPr/>
            <p:nvPr/>
          </p:nvGrpSpPr>
          <p:grpSpPr>
            <a:xfrm>
              <a:off x="597079" y="3719486"/>
              <a:ext cx="5487089" cy="2013770"/>
              <a:chOff x="597079" y="3719486"/>
              <a:chExt cx="5487089" cy="2013770"/>
            </a:xfrm>
          </p:grpSpPr>
          <p:grpSp>
            <p:nvGrpSpPr>
              <p:cNvPr id="28" name="Group 27"/>
              <p:cNvGrpSpPr/>
              <p:nvPr/>
            </p:nvGrpSpPr>
            <p:grpSpPr>
              <a:xfrm>
                <a:off x="597079" y="3719486"/>
                <a:ext cx="5487088" cy="1592610"/>
                <a:chOff x="778281" y="1204989"/>
                <a:chExt cx="4510189" cy="1592610"/>
              </a:xfrm>
            </p:grpSpPr>
            <p:sp>
              <p:nvSpPr>
                <p:cNvPr id="29" name="Text Box 66"/>
                <p:cNvSpPr txBox="1">
                  <a:spLocks noChangeArrowheads="1"/>
                </p:cNvSpPr>
                <p:nvPr/>
              </p:nvSpPr>
              <p:spPr bwMode="auto">
                <a:xfrm>
                  <a:off x="2336180" y="1204989"/>
                  <a:ext cx="10149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00B050"/>
                      </a:solidFill>
                      <a:latin typeface="Times New Roman" pitchFamily="18" charset="0"/>
                      <a:sym typeface="Symbol" pitchFamily="18" charset="2"/>
                    </a:rPr>
                    <a:t>P = 2ql</a:t>
                  </a:r>
                  <a:endParaRPr lang="en-US" b="1" i="1" dirty="0">
                    <a:solidFill>
                      <a:srgbClr val="00B050"/>
                    </a:solidFill>
                    <a:latin typeface="Times New Roman" pitchFamily="18" charset="0"/>
                    <a:sym typeface="Symbol" pitchFamily="18" charset="2"/>
                  </a:endParaRPr>
                </a:p>
              </p:txBody>
            </p:sp>
            <p:grpSp>
              <p:nvGrpSpPr>
                <p:cNvPr id="30" name="Group 29"/>
                <p:cNvGrpSpPr/>
                <p:nvPr/>
              </p:nvGrpSpPr>
              <p:grpSpPr>
                <a:xfrm>
                  <a:off x="778281" y="1666654"/>
                  <a:ext cx="4510189" cy="1130945"/>
                  <a:chOff x="1195933" y="1859237"/>
                  <a:chExt cx="4510189" cy="1130945"/>
                </a:xfrm>
              </p:grpSpPr>
              <p:sp>
                <p:nvSpPr>
                  <p:cNvPr id="31" name="Line 39"/>
                  <p:cNvSpPr>
                    <a:spLocks noChangeShapeType="1"/>
                  </p:cNvSpPr>
                  <p:nvPr/>
                </p:nvSpPr>
                <p:spPr bwMode="auto">
                  <a:xfrm>
                    <a:off x="1507119" y="2501231"/>
                    <a:ext cx="419900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 name="Oval 40"/>
                  <p:cNvSpPr>
                    <a:spLocks noChangeArrowheads="1"/>
                  </p:cNvSpPr>
                  <p:nvPr/>
                </p:nvSpPr>
                <p:spPr bwMode="auto">
                  <a:xfrm>
                    <a:off x="1470571" y="2502819"/>
                    <a:ext cx="90488" cy="90488"/>
                  </a:xfrm>
                  <a:prstGeom prst="ellips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3" name="AutoShape 42"/>
                  <p:cNvSpPr>
                    <a:spLocks noChangeArrowheads="1"/>
                  </p:cNvSpPr>
                  <p:nvPr/>
                </p:nvSpPr>
                <p:spPr bwMode="auto">
                  <a:xfrm>
                    <a:off x="1403896" y="2562449"/>
                    <a:ext cx="223838" cy="182563"/>
                  </a:xfrm>
                  <a:prstGeom prst="triangle">
                    <a:avLst>
                      <a:gd name="adj" fmla="val 50000"/>
                    </a:avLst>
                  </a:prstGeom>
                  <a:no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4" name="Line 47"/>
                  <p:cNvSpPr>
                    <a:spLocks noChangeShapeType="1"/>
                  </p:cNvSpPr>
                  <p:nvPr/>
                </p:nvSpPr>
                <p:spPr bwMode="auto">
                  <a:xfrm>
                    <a:off x="1195933" y="2746383"/>
                    <a:ext cx="6397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5" name="Rectangle 48" descr="Dark downward diagonal"/>
                  <p:cNvSpPr>
                    <a:spLocks noChangeArrowheads="1"/>
                  </p:cNvSpPr>
                  <p:nvPr/>
                </p:nvSpPr>
                <p:spPr bwMode="auto">
                  <a:xfrm>
                    <a:off x="1221333" y="2760887"/>
                    <a:ext cx="593725" cy="138113"/>
                  </a:xfrm>
                  <a:prstGeom prst="rect">
                    <a:avLst/>
                  </a:prstGeom>
                  <a:pattFill prst="dkDnDiag">
                    <a:fgClr>
                      <a:schemeClr val="accent2"/>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37" name="Group 36"/>
                  <p:cNvGrpSpPr/>
                  <p:nvPr/>
                </p:nvGrpSpPr>
                <p:grpSpPr>
                  <a:xfrm>
                    <a:off x="3990484" y="2507581"/>
                    <a:ext cx="639763" cy="482601"/>
                    <a:chOff x="7047631" y="4134023"/>
                    <a:chExt cx="639763" cy="482601"/>
                  </a:xfrm>
                </p:grpSpPr>
                <p:sp>
                  <p:nvSpPr>
                    <p:cNvPr id="48" name="Oval 41"/>
                    <p:cNvSpPr>
                      <a:spLocks noChangeArrowheads="1"/>
                    </p:cNvSpPr>
                    <p:nvPr/>
                  </p:nvSpPr>
                  <p:spPr bwMode="auto">
                    <a:xfrm>
                      <a:off x="7327031" y="4134023"/>
                      <a:ext cx="90488" cy="90488"/>
                    </a:xfrm>
                    <a:prstGeom prst="ellips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0" name="Oval 45"/>
                    <p:cNvSpPr>
                      <a:spLocks noChangeArrowheads="1"/>
                    </p:cNvSpPr>
                    <p:nvPr/>
                  </p:nvSpPr>
                  <p:spPr bwMode="auto">
                    <a:xfrm>
                      <a:off x="7331793" y="4354686"/>
                      <a:ext cx="90488" cy="90488"/>
                    </a:xfrm>
                    <a:prstGeom prst="ellips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1" name="Line 46"/>
                    <p:cNvSpPr>
                      <a:spLocks noChangeShapeType="1"/>
                    </p:cNvSpPr>
                    <p:nvPr/>
                  </p:nvSpPr>
                  <p:spPr bwMode="auto">
                    <a:xfrm>
                      <a:off x="7375608" y="4216573"/>
                      <a:ext cx="0" cy="1365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2" name="Line 49"/>
                    <p:cNvSpPr>
                      <a:spLocks noChangeShapeType="1"/>
                    </p:cNvSpPr>
                    <p:nvPr/>
                  </p:nvSpPr>
                  <p:spPr bwMode="auto">
                    <a:xfrm>
                      <a:off x="7047631" y="4456286"/>
                      <a:ext cx="6397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3" name="Rectangle 50" descr="Dark downward diagonal"/>
                    <p:cNvSpPr>
                      <a:spLocks noChangeArrowheads="1"/>
                    </p:cNvSpPr>
                    <p:nvPr/>
                  </p:nvSpPr>
                  <p:spPr bwMode="auto">
                    <a:xfrm>
                      <a:off x="7073031" y="4478511"/>
                      <a:ext cx="593725" cy="138113"/>
                    </a:xfrm>
                    <a:prstGeom prst="rect">
                      <a:avLst/>
                    </a:prstGeom>
                    <a:pattFill prst="dkDnDiag">
                      <a:fgClr>
                        <a:schemeClr val="accent2"/>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40" name="Line 64"/>
                  <p:cNvSpPr>
                    <a:spLocks noChangeShapeType="1"/>
                  </p:cNvSpPr>
                  <p:nvPr/>
                </p:nvSpPr>
                <p:spPr bwMode="auto">
                  <a:xfrm>
                    <a:off x="5698539" y="2095923"/>
                    <a:ext cx="0" cy="381708"/>
                  </a:xfrm>
                  <a:prstGeom prst="line">
                    <a:avLst/>
                  </a:prstGeom>
                  <a:noFill/>
                  <a:ln w="19050">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 name="Line 64"/>
                  <p:cNvSpPr>
                    <a:spLocks noChangeShapeType="1"/>
                  </p:cNvSpPr>
                  <p:nvPr/>
                </p:nvSpPr>
                <p:spPr bwMode="auto">
                  <a:xfrm>
                    <a:off x="2915816" y="1859237"/>
                    <a:ext cx="0" cy="654891"/>
                  </a:xfrm>
                  <a:prstGeom prst="line">
                    <a:avLst/>
                  </a:prstGeom>
                  <a:noFill/>
                  <a:ln w="34925">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6" name="Line 64"/>
                  <p:cNvSpPr>
                    <a:spLocks noChangeShapeType="1"/>
                  </p:cNvSpPr>
                  <p:nvPr/>
                </p:nvSpPr>
                <p:spPr bwMode="auto">
                  <a:xfrm>
                    <a:off x="4319890" y="2095923"/>
                    <a:ext cx="0" cy="381708"/>
                  </a:xfrm>
                  <a:prstGeom prst="line">
                    <a:avLst/>
                  </a:prstGeom>
                  <a:noFill/>
                  <a:ln w="19050">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7" name="Line 64"/>
                  <p:cNvSpPr>
                    <a:spLocks noChangeShapeType="1"/>
                  </p:cNvSpPr>
                  <p:nvPr/>
                </p:nvSpPr>
                <p:spPr bwMode="auto">
                  <a:xfrm>
                    <a:off x="5011770" y="2095923"/>
                    <a:ext cx="0" cy="381708"/>
                  </a:xfrm>
                  <a:prstGeom prst="line">
                    <a:avLst/>
                  </a:prstGeom>
                  <a:noFill/>
                  <a:ln w="19050">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8" name="Line 64"/>
                  <p:cNvSpPr>
                    <a:spLocks noChangeShapeType="1"/>
                  </p:cNvSpPr>
                  <p:nvPr/>
                </p:nvSpPr>
                <p:spPr bwMode="auto">
                  <a:xfrm>
                    <a:off x="5366898" y="2095923"/>
                    <a:ext cx="0" cy="381708"/>
                  </a:xfrm>
                  <a:prstGeom prst="line">
                    <a:avLst/>
                  </a:prstGeom>
                  <a:noFill/>
                  <a:ln w="19050">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9" name="Line 64"/>
                  <p:cNvSpPr>
                    <a:spLocks noChangeShapeType="1"/>
                  </p:cNvSpPr>
                  <p:nvPr/>
                </p:nvSpPr>
                <p:spPr bwMode="auto">
                  <a:xfrm>
                    <a:off x="4669396" y="2095923"/>
                    <a:ext cx="0" cy="381708"/>
                  </a:xfrm>
                  <a:prstGeom prst="line">
                    <a:avLst/>
                  </a:prstGeom>
                  <a:noFill/>
                  <a:ln w="19050">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2" name="Line 64"/>
                  <p:cNvSpPr>
                    <a:spLocks noChangeShapeType="1"/>
                  </p:cNvSpPr>
                  <p:nvPr/>
                </p:nvSpPr>
                <p:spPr bwMode="auto">
                  <a:xfrm>
                    <a:off x="4306450" y="2086457"/>
                    <a:ext cx="1395757" cy="0"/>
                  </a:xfrm>
                  <a:prstGeom prst="line">
                    <a:avLst/>
                  </a:prstGeom>
                  <a:noFill/>
                  <a:ln w="19050">
                    <a:solidFill>
                      <a:srgbClr val="00B050"/>
                    </a:solidFill>
                    <a:prstDash val="solid"/>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6" name="Line 64"/>
                  <p:cNvSpPr>
                    <a:spLocks noChangeShapeType="1"/>
                  </p:cNvSpPr>
                  <p:nvPr/>
                </p:nvSpPr>
                <p:spPr bwMode="auto">
                  <a:xfrm flipH="1">
                    <a:off x="1523082" y="2286777"/>
                    <a:ext cx="291976" cy="227351"/>
                  </a:xfrm>
                  <a:prstGeom prst="line">
                    <a:avLst/>
                  </a:prstGeom>
                  <a:noFill/>
                  <a:ln w="34925">
                    <a:solidFill>
                      <a:srgbClr val="00B050"/>
                    </a:solidFill>
                    <a:prstDash val="solid"/>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63" name="Text Box 66"/>
                <p:cNvSpPr txBox="1">
                  <a:spLocks noChangeArrowheads="1"/>
                </p:cNvSpPr>
                <p:nvPr/>
              </p:nvSpPr>
              <p:spPr bwMode="auto">
                <a:xfrm>
                  <a:off x="4534930" y="1363773"/>
                  <a:ext cx="3152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00B050"/>
                      </a:solidFill>
                      <a:latin typeface="Times New Roman" pitchFamily="18" charset="0"/>
                      <a:sym typeface="Symbol" pitchFamily="18" charset="2"/>
                    </a:rPr>
                    <a:t>q</a:t>
                  </a:r>
                  <a:endParaRPr lang="en-US" b="1" i="1" dirty="0">
                    <a:solidFill>
                      <a:srgbClr val="00B050"/>
                    </a:solidFill>
                    <a:latin typeface="Times New Roman" pitchFamily="18" charset="0"/>
                    <a:sym typeface="Symbol" pitchFamily="18" charset="2"/>
                  </a:endParaRPr>
                </a:p>
              </p:txBody>
            </p:sp>
            <p:sp>
              <p:nvSpPr>
                <p:cNvPr id="67" name="Text Box 66"/>
                <p:cNvSpPr txBox="1">
                  <a:spLocks noChangeArrowheads="1"/>
                </p:cNvSpPr>
                <p:nvPr/>
              </p:nvSpPr>
              <p:spPr bwMode="auto">
                <a:xfrm>
                  <a:off x="985798" y="1204989"/>
                  <a:ext cx="12408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00B050"/>
                      </a:solidFill>
                      <a:latin typeface="Times New Roman" pitchFamily="18" charset="0"/>
                      <a:sym typeface="Symbol" pitchFamily="18" charset="2"/>
                    </a:rPr>
                    <a:t>M = ql</a:t>
                  </a:r>
                  <a:r>
                    <a:rPr lang="en-US" sz="2400" b="1" i="1" baseline="30000">
                      <a:solidFill>
                        <a:srgbClr val="00B050"/>
                      </a:solidFill>
                      <a:latin typeface="Times New Roman" pitchFamily="18" charset="0"/>
                      <a:sym typeface="Symbol" pitchFamily="18" charset="2"/>
                    </a:rPr>
                    <a:t>2</a:t>
                  </a:r>
                  <a:r>
                    <a:rPr lang="en-US" sz="2400" b="1" i="1">
                      <a:solidFill>
                        <a:srgbClr val="00B050"/>
                      </a:solidFill>
                      <a:latin typeface="Times New Roman" pitchFamily="18" charset="0"/>
                      <a:sym typeface="Symbol" pitchFamily="18" charset="2"/>
                    </a:rPr>
                    <a:t> </a:t>
                  </a:r>
                  <a:endParaRPr lang="en-US" b="1" i="1" dirty="0">
                    <a:solidFill>
                      <a:srgbClr val="00B050"/>
                    </a:solidFill>
                    <a:latin typeface="Times New Roman" pitchFamily="18" charset="0"/>
                    <a:sym typeface="Symbol" pitchFamily="18" charset="2"/>
                  </a:endParaRPr>
                </a:p>
              </p:txBody>
            </p:sp>
          </p:grpSp>
          <p:graphicFrame>
            <p:nvGraphicFramePr>
              <p:cNvPr id="21" name="Object 20"/>
              <p:cNvGraphicFramePr>
                <a:graphicFrameLocks noChangeAspect="1"/>
              </p:cNvGraphicFramePr>
              <p:nvPr>
                <p:extLst/>
              </p:nvPr>
            </p:nvGraphicFramePr>
            <p:xfrm>
              <a:off x="1777356" y="5259842"/>
              <a:ext cx="141287" cy="304800"/>
            </p:xfrm>
            <a:graphic>
              <a:graphicData uri="http://schemas.openxmlformats.org/presentationml/2006/ole">
                <mc:AlternateContent xmlns:mc="http://schemas.openxmlformats.org/markup-compatibility/2006">
                  <mc:Choice xmlns:v="urn:schemas-microsoft-com:vml" Requires="v">
                    <p:oleObj spid="_x0000_s34356" name="Equation" r:id="rId7" imgW="101520" imgH="190440" progId="Equation.DSMT4">
                      <p:embed/>
                    </p:oleObj>
                  </mc:Choice>
                  <mc:Fallback>
                    <p:oleObj name="Equation" r:id="rId7" imgW="101520" imgH="190440" progId="Equation.DSMT4">
                      <p:embed/>
                      <p:pic>
                        <p:nvPicPr>
                          <p:cNvPr id="21" name="Object 20"/>
                          <p:cNvPicPr>
                            <a:picLocks noChangeAspect="1" noChangeArrowheads="1"/>
                          </p:cNvPicPr>
                          <p:nvPr/>
                        </p:nvPicPr>
                        <p:blipFill>
                          <a:blip r:embed="rId8"/>
                          <a:srcRect/>
                          <a:stretch>
                            <a:fillRect/>
                          </a:stretch>
                        </p:blipFill>
                        <p:spPr bwMode="auto">
                          <a:xfrm>
                            <a:off x="1777356" y="5259842"/>
                            <a:ext cx="141287" cy="304800"/>
                          </a:xfrm>
                          <a:prstGeom prst="rect">
                            <a:avLst/>
                          </a:prstGeom>
                          <a:noFill/>
                          <a:ln>
                            <a:noFill/>
                          </a:ln>
                        </p:spPr>
                      </p:pic>
                    </p:oleObj>
                  </mc:Fallback>
                </mc:AlternateContent>
              </a:graphicData>
            </a:graphic>
          </p:graphicFrame>
          <p:graphicFrame>
            <p:nvGraphicFramePr>
              <p:cNvPr id="22" name="Object 21"/>
              <p:cNvGraphicFramePr>
                <a:graphicFrameLocks noChangeAspect="1"/>
              </p:cNvGraphicFramePr>
              <p:nvPr>
                <p:extLst/>
              </p:nvPr>
            </p:nvGraphicFramePr>
            <p:xfrm>
              <a:off x="3510236" y="5259842"/>
              <a:ext cx="157163" cy="304800"/>
            </p:xfrm>
            <a:graphic>
              <a:graphicData uri="http://schemas.openxmlformats.org/presentationml/2006/ole">
                <mc:AlternateContent xmlns:mc="http://schemas.openxmlformats.org/markup-compatibility/2006">
                  <mc:Choice xmlns:v="urn:schemas-microsoft-com:vml" Requires="v">
                    <p:oleObj spid="_x0000_s34357" name="Equation" r:id="rId9" imgW="101520" imgH="190440" progId="Equation.DSMT4">
                      <p:embed/>
                    </p:oleObj>
                  </mc:Choice>
                  <mc:Fallback>
                    <p:oleObj name="Equation" r:id="rId9" imgW="101520" imgH="190440" progId="Equation.DSMT4">
                      <p:embed/>
                      <p:pic>
                        <p:nvPicPr>
                          <p:cNvPr id="22" name="Object 21"/>
                          <p:cNvPicPr>
                            <a:picLocks noChangeAspect="1" noChangeArrowheads="1"/>
                          </p:cNvPicPr>
                          <p:nvPr/>
                        </p:nvPicPr>
                        <p:blipFill>
                          <a:blip r:embed="rId10"/>
                          <a:srcRect/>
                          <a:stretch>
                            <a:fillRect/>
                          </a:stretch>
                        </p:blipFill>
                        <p:spPr bwMode="auto">
                          <a:xfrm>
                            <a:off x="3510236" y="5259842"/>
                            <a:ext cx="157163" cy="304800"/>
                          </a:xfrm>
                          <a:prstGeom prst="rect">
                            <a:avLst/>
                          </a:prstGeom>
                          <a:noFill/>
                          <a:ln>
                            <a:noFill/>
                          </a:ln>
                        </p:spPr>
                      </p:pic>
                    </p:oleObj>
                  </mc:Fallback>
                </mc:AlternateContent>
              </a:graphicData>
            </a:graphic>
          </p:graphicFrame>
          <p:graphicFrame>
            <p:nvGraphicFramePr>
              <p:cNvPr id="65" name="Object 64"/>
              <p:cNvGraphicFramePr>
                <a:graphicFrameLocks noChangeAspect="1"/>
              </p:cNvGraphicFramePr>
              <p:nvPr>
                <p:extLst/>
              </p:nvPr>
            </p:nvGraphicFramePr>
            <p:xfrm>
              <a:off x="5136957" y="5259842"/>
              <a:ext cx="157163" cy="304800"/>
            </p:xfrm>
            <a:graphic>
              <a:graphicData uri="http://schemas.openxmlformats.org/presentationml/2006/ole">
                <mc:AlternateContent xmlns:mc="http://schemas.openxmlformats.org/markup-compatibility/2006">
                  <mc:Choice xmlns:v="urn:schemas-microsoft-com:vml" Requires="v">
                    <p:oleObj spid="_x0000_s34358" name="Equation" r:id="rId11" imgW="101520" imgH="190440" progId="Equation.DSMT4">
                      <p:embed/>
                    </p:oleObj>
                  </mc:Choice>
                  <mc:Fallback>
                    <p:oleObj name="Equation" r:id="rId11" imgW="101520" imgH="190440" progId="Equation.DSMT4">
                      <p:embed/>
                      <p:pic>
                        <p:nvPicPr>
                          <p:cNvPr id="65" name="Object 64"/>
                          <p:cNvPicPr>
                            <a:picLocks noChangeAspect="1" noChangeArrowheads="1"/>
                          </p:cNvPicPr>
                          <p:nvPr/>
                        </p:nvPicPr>
                        <p:blipFill>
                          <a:blip r:embed="rId10"/>
                          <a:srcRect/>
                          <a:stretch>
                            <a:fillRect/>
                          </a:stretch>
                        </p:blipFill>
                        <p:spPr bwMode="auto">
                          <a:xfrm>
                            <a:off x="5136957" y="5259842"/>
                            <a:ext cx="157163" cy="304800"/>
                          </a:xfrm>
                          <a:prstGeom prst="rect">
                            <a:avLst/>
                          </a:prstGeom>
                          <a:noFill/>
                          <a:ln>
                            <a:noFill/>
                          </a:ln>
                        </p:spPr>
                      </p:pic>
                    </p:oleObj>
                  </mc:Fallback>
                </mc:AlternateContent>
              </a:graphicData>
            </a:graphic>
          </p:graphicFrame>
          <p:cxnSp>
            <p:nvCxnSpPr>
              <p:cNvPr id="15" name="Straight Connector 14"/>
              <p:cNvCxnSpPr>
                <a:stCxn id="33" idx="0"/>
              </p:cNvCxnSpPr>
              <p:nvPr/>
            </p:nvCxnSpPr>
            <p:spPr>
              <a:xfrm flipH="1">
                <a:off x="986246" y="4884363"/>
                <a:ext cx="1" cy="848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391886" y="4884363"/>
                <a:ext cx="1" cy="848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989142" y="5580856"/>
                <a:ext cx="1696045"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685187" y="4884363"/>
                <a:ext cx="1" cy="848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689486" y="5580856"/>
                <a:ext cx="1698075"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4386093" y="5580856"/>
                <a:ext cx="1698075"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6084167" y="4884363"/>
                <a:ext cx="1" cy="848893"/>
              </a:xfrm>
              <a:prstGeom prst="line">
                <a:avLst/>
              </a:prstGeom>
            </p:spPr>
            <p:style>
              <a:lnRef idx="1">
                <a:schemeClr val="accent1"/>
              </a:lnRef>
              <a:fillRef idx="0">
                <a:schemeClr val="accent1"/>
              </a:fillRef>
              <a:effectRef idx="0">
                <a:schemeClr val="accent1"/>
              </a:effectRef>
              <a:fontRef idx="minor">
                <a:schemeClr val="tx1"/>
              </a:fontRef>
            </p:style>
          </p:cxnSp>
          <p:sp>
            <p:nvSpPr>
              <p:cNvPr id="9" name="Arc 8"/>
              <p:cNvSpPr/>
              <p:nvPr/>
            </p:nvSpPr>
            <p:spPr>
              <a:xfrm rot="1518438">
                <a:off x="769168" y="4191258"/>
                <a:ext cx="591345" cy="613264"/>
              </a:xfrm>
              <a:prstGeom prst="arc">
                <a:avLst>
                  <a:gd name="adj1" fmla="val 10936560"/>
                  <a:gd name="adj2" fmla="val 0"/>
                </a:avLst>
              </a:prstGeom>
              <a:ln w="38100">
                <a:solidFill>
                  <a:srgbClr val="00B050"/>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7015" name="Group 427014"/>
            <p:cNvGrpSpPr/>
            <p:nvPr/>
          </p:nvGrpSpPr>
          <p:grpSpPr>
            <a:xfrm>
              <a:off x="6290182" y="3068960"/>
              <a:ext cx="2530290" cy="3729454"/>
              <a:chOff x="6290182" y="3068960"/>
              <a:chExt cx="2530290" cy="3729454"/>
            </a:xfrm>
          </p:grpSpPr>
          <p:grpSp>
            <p:nvGrpSpPr>
              <p:cNvPr id="427010" name="Group 427009"/>
              <p:cNvGrpSpPr/>
              <p:nvPr/>
            </p:nvGrpSpPr>
            <p:grpSpPr>
              <a:xfrm>
                <a:off x="6290182" y="3068960"/>
                <a:ext cx="2530290" cy="3729454"/>
                <a:chOff x="6290182" y="3205868"/>
                <a:chExt cx="2530290" cy="3729454"/>
              </a:xfrm>
            </p:grpSpPr>
            <p:grpSp>
              <p:nvGrpSpPr>
                <p:cNvPr id="427009" name="Group 427008"/>
                <p:cNvGrpSpPr/>
                <p:nvPr/>
              </p:nvGrpSpPr>
              <p:grpSpPr>
                <a:xfrm>
                  <a:off x="6539077" y="3361443"/>
                  <a:ext cx="2281395" cy="3573879"/>
                  <a:chOff x="6302578" y="3284984"/>
                  <a:chExt cx="2281395" cy="3573879"/>
                </a:xfrm>
              </p:grpSpPr>
              <p:grpSp>
                <p:nvGrpSpPr>
                  <p:cNvPr id="12" name="Group 11"/>
                  <p:cNvGrpSpPr/>
                  <p:nvPr/>
                </p:nvGrpSpPr>
                <p:grpSpPr>
                  <a:xfrm>
                    <a:off x="6800339" y="3717032"/>
                    <a:ext cx="1783634" cy="2448272"/>
                    <a:chOff x="7092280" y="3719486"/>
                    <a:chExt cx="1152128" cy="1581447"/>
                  </a:xfrm>
                  <a:blipFill>
                    <a:blip r:embed="rId12"/>
                    <a:tile tx="0" ty="0" sx="100000" sy="100000" flip="none" algn="tl"/>
                  </a:blipFill>
                </p:grpSpPr>
                <p:sp>
                  <p:nvSpPr>
                    <p:cNvPr id="11" name="Rectangle 10"/>
                    <p:cNvSpPr/>
                    <p:nvPr/>
                  </p:nvSpPr>
                  <p:spPr>
                    <a:xfrm>
                      <a:off x="7092280" y="3719486"/>
                      <a:ext cx="1152128" cy="626120"/>
                    </a:xfrm>
                    <a:prstGeom prst="rect">
                      <a:avLst/>
                    </a:prstGeom>
                    <a:blipFill>
                      <a:blip r:embed="rId1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524328" y="3950318"/>
                      <a:ext cx="288032" cy="1350615"/>
                    </a:xfrm>
                    <a:prstGeom prst="rect">
                      <a:avLst/>
                    </a:prstGeom>
                    <a:blipFill>
                      <a:blip r:embed="rId1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3" name="Straight Arrow Connector 72"/>
                  <p:cNvCxnSpPr/>
                  <p:nvPr/>
                </p:nvCxnSpPr>
                <p:spPr>
                  <a:xfrm>
                    <a:off x="7697018" y="3284984"/>
                    <a:ext cx="0" cy="3516833"/>
                  </a:xfrm>
                  <a:prstGeom prst="straightConnector1">
                    <a:avLst/>
                  </a:prstGeom>
                  <a:ln w="22225">
                    <a:solidFill>
                      <a:srgbClr val="FF0000"/>
                    </a:solidFill>
                    <a:prstDash val="dashDot"/>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75" name="Object 74"/>
                  <p:cNvGraphicFramePr>
                    <a:graphicFrameLocks noChangeAspect="1"/>
                  </p:cNvGraphicFramePr>
                  <p:nvPr>
                    <p:extLst/>
                  </p:nvPr>
                </p:nvGraphicFramePr>
                <p:xfrm>
                  <a:off x="7824689" y="6582638"/>
                  <a:ext cx="233363" cy="276225"/>
                </p:xfrm>
                <a:graphic>
                  <a:graphicData uri="http://schemas.openxmlformats.org/presentationml/2006/ole">
                    <mc:AlternateContent xmlns:mc="http://schemas.openxmlformats.org/markup-compatibility/2006">
                      <mc:Choice xmlns:v="urn:schemas-microsoft-com:vml" Requires="v">
                        <p:oleObj spid="_x0000_s34359" name="Equation" r:id="rId14" imgW="139680" imgH="164880" progId="Equation.DSMT4">
                          <p:embed/>
                        </p:oleObj>
                      </mc:Choice>
                      <mc:Fallback>
                        <p:oleObj name="Equation" r:id="rId14" imgW="139680" imgH="164880" progId="Equation.DSMT4">
                          <p:embed/>
                          <p:pic>
                            <p:nvPicPr>
                              <p:cNvPr id="75" name="Object 74"/>
                              <p:cNvPicPr>
                                <a:picLocks noChangeAspect="1" noChangeArrowheads="1"/>
                              </p:cNvPicPr>
                              <p:nvPr/>
                            </p:nvPicPr>
                            <p:blipFill>
                              <a:blip r:embed="rId15"/>
                              <a:srcRect/>
                              <a:stretch>
                                <a:fillRect/>
                              </a:stretch>
                            </p:blipFill>
                            <p:spPr bwMode="auto">
                              <a:xfrm>
                                <a:off x="7824689" y="6582638"/>
                                <a:ext cx="233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7" name="Straight Arrow Connector 76"/>
                  <p:cNvCxnSpPr/>
                  <p:nvPr/>
                </p:nvCxnSpPr>
                <p:spPr>
                  <a:xfrm>
                    <a:off x="6800339" y="3429000"/>
                    <a:ext cx="895861"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7688112" y="3429000"/>
                    <a:ext cx="895861"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6800339" y="3284984"/>
                    <a:ext cx="0" cy="412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8578701" y="3284984"/>
                    <a:ext cx="0" cy="412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6444208" y="3719486"/>
                    <a:ext cx="0" cy="97164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6302578" y="3719487"/>
                    <a:ext cx="49776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6302578" y="4686342"/>
                    <a:ext cx="49776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6444208" y="4697012"/>
                    <a:ext cx="0" cy="146829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6302578" y="6165304"/>
                    <a:ext cx="9456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7469202" y="6441777"/>
                    <a:ext cx="22699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7465160" y="6165304"/>
                    <a:ext cx="0" cy="412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7688112" y="6441777"/>
                    <a:ext cx="22699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7915110" y="6165304"/>
                    <a:ext cx="0" cy="412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a:off x="7071805" y="6441777"/>
                    <a:ext cx="403462" cy="0"/>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7915110" y="6441777"/>
                    <a:ext cx="403462" cy="0"/>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grpSp>
            <p:graphicFrame>
              <p:nvGraphicFramePr>
                <p:cNvPr id="102" name="Object 101"/>
                <p:cNvGraphicFramePr>
                  <a:graphicFrameLocks noChangeAspect="1"/>
                </p:cNvGraphicFramePr>
                <p:nvPr>
                  <p:extLst/>
                </p:nvPr>
              </p:nvGraphicFramePr>
              <p:xfrm>
                <a:off x="7295855" y="3205868"/>
                <a:ext cx="377825" cy="311150"/>
              </p:xfrm>
              <a:graphic>
                <a:graphicData uri="http://schemas.openxmlformats.org/presentationml/2006/ole">
                  <mc:AlternateContent xmlns:mc="http://schemas.openxmlformats.org/markup-compatibility/2006">
                    <mc:Choice xmlns:v="urn:schemas-microsoft-com:vml" Requires="v">
                      <p:oleObj spid="_x0000_s34360" name="Equation" r:id="rId16" imgW="215640" imgH="177480" progId="Equation.DSMT4">
                        <p:embed/>
                      </p:oleObj>
                    </mc:Choice>
                    <mc:Fallback>
                      <p:oleObj name="Equation" r:id="rId16" imgW="215640" imgH="177480" progId="Equation.DSMT4">
                        <p:embed/>
                        <p:pic>
                          <p:nvPicPr>
                            <p:cNvPr id="102" name="Object 101"/>
                            <p:cNvPicPr>
                              <a:picLocks noChangeAspect="1" noChangeArrowheads="1"/>
                            </p:cNvPicPr>
                            <p:nvPr/>
                          </p:nvPicPr>
                          <p:blipFill>
                            <a:blip r:embed="rId17"/>
                            <a:srcRect/>
                            <a:stretch>
                              <a:fillRect/>
                            </a:stretch>
                          </p:blipFill>
                          <p:spPr bwMode="auto">
                            <a:xfrm>
                              <a:off x="7295855" y="3205868"/>
                              <a:ext cx="3778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3" name="Object 102"/>
                <p:cNvGraphicFramePr>
                  <a:graphicFrameLocks noChangeAspect="1"/>
                </p:cNvGraphicFramePr>
                <p:nvPr>
                  <p:extLst/>
                </p:nvPr>
              </p:nvGraphicFramePr>
              <p:xfrm>
                <a:off x="8151610" y="3205868"/>
                <a:ext cx="377825" cy="311150"/>
              </p:xfrm>
              <a:graphic>
                <a:graphicData uri="http://schemas.openxmlformats.org/presentationml/2006/ole">
                  <mc:AlternateContent xmlns:mc="http://schemas.openxmlformats.org/markup-compatibility/2006">
                    <mc:Choice xmlns:v="urn:schemas-microsoft-com:vml" Requires="v">
                      <p:oleObj spid="_x0000_s34361" name="Equation" r:id="rId18" imgW="215640" imgH="177480" progId="Equation.DSMT4">
                        <p:embed/>
                      </p:oleObj>
                    </mc:Choice>
                    <mc:Fallback>
                      <p:oleObj name="Equation" r:id="rId18" imgW="215640" imgH="177480" progId="Equation.DSMT4">
                        <p:embed/>
                        <p:pic>
                          <p:nvPicPr>
                            <p:cNvPr id="103" name="Object 102"/>
                            <p:cNvPicPr>
                              <a:picLocks noChangeAspect="1" noChangeArrowheads="1"/>
                            </p:cNvPicPr>
                            <p:nvPr/>
                          </p:nvPicPr>
                          <p:blipFill>
                            <a:blip r:embed="rId19"/>
                            <a:srcRect/>
                            <a:stretch>
                              <a:fillRect/>
                            </a:stretch>
                          </p:blipFill>
                          <p:spPr bwMode="auto">
                            <a:xfrm>
                              <a:off x="8151610" y="3205868"/>
                              <a:ext cx="3778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5" name="Object 104"/>
                <p:cNvGraphicFramePr>
                  <a:graphicFrameLocks noChangeAspect="1"/>
                </p:cNvGraphicFramePr>
                <p:nvPr>
                  <p:extLst/>
                </p:nvPr>
              </p:nvGraphicFramePr>
              <p:xfrm>
                <a:off x="6290182" y="4149080"/>
                <a:ext cx="377825" cy="311150"/>
              </p:xfrm>
              <a:graphic>
                <a:graphicData uri="http://schemas.openxmlformats.org/presentationml/2006/ole">
                  <mc:AlternateContent xmlns:mc="http://schemas.openxmlformats.org/markup-compatibility/2006">
                    <mc:Choice xmlns:v="urn:schemas-microsoft-com:vml" Requires="v">
                      <p:oleObj spid="_x0000_s34362" name="Equation" r:id="rId20" imgW="215640" imgH="177480" progId="Equation.DSMT4">
                        <p:embed/>
                      </p:oleObj>
                    </mc:Choice>
                    <mc:Fallback>
                      <p:oleObj name="Equation" r:id="rId20" imgW="215640" imgH="177480" progId="Equation.DSMT4">
                        <p:embed/>
                        <p:pic>
                          <p:nvPicPr>
                            <p:cNvPr id="105" name="Object 104"/>
                            <p:cNvPicPr>
                              <a:picLocks noChangeAspect="1" noChangeArrowheads="1"/>
                            </p:cNvPicPr>
                            <p:nvPr/>
                          </p:nvPicPr>
                          <p:blipFill>
                            <a:blip r:embed="rId19"/>
                            <a:srcRect/>
                            <a:stretch>
                              <a:fillRect/>
                            </a:stretch>
                          </p:blipFill>
                          <p:spPr bwMode="auto">
                            <a:xfrm>
                              <a:off x="6290182" y="4149080"/>
                              <a:ext cx="3778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6" name="Object 105"/>
                <p:cNvGraphicFramePr>
                  <a:graphicFrameLocks noChangeAspect="1"/>
                </p:cNvGraphicFramePr>
                <p:nvPr>
                  <p:extLst/>
                </p:nvPr>
              </p:nvGraphicFramePr>
              <p:xfrm>
                <a:off x="6300788" y="5386388"/>
                <a:ext cx="355600" cy="311150"/>
              </p:xfrm>
              <a:graphic>
                <a:graphicData uri="http://schemas.openxmlformats.org/presentationml/2006/ole">
                  <mc:AlternateContent xmlns:mc="http://schemas.openxmlformats.org/markup-compatibility/2006">
                    <mc:Choice xmlns:v="urn:schemas-microsoft-com:vml" Requires="v">
                      <p:oleObj spid="_x0000_s34363" name="Equation" r:id="rId21" imgW="203040" imgH="177480" progId="Equation.DSMT4">
                        <p:embed/>
                      </p:oleObj>
                    </mc:Choice>
                    <mc:Fallback>
                      <p:oleObj name="Equation" r:id="rId21" imgW="203040" imgH="177480" progId="Equation.DSMT4">
                        <p:embed/>
                        <p:pic>
                          <p:nvPicPr>
                            <p:cNvPr id="106" name="Object 105"/>
                            <p:cNvPicPr>
                              <a:picLocks noChangeAspect="1" noChangeArrowheads="1"/>
                            </p:cNvPicPr>
                            <p:nvPr/>
                          </p:nvPicPr>
                          <p:blipFill>
                            <a:blip r:embed="rId22"/>
                            <a:srcRect/>
                            <a:stretch>
                              <a:fillRect/>
                            </a:stretch>
                          </p:blipFill>
                          <p:spPr bwMode="auto">
                            <a:xfrm>
                              <a:off x="6300788" y="5386388"/>
                              <a:ext cx="3556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17" name="Object 116"/>
              <p:cNvGraphicFramePr>
                <a:graphicFrameLocks noChangeAspect="1"/>
              </p:cNvGraphicFramePr>
              <p:nvPr>
                <p:extLst/>
              </p:nvPr>
            </p:nvGraphicFramePr>
            <p:xfrm>
              <a:off x="7046913" y="6083300"/>
              <a:ext cx="600075" cy="355600"/>
            </p:xfrm>
            <a:graphic>
              <a:graphicData uri="http://schemas.openxmlformats.org/presentationml/2006/ole">
                <mc:AlternateContent xmlns:mc="http://schemas.openxmlformats.org/markup-compatibility/2006">
                  <mc:Choice xmlns:v="urn:schemas-microsoft-com:vml" Requires="v">
                    <p:oleObj spid="_x0000_s34364" name="Equation" r:id="rId23" imgW="342720" imgH="203040" progId="Equation.DSMT4">
                      <p:embed/>
                    </p:oleObj>
                  </mc:Choice>
                  <mc:Fallback>
                    <p:oleObj name="Equation" r:id="rId23" imgW="342720" imgH="203040" progId="Equation.DSMT4">
                      <p:embed/>
                      <p:pic>
                        <p:nvPicPr>
                          <p:cNvPr id="117" name="Object 116"/>
                          <p:cNvPicPr>
                            <a:picLocks noChangeAspect="1" noChangeArrowheads="1"/>
                          </p:cNvPicPr>
                          <p:nvPr/>
                        </p:nvPicPr>
                        <p:blipFill>
                          <a:blip r:embed="rId24"/>
                          <a:srcRect/>
                          <a:stretch>
                            <a:fillRect/>
                          </a:stretch>
                        </p:blipFill>
                        <p:spPr bwMode="auto">
                          <a:xfrm>
                            <a:off x="7046913" y="6083300"/>
                            <a:ext cx="6000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8" name="Object 117"/>
              <p:cNvGraphicFramePr>
                <a:graphicFrameLocks noChangeAspect="1"/>
              </p:cNvGraphicFramePr>
              <p:nvPr>
                <p:extLst/>
              </p:nvPr>
            </p:nvGraphicFramePr>
            <p:xfrm>
              <a:off x="8151610" y="6083300"/>
              <a:ext cx="600075" cy="355600"/>
            </p:xfrm>
            <a:graphic>
              <a:graphicData uri="http://schemas.openxmlformats.org/presentationml/2006/ole">
                <mc:AlternateContent xmlns:mc="http://schemas.openxmlformats.org/markup-compatibility/2006">
                  <mc:Choice xmlns:v="urn:schemas-microsoft-com:vml" Requires="v">
                    <p:oleObj spid="_x0000_s34365" name="Equation" r:id="rId25" imgW="342720" imgH="203040" progId="Equation.DSMT4">
                      <p:embed/>
                    </p:oleObj>
                  </mc:Choice>
                  <mc:Fallback>
                    <p:oleObj name="Equation" r:id="rId25" imgW="342720" imgH="203040" progId="Equation.DSMT4">
                      <p:embed/>
                      <p:pic>
                        <p:nvPicPr>
                          <p:cNvPr id="118" name="Object 117"/>
                          <p:cNvPicPr>
                            <a:picLocks noChangeAspect="1" noChangeArrowheads="1"/>
                          </p:cNvPicPr>
                          <p:nvPr/>
                        </p:nvPicPr>
                        <p:blipFill>
                          <a:blip r:embed="rId26"/>
                          <a:srcRect/>
                          <a:stretch>
                            <a:fillRect/>
                          </a:stretch>
                        </p:blipFill>
                        <p:spPr bwMode="auto">
                          <a:xfrm>
                            <a:off x="8151610" y="6083300"/>
                            <a:ext cx="6000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pic>
        <p:nvPicPr>
          <p:cNvPr id="74" name="Picture 73">
            <a:extLst>
              <a:ext uri="{FF2B5EF4-FFF2-40B4-BE49-F238E27FC236}">
                <a16:creationId xmlns:a16="http://schemas.microsoft.com/office/drawing/2014/main" id="{E94B6389-1A4B-4C7B-9CAC-17A72FE445F6}"/>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324010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524000" y="817625"/>
            <a:ext cx="9144000" cy="461665"/>
          </a:xfrm>
          <a:prstGeom prst="rect">
            <a:avLst/>
          </a:prstGeom>
          <a:noFill/>
        </p:spPr>
        <p:txBody>
          <a:bodyPr wrap="square" rtlCol="0">
            <a:spAutoFit/>
          </a:bodyPr>
          <a:lstStyle/>
          <a:p>
            <a:r>
              <a:rPr lang="vi-VN" sz="2400" b="1">
                <a:latin typeface="Times New Roman" pitchFamily="18" charset="0"/>
                <a:cs typeface="Times New Roman" pitchFamily="18" charset="0"/>
              </a:rPr>
              <a:t>B1. Tìm phản lực liên kết, vẽ biểu đồ nội lực:</a:t>
            </a:r>
            <a:endParaRPr lang="en-US" sz="2400" b="1">
              <a:latin typeface="Times New Roman" pitchFamily="18" charset="0"/>
              <a:cs typeface="Times New Roman" pitchFamily="18" charset="0"/>
            </a:endParaRPr>
          </a:p>
        </p:txBody>
      </p:sp>
      <p:graphicFrame>
        <p:nvGraphicFramePr>
          <p:cNvPr id="82" name="Object 81"/>
          <p:cNvGraphicFramePr>
            <a:graphicFrameLocks noChangeAspect="1"/>
          </p:cNvGraphicFramePr>
          <p:nvPr>
            <p:extLst>
              <p:ext uri="{D42A27DB-BD31-4B8C-83A1-F6EECF244321}">
                <p14:modId xmlns:p14="http://schemas.microsoft.com/office/powerpoint/2010/main" val="2655062099"/>
              </p:ext>
            </p:extLst>
          </p:nvPr>
        </p:nvGraphicFramePr>
        <p:xfrm>
          <a:off x="2633489" y="4783659"/>
          <a:ext cx="2349500" cy="431800"/>
        </p:xfrm>
        <a:graphic>
          <a:graphicData uri="http://schemas.openxmlformats.org/presentationml/2006/ole">
            <mc:AlternateContent xmlns:mc="http://schemas.openxmlformats.org/markup-compatibility/2006">
              <mc:Choice xmlns:v="urn:schemas-microsoft-com:vml" Requires="v">
                <p:oleObj spid="_x0000_s35106" name="Equation" r:id="rId3" imgW="2349360" imgH="431640" progId="Equation.DSMT4">
                  <p:embed/>
                </p:oleObj>
              </mc:Choice>
              <mc:Fallback>
                <p:oleObj name="Equation" r:id="rId3" imgW="2349360" imgH="431640" progId="Equation.DSMT4">
                  <p:embed/>
                  <p:pic>
                    <p:nvPicPr>
                      <p:cNvPr id="82" name="Object 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3489" y="4783659"/>
                        <a:ext cx="23495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3" name="Object 82"/>
          <p:cNvGraphicFramePr>
            <a:graphicFrameLocks noChangeAspect="1"/>
          </p:cNvGraphicFramePr>
          <p:nvPr>
            <p:extLst>
              <p:ext uri="{D42A27DB-BD31-4B8C-83A1-F6EECF244321}">
                <p14:modId xmlns:p14="http://schemas.microsoft.com/office/powerpoint/2010/main" val="2210491742"/>
              </p:ext>
            </p:extLst>
          </p:nvPr>
        </p:nvGraphicFramePr>
        <p:xfrm>
          <a:off x="2678113" y="5496100"/>
          <a:ext cx="6896100" cy="457200"/>
        </p:xfrm>
        <a:graphic>
          <a:graphicData uri="http://schemas.openxmlformats.org/presentationml/2006/ole">
            <mc:AlternateContent xmlns:mc="http://schemas.openxmlformats.org/markup-compatibility/2006">
              <mc:Choice xmlns:v="urn:schemas-microsoft-com:vml" Requires="v">
                <p:oleObj spid="_x0000_s35107" name="Equation" r:id="rId5" imgW="6895800" imgH="457200" progId="Equation.DSMT4">
                  <p:embed/>
                </p:oleObj>
              </mc:Choice>
              <mc:Fallback>
                <p:oleObj name="Equation" r:id="rId5" imgW="6895800" imgH="457200" progId="Equation.DSMT4">
                  <p:embed/>
                  <p:pic>
                    <p:nvPicPr>
                      <p:cNvPr id="83" name="Object 82"/>
                      <p:cNvPicPr>
                        <a:picLocks noChangeAspect="1" noChangeArrowheads="1"/>
                      </p:cNvPicPr>
                      <p:nvPr/>
                    </p:nvPicPr>
                    <p:blipFill>
                      <a:blip r:embed="rId6"/>
                      <a:srcRect/>
                      <a:stretch>
                        <a:fillRect/>
                      </a:stretch>
                    </p:blipFill>
                    <p:spPr bwMode="auto">
                      <a:xfrm>
                        <a:off x="2678113" y="5496100"/>
                        <a:ext cx="6896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4" name="Object 83"/>
          <p:cNvGraphicFramePr>
            <a:graphicFrameLocks noChangeAspect="1"/>
          </p:cNvGraphicFramePr>
          <p:nvPr>
            <p:extLst>
              <p:ext uri="{D42A27DB-BD31-4B8C-83A1-F6EECF244321}">
                <p14:modId xmlns:p14="http://schemas.microsoft.com/office/powerpoint/2010/main" val="2164607683"/>
              </p:ext>
            </p:extLst>
          </p:nvPr>
        </p:nvGraphicFramePr>
        <p:xfrm>
          <a:off x="2690440" y="6294612"/>
          <a:ext cx="7366000" cy="431800"/>
        </p:xfrm>
        <a:graphic>
          <a:graphicData uri="http://schemas.openxmlformats.org/presentationml/2006/ole">
            <mc:AlternateContent xmlns:mc="http://schemas.openxmlformats.org/markup-compatibility/2006">
              <mc:Choice xmlns:v="urn:schemas-microsoft-com:vml" Requires="v">
                <p:oleObj spid="_x0000_s35108" name="Equation" r:id="rId7" imgW="7365960" imgH="431640" progId="Equation.DSMT4">
                  <p:embed/>
                </p:oleObj>
              </mc:Choice>
              <mc:Fallback>
                <p:oleObj name="Equation" r:id="rId7" imgW="7365960" imgH="431640" progId="Equation.DSMT4">
                  <p:embed/>
                  <p:pic>
                    <p:nvPicPr>
                      <p:cNvPr id="84" name="Object 83"/>
                      <p:cNvPicPr>
                        <a:picLocks noChangeAspect="1" noChangeArrowheads="1"/>
                      </p:cNvPicPr>
                      <p:nvPr/>
                    </p:nvPicPr>
                    <p:blipFill>
                      <a:blip r:embed="rId8"/>
                      <a:srcRect/>
                      <a:stretch>
                        <a:fillRect/>
                      </a:stretch>
                    </p:blipFill>
                    <p:spPr bwMode="auto">
                      <a:xfrm>
                        <a:off x="2690440" y="6294612"/>
                        <a:ext cx="7366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87" name="Group 86"/>
          <p:cNvGrpSpPr/>
          <p:nvPr/>
        </p:nvGrpSpPr>
        <p:grpSpPr>
          <a:xfrm>
            <a:off x="2279576" y="1975347"/>
            <a:ext cx="7017946" cy="2397334"/>
            <a:chOff x="467544" y="1069628"/>
            <a:chExt cx="7017946" cy="2397334"/>
          </a:xfrm>
        </p:grpSpPr>
        <p:grpSp>
          <p:nvGrpSpPr>
            <p:cNvPr id="10" name="Group 9"/>
            <p:cNvGrpSpPr/>
            <p:nvPr/>
          </p:nvGrpSpPr>
          <p:grpSpPr>
            <a:xfrm>
              <a:off x="467544" y="1069628"/>
              <a:ext cx="7017946" cy="2397334"/>
              <a:chOff x="-324544" y="3719486"/>
              <a:chExt cx="7017946" cy="2397334"/>
            </a:xfrm>
          </p:grpSpPr>
          <p:grpSp>
            <p:nvGrpSpPr>
              <p:cNvPr id="40" name="Group 39"/>
              <p:cNvGrpSpPr/>
              <p:nvPr/>
            </p:nvGrpSpPr>
            <p:grpSpPr>
              <a:xfrm>
                <a:off x="-324544" y="3719486"/>
                <a:ext cx="7017946" cy="2397334"/>
                <a:chOff x="20740" y="1204989"/>
                <a:chExt cx="5768499" cy="2397334"/>
              </a:xfrm>
            </p:grpSpPr>
            <p:sp>
              <p:nvSpPr>
                <p:cNvPr id="52" name="Text Box 66"/>
                <p:cNvSpPr txBox="1">
                  <a:spLocks noChangeArrowheads="1"/>
                </p:cNvSpPr>
                <p:nvPr/>
              </p:nvSpPr>
              <p:spPr bwMode="auto">
                <a:xfrm>
                  <a:off x="2336180" y="1204989"/>
                  <a:ext cx="10149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00B050"/>
                      </a:solidFill>
                      <a:latin typeface="Times New Roman" pitchFamily="18" charset="0"/>
                      <a:sym typeface="Symbol" pitchFamily="18" charset="2"/>
                    </a:rPr>
                    <a:t>P = 2ql</a:t>
                  </a:r>
                  <a:endParaRPr lang="en-US" b="1" i="1">
                    <a:solidFill>
                      <a:srgbClr val="00B050"/>
                    </a:solidFill>
                    <a:latin typeface="Times New Roman" pitchFamily="18" charset="0"/>
                    <a:sym typeface="Symbol" pitchFamily="18" charset="2"/>
                  </a:endParaRPr>
                </a:p>
              </p:txBody>
            </p:sp>
            <p:grpSp>
              <p:nvGrpSpPr>
                <p:cNvPr id="53" name="Group 52"/>
                <p:cNvGrpSpPr/>
                <p:nvPr/>
              </p:nvGrpSpPr>
              <p:grpSpPr>
                <a:xfrm>
                  <a:off x="778281" y="1666654"/>
                  <a:ext cx="4510189" cy="1130945"/>
                  <a:chOff x="1195933" y="1859237"/>
                  <a:chExt cx="4510189" cy="1130945"/>
                </a:xfrm>
              </p:grpSpPr>
              <p:sp>
                <p:nvSpPr>
                  <p:cNvPr id="56" name="Line 39"/>
                  <p:cNvSpPr>
                    <a:spLocks noChangeShapeType="1"/>
                  </p:cNvSpPr>
                  <p:nvPr/>
                </p:nvSpPr>
                <p:spPr bwMode="auto">
                  <a:xfrm>
                    <a:off x="1507119" y="2501231"/>
                    <a:ext cx="419900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7" name="Oval 40"/>
                  <p:cNvSpPr>
                    <a:spLocks noChangeArrowheads="1"/>
                  </p:cNvSpPr>
                  <p:nvPr/>
                </p:nvSpPr>
                <p:spPr bwMode="auto">
                  <a:xfrm>
                    <a:off x="1470571" y="2502819"/>
                    <a:ext cx="90488" cy="90488"/>
                  </a:xfrm>
                  <a:prstGeom prst="ellips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8" name="AutoShape 42"/>
                  <p:cNvSpPr>
                    <a:spLocks noChangeArrowheads="1"/>
                  </p:cNvSpPr>
                  <p:nvPr/>
                </p:nvSpPr>
                <p:spPr bwMode="auto">
                  <a:xfrm>
                    <a:off x="1403896" y="2562449"/>
                    <a:ext cx="223838" cy="182563"/>
                  </a:xfrm>
                  <a:prstGeom prst="triangle">
                    <a:avLst>
                      <a:gd name="adj" fmla="val 50000"/>
                    </a:avLst>
                  </a:prstGeom>
                  <a:no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9" name="Line 47"/>
                  <p:cNvSpPr>
                    <a:spLocks noChangeShapeType="1"/>
                  </p:cNvSpPr>
                  <p:nvPr/>
                </p:nvSpPr>
                <p:spPr bwMode="auto">
                  <a:xfrm>
                    <a:off x="1195933" y="2746383"/>
                    <a:ext cx="6397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0" name="Rectangle 48" descr="Dark downward diagonal"/>
                  <p:cNvSpPr>
                    <a:spLocks noChangeArrowheads="1"/>
                  </p:cNvSpPr>
                  <p:nvPr/>
                </p:nvSpPr>
                <p:spPr bwMode="auto">
                  <a:xfrm>
                    <a:off x="1221333" y="2760887"/>
                    <a:ext cx="593725" cy="138113"/>
                  </a:xfrm>
                  <a:prstGeom prst="rect">
                    <a:avLst/>
                  </a:prstGeom>
                  <a:pattFill prst="dkDnDiag">
                    <a:fgClr>
                      <a:schemeClr val="accent2"/>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61" name="Group 60"/>
                  <p:cNvGrpSpPr/>
                  <p:nvPr/>
                </p:nvGrpSpPr>
                <p:grpSpPr>
                  <a:xfrm>
                    <a:off x="3990484" y="2507581"/>
                    <a:ext cx="639763" cy="482601"/>
                    <a:chOff x="7047631" y="4134023"/>
                    <a:chExt cx="639763" cy="482601"/>
                  </a:xfrm>
                </p:grpSpPr>
                <p:sp>
                  <p:nvSpPr>
                    <p:cNvPr id="70" name="Oval 41"/>
                    <p:cNvSpPr>
                      <a:spLocks noChangeArrowheads="1"/>
                    </p:cNvSpPr>
                    <p:nvPr/>
                  </p:nvSpPr>
                  <p:spPr bwMode="auto">
                    <a:xfrm>
                      <a:off x="7327031" y="4134023"/>
                      <a:ext cx="90488" cy="90488"/>
                    </a:xfrm>
                    <a:prstGeom prst="ellips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1" name="Oval 45"/>
                    <p:cNvSpPr>
                      <a:spLocks noChangeArrowheads="1"/>
                    </p:cNvSpPr>
                    <p:nvPr/>
                  </p:nvSpPr>
                  <p:spPr bwMode="auto">
                    <a:xfrm>
                      <a:off x="7331793" y="4354686"/>
                      <a:ext cx="90488" cy="90488"/>
                    </a:xfrm>
                    <a:prstGeom prst="ellips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2" name="Line 46"/>
                    <p:cNvSpPr>
                      <a:spLocks noChangeShapeType="1"/>
                    </p:cNvSpPr>
                    <p:nvPr/>
                  </p:nvSpPr>
                  <p:spPr bwMode="auto">
                    <a:xfrm>
                      <a:off x="7375608" y="4216573"/>
                      <a:ext cx="0" cy="1365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3" name="Line 49"/>
                    <p:cNvSpPr>
                      <a:spLocks noChangeShapeType="1"/>
                    </p:cNvSpPr>
                    <p:nvPr/>
                  </p:nvSpPr>
                  <p:spPr bwMode="auto">
                    <a:xfrm>
                      <a:off x="7047631" y="4456286"/>
                      <a:ext cx="6397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4" name="Rectangle 50" descr="Dark downward diagonal"/>
                    <p:cNvSpPr>
                      <a:spLocks noChangeArrowheads="1"/>
                    </p:cNvSpPr>
                    <p:nvPr/>
                  </p:nvSpPr>
                  <p:spPr bwMode="auto">
                    <a:xfrm>
                      <a:off x="7073031" y="4478511"/>
                      <a:ext cx="593725" cy="138113"/>
                    </a:xfrm>
                    <a:prstGeom prst="rect">
                      <a:avLst/>
                    </a:prstGeom>
                    <a:pattFill prst="dkDnDiag">
                      <a:fgClr>
                        <a:schemeClr val="accent2"/>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62" name="Line 64"/>
                  <p:cNvSpPr>
                    <a:spLocks noChangeShapeType="1"/>
                  </p:cNvSpPr>
                  <p:nvPr/>
                </p:nvSpPr>
                <p:spPr bwMode="auto">
                  <a:xfrm>
                    <a:off x="5698539" y="2095923"/>
                    <a:ext cx="0" cy="381708"/>
                  </a:xfrm>
                  <a:prstGeom prst="line">
                    <a:avLst/>
                  </a:prstGeom>
                  <a:noFill/>
                  <a:ln w="19050">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3" name="Line 64"/>
                  <p:cNvSpPr>
                    <a:spLocks noChangeShapeType="1"/>
                  </p:cNvSpPr>
                  <p:nvPr/>
                </p:nvSpPr>
                <p:spPr bwMode="auto">
                  <a:xfrm>
                    <a:off x="2915816" y="1859237"/>
                    <a:ext cx="0" cy="654891"/>
                  </a:xfrm>
                  <a:prstGeom prst="line">
                    <a:avLst/>
                  </a:prstGeom>
                  <a:noFill/>
                  <a:ln w="34925">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4" name="Line 64"/>
                  <p:cNvSpPr>
                    <a:spLocks noChangeShapeType="1"/>
                  </p:cNvSpPr>
                  <p:nvPr/>
                </p:nvSpPr>
                <p:spPr bwMode="auto">
                  <a:xfrm>
                    <a:off x="4319890" y="2095923"/>
                    <a:ext cx="0" cy="381708"/>
                  </a:xfrm>
                  <a:prstGeom prst="line">
                    <a:avLst/>
                  </a:prstGeom>
                  <a:noFill/>
                  <a:ln w="19050">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5" name="Line 64"/>
                  <p:cNvSpPr>
                    <a:spLocks noChangeShapeType="1"/>
                  </p:cNvSpPr>
                  <p:nvPr/>
                </p:nvSpPr>
                <p:spPr bwMode="auto">
                  <a:xfrm>
                    <a:off x="5011770" y="2095923"/>
                    <a:ext cx="0" cy="381708"/>
                  </a:xfrm>
                  <a:prstGeom prst="line">
                    <a:avLst/>
                  </a:prstGeom>
                  <a:noFill/>
                  <a:ln w="19050">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6" name="Line 64"/>
                  <p:cNvSpPr>
                    <a:spLocks noChangeShapeType="1"/>
                  </p:cNvSpPr>
                  <p:nvPr/>
                </p:nvSpPr>
                <p:spPr bwMode="auto">
                  <a:xfrm>
                    <a:off x="5366898" y="2095923"/>
                    <a:ext cx="0" cy="381708"/>
                  </a:xfrm>
                  <a:prstGeom prst="line">
                    <a:avLst/>
                  </a:prstGeom>
                  <a:noFill/>
                  <a:ln w="19050">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7" name="Line 64"/>
                  <p:cNvSpPr>
                    <a:spLocks noChangeShapeType="1"/>
                  </p:cNvSpPr>
                  <p:nvPr/>
                </p:nvSpPr>
                <p:spPr bwMode="auto">
                  <a:xfrm>
                    <a:off x="4669396" y="2095923"/>
                    <a:ext cx="0" cy="381708"/>
                  </a:xfrm>
                  <a:prstGeom prst="line">
                    <a:avLst/>
                  </a:prstGeom>
                  <a:noFill/>
                  <a:ln w="19050">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8" name="Line 64"/>
                  <p:cNvSpPr>
                    <a:spLocks noChangeShapeType="1"/>
                  </p:cNvSpPr>
                  <p:nvPr/>
                </p:nvSpPr>
                <p:spPr bwMode="auto">
                  <a:xfrm>
                    <a:off x="4325380" y="2086457"/>
                    <a:ext cx="1376827" cy="0"/>
                  </a:xfrm>
                  <a:prstGeom prst="line">
                    <a:avLst/>
                  </a:prstGeom>
                  <a:noFill/>
                  <a:ln w="19050">
                    <a:solidFill>
                      <a:srgbClr val="00B050"/>
                    </a:solidFill>
                    <a:prstDash val="solid"/>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9" name="Line 64"/>
                  <p:cNvSpPr>
                    <a:spLocks noChangeShapeType="1"/>
                  </p:cNvSpPr>
                  <p:nvPr/>
                </p:nvSpPr>
                <p:spPr bwMode="auto">
                  <a:xfrm flipH="1">
                    <a:off x="1523082" y="2286777"/>
                    <a:ext cx="291976" cy="227351"/>
                  </a:xfrm>
                  <a:prstGeom prst="line">
                    <a:avLst/>
                  </a:prstGeom>
                  <a:noFill/>
                  <a:ln w="34925">
                    <a:solidFill>
                      <a:srgbClr val="00B050"/>
                    </a:solidFill>
                    <a:prstDash val="solid"/>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54" name="Text Box 66"/>
                <p:cNvSpPr txBox="1">
                  <a:spLocks noChangeArrowheads="1"/>
                </p:cNvSpPr>
                <p:nvPr/>
              </p:nvSpPr>
              <p:spPr bwMode="auto">
                <a:xfrm>
                  <a:off x="4534930" y="1363773"/>
                  <a:ext cx="3152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00B050"/>
                      </a:solidFill>
                      <a:latin typeface="Times New Roman" pitchFamily="18" charset="0"/>
                      <a:sym typeface="Symbol" pitchFamily="18" charset="2"/>
                    </a:rPr>
                    <a:t>q</a:t>
                  </a:r>
                  <a:endParaRPr lang="en-US" b="1" i="1">
                    <a:solidFill>
                      <a:srgbClr val="00B050"/>
                    </a:solidFill>
                    <a:latin typeface="Times New Roman" pitchFamily="18" charset="0"/>
                    <a:sym typeface="Symbol" pitchFamily="18" charset="2"/>
                  </a:endParaRPr>
                </a:p>
              </p:txBody>
            </p:sp>
            <p:sp>
              <p:nvSpPr>
                <p:cNvPr id="55" name="Text Box 66"/>
                <p:cNvSpPr txBox="1">
                  <a:spLocks noChangeArrowheads="1"/>
                </p:cNvSpPr>
                <p:nvPr/>
              </p:nvSpPr>
              <p:spPr bwMode="auto">
                <a:xfrm>
                  <a:off x="985798" y="1204989"/>
                  <a:ext cx="12408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00B050"/>
                      </a:solidFill>
                      <a:latin typeface="Times New Roman" pitchFamily="18" charset="0"/>
                      <a:sym typeface="Symbol" pitchFamily="18" charset="2"/>
                    </a:rPr>
                    <a:t>M = ql</a:t>
                  </a:r>
                  <a:r>
                    <a:rPr lang="en-US" sz="2400" b="1" i="1" baseline="30000">
                      <a:solidFill>
                        <a:srgbClr val="00B050"/>
                      </a:solidFill>
                      <a:latin typeface="Times New Roman" pitchFamily="18" charset="0"/>
                      <a:sym typeface="Symbol" pitchFamily="18" charset="2"/>
                    </a:rPr>
                    <a:t>2</a:t>
                  </a:r>
                  <a:r>
                    <a:rPr lang="en-US" sz="2400" b="1" i="1">
                      <a:solidFill>
                        <a:srgbClr val="00B050"/>
                      </a:solidFill>
                      <a:latin typeface="Times New Roman" pitchFamily="18" charset="0"/>
                      <a:sym typeface="Symbol" pitchFamily="18" charset="2"/>
                    </a:rPr>
                    <a:t> </a:t>
                  </a:r>
                  <a:endParaRPr lang="en-US" b="1" i="1">
                    <a:solidFill>
                      <a:srgbClr val="00B050"/>
                    </a:solidFill>
                    <a:latin typeface="Times New Roman" pitchFamily="18" charset="0"/>
                    <a:sym typeface="Symbol" pitchFamily="18" charset="2"/>
                  </a:endParaRPr>
                </a:p>
              </p:txBody>
            </p:sp>
            <p:sp>
              <p:nvSpPr>
                <p:cNvPr id="80" name="Text Box 66"/>
                <p:cNvSpPr txBox="1">
                  <a:spLocks noChangeArrowheads="1"/>
                </p:cNvSpPr>
                <p:nvPr/>
              </p:nvSpPr>
              <p:spPr bwMode="auto">
                <a:xfrm>
                  <a:off x="1105430" y="3140658"/>
                  <a:ext cx="13892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sym typeface="Symbol" pitchFamily="18" charset="2"/>
                    </a:rPr>
                    <a:t>V</a:t>
                  </a:r>
                  <a:r>
                    <a:rPr lang="en-US" sz="2400" b="1" i="1" baseline="-25000">
                      <a:solidFill>
                        <a:srgbClr val="FF0000"/>
                      </a:solidFill>
                      <a:latin typeface="Times New Roman" pitchFamily="18" charset="0"/>
                      <a:sym typeface="Symbol" pitchFamily="18" charset="2"/>
                    </a:rPr>
                    <a:t>A</a:t>
                  </a:r>
                  <a:r>
                    <a:rPr lang="en-US" sz="2400" b="1" i="1">
                      <a:solidFill>
                        <a:srgbClr val="FF0000"/>
                      </a:solidFill>
                      <a:latin typeface="Times New Roman" pitchFamily="18" charset="0"/>
                      <a:sym typeface="Symbol" pitchFamily="18" charset="2"/>
                    </a:rPr>
                    <a:t>=1,25ql</a:t>
                  </a:r>
                  <a:endParaRPr lang="en-US" b="1" i="1">
                    <a:solidFill>
                      <a:srgbClr val="FF0000"/>
                    </a:solidFill>
                    <a:latin typeface="Times New Roman" pitchFamily="18" charset="0"/>
                    <a:sym typeface="Symbol" pitchFamily="18" charset="2"/>
                  </a:endParaRPr>
                </a:p>
              </p:txBody>
            </p:sp>
            <p:sp>
              <p:nvSpPr>
                <p:cNvPr id="81" name="Text Box 66"/>
                <p:cNvSpPr txBox="1">
                  <a:spLocks noChangeArrowheads="1"/>
                </p:cNvSpPr>
                <p:nvPr/>
              </p:nvSpPr>
              <p:spPr bwMode="auto">
                <a:xfrm>
                  <a:off x="3959244" y="3140658"/>
                  <a:ext cx="13292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sym typeface="Symbol" pitchFamily="18" charset="2"/>
                    </a:rPr>
                    <a:t>V</a:t>
                  </a:r>
                  <a:r>
                    <a:rPr lang="en-US" sz="2400" b="1" i="1" baseline="-25000">
                      <a:solidFill>
                        <a:srgbClr val="FF0000"/>
                      </a:solidFill>
                      <a:latin typeface="Times New Roman" pitchFamily="18" charset="0"/>
                      <a:sym typeface="Symbol" pitchFamily="18" charset="2"/>
                    </a:rPr>
                    <a:t>C </a:t>
                  </a:r>
                  <a:r>
                    <a:rPr lang="en-US" sz="2400" b="1" i="1">
                      <a:solidFill>
                        <a:srgbClr val="FF0000"/>
                      </a:solidFill>
                      <a:latin typeface="Times New Roman" pitchFamily="18" charset="0"/>
                      <a:sym typeface="Symbol" pitchFamily="18" charset="2"/>
                    </a:rPr>
                    <a:t>=1,75ql</a:t>
                  </a:r>
                  <a:endParaRPr lang="en-US" b="1" i="1">
                    <a:solidFill>
                      <a:srgbClr val="FF0000"/>
                    </a:solidFill>
                    <a:latin typeface="Times New Roman" pitchFamily="18" charset="0"/>
                    <a:sym typeface="Symbol" pitchFamily="18" charset="2"/>
                  </a:endParaRPr>
                </a:p>
              </p:txBody>
            </p:sp>
            <p:sp>
              <p:nvSpPr>
                <p:cNvPr id="86" name="Text Box 66"/>
                <p:cNvSpPr txBox="1">
                  <a:spLocks noChangeArrowheads="1"/>
                </p:cNvSpPr>
                <p:nvPr/>
              </p:nvSpPr>
              <p:spPr bwMode="auto">
                <a:xfrm>
                  <a:off x="20740" y="1823383"/>
                  <a:ext cx="10687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sym typeface="Symbol" pitchFamily="18" charset="2"/>
                    </a:rPr>
                    <a:t>H</a:t>
                  </a:r>
                  <a:r>
                    <a:rPr lang="en-US" sz="2400" b="1" i="1" baseline="-25000">
                      <a:solidFill>
                        <a:srgbClr val="FF0000"/>
                      </a:solidFill>
                      <a:latin typeface="Times New Roman" pitchFamily="18" charset="0"/>
                      <a:sym typeface="Symbol" pitchFamily="18" charset="2"/>
                    </a:rPr>
                    <a:t>A </a:t>
                  </a:r>
                  <a:r>
                    <a:rPr lang="en-US" sz="2400" b="1" i="1">
                      <a:solidFill>
                        <a:srgbClr val="FF0000"/>
                      </a:solidFill>
                      <a:latin typeface="Times New Roman" pitchFamily="18" charset="0"/>
                      <a:sym typeface="Symbol" pitchFamily="18" charset="2"/>
                    </a:rPr>
                    <a:t>= 0</a:t>
                  </a:r>
                  <a:endParaRPr lang="en-US" b="1" i="1">
                    <a:solidFill>
                      <a:srgbClr val="FF0000"/>
                    </a:solidFill>
                    <a:latin typeface="Times New Roman" pitchFamily="18" charset="0"/>
                    <a:sym typeface="Symbol" pitchFamily="18" charset="2"/>
                  </a:endParaRPr>
                </a:p>
              </p:txBody>
            </p:sp>
            <p:sp>
              <p:nvSpPr>
                <p:cNvPr id="88" name="Text Box 66"/>
                <p:cNvSpPr txBox="1">
                  <a:spLocks noChangeArrowheads="1"/>
                </p:cNvSpPr>
                <p:nvPr/>
              </p:nvSpPr>
              <p:spPr bwMode="auto">
                <a:xfrm>
                  <a:off x="893023" y="1823383"/>
                  <a:ext cx="5007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sym typeface="Symbol" pitchFamily="18" charset="2"/>
                    </a:rPr>
                    <a:t>A</a:t>
                  </a:r>
                  <a:endParaRPr lang="en-US" b="1" i="1" baseline="-25000">
                    <a:solidFill>
                      <a:srgbClr val="FF0000"/>
                    </a:solidFill>
                    <a:latin typeface="Times New Roman" pitchFamily="18" charset="0"/>
                    <a:sym typeface="Symbol" pitchFamily="18" charset="2"/>
                  </a:endParaRPr>
                </a:p>
              </p:txBody>
            </p:sp>
            <p:sp>
              <p:nvSpPr>
                <p:cNvPr id="89" name="Text Box 66"/>
                <p:cNvSpPr txBox="1">
                  <a:spLocks noChangeArrowheads="1"/>
                </p:cNvSpPr>
                <p:nvPr/>
              </p:nvSpPr>
              <p:spPr bwMode="auto">
                <a:xfrm>
                  <a:off x="2530656" y="1823383"/>
                  <a:ext cx="5007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sym typeface="Symbol" pitchFamily="18" charset="2"/>
                    </a:rPr>
                    <a:t>B</a:t>
                  </a:r>
                  <a:endParaRPr lang="en-US" b="1" i="1" baseline="-25000">
                    <a:solidFill>
                      <a:srgbClr val="FF0000"/>
                    </a:solidFill>
                    <a:latin typeface="Times New Roman" pitchFamily="18" charset="0"/>
                    <a:sym typeface="Symbol" pitchFamily="18" charset="2"/>
                  </a:endParaRPr>
                </a:p>
              </p:txBody>
            </p:sp>
            <p:sp>
              <p:nvSpPr>
                <p:cNvPr id="91" name="Text Box 66"/>
                <p:cNvSpPr txBox="1">
                  <a:spLocks noChangeArrowheads="1"/>
                </p:cNvSpPr>
                <p:nvPr/>
              </p:nvSpPr>
              <p:spPr bwMode="auto">
                <a:xfrm>
                  <a:off x="3572832" y="1823383"/>
                  <a:ext cx="5007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sym typeface="Symbol" pitchFamily="18" charset="2"/>
                    </a:rPr>
                    <a:t>C</a:t>
                  </a:r>
                  <a:endParaRPr lang="en-US" b="1" i="1" baseline="-25000">
                    <a:solidFill>
                      <a:srgbClr val="FF0000"/>
                    </a:solidFill>
                    <a:latin typeface="Times New Roman" pitchFamily="18" charset="0"/>
                    <a:sym typeface="Symbol" pitchFamily="18" charset="2"/>
                  </a:endParaRPr>
                </a:p>
              </p:txBody>
            </p:sp>
            <p:sp>
              <p:nvSpPr>
                <p:cNvPr id="92" name="Text Box 66"/>
                <p:cNvSpPr txBox="1">
                  <a:spLocks noChangeArrowheads="1"/>
                </p:cNvSpPr>
                <p:nvPr/>
              </p:nvSpPr>
              <p:spPr bwMode="auto">
                <a:xfrm>
                  <a:off x="5288471" y="1823383"/>
                  <a:ext cx="5007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sym typeface="Symbol" pitchFamily="18" charset="2"/>
                    </a:rPr>
                    <a:t>D</a:t>
                  </a:r>
                  <a:endParaRPr lang="en-US" b="1" i="1" baseline="-25000">
                    <a:solidFill>
                      <a:srgbClr val="FF0000"/>
                    </a:solidFill>
                    <a:latin typeface="Times New Roman" pitchFamily="18" charset="0"/>
                    <a:sym typeface="Symbol" pitchFamily="18" charset="2"/>
                  </a:endParaRPr>
                </a:p>
              </p:txBody>
            </p:sp>
          </p:grpSp>
          <p:graphicFrame>
            <p:nvGraphicFramePr>
              <p:cNvPr id="41" name="Object 40"/>
              <p:cNvGraphicFramePr>
                <a:graphicFrameLocks noChangeAspect="1"/>
              </p:cNvGraphicFramePr>
              <p:nvPr>
                <p:extLst/>
              </p:nvPr>
            </p:nvGraphicFramePr>
            <p:xfrm>
              <a:off x="1777356" y="5259842"/>
              <a:ext cx="141287" cy="304800"/>
            </p:xfrm>
            <a:graphic>
              <a:graphicData uri="http://schemas.openxmlformats.org/presentationml/2006/ole">
                <mc:AlternateContent xmlns:mc="http://schemas.openxmlformats.org/markup-compatibility/2006">
                  <mc:Choice xmlns:v="urn:schemas-microsoft-com:vml" Requires="v">
                    <p:oleObj spid="_x0000_s35109" name="Equation" r:id="rId9" imgW="101520" imgH="190440" progId="Equation.DSMT4">
                      <p:embed/>
                    </p:oleObj>
                  </mc:Choice>
                  <mc:Fallback>
                    <p:oleObj name="Equation" r:id="rId9" imgW="101520" imgH="190440" progId="Equation.DSMT4">
                      <p:embed/>
                      <p:pic>
                        <p:nvPicPr>
                          <p:cNvPr id="41" name="Object 40"/>
                          <p:cNvPicPr>
                            <a:picLocks noChangeAspect="1" noChangeArrowheads="1"/>
                          </p:cNvPicPr>
                          <p:nvPr/>
                        </p:nvPicPr>
                        <p:blipFill>
                          <a:blip r:embed="rId10"/>
                          <a:srcRect/>
                          <a:stretch>
                            <a:fillRect/>
                          </a:stretch>
                        </p:blipFill>
                        <p:spPr bwMode="auto">
                          <a:xfrm>
                            <a:off x="1777356" y="5259842"/>
                            <a:ext cx="141287" cy="304800"/>
                          </a:xfrm>
                          <a:prstGeom prst="rect">
                            <a:avLst/>
                          </a:prstGeom>
                          <a:noFill/>
                          <a:ln>
                            <a:noFill/>
                          </a:ln>
                        </p:spPr>
                      </p:pic>
                    </p:oleObj>
                  </mc:Fallback>
                </mc:AlternateContent>
              </a:graphicData>
            </a:graphic>
          </p:graphicFrame>
          <p:graphicFrame>
            <p:nvGraphicFramePr>
              <p:cNvPr id="42" name="Object 41"/>
              <p:cNvGraphicFramePr>
                <a:graphicFrameLocks noChangeAspect="1"/>
              </p:cNvGraphicFramePr>
              <p:nvPr>
                <p:extLst/>
              </p:nvPr>
            </p:nvGraphicFramePr>
            <p:xfrm>
              <a:off x="3510236" y="5259842"/>
              <a:ext cx="157163" cy="304800"/>
            </p:xfrm>
            <a:graphic>
              <a:graphicData uri="http://schemas.openxmlformats.org/presentationml/2006/ole">
                <mc:AlternateContent xmlns:mc="http://schemas.openxmlformats.org/markup-compatibility/2006">
                  <mc:Choice xmlns:v="urn:schemas-microsoft-com:vml" Requires="v">
                    <p:oleObj spid="_x0000_s35110" name="Equation" r:id="rId11" imgW="101520" imgH="190440" progId="Equation.DSMT4">
                      <p:embed/>
                    </p:oleObj>
                  </mc:Choice>
                  <mc:Fallback>
                    <p:oleObj name="Equation" r:id="rId11" imgW="101520" imgH="190440" progId="Equation.DSMT4">
                      <p:embed/>
                      <p:pic>
                        <p:nvPicPr>
                          <p:cNvPr id="42" name="Object 41"/>
                          <p:cNvPicPr>
                            <a:picLocks noChangeAspect="1" noChangeArrowheads="1"/>
                          </p:cNvPicPr>
                          <p:nvPr/>
                        </p:nvPicPr>
                        <p:blipFill>
                          <a:blip r:embed="rId12"/>
                          <a:srcRect/>
                          <a:stretch>
                            <a:fillRect/>
                          </a:stretch>
                        </p:blipFill>
                        <p:spPr bwMode="auto">
                          <a:xfrm>
                            <a:off x="3510236" y="5259842"/>
                            <a:ext cx="157163" cy="304800"/>
                          </a:xfrm>
                          <a:prstGeom prst="rect">
                            <a:avLst/>
                          </a:prstGeom>
                          <a:noFill/>
                          <a:ln>
                            <a:noFill/>
                          </a:ln>
                        </p:spPr>
                      </p:pic>
                    </p:oleObj>
                  </mc:Fallback>
                </mc:AlternateContent>
              </a:graphicData>
            </a:graphic>
          </p:graphicFrame>
          <p:graphicFrame>
            <p:nvGraphicFramePr>
              <p:cNvPr id="43" name="Object 42"/>
              <p:cNvGraphicFramePr>
                <a:graphicFrameLocks noChangeAspect="1"/>
              </p:cNvGraphicFramePr>
              <p:nvPr>
                <p:extLst/>
              </p:nvPr>
            </p:nvGraphicFramePr>
            <p:xfrm>
              <a:off x="5136957" y="5259842"/>
              <a:ext cx="157163" cy="304800"/>
            </p:xfrm>
            <a:graphic>
              <a:graphicData uri="http://schemas.openxmlformats.org/presentationml/2006/ole">
                <mc:AlternateContent xmlns:mc="http://schemas.openxmlformats.org/markup-compatibility/2006">
                  <mc:Choice xmlns:v="urn:schemas-microsoft-com:vml" Requires="v">
                    <p:oleObj spid="_x0000_s35111" name="Equation" r:id="rId13" imgW="101520" imgH="190440" progId="Equation.DSMT4">
                      <p:embed/>
                    </p:oleObj>
                  </mc:Choice>
                  <mc:Fallback>
                    <p:oleObj name="Equation" r:id="rId13" imgW="101520" imgH="190440" progId="Equation.DSMT4">
                      <p:embed/>
                      <p:pic>
                        <p:nvPicPr>
                          <p:cNvPr id="43" name="Object 42"/>
                          <p:cNvPicPr>
                            <a:picLocks noChangeAspect="1" noChangeArrowheads="1"/>
                          </p:cNvPicPr>
                          <p:nvPr/>
                        </p:nvPicPr>
                        <p:blipFill>
                          <a:blip r:embed="rId12"/>
                          <a:srcRect/>
                          <a:stretch>
                            <a:fillRect/>
                          </a:stretch>
                        </p:blipFill>
                        <p:spPr bwMode="auto">
                          <a:xfrm>
                            <a:off x="5136957" y="5259842"/>
                            <a:ext cx="157163" cy="304800"/>
                          </a:xfrm>
                          <a:prstGeom prst="rect">
                            <a:avLst/>
                          </a:prstGeom>
                          <a:noFill/>
                          <a:ln>
                            <a:noFill/>
                          </a:ln>
                        </p:spPr>
                      </p:pic>
                    </p:oleObj>
                  </mc:Fallback>
                </mc:AlternateContent>
              </a:graphicData>
            </a:graphic>
          </p:graphicFrame>
          <p:cxnSp>
            <p:nvCxnSpPr>
              <p:cNvPr id="44" name="Straight Connector 43"/>
              <p:cNvCxnSpPr>
                <a:stCxn id="58" idx="0"/>
              </p:cNvCxnSpPr>
              <p:nvPr/>
            </p:nvCxnSpPr>
            <p:spPr>
              <a:xfrm flipH="1">
                <a:off x="986246" y="4884363"/>
                <a:ext cx="1" cy="848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4391886" y="4884363"/>
                <a:ext cx="1" cy="848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989142" y="5580856"/>
                <a:ext cx="1696045"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2685187" y="4884363"/>
                <a:ext cx="1" cy="848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2689486" y="5580856"/>
                <a:ext cx="1698075"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4386093" y="5580856"/>
                <a:ext cx="1698075"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6084167" y="4884363"/>
                <a:ext cx="1" cy="848893"/>
              </a:xfrm>
              <a:prstGeom prst="line">
                <a:avLst/>
              </a:prstGeom>
            </p:spPr>
            <p:style>
              <a:lnRef idx="1">
                <a:schemeClr val="accent1"/>
              </a:lnRef>
              <a:fillRef idx="0">
                <a:schemeClr val="accent1"/>
              </a:fillRef>
              <a:effectRef idx="0">
                <a:schemeClr val="accent1"/>
              </a:effectRef>
              <a:fontRef idx="minor">
                <a:schemeClr val="tx1"/>
              </a:fontRef>
            </p:style>
          </p:cxnSp>
          <p:sp>
            <p:nvSpPr>
              <p:cNvPr id="51" name="Arc 50"/>
              <p:cNvSpPr/>
              <p:nvPr/>
            </p:nvSpPr>
            <p:spPr>
              <a:xfrm rot="1518438">
                <a:off x="769168" y="4191258"/>
                <a:ext cx="591345" cy="613264"/>
              </a:xfrm>
              <a:prstGeom prst="arc">
                <a:avLst>
                  <a:gd name="adj1" fmla="val 10936560"/>
                  <a:gd name="adj2" fmla="val 0"/>
                </a:avLst>
              </a:prstGeom>
              <a:ln w="38100">
                <a:solidFill>
                  <a:srgbClr val="00B050"/>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8" name="Line 64"/>
            <p:cNvSpPr>
              <a:spLocks noChangeShapeType="1"/>
            </p:cNvSpPr>
            <p:nvPr/>
          </p:nvSpPr>
          <p:spPr bwMode="auto">
            <a:xfrm flipV="1">
              <a:off x="1778335" y="2571056"/>
              <a:ext cx="0" cy="803096"/>
            </a:xfrm>
            <a:prstGeom prst="line">
              <a:avLst/>
            </a:prstGeom>
            <a:noFill/>
            <a:ln w="34925">
              <a:solidFill>
                <a:srgbClr val="FF000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9" name="Line 64"/>
            <p:cNvSpPr>
              <a:spLocks noChangeShapeType="1"/>
            </p:cNvSpPr>
            <p:nvPr/>
          </p:nvSpPr>
          <p:spPr bwMode="auto">
            <a:xfrm flipV="1">
              <a:off x="5196447" y="2571056"/>
              <a:ext cx="0" cy="803096"/>
            </a:xfrm>
            <a:prstGeom prst="line">
              <a:avLst/>
            </a:prstGeom>
            <a:noFill/>
            <a:ln w="34925">
              <a:solidFill>
                <a:srgbClr val="FF000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5" name="Line 64"/>
            <p:cNvSpPr>
              <a:spLocks noChangeShapeType="1"/>
            </p:cNvSpPr>
            <p:nvPr/>
          </p:nvSpPr>
          <p:spPr bwMode="auto">
            <a:xfrm flipV="1">
              <a:off x="730928" y="2191643"/>
              <a:ext cx="936104" cy="0"/>
            </a:xfrm>
            <a:prstGeom prst="line">
              <a:avLst/>
            </a:prstGeom>
            <a:noFill/>
            <a:ln w="34925">
              <a:solidFill>
                <a:srgbClr val="FF000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93" name="TextBox 92"/>
          <p:cNvSpPr txBox="1"/>
          <p:nvPr/>
        </p:nvSpPr>
        <p:spPr>
          <a:xfrm>
            <a:off x="1524000" y="1285144"/>
            <a:ext cx="9144000" cy="461665"/>
          </a:xfrm>
          <a:prstGeom prst="rect">
            <a:avLst/>
          </a:prstGeom>
          <a:noFill/>
        </p:spPr>
        <p:txBody>
          <a:bodyPr wrap="square" rtlCol="0">
            <a:spAutoFit/>
          </a:bodyPr>
          <a:lstStyle/>
          <a:p>
            <a:r>
              <a:rPr lang="vi-VN" sz="2400" i="1">
                <a:latin typeface="Times New Roman" pitchFamily="18" charset="0"/>
                <a:cs typeface="Times New Roman" pitchFamily="18" charset="0"/>
              </a:rPr>
              <a:t>+ Các phản lực liên kết</a:t>
            </a:r>
            <a:endParaRPr lang="en-US" sz="2400" i="1">
              <a:latin typeface="Times New Roman" pitchFamily="18" charset="0"/>
              <a:cs typeface="Times New Roman" pitchFamily="18" charset="0"/>
            </a:endParaRPr>
          </a:p>
        </p:txBody>
      </p:sp>
      <p:pic>
        <p:nvPicPr>
          <p:cNvPr id="75" name="Picture 74">
            <a:extLst>
              <a:ext uri="{FF2B5EF4-FFF2-40B4-BE49-F238E27FC236}">
                <a16:creationId xmlns:a16="http://schemas.microsoft.com/office/drawing/2014/main" id="{44ADD8B1-2BC5-4221-AD83-3899283815D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17392325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524000" y="788145"/>
            <a:ext cx="9144000" cy="461665"/>
          </a:xfrm>
          <a:prstGeom prst="rect">
            <a:avLst/>
          </a:prstGeom>
          <a:noFill/>
        </p:spPr>
        <p:txBody>
          <a:bodyPr wrap="square" rtlCol="0">
            <a:spAutoFit/>
          </a:bodyPr>
          <a:lstStyle/>
          <a:p>
            <a:r>
              <a:rPr lang="vi-VN" sz="2400" i="1">
                <a:latin typeface="Times New Roman" pitchFamily="18" charset="0"/>
                <a:cs typeface="Times New Roman" pitchFamily="18" charset="0"/>
              </a:rPr>
              <a:t>+ Các biểu đồ nội lực</a:t>
            </a:r>
            <a:endParaRPr lang="en-US" sz="2400" i="1">
              <a:latin typeface="Times New Roman" pitchFamily="18" charset="0"/>
              <a:cs typeface="Times New Roman" pitchFamily="18" charset="0"/>
            </a:endParaRPr>
          </a:p>
        </p:txBody>
      </p:sp>
      <p:grpSp>
        <p:nvGrpSpPr>
          <p:cNvPr id="125" name="Group 124"/>
          <p:cNvGrpSpPr/>
          <p:nvPr/>
        </p:nvGrpSpPr>
        <p:grpSpPr>
          <a:xfrm>
            <a:off x="2279576" y="1176061"/>
            <a:ext cx="7017946" cy="2189857"/>
            <a:chOff x="467544" y="1069628"/>
            <a:chExt cx="7017946" cy="2189857"/>
          </a:xfrm>
        </p:grpSpPr>
        <p:grpSp>
          <p:nvGrpSpPr>
            <p:cNvPr id="126" name="Group 125"/>
            <p:cNvGrpSpPr/>
            <p:nvPr/>
          </p:nvGrpSpPr>
          <p:grpSpPr>
            <a:xfrm>
              <a:off x="467544" y="1069628"/>
              <a:ext cx="7017946" cy="2189857"/>
              <a:chOff x="-324544" y="3719486"/>
              <a:chExt cx="7017946" cy="2189857"/>
            </a:xfrm>
          </p:grpSpPr>
          <p:grpSp>
            <p:nvGrpSpPr>
              <p:cNvPr id="130" name="Group 129"/>
              <p:cNvGrpSpPr/>
              <p:nvPr/>
            </p:nvGrpSpPr>
            <p:grpSpPr>
              <a:xfrm>
                <a:off x="-324544" y="3719486"/>
                <a:ext cx="7017946" cy="2189857"/>
                <a:chOff x="20740" y="1204989"/>
                <a:chExt cx="5768499" cy="2189857"/>
              </a:xfrm>
            </p:grpSpPr>
            <p:sp>
              <p:nvSpPr>
                <p:cNvPr id="142" name="Text Box 66"/>
                <p:cNvSpPr txBox="1">
                  <a:spLocks noChangeArrowheads="1"/>
                </p:cNvSpPr>
                <p:nvPr/>
              </p:nvSpPr>
              <p:spPr bwMode="auto">
                <a:xfrm>
                  <a:off x="2336180" y="1204989"/>
                  <a:ext cx="10149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00B050"/>
                      </a:solidFill>
                      <a:latin typeface="Times New Roman" pitchFamily="18" charset="0"/>
                      <a:sym typeface="Symbol" pitchFamily="18" charset="2"/>
                    </a:rPr>
                    <a:t>P = 2ql</a:t>
                  </a:r>
                  <a:endParaRPr lang="en-US" b="1" i="1">
                    <a:solidFill>
                      <a:srgbClr val="00B050"/>
                    </a:solidFill>
                    <a:latin typeface="Times New Roman" pitchFamily="18" charset="0"/>
                    <a:sym typeface="Symbol" pitchFamily="18" charset="2"/>
                  </a:endParaRPr>
                </a:p>
              </p:txBody>
            </p:sp>
            <p:grpSp>
              <p:nvGrpSpPr>
                <p:cNvPr id="143" name="Group 142"/>
                <p:cNvGrpSpPr/>
                <p:nvPr/>
              </p:nvGrpSpPr>
              <p:grpSpPr>
                <a:xfrm>
                  <a:off x="778281" y="1666654"/>
                  <a:ext cx="4510189" cy="1130945"/>
                  <a:chOff x="1195933" y="1859237"/>
                  <a:chExt cx="4510189" cy="1130945"/>
                </a:xfrm>
              </p:grpSpPr>
              <p:sp>
                <p:nvSpPr>
                  <p:cNvPr id="153" name="Line 39"/>
                  <p:cNvSpPr>
                    <a:spLocks noChangeShapeType="1"/>
                  </p:cNvSpPr>
                  <p:nvPr/>
                </p:nvSpPr>
                <p:spPr bwMode="auto">
                  <a:xfrm>
                    <a:off x="1507119" y="2501231"/>
                    <a:ext cx="419900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4" name="Oval 40"/>
                  <p:cNvSpPr>
                    <a:spLocks noChangeArrowheads="1"/>
                  </p:cNvSpPr>
                  <p:nvPr/>
                </p:nvSpPr>
                <p:spPr bwMode="auto">
                  <a:xfrm>
                    <a:off x="1470571" y="2502819"/>
                    <a:ext cx="90488" cy="90488"/>
                  </a:xfrm>
                  <a:prstGeom prst="ellips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55" name="AutoShape 42"/>
                  <p:cNvSpPr>
                    <a:spLocks noChangeArrowheads="1"/>
                  </p:cNvSpPr>
                  <p:nvPr/>
                </p:nvSpPr>
                <p:spPr bwMode="auto">
                  <a:xfrm>
                    <a:off x="1403896" y="2562449"/>
                    <a:ext cx="223838" cy="182563"/>
                  </a:xfrm>
                  <a:prstGeom prst="triangle">
                    <a:avLst>
                      <a:gd name="adj" fmla="val 50000"/>
                    </a:avLst>
                  </a:prstGeom>
                  <a:no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56" name="Line 47"/>
                  <p:cNvSpPr>
                    <a:spLocks noChangeShapeType="1"/>
                  </p:cNvSpPr>
                  <p:nvPr/>
                </p:nvSpPr>
                <p:spPr bwMode="auto">
                  <a:xfrm>
                    <a:off x="1195933" y="2746383"/>
                    <a:ext cx="6397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7" name="Rectangle 48" descr="Dark downward diagonal"/>
                  <p:cNvSpPr>
                    <a:spLocks noChangeArrowheads="1"/>
                  </p:cNvSpPr>
                  <p:nvPr/>
                </p:nvSpPr>
                <p:spPr bwMode="auto">
                  <a:xfrm>
                    <a:off x="1221333" y="2760887"/>
                    <a:ext cx="593725" cy="138113"/>
                  </a:xfrm>
                  <a:prstGeom prst="rect">
                    <a:avLst/>
                  </a:prstGeom>
                  <a:pattFill prst="dkDnDiag">
                    <a:fgClr>
                      <a:schemeClr val="accent2"/>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158" name="Group 157"/>
                  <p:cNvGrpSpPr/>
                  <p:nvPr/>
                </p:nvGrpSpPr>
                <p:grpSpPr>
                  <a:xfrm>
                    <a:off x="3990484" y="2507581"/>
                    <a:ext cx="639763" cy="482601"/>
                    <a:chOff x="7047631" y="4134023"/>
                    <a:chExt cx="639763" cy="482601"/>
                  </a:xfrm>
                </p:grpSpPr>
                <p:sp>
                  <p:nvSpPr>
                    <p:cNvPr id="167" name="Oval 41"/>
                    <p:cNvSpPr>
                      <a:spLocks noChangeArrowheads="1"/>
                    </p:cNvSpPr>
                    <p:nvPr/>
                  </p:nvSpPr>
                  <p:spPr bwMode="auto">
                    <a:xfrm>
                      <a:off x="7327031" y="4134023"/>
                      <a:ext cx="90488" cy="90488"/>
                    </a:xfrm>
                    <a:prstGeom prst="ellips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68" name="Oval 45"/>
                    <p:cNvSpPr>
                      <a:spLocks noChangeArrowheads="1"/>
                    </p:cNvSpPr>
                    <p:nvPr/>
                  </p:nvSpPr>
                  <p:spPr bwMode="auto">
                    <a:xfrm>
                      <a:off x="7331793" y="4354686"/>
                      <a:ext cx="90488" cy="90488"/>
                    </a:xfrm>
                    <a:prstGeom prst="ellips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69" name="Line 46"/>
                    <p:cNvSpPr>
                      <a:spLocks noChangeShapeType="1"/>
                    </p:cNvSpPr>
                    <p:nvPr/>
                  </p:nvSpPr>
                  <p:spPr bwMode="auto">
                    <a:xfrm>
                      <a:off x="7375608" y="4216573"/>
                      <a:ext cx="0" cy="1365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0" name="Line 49"/>
                    <p:cNvSpPr>
                      <a:spLocks noChangeShapeType="1"/>
                    </p:cNvSpPr>
                    <p:nvPr/>
                  </p:nvSpPr>
                  <p:spPr bwMode="auto">
                    <a:xfrm>
                      <a:off x="7047631" y="4456286"/>
                      <a:ext cx="6397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1" name="Rectangle 50" descr="Dark downward diagonal"/>
                    <p:cNvSpPr>
                      <a:spLocks noChangeArrowheads="1"/>
                    </p:cNvSpPr>
                    <p:nvPr/>
                  </p:nvSpPr>
                  <p:spPr bwMode="auto">
                    <a:xfrm>
                      <a:off x="7073031" y="4478511"/>
                      <a:ext cx="593725" cy="138113"/>
                    </a:xfrm>
                    <a:prstGeom prst="rect">
                      <a:avLst/>
                    </a:prstGeom>
                    <a:pattFill prst="dkDnDiag">
                      <a:fgClr>
                        <a:schemeClr val="accent2"/>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159" name="Line 64"/>
                  <p:cNvSpPr>
                    <a:spLocks noChangeShapeType="1"/>
                  </p:cNvSpPr>
                  <p:nvPr/>
                </p:nvSpPr>
                <p:spPr bwMode="auto">
                  <a:xfrm>
                    <a:off x="5698539" y="2095923"/>
                    <a:ext cx="0" cy="381708"/>
                  </a:xfrm>
                  <a:prstGeom prst="line">
                    <a:avLst/>
                  </a:prstGeom>
                  <a:noFill/>
                  <a:ln w="19050">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0" name="Line 64"/>
                  <p:cNvSpPr>
                    <a:spLocks noChangeShapeType="1"/>
                  </p:cNvSpPr>
                  <p:nvPr/>
                </p:nvSpPr>
                <p:spPr bwMode="auto">
                  <a:xfrm>
                    <a:off x="2915816" y="1859237"/>
                    <a:ext cx="0" cy="654891"/>
                  </a:xfrm>
                  <a:prstGeom prst="line">
                    <a:avLst/>
                  </a:prstGeom>
                  <a:noFill/>
                  <a:ln w="34925">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1" name="Line 64"/>
                  <p:cNvSpPr>
                    <a:spLocks noChangeShapeType="1"/>
                  </p:cNvSpPr>
                  <p:nvPr/>
                </p:nvSpPr>
                <p:spPr bwMode="auto">
                  <a:xfrm>
                    <a:off x="4319890" y="2095923"/>
                    <a:ext cx="0" cy="381708"/>
                  </a:xfrm>
                  <a:prstGeom prst="line">
                    <a:avLst/>
                  </a:prstGeom>
                  <a:noFill/>
                  <a:ln w="19050">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2" name="Line 64"/>
                  <p:cNvSpPr>
                    <a:spLocks noChangeShapeType="1"/>
                  </p:cNvSpPr>
                  <p:nvPr/>
                </p:nvSpPr>
                <p:spPr bwMode="auto">
                  <a:xfrm>
                    <a:off x="5011770" y="2095923"/>
                    <a:ext cx="0" cy="381708"/>
                  </a:xfrm>
                  <a:prstGeom prst="line">
                    <a:avLst/>
                  </a:prstGeom>
                  <a:noFill/>
                  <a:ln w="19050">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3" name="Line 64"/>
                  <p:cNvSpPr>
                    <a:spLocks noChangeShapeType="1"/>
                  </p:cNvSpPr>
                  <p:nvPr/>
                </p:nvSpPr>
                <p:spPr bwMode="auto">
                  <a:xfrm>
                    <a:off x="5366898" y="2095923"/>
                    <a:ext cx="0" cy="381708"/>
                  </a:xfrm>
                  <a:prstGeom prst="line">
                    <a:avLst/>
                  </a:prstGeom>
                  <a:noFill/>
                  <a:ln w="19050">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 name="Line 64"/>
                  <p:cNvSpPr>
                    <a:spLocks noChangeShapeType="1"/>
                  </p:cNvSpPr>
                  <p:nvPr/>
                </p:nvSpPr>
                <p:spPr bwMode="auto">
                  <a:xfrm>
                    <a:off x="4669396" y="2095923"/>
                    <a:ext cx="0" cy="381708"/>
                  </a:xfrm>
                  <a:prstGeom prst="line">
                    <a:avLst/>
                  </a:prstGeom>
                  <a:noFill/>
                  <a:ln w="19050">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5" name="Line 64"/>
                  <p:cNvSpPr>
                    <a:spLocks noChangeShapeType="1"/>
                  </p:cNvSpPr>
                  <p:nvPr/>
                </p:nvSpPr>
                <p:spPr bwMode="auto">
                  <a:xfrm>
                    <a:off x="4325380" y="2086457"/>
                    <a:ext cx="1376827" cy="0"/>
                  </a:xfrm>
                  <a:prstGeom prst="line">
                    <a:avLst/>
                  </a:prstGeom>
                  <a:noFill/>
                  <a:ln w="19050">
                    <a:solidFill>
                      <a:srgbClr val="00B050"/>
                    </a:solidFill>
                    <a:prstDash val="solid"/>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6" name="Line 64"/>
                  <p:cNvSpPr>
                    <a:spLocks noChangeShapeType="1"/>
                  </p:cNvSpPr>
                  <p:nvPr/>
                </p:nvSpPr>
                <p:spPr bwMode="auto">
                  <a:xfrm flipH="1">
                    <a:off x="1523082" y="2286777"/>
                    <a:ext cx="291976" cy="227351"/>
                  </a:xfrm>
                  <a:prstGeom prst="line">
                    <a:avLst/>
                  </a:prstGeom>
                  <a:noFill/>
                  <a:ln w="34925">
                    <a:solidFill>
                      <a:srgbClr val="00B050"/>
                    </a:solidFill>
                    <a:prstDash val="solid"/>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144" name="Text Box 66"/>
                <p:cNvSpPr txBox="1">
                  <a:spLocks noChangeArrowheads="1"/>
                </p:cNvSpPr>
                <p:nvPr/>
              </p:nvSpPr>
              <p:spPr bwMode="auto">
                <a:xfrm>
                  <a:off x="4534930" y="1363773"/>
                  <a:ext cx="3152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00B050"/>
                      </a:solidFill>
                      <a:latin typeface="Times New Roman" pitchFamily="18" charset="0"/>
                      <a:sym typeface="Symbol" pitchFamily="18" charset="2"/>
                    </a:rPr>
                    <a:t>q</a:t>
                  </a:r>
                  <a:endParaRPr lang="en-US" b="1" i="1">
                    <a:solidFill>
                      <a:srgbClr val="00B050"/>
                    </a:solidFill>
                    <a:latin typeface="Times New Roman" pitchFamily="18" charset="0"/>
                    <a:sym typeface="Symbol" pitchFamily="18" charset="2"/>
                  </a:endParaRPr>
                </a:p>
              </p:txBody>
            </p:sp>
            <p:sp>
              <p:nvSpPr>
                <p:cNvPr id="145" name="Text Box 66"/>
                <p:cNvSpPr txBox="1">
                  <a:spLocks noChangeArrowheads="1"/>
                </p:cNvSpPr>
                <p:nvPr/>
              </p:nvSpPr>
              <p:spPr bwMode="auto">
                <a:xfrm>
                  <a:off x="985798" y="1204989"/>
                  <a:ext cx="12408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00B050"/>
                      </a:solidFill>
                      <a:latin typeface="Times New Roman" pitchFamily="18" charset="0"/>
                      <a:sym typeface="Symbol" pitchFamily="18" charset="2"/>
                    </a:rPr>
                    <a:t>M = ql</a:t>
                  </a:r>
                  <a:r>
                    <a:rPr lang="en-US" sz="2400" b="1" i="1" baseline="30000">
                      <a:solidFill>
                        <a:srgbClr val="00B050"/>
                      </a:solidFill>
                      <a:latin typeface="Times New Roman" pitchFamily="18" charset="0"/>
                      <a:sym typeface="Symbol" pitchFamily="18" charset="2"/>
                    </a:rPr>
                    <a:t>2</a:t>
                  </a:r>
                  <a:r>
                    <a:rPr lang="en-US" sz="2400" b="1" i="1">
                      <a:solidFill>
                        <a:srgbClr val="00B050"/>
                      </a:solidFill>
                      <a:latin typeface="Times New Roman" pitchFamily="18" charset="0"/>
                      <a:sym typeface="Symbol" pitchFamily="18" charset="2"/>
                    </a:rPr>
                    <a:t> </a:t>
                  </a:r>
                  <a:endParaRPr lang="en-US" b="1" i="1">
                    <a:solidFill>
                      <a:srgbClr val="00B050"/>
                    </a:solidFill>
                    <a:latin typeface="Times New Roman" pitchFamily="18" charset="0"/>
                    <a:sym typeface="Symbol" pitchFamily="18" charset="2"/>
                  </a:endParaRPr>
                </a:p>
              </p:txBody>
            </p:sp>
            <p:sp>
              <p:nvSpPr>
                <p:cNvPr id="146" name="Text Box 66"/>
                <p:cNvSpPr txBox="1">
                  <a:spLocks noChangeArrowheads="1"/>
                </p:cNvSpPr>
                <p:nvPr/>
              </p:nvSpPr>
              <p:spPr bwMode="auto">
                <a:xfrm>
                  <a:off x="1105430" y="2933181"/>
                  <a:ext cx="13892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sym typeface="Symbol" pitchFamily="18" charset="2"/>
                    </a:rPr>
                    <a:t>V</a:t>
                  </a:r>
                  <a:r>
                    <a:rPr lang="en-US" sz="2400" b="1" i="1" baseline="-25000">
                      <a:solidFill>
                        <a:srgbClr val="FF0000"/>
                      </a:solidFill>
                      <a:latin typeface="Times New Roman" pitchFamily="18" charset="0"/>
                      <a:sym typeface="Symbol" pitchFamily="18" charset="2"/>
                    </a:rPr>
                    <a:t>A</a:t>
                  </a:r>
                  <a:r>
                    <a:rPr lang="en-US" sz="2400" b="1" i="1">
                      <a:solidFill>
                        <a:srgbClr val="FF0000"/>
                      </a:solidFill>
                      <a:latin typeface="Times New Roman" pitchFamily="18" charset="0"/>
                      <a:sym typeface="Symbol" pitchFamily="18" charset="2"/>
                    </a:rPr>
                    <a:t>=1,25ql</a:t>
                  </a:r>
                  <a:endParaRPr lang="en-US" b="1" i="1">
                    <a:solidFill>
                      <a:srgbClr val="FF0000"/>
                    </a:solidFill>
                    <a:latin typeface="Times New Roman" pitchFamily="18" charset="0"/>
                    <a:sym typeface="Symbol" pitchFamily="18" charset="2"/>
                  </a:endParaRPr>
                </a:p>
              </p:txBody>
            </p:sp>
            <p:sp>
              <p:nvSpPr>
                <p:cNvPr id="147" name="Text Box 66"/>
                <p:cNvSpPr txBox="1">
                  <a:spLocks noChangeArrowheads="1"/>
                </p:cNvSpPr>
                <p:nvPr/>
              </p:nvSpPr>
              <p:spPr bwMode="auto">
                <a:xfrm>
                  <a:off x="3959244" y="2933181"/>
                  <a:ext cx="13292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sym typeface="Symbol" pitchFamily="18" charset="2"/>
                    </a:rPr>
                    <a:t>V</a:t>
                  </a:r>
                  <a:r>
                    <a:rPr lang="en-US" sz="2400" b="1" i="1" baseline="-25000">
                      <a:solidFill>
                        <a:srgbClr val="FF0000"/>
                      </a:solidFill>
                      <a:latin typeface="Times New Roman" pitchFamily="18" charset="0"/>
                      <a:sym typeface="Symbol" pitchFamily="18" charset="2"/>
                    </a:rPr>
                    <a:t>C </a:t>
                  </a:r>
                  <a:r>
                    <a:rPr lang="en-US" sz="2400" b="1" i="1">
                      <a:solidFill>
                        <a:srgbClr val="FF0000"/>
                      </a:solidFill>
                      <a:latin typeface="Times New Roman" pitchFamily="18" charset="0"/>
                      <a:sym typeface="Symbol" pitchFamily="18" charset="2"/>
                    </a:rPr>
                    <a:t>=1,75ql</a:t>
                  </a:r>
                  <a:endParaRPr lang="en-US" b="1" i="1">
                    <a:solidFill>
                      <a:srgbClr val="FF0000"/>
                    </a:solidFill>
                    <a:latin typeface="Times New Roman" pitchFamily="18" charset="0"/>
                    <a:sym typeface="Symbol" pitchFamily="18" charset="2"/>
                  </a:endParaRPr>
                </a:p>
              </p:txBody>
            </p:sp>
            <p:sp>
              <p:nvSpPr>
                <p:cNvPr id="148" name="Text Box 66"/>
                <p:cNvSpPr txBox="1">
                  <a:spLocks noChangeArrowheads="1"/>
                </p:cNvSpPr>
                <p:nvPr/>
              </p:nvSpPr>
              <p:spPr bwMode="auto">
                <a:xfrm>
                  <a:off x="20740" y="1823383"/>
                  <a:ext cx="10687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sym typeface="Symbol" pitchFamily="18" charset="2"/>
                    </a:rPr>
                    <a:t>H</a:t>
                  </a:r>
                  <a:r>
                    <a:rPr lang="en-US" sz="2400" b="1" i="1" baseline="-25000">
                      <a:solidFill>
                        <a:srgbClr val="FF0000"/>
                      </a:solidFill>
                      <a:latin typeface="Times New Roman" pitchFamily="18" charset="0"/>
                      <a:sym typeface="Symbol" pitchFamily="18" charset="2"/>
                    </a:rPr>
                    <a:t>A </a:t>
                  </a:r>
                  <a:r>
                    <a:rPr lang="en-US" sz="2400" b="1" i="1">
                      <a:solidFill>
                        <a:srgbClr val="FF0000"/>
                      </a:solidFill>
                      <a:latin typeface="Times New Roman" pitchFamily="18" charset="0"/>
                      <a:sym typeface="Symbol" pitchFamily="18" charset="2"/>
                    </a:rPr>
                    <a:t>= 0</a:t>
                  </a:r>
                  <a:endParaRPr lang="en-US" b="1" i="1">
                    <a:solidFill>
                      <a:srgbClr val="FF0000"/>
                    </a:solidFill>
                    <a:latin typeface="Times New Roman" pitchFamily="18" charset="0"/>
                    <a:sym typeface="Symbol" pitchFamily="18" charset="2"/>
                  </a:endParaRPr>
                </a:p>
              </p:txBody>
            </p:sp>
            <p:sp>
              <p:nvSpPr>
                <p:cNvPr id="149" name="Text Box 66"/>
                <p:cNvSpPr txBox="1">
                  <a:spLocks noChangeArrowheads="1"/>
                </p:cNvSpPr>
                <p:nvPr/>
              </p:nvSpPr>
              <p:spPr bwMode="auto">
                <a:xfrm>
                  <a:off x="893023" y="1823383"/>
                  <a:ext cx="5007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sym typeface="Symbol" pitchFamily="18" charset="2"/>
                    </a:rPr>
                    <a:t>A</a:t>
                  </a:r>
                  <a:endParaRPr lang="en-US" b="1" i="1" baseline="-25000">
                    <a:solidFill>
                      <a:srgbClr val="FF0000"/>
                    </a:solidFill>
                    <a:latin typeface="Times New Roman" pitchFamily="18" charset="0"/>
                    <a:sym typeface="Symbol" pitchFamily="18" charset="2"/>
                  </a:endParaRPr>
                </a:p>
              </p:txBody>
            </p:sp>
            <p:sp>
              <p:nvSpPr>
                <p:cNvPr id="150" name="Text Box 66"/>
                <p:cNvSpPr txBox="1">
                  <a:spLocks noChangeArrowheads="1"/>
                </p:cNvSpPr>
                <p:nvPr/>
              </p:nvSpPr>
              <p:spPr bwMode="auto">
                <a:xfrm>
                  <a:off x="2530656" y="1823383"/>
                  <a:ext cx="5007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sym typeface="Symbol" pitchFamily="18" charset="2"/>
                    </a:rPr>
                    <a:t>B</a:t>
                  </a:r>
                  <a:endParaRPr lang="en-US" b="1" i="1" baseline="-25000">
                    <a:solidFill>
                      <a:srgbClr val="FF0000"/>
                    </a:solidFill>
                    <a:latin typeface="Times New Roman" pitchFamily="18" charset="0"/>
                    <a:sym typeface="Symbol" pitchFamily="18" charset="2"/>
                  </a:endParaRPr>
                </a:p>
              </p:txBody>
            </p:sp>
            <p:sp>
              <p:nvSpPr>
                <p:cNvPr id="151" name="Text Box 66"/>
                <p:cNvSpPr txBox="1">
                  <a:spLocks noChangeArrowheads="1"/>
                </p:cNvSpPr>
                <p:nvPr/>
              </p:nvSpPr>
              <p:spPr bwMode="auto">
                <a:xfrm>
                  <a:off x="3572832" y="1823383"/>
                  <a:ext cx="5007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sym typeface="Symbol" pitchFamily="18" charset="2"/>
                    </a:rPr>
                    <a:t>C</a:t>
                  </a:r>
                  <a:endParaRPr lang="en-US" b="1" i="1" baseline="-25000">
                    <a:solidFill>
                      <a:srgbClr val="FF0000"/>
                    </a:solidFill>
                    <a:latin typeface="Times New Roman" pitchFamily="18" charset="0"/>
                    <a:sym typeface="Symbol" pitchFamily="18" charset="2"/>
                  </a:endParaRPr>
                </a:p>
              </p:txBody>
            </p:sp>
            <p:sp>
              <p:nvSpPr>
                <p:cNvPr id="152" name="Text Box 66"/>
                <p:cNvSpPr txBox="1">
                  <a:spLocks noChangeArrowheads="1"/>
                </p:cNvSpPr>
                <p:nvPr/>
              </p:nvSpPr>
              <p:spPr bwMode="auto">
                <a:xfrm>
                  <a:off x="5288471" y="1823383"/>
                  <a:ext cx="5007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sym typeface="Symbol" pitchFamily="18" charset="2"/>
                    </a:rPr>
                    <a:t>D</a:t>
                  </a:r>
                  <a:endParaRPr lang="en-US" b="1" i="1" baseline="-25000">
                    <a:solidFill>
                      <a:srgbClr val="FF0000"/>
                    </a:solidFill>
                    <a:latin typeface="Times New Roman" pitchFamily="18" charset="0"/>
                    <a:sym typeface="Symbol" pitchFamily="18" charset="2"/>
                  </a:endParaRPr>
                </a:p>
              </p:txBody>
            </p:sp>
          </p:grpSp>
          <p:graphicFrame>
            <p:nvGraphicFramePr>
              <p:cNvPr id="131" name="Object 130"/>
              <p:cNvGraphicFramePr>
                <a:graphicFrameLocks noChangeAspect="1"/>
              </p:cNvGraphicFramePr>
              <p:nvPr>
                <p:extLst/>
              </p:nvPr>
            </p:nvGraphicFramePr>
            <p:xfrm>
              <a:off x="1777356" y="5159646"/>
              <a:ext cx="141287" cy="304800"/>
            </p:xfrm>
            <a:graphic>
              <a:graphicData uri="http://schemas.openxmlformats.org/presentationml/2006/ole">
                <mc:AlternateContent xmlns:mc="http://schemas.openxmlformats.org/markup-compatibility/2006">
                  <mc:Choice xmlns:v="urn:schemas-microsoft-com:vml" Requires="v">
                    <p:oleObj spid="_x0000_s36430" name="Equation" r:id="rId3" imgW="101520" imgH="190440" progId="Equation.DSMT4">
                      <p:embed/>
                    </p:oleObj>
                  </mc:Choice>
                  <mc:Fallback>
                    <p:oleObj name="Equation" r:id="rId3" imgW="101520" imgH="190440" progId="Equation.DSMT4">
                      <p:embed/>
                      <p:pic>
                        <p:nvPicPr>
                          <p:cNvPr id="131" name="Object 130"/>
                          <p:cNvPicPr>
                            <a:picLocks noChangeAspect="1" noChangeArrowheads="1"/>
                          </p:cNvPicPr>
                          <p:nvPr/>
                        </p:nvPicPr>
                        <p:blipFill>
                          <a:blip r:embed="rId4"/>
                          <a:srcRect/>
                          <a:stretch>
                            <a:fillRect/>
                          </a:stretch>
                        </p:blipFill>
                        <p:spPr bwMode="auto">
                          <a:xfrm>
                            <a:off x="1777356" y="5159646"/>
                            <a:ext cx="141287" cy="304800"/>
                          </a:xfrm>
                          <a:prstGeom prst="rect">
                            <a:avLst/>
                          </a:prstGeom>
                          <a:noFill/>
                          <a:ln>
                            <a:noFill/>
                          </a:ln>
                        </p:spPr>
                      </p:pic>
                    </p:oleObj>
                  </mc:Fallback>
                </mc:AlternateContent>
              </a:graphicData>
            </a:graphic>
          </p:graphicFrame>
          <p:graphicFrame>
            <p:nvGraphicFramePr>
              <p:cNvPr id="132" name="Object 131"/>
              <p:cNvGraphicFramePr>
                <a:graphicFrameLocks noChangeAspect="1"/>
              </p:cNvGraphicFramePr>
              <p:nvPr>
                <p:extLst/>
              </p:nvPr>
            </p:nvGraphicFramePr>
            <p:xfrm>
              <a:off x="3510236" y="5159646"/>
              <a:ext cx="157163" cy="304800"/>
            </p:xfrm>
            <a:graphic>
              <a:graphicData uri="http://schemas.openxmlformats.org/presentationml/2006/ole">
                <mc:AlternateContent xmlns:mc="http://schemas.openxmlformats.org/markup-compatibility/2006">
                  <mc:Choice xmlns:v="urn:schemas-microsoft-com:vml" Requires="v">
                    <p:oleObj spid="_x0000_s36431" name="Equation" r:id="rId5" imgW="101520" imgH="190440" progId="Equation.DSMT4">
                      <p:embed/>
                    </p:oleObj>
                  </mc:Choice>
                  <mc:Fallback>
                    <p:oleObj name="Equation" r:id="rId5" imgW="101520" imgH="190440" progId="Equation.DSMT4">
                      <p:embed/>
                      <p:pic>
                        <p:nvPicPr>
                          <p:cNvPr id="132" name="Object 131"/>
                          <p:cNvPicPr>
                            <a:picLocks noChangeAspect="1" noChangeArrowheads="1"/>
                          </p:cNvPicPr>
                          <p:nvPr/>
                        </p:nvPicPr>
                        <p:blipFill>
                          <a:blip r:embed="rId6"/>
                          <a:srcRect/>
                          <a:stretch>
                            <a:fillRect/>
                          </a:stretch>
                        </p:blipFill>
                        <p:spPr bwMode="auto">
                          <a:xfrm>
                            <a:off x="3510236" y="5159646"/>
                            <a:ext cx="157163" cy="304800"/>
                          </a:xfrm>
                          <a:prstGeom prst="rect">
                            <a:avLst/>
                          </a:prstGeom>
                          <a:noFill/>
                          <a:ln>
                            <a:noFill/>
                          </a:ln>
                        </p:spPr>
                      </p:pic>
                    </p:oleObj>
                  </mc:Fallback>
                </mc:AlternateContent>
              </a:graphicData>
            </a:graphic>
          </p:graphicFrame>
          <p:graphicFrame>
            <p:nvGraphicFramePr>
              <p:cNvPr id="133" name="Object 132"/>
              <p:cNvGraphicFramePr>
                <a:graphicFrameLocks noChangeAspect="1"/>
              </p:cNvGraphicFramePr>
              <p:nvPr>
                <p:extLst/>
              </p:nvPr>
            </p:nvGraphicFramePr>
            <p:xfrm>
              <a:off x="5136957" y="5159646"/>
              <a:ext cx="157163" cy="304800"/>
            </p:xfrm>
            <a:graphic>
              <a:graphicData uri="http://schemas.openxmlformats.org/presentationml/2006/ole">
                <mc:AlternateContent xmlns:mc="http://schemas.openxmlformats.org/markup-compatibility/2006">
                  <mc:Choice xmlns:v="urn:schemas-microsoft-com:vml" Requires="v">
                    <p:oleObj spid="_x0000_s36432" name="Equation" r:id="rId7" imgW="101520" imgH="190440" progId="Equation.DSMT4">
                      <p:embed/>
                    </p:oleObj>
                  </mc:Choice>
                  <mc:Fallback>
                    <p:oleObj name="Equation" r:id="rId7" imgW="101520" imgH="190440" progId="Equation.DSMT4">
                      <p:embed/>
                      <p:pic>
                        <p:nvPicPr>
                          <p:cNvPr id="133" name="Object 132"/>
                          <p:cNvPicPr>
                            <a:picLocks noChangeAspect="1" noChangeArrowheads="1"/>
                          </p:cNvPicPr>
                          <p:nvPr/>
                        </p:nvPicPr>
                        <p:blipFill>
                          <a:blip r:embed="rId6"/>
                          <a:srcRect/>
                          <a:stretch>
                            <a:fillRect/>
                          </a:stretch>
                        </p:blipFill>
                        <p:spPr bwMode="auto">
                          <a:xfrm>
                            <a:off x="5136957" y="5159646"/>
                            <a:ext cx="157163" cy="304800"/>
                          </a:xfrm>
                          <a:prstGeom prst="rect">
                            <a:avLst/>
                          </a:prstGeom>
                          <a:noFill/>
                          <a:ln>
                            <a:noFill/>
                          </a:ln>
                        </p:spPr>
                      </p:pic>
                    </p:oleObj>
                  </mc:Fallback>
                </mc:AlternateContent>
              </a:graphicData>
            </a:graphic>
          </p:graphicFrame>
          <p:cxnSp>
            <p:nvCxnSpPr>
              <p:cNvPr id="134" name="Straight Connector 133"/>
              <p:cNvCxnSpPr>
                <a:stCxn id="155" idx="0"/>
              </p:cNvCxnSpPr>
              <p:nvPr/>
            </p:nvCxnSpPr>
            <p:spPr>
              <a:xfrm flipH="1">
                <a:off x="986246" y="4884363"/>
                <a:ext cx="1" cy="848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4391886" y="4884363"/>
                <a:ext cx="1" cy="848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989142" y="5480660"/>
                <a:ext cx="1696045"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2685187" y="4884363"/>
                <a:ext cx="1" cy="848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a:off x="2689486" y="5480660"/>
                <a:ext cx="1698075"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a:off x="4386093" y="5480660"/>
                <a:ext cx="1698075"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H="1">
                <a:off x="6084167" y="4884363"/>
                <a:ext cx="1" cy="848893"/>
              </a:xfrm>
              <a:prstGeom prst="line">
                <a:avLst/>
              </a:prstGeom>
            </p:spPr>
            <p:style>
              <a:lnRef idx="1">
                <a:schemeClr val="accent1"/>
              </a:lnRef>
              <a:fillRef idx="0">
                <a:schemeClr val="accent1"/>
              </a:fillRef>
              <a:effectRef idx="0">
                <a:schemeClr val="accent1"/>
              </a:effectRef>
              <a:fontRef idx="minor">
                <a:schemeClr val="tx1"/>
              </a:fontRef>
            </p:style>
          </p:cxnSp>
          <p:sp>
            <p:nvSpPr>
              <p:cNvPr id="141" name="Arc 140"/>
              <p:cNvSpPr/>
              <p:nvPr/>
            </p:nvSpPr>
            <p:spPr>
              <a:xfrm rot="1518438">
                <a:off x="769168" y="4191258"/>
                <a:ext cx="591345" cy="613264"/>
              </a:xfrm>
              <a:prstGeom prst="arc">
                <a:avLst>
                  <a:gd name="adj1" fmla="val 10936560"/>
                  <a:gd name="adj2" fmla="val 0"/>
                </a:avLst>
              </a:prstGeom>
              <a:ln w="38100">
                <a:solidFill>
                  <a:srgbClr val="00B050"/>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7" name="Line 64"/>
            <p:cNvSpPr>
              <a:spLocks noChangeShapeType="1"/>
            </p:cNvSpPr>
            <p:nvPr/>
          </p:nvSpPr>
          <p:spPr bwMode="auto">
            <a:xfrm flipV="1">
              <a:off x="1778335" y="2571056"/>
              <a:ext cx="0" cy="612576"/>
            </a:xfrm>
            <a:prstGeom prst="line">
              <a:avLst/>
            </a:prstGeom>
            <a:noFill/>
            <a:ln w="34925">
              <a:solidFill>
                <a:srgbClr val="FF000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8" name="Line 64"/>
            <p:cNvSpPr>
              <a:spLocks noChangeShapeType="1"/>
            </p:cNvSpPr>
            <p:nvPr/>
          </p:nvSpPr>
          <p:spPr bwMode="auto">
            <a:xfrm flipV="1">
              <a:off x="5196447" y="2571056"/>
              <a:ext cx="0" cy="612576"/>
            </a:xfrm>
            <a:prstGeom prst="line">
              <a:avLst/>
            </a:prstGeom>
            <a:noFill/>
            <a:ln w="34925">
              <a:solidFill>
                <a:srgbClr val="FF000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9" name="Line 64"/>
            <p:cNvSpPr>
              <a:spLocks noChangeShapeType="1"/>
            </p:cNvSpPr>
            <p:nvPr/>
          </p:nvSpPr>
          <p:spPr bwMode="auto">
            <a:xfrm flipV="1">
              <a:off x="730928" y="2191643"/>
              <a:ext cx="936104" cy="0"/>
            </a:xfrm>
            <a:prstGeom prst="line">
              <a:avLst/>
            </a:prstGeom>
            <a:noFill/>
            <a:ln w="34925">
              <a:solidFill>
                <a:srgbClr val="FF000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3" name="Group 2"/>
          <p:cNvGrpSpPr/>
          <p:nvPr/>
        </p:nvGrpSpPr>
        <p:grpSpPr>
          <a:xfrm>
            <a:off x="3346450" y="3086766"/>
            <a:ext cx="6477000" cy="3719523"/>
            <a:chOff x="3346450" y="2717800"/>
            <a:chExt cx="6477000" cy="3719523"/>
          </a:xfrm>
        </p:grpSpPr>
        <p:sp>
          <p:nvSpPr>
            <p:cNvPr id="60" name="Line 39"/>
            <p:cNvSpPr>
              <a:spLocks noChangeShapeType="1"/>
            </p:cNvSpPr>
            <p:nvPr/>
          </p:nvSpPr>
          <p:spPr bwMode="auto">
            <a:xfrm>
              <a:off x="3579787" y="4475570"/>
              <a:ext cx="51085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latin typeface="Times New Roman" panose="02020603050405020304" pitchFamily="18" charset="0"/>
                <a:cs typeface="Times New Roman" panose="02020603050405020304" pitchFamily="18" charset="0"/>
              </a:endParaRPr>
            </a:p>
          </p:txBody>
        </p:sp>
        <p:sp>
          <p:nvSpPr>
            <p:cNvPr id="61" name="Line 39"/>
            <p:cNvSpPr>
              <a:spLocks noChangeShapeType="1"/>
            </p:cNvSpPr>
            <p:nvPr/>
          </p:nvSpPr>
          <p:spPr bwMode="auto">
            <a:xfrm>
              <a:off x="3579787" y="5843722"/>
              <a:ext cx="51085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latin typeface="Times New Roman" panose="02020603050405020304" pitchFamily="18" charset="0"/>
                <a:cs typeface="Times New Roman" panose="02020603050405020304" pitchFamily="18" charset="0"/>
              </a:endParaRPr>
            </a:p>
          </p:txBody>
        </p:sp>
        <p:sp>
          <p:nvSpPr>
            <p:cNvPr id="62" name="Line 39"/>
            <p:cNvSpPr>
              <a:spLocks noChangeShapeType="1"/>
            </p:cNvSpPr>
            <p:nvPr/>
          </p:nvSpPr>
          <p:spPr bwMode="auto">
            <a:xfrm>
              <a:off x="3579787" y="3176972"/>
              <a:ext cx="51085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latin typeface="Times New Roman" panose="02020603050405020304" pitchFamily="18" charset="0"/>
                <a:cs typeface="Times New Roman" panose="02020603050405020304" pitchFamily="18" charset="0"/>
              </a:endParaRPr>
            </a:p>
          </p:txBody>
        </p:sp>
        <p:cxnSp>
          <p:nvCxnSpPr>
            <p:cNvPr id="63" name="Straight Connector 62"/>
            <p:cNvCxnSpPr/>
            <p:nvPr/>
          </p:nvCxnSpPr>
          <p:spPr>
            <a:xfrm>
              <a:off x="5289309" y="2717800"/>
              <a:ext cx="0" cy="313373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590368" y="3184535"/>
              <a:ext cx="0" cy="2667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006666" y="2971800"/>
              <a:ext cx="0" cy="287973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8688291" y="2730500"/>
              <a:ext cx="0" cy="309563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3587407" y="3803660"/>
              <a:ext cx="0" cy="67191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3590368" y="3792766"/>
              <a:ext cx="170553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5286667" y="3813185"/>
              <a:ext cx="0" cy="96393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5289309" y="4777115"/>
              <a:ext cx="170553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7001167" y="3965585"/>
              <a:ext cx="0" cy="81153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001167" y="3984263"/>
              <a:ext cx="1687124" cy="49130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87" name="Flowchart: Connector 86"/>
            <p:cNvSpPr/>
            <p:nvPr/>
          </p:nvSpPr>
          <p:spPr>
            <a:xfrm>
              <a:off x="4269222" y="4099387"/>
              <a:ext cx="242492" cy="238541"/>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88" name="Flowchart: Connector 87"/>
            <p:cNvSpPr/>
            <p:nvPr/>
          </p:nvSpPr>
          <p:spPr>
            <a:xfrm>
              <a:off x="7110808" y="4169420"/>
              <a:ext cx="212012" cy="201930"/>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89" name="Flowchart: Connector 88"/>
            <p:cNvSpPr/>
            <p:nvPr/>
          </p:nvSpPr>
          <p:spPr>
            <a:xfrm>
              <a:off x="6075162" y="4508094"/>
              <a:ext cx="242492" cy="238541"/>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graphicFrame>
          <p:nvGraphicFramePr>
            <p:cNvPr id="90" name="Object 89"/>
            <p:cNvGraphicFramePr>
              <a:graphicFrameLocks noChangeAspect="1"/>
            </p:cNvGraphicFramePr>
            <p:nvPr>
              <p:extLst>
                <p:ext uri="{D42A27DB-BD31-4B8C-83A1-F6EECF244321}">
                  <p14:modId xmlns:p14="http://schemas.microsoft.com/office/powerpoint/2010/main" val="3370792613"/>
                </p:ext>
              </p:extLst>
            </p:nvPr>
          </p:nvGraphicFramePr>
          <p:xfrm>
            <a:off x="4204742" y="3447564"/>
            <a:ext cx="533400" cy="330200"/>
          </p:xfrm>
          <a:graphic>
            <a:graphicData uri="http://schemas.openxmlformats.org/presentationml/2006/ole">
              <mc:AlternateContent xmlns:mc="http://schemas.openxmlformats.org/markup-compatibility/2006">
                <mc:Choice xmlns:v="urn:schemas-microsoft-com:vml" Requires="v">
                  <p:oleObj spid="_x0000_s36433" name="Equation" r:id="rId8" imgW="533160" imgH="330120" progId="Equation.DSMT4">
                    <p:embed/>
                  </p:oleObj>
                </mc:Choice>
                <mc:Fallback>
                  <p:oleObj name="Equation" r:id="rId8" imgW="533160" imgH="330120" progId="Equation.DSMT4">
                    <p:embed/>
                    <p:pic>
                      <p:nvPicPr>
                        <p:cNvPr id="90" name="Object 89"/>
                        <p:cNvPicPr/>
                        <p:nvPr/>
                      </p:nvPicPr>
                      <p:blipFill>
                        <a:blip r:embed="rId9"/>
                        <a:stretch>
                          <a:fillRect/>
                        </a:stretch>
                      </p:blipFill>
                      <p:spPr>
                        <a:xfrm>
                          <a:off x="4204742" y="3447564"/>
                          <a:ext cx="533400" cy="330200"/>
                        </a:xfrm>
                        <a:prstGeom prst="rect">
                          <a:avLst/>
                        </a:prstGeom>
                      </p:spPr>
                    </p:pic>
                  </p:oleObj>
                </mc:Fallback>
              </mc:AlternateContent>
            </a:graphicData>
          </a:graphic>
        </p:graphicFrame>
        <p:graphicFrame>
          <p:nvGraphicFramePr>
            <p:cNvPr id="91" name="Object 90"/>
            <p:cNvGraphicFramePr>
              <a:graphicFrameLocks noChangeAspect="1"/>
            </p:cNvGraphicFramePr>
            <p:nvPr>
              <p:extLst>
                <p:ext uri="{D42A27DB-BD31-4B8C-83A1-F6EECF244321}">
                  <p14:modId xmlns:p14="http://schemas.microsoft.com/office/powerpoint/2010/main" val="2615288358"/>
                </p:ext>
              </p:extLst>
            </p:nvPr>
          </p:nvGraphicFramePr>
          <p:xfrm>
            <a:off x="5904308" y="4848359"/>
            <a:ext cx="584200" cy="330200"/>
          </p:xfrm>
          <a:graphic>
            <a:graphicData uri="http://schemas.openxmlformats.org/presentationml/2006/ole">
              <mc:AlternateContent xmlns:mc="http://schemas.openxmlformats.org/markup-compatibility/2006">
                <mc:Choice xmlns:v="urn:schemas-microsoft-com:vml" Requires="v">
                  <p:oleObj spid="_x0000_s36434" name="Equation" r:id="rId10" imgW="583920" imgH="330120" progId="Equation.DSMT4">
                    <p:embed/>
                  </p:oleObj>
                </mc:Choice>
                <mc:Fallback>
                  <p:oleObj name="Equation" r:id="rId10" imgW="583920" imgH="330120" progId="Equation.DSMT4">
                    <p:embed/>
                    <p:pic>
                      <p:nvPicPr>
                        <p:cNvPr id="91" name="Object 90"/>
                        <p:cNvPicPr/>
                        <p:nvPr/>
                      </p:nvPicPr>
                      <p:blipFill>
                        <a:blip r:embed="rId11"/>
                        <a:stretch>
                          <a:fillRect/>
                        </a:stretch>
                      </p:blipFill>
                      <p:spPr>
                        <a:xfrm>
                          <a:off x="5904308" y="4848359"/>
                          <a:ext cx="584200" cy="330200"/>
                        </a:xfrm>
                        <a:prstGeom prst="rect">
                          <a:avLst/>
                        </a:prstGeom>
                      </p:spPr>
                    </p:pic>
                  </p:oleObj>
                </mc:Fallback>
              </mc:AlternateContent>
            </a:graphicData>
          </a:graphic>
        </p:graphicFrame>
        <p:graphicFrame>
          <p:nvGraphicFramePr>
            <p:cNvPr id="92" name="Object 91"/>
            <p:cNvGraphicFramePr>
              <a:graphicFrameLocks noChangeAspect="1"/>
            </p:cNvGraphicFramePr>
            <p:nvPr>
              <p:extLst>
                <p:ext uri="{D42A27DB-BD31-4B8C-83A1-F6EECF244321}">
                  <p14:modId xmlns:p14="http://schemas.microsoft.com/office/powerpoint/2010/main" val="1593331449"/>
                </p:ext>
              </p:extLst>
            </p:nvPr>
          </p:nvGraphicFramePr>
          <p:xfrm>
            <a:off x="6833096" y="4056271"/>
            <a:ext cx="127000" cy="266700"/>
          </p:xfrm>
          <a:graphic>
            <a:graphicData uri="http://schemas.openxmlformats.org/presentationml/2006/ole">
              <mc:AlternateContent xmlns:mc="http://schemas.openxmlformats.org/markup-compatibility/2006">
                <mc:Choice xmlns:v="urn:schemas-microsoft-com:vml" Requires="v">
                  <p:oleObj spid="_x0000_s36435" name="Equation" r:id="rId12" imgW="126720" imgH="266400" progId="Equation.DSMT4">
                    <p:embed/>
                  </p:oleObj>
                </mc:Choice>
                <mc:Fallback>
                  <p:oleObj name="Equation" r:id="rId12" imgW="126720" imgH="266400" progId="Equation.DSMT4">
                    <p:embed/>
                    <p:pic>
                      <p:nvPicPr>
                        <p:cNvPr id="92" name="Object 91"/>
                        <p:cNvPicPr/>
                        <p:nvPr/>
                      </p:nvPicPr>
                      <p:blipFill>
                        <a:blip r:embed="rId13"/>
                        <a:stretch>
                          <a:fillRect/>
                        </a:stretch>
                      </p:blipFill>
                      <p:spPr>
                        <a:xfrm>
                          <a:off x="6833096" y="4056271"/>
                          <a:ext cx="127000" cy="266700"/>
                        </a:xfrm>
                        <a:prstGeom prst="rect">
                          <a:avLst/>
                        </a:prstGeom>
                      </p:spPr>
                    </p:pic>
                  </p:oleObj>
                </mc:Fallback>
              </mc:AlternateContent>
            </a:graphicData>
          </a:graphic>
        </p:graphicFrame>
        <p:graphicFrame>
          <p:nvGraphicFramePr>
            <p:cNvPr id="98" name="Object 97"/>
            <p:cNvGraphicFramePr>
              <a:graphicFrameLocks noChangeAspect="1"/>
            </p:cNvGraphicFramePr>
            <p:nvPr>
              <p:extLst>
                <p:ext uri="{D42A27DB-BD31-4B8C-83A1-F6EECF244321}">
                  <p14:modId xmlns:p14="http://schemas.microsoft.com/office/powerpoint/2010/main" val="689026177"/>
                </p:ext>
              </p:extLst>
            </p:nvPr>
          </p:nvGraphicFramePr>
          <p:xfrm>
            <a:off x="9480554" y="4508094"/>
            <a:ext cx="292100" cy="342900"/>
          </p:xfrm>
          <a:graphic>
            <a:graphicData uri="http://schemas.openxmlformats.org/presentationml/2006/ole">
              <mc:AlternateContent xmlns:mc="http://schemas.openxmlformats.org/markup-compatibility/2006">
                <mc:Choice xmlns:v="urn:schemas-microsoft-com:vml" Requires="v">
                  <p:oleObj spid="_x0000_s36436" name="Equation" r:id="rId14" imgW="291960" imgH="342720" progId="Equation.DSMT4">
                    <p:embed/>
                  </p:oleObj>
                </mc:Choice>
                <mc:Fallback>
                  <p:oleObj name="Equation" r:id="rId14" imgW="291960" imgH="342720" progId="Equation.DSMT4">
                    <p:embed/>
                    <p:pic>
                      <p:nvPicPr>
                        <p:cNvPr id="98" name="Object 97"/>
                        <p:cNvPicPr/>
                        <p:nvPr/>
                      </p:nvPicPr>
                      <p:blipFill>
                        <a:blip r:embed="rId15"/>
                        <a:stretch>
                          <a:fillRect/>
                        </a:stretch>
                      </p:blipFill>
                      <p:spPr>
                        <a:xfrm>
                          <a:off x="9480554" y="4508094"/>
                          <a:ext cx="292100" cy="342900"/>
                        </a:xfrm>
                        <a:prstGeom prst="rect">
                          <a:avLst/>
                        </a:prstGeom>
                      </p:spPr>
                    </p:pic>
                  </p:oleObj>
                </mc:Fallback>
              </mc:AlternateContent>
            </a:graphicData>
          </a:graphic>
        </p:graphicFrame>
        <p:graphicFrame>
          <p:nvGraphicFramePr>
            <p:cNvPr id="99" name="Object 98"/>
            <p:cNvGraphicFramePr>
              <a:graphicFrameLocks noChangeAspect="1"/>
            </p:cNvGraphicFramePr>
            <p:nvPr>
              <p:extLst>
                <p:ext uri="{D42A27DB-BD31-4B8C-83A1-F6EECF244321}">
                  <p14:modId xmlns:p14="http://schemas.microsoft.com/office/powerpoint/2010/main" val="307519736"/>
                </p:ext>
              </p:extLst>
            </p:nvPr>
          </p:nvGraphicFramePr>
          <p:xfrm>
            <a:off x="9429750" y="5792798"/>
            <a:ext cx="393700" cy="406400"/>
          </p:xfrm>
          <a:graphic>
            <a:graphicData uri="http://schemas.openxmlformats.org/presentationml/2006/ole">
              <mc:AlternateContent xmlns:mc="http://schemas.openxmlformats.org/markup-compatibility/2006">
                <mc:Choice xmlns:v="urn:schemas-microsoft-com:vml" Requires="v">
                  <p:oleObj spid="_x0000_s36437" name="Equation" r:id="rId16" imgW="393480" imgH="406080" progId="Equation.DSMT4">
                    <p:embed/>
                  </p:oleObj>
                </mc:Choice>
                <mc:Fallback>
                  <p:oleObj name="Equation" r:id="rId16" imgW="393480" imgH="406080" progId="Equation.DSMT4">
                    <p:embed/>
                    <p:pic>
                      <p:nvPicPr>
                        <p:cNvPr id="99" name="Object 98"/>
                        <p:cNvPicPr/>
                        <p:nvPr/>
                      </p:nvPicPr>
                      <p:blipFill>
                        <a:blip r:embed="rId17"/>
                        <a:stretch>
                          <a:fillRect/>
                        </a:stretch>
                      </p:blipFill>
                      <p:spPr>
                        <a:xfrm>
                          <a:off x="9429750" y="5792798"/>
                          <a:ext cx="393700" cy="406400"/>
                        </a:xfrm>
                        <a:prstGeom prst="rect">
                          <a:avLst/>
                        </a:prstGeom>
                      </p:spPr>
                    </p:pic>
                  </p:oleObj>
                </mc:Fallback>
              </mc:AlternateContent>
            </a:graphicData>
          </a:graphic>
        </p:graphicFrame>
        <p:graphicFrame>
          <p:nvGraphicFramePr>
            <p:cNvPr id="100" name="Object 99"/>
            <p:cNvGraphicFramePr>
              <a:graphicFrameLocks noChangeAspect="1"/>
            </p:cNvGraphicFramePr>
            <p:nvPr>
              <p:extLst>
                <p:ext uri="{D42A27DB-BD31-4B8C-83A1-F6EECF244321}">
                  <p14:modId xmlns:p14="http://schemas.microsoft.com/office/powerpoint/2010/main" val="3418654238"/>
                </p:ext>
              </p:extLst>
            </p:nvPr>
          </p:nvGraphicFramePr>
          <p:xfrm>
            <a:off x="9480554" y="3186683"/>
            <a:ext cx="292100" cy="342900"/>
          </p:xfrm>
          <a:graphic>
            <a:graphicData uri="http://schemas.openxmlformats.org/presentationml/2006/ole">
              <mc:AlternateContent xmlns:mc="http://schemas.openxmlformats.org/markup-compatibility/2006">
                <mc:Choice xmlns:v="urn:schemas-microsoft-com:vml" Requires="v">
                  <p:oleObj spid="_x0000_s36438" name="Equation" r:id="rId18" imgW="291960" imgH="342720" progId="Equation.DSMT4">
                    <p:embed/>
                  </p:oleObj>
                </mc:Choice>
                <mc:Fallback>
                  <p:oleObj name="Equation" r:id="rId18" imgW="291960" imgH="342720" progId="Equation.DSMT4">
                    <p:embed/>
                    <p:pic>
                      <p:nvPicPr>
                        <p:cNvPr id="100" name="Object 99"/>
                        <p:cNvPicPr/>
                        <p:nvPr/>
                      </p:nvPicPr>
                      <p:blipFill>
                        <a:blip r:embed="rId15"/>
                        <a:stretch>
                          <a:fillRect/>
                        </a:stretch>
                      </p:blipFill>
                      <p:spPr>
                        <a:xfrm>
                          <a:off x="9480554" y="3186683"/>
                          <a:ext cx="292100" cy="342900"/>
                        </a:xfrm>
                        <a:prstGeom prst="rect">
                          <a:avLst/>
                        </a:prstGeom>
                      </p:spPr>
                    </p:pic>
                  </p:oleObj>
                </mc:Fallback>
              </mc:AlternateContent>
            </a:graphicData>
          </a:graphic>
        </p:graphicFrame>
        <p:cxnSp>
          <p:nvCxnSpPr>
            <p:cNvPr id="101" name="Straight Connector 100"/>
            <p:cNvCxnSpPr/>
            <p:nvPr/>
          </p:nvCxnSpPr>
          <p:spPr>
            <a:xfrm flipV="1">
              <a:off x="3587407" y="5183730"/>
              <a:ext cx="0" cy="67191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3590368" y="5182361"/>
              <a:ext cx="1705532" cy="89013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04" name="Object 103"/>
            <p:cNvGraphicFramePr>
              <a:graphicFrameLocks noChangeAspect="1"/>
            </p:cNvGraphicFramePr>
            <p:nvPr>
              <p:extLst>
                <p:ext uri="{D42A27DB-BD31-4B8C-83A1-F6EECF244321}">
                  <p14:modId xmlns:p14="http://schemas.microsoft.com/office/powerpoint/2010/main" val="3078399984"/>
                </p:ext>
              </p:extLst>
            </p:nvPr>
          </p:nvGraphicFramePr>
          <p:xfrm>
            <a:off x="3346450" y="5386398"/>
            <a:ext cx="127000" cy="266700"/>
          </p:xfrm>
          <a:graphic>
            <a:graphicData uri="http://schemas.openxmlformats.org/presentationml/2006/ole">
              <mc:AlternateContent xmlns:mc="http://schemas.openxmlformats.org/markup-compatibility/2006">
                <mc:Choice xmlns:v="urn:schemas-microsoft-com:vml" Requires="v">
                  <p:oleObj spid="_x0000_s36439" name="Equation" r:id="rId19" imgW="126720" imgH="266400" progId="Equation.DSMT4">
                    <p:embed/>
                  </p:oleObj>
                </mc:Choice>
                <mc:Fallback>
                  <p:oleObj name="Equation" r:id="rId19" imgW="126720" imgH="266400" progId="Equation.DSMT4">
                    <p:embed/>
                    <p:pic>
                      <p:nvPicPr>
                        <p:cNvPr id="104" name="Object 103"/>
                        <p:cNvPicPr/>
                        <p:nvPr/>
                      </p:nvPicPr>
                      <p:blipFill>
                        <a:blip r:embed="rId20"/>
                        <a:stretch>
                          <a:fillRect/>
                        </a:stretch>
                      </p:blipFill>
                      <p:spPr>
                        <a:xfrm>
                          <a:off x="3346450" y="5386398"/>
                          <a:ext cx="127000" cy="266700"/>
                        </a:xfrm>
                        <a:prstGeom prst="rect">
                          <a:avLst/>
                        </a:prstGeom>
                      </p:spPr>
                    </p:pic>
                  </p:oleObj>
                </mc:Fallback>
              </mc:AlternateContent>
            </a:graphicData>
          </a:graphic>
        </p:graphicFrame>
        <p:cxnSp>
          <p:nvCxnSpPr>
            <p:cNvPr id="105" name="Straight Connector 104"/>
            <p:cNvCxnSpPr/>
            <p:nvPr/>
          </p:nvCxnSpPr>
          <p:spPr>
            <a:xfrm flipV="1">
              <a:off x="5286667" y="5861060"/>
              <a:ext cx="0" cy="211435"/>
            </a:xfrm>
            <a:prstGeom prst="line">
              <a:avLst/>
            </a:prstGeom>
            <a:ln w="25400"/>
          </p:spPr>
          <p:style>
            <a:lnRef idx="1">
              <a:schemeClr val="accent1"/>
            </a:lnRef>
            <a:fillRef idx="0">
              <a:schemeClr val="accent1"/>
            </a:fillRef>
            <a:effectRef idx="0">
              <a:schemeClr val="accent1"/>
            </a:effectRef>
            <a:fontRef idx="minor">
              <a:schemeClr val="tx1"/>
            </a:fontRef>
          </p:style>
        </p:cxnSp>
        <p:graphicFrame>
          <p:nvGraphicFramePr>
            <p:cNvPr id="107" name="Object 106"/>
            <p:cNvGraphicFramePr>
              <a:graphicFrameLocks noChangeAspect="1"/>
            </p:cNvGraphicFramePr>
            <p:nvPr>
              <p:extLst>
                <p:ext uri="{D42A27DB-BD31-4B8C-83A1-F6EECF244321}">
                  <p14:modId xmlns:p14="http://schemas.microsoft.com/office/powerpoint/2010/main" val="3088096201"/>
                </p:ext>
              </p:extLst>
            </p:nvPr>
          </p:nvGraphicFramePr>
          <p:xfrm>
            <a:off x="4987925" y="6107123"/>
            <a:ext cx="596900" cy="330200"/>
          </p:xfrm>
          <a:graphic>
            <a:graphicData uri="http://schemas.openxmlformats.org/presentationml/2006/ole">
              <mc:AlternateContent xmlns:mc="http://schemas.openxmlformats.org/markup-compatibility/2006">
                <mc:Choice xmlns:v="urn:schemas-microsoft-com:vml" Requires="v">
                  <p:oleObj spid="_x0000_s36440" name="Equation" r:id="rId21" imgW="596880" imgH="330120" progId="Equation.DSMT4">
                    <p:embed/>
                  </p:oleObj>
                </mc:Choice>
                <mc:Fallback>
                  <p:oleObj name="Equation" r:id="rId21" imgW="596880" imgH="330120" progId="Equation.DSMT4">
                    <p:embed/>
                    <p:pic>
                      <p:nvPicPr>
                        <p:cNvPr id="107" name="Object 106"/>
                        <p:cNvPicPr/>
                        <p:nvPr/>
                      </p:nvPicPr>
                      <p:blipFill>
                        <a:blip r:embed="rId22"/>
                        <a:stretch>
                          <a:fillRect/>
                        </a:stretch>
                      </p:blipFill>
                      <p:spPr>
                        <a:xfrm>
                          <a:off x="4987925" y="6107123"/>
                          <a:ext cx="596900" cy="330200"/>
                        </a:xfrm>
                        <a:prstGeom prst="rect">
                          <a:avLst/>
                        </a:prstGeom>
                      </p:spPr>
                    </p:pic>
                  </p:oleObj>
                </mc:Fallback>
              </mc:AlternateContent>
            </a:graphicData>
          </a:graphic>
        </p:graphicFrame>
        <p:cxnSp>
          <p:nvCxnSpPr>
            <p:cNvPr id="108" name="Straight Connector 107"/>
            <p:cNvCxnSpPr/>
            <p:nvPr/>
          </p:nvCxnSpPr>
          <p:spPr>
            <a:xfrm flipV="1">
              <a:off x="6993965" y="5499110"/>
              <a:ext cx="0" cy="35653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14" idx="0"/>
            </p:cNvCxnSpPr>
            <p:nvPr/>
          </p:nvCxnSpPr>
          <p:spPr>
            <a:xfrm flipH="1">
              <a:off x="5295901" y="5482852"/>
              <a:ext cx="1679865" cy="58964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13" name="Object 112"/>
            <p:cNvGraphicFramePr>
              <a:graphicFrameLocks noChangeAspect="1"/>
            </p:cNvGraphicFramePr>
            <p:nvPr>
              <p:extLst>
                <p:ext uri="{D42A27DB-BD31-4B8C-83A1-F6EECF244321}">
                  <p14:modId xmlns:p14="http://schemas.microsoft.com/office/powerpoint/2010/main" val="2897741452"/>
                </p:ext>
              </p:extLst>
            </p:nvPr>
          </p:nvGraphicFramePr>
          <p:xfrm>
            <a:off x="6672312" y="5189548"/>
            <a:ext cx="431800" cy="330200"/>
          </p:xfrm>
          <a:graphic>
            <a:graphicData uri="http://schemas.openxmlformats.org/presentationml/2006/ole">
              <mc:AlternateContent xmlns:mc="http://schemas.openxmlformats.org/markup-compatibility/2006">
                <mc:Choice xmlns:v="urn:schemas-microsoft-com:vml" Requires="v">
                  <p:oleObj spid="_x0000_s36441" name="Equation" r:id="rId23" imgW="431640" imgH="330120" progId="Equation.DSMT4">
                    <p:embed/>
                  </p:oleObj>
                </mc:Choice>
                <mc:Fallback>
                  <p:oleObj name="Equation" r:id="rId23" imgW="431640" imgH="330120" progId="Equation.DSMT4">
                    <p:embed/>
                    <p:pic>
                      <p:nvPicPr>
                        <p:cNvPr id="113" name="Object 112"/>
                        <p:cNvPicPr/>
                        <p:nvPr/>
                      </p:nvPicPr>
                      <p:blipFill>
                        <a:blip r:embed="rId24"/>
                        <a:stretch>
                          <a:fillRect/>
                        </a:stretch>
                      </p:blipFill>
                      <p:spPr>
                        <a:xfrm>
                          <a:off x="6672312" y="5189548"/>
                          <a:ext cx="431800" cy="330200"/>
                        </a:xfrm>
                        <a:prstGeom prst="rect">
                          <a:avLst/>
                        </a:prstGeom>
                      </p:spPr>
                    </p:pic>
                  </p:oleObj>
                </mc:Fallback>
              </mc:AlternateContent>
            </a:graphicData>
          </a:graphic>
        </p:graphicFrame>
        <p:sp>
          <p:nvSpPr>
            <p:cNvPr id="114" name="Freeform 113"/>
            <p:cNvSpPr/>
            <p:nvPr/>
          </p:nvSpPr>
          <p:spPr>
            <a:xfrm>
              <a:off x="6975766" y="5482852"/>
              <a:ext cx="1712521" cy="351345"/>
            </a:xfrm>
            <a:custGeom>
              <a:avLst/>
              <a:gdLst>
                <a:gd name="connsiteX0" fmla="*/ 0 w 2051050"/>
                <a:gd name="connsiteY0" fmla="*/ 0 h 349250"/>
                <a:gd name="connsiteX1" fmla="*/ 393700 w 2051050"/>
                <a:gd name="connsiteY1" fmla="*/ 158750 h 349250"/>
                <a:gd name="connsiteX2" fmla="*/ 965200 w 2051050"/>
                <a:gd name="connsiteY2" fmla="*/ 260350 h 349250"/>
                <a:gd name="connsiteX3" fmla="*/ 1581150 w 2051050"/>
                <a:gd name="connsiteY3" fmla="*/ 311150 h 349250"/>
                <a:gd name="connsiteX4" fmla="*/ 2051050 w 2051050"/>
                <a:gd name="connsiteY4" fmla="*/ 349250 h 349250"/>
                <a:gd name="connsiteX0" fmla="*/ 0 w 2051050"/>
                <a:gd name="connsiteY0" fmla="*/ 0 h 339725"/>
                <a:gd name="connsiteX1" fmla="*/ 393700 w 2051050"/>
                <a:gd name="connsiteY1" fmla="*/ 158750 h 339725"/>
                <a:gd name="connsiteX2" fmla="*/ 965200 w 2051050"/>
                <a:gd name="connsiteY2" fmla="*/ 260350 h 339725"/>
                <a:gd name="connsiteX3" fmla="*/ 1581150 w 2051050"/>
                <a:gd name="connsiteY3" fmla="*/ 311150 h 339725"/>
                <a:gd name="connsiteX4" fmla="*/ 2051050 w 2051050"/>
                <a:gd name="connsiteY4" fmla="*/ 339725 h 339725"/>
                <a:gd name="connsiteX0" fmla="*/ 0 w 2051050"/>
                <a:gd name="connsiteY0" fmla="*/ 0 h 339734"/>
                <a:gd name="connsiteX1" fmla="*/ 393700 w 2051050"/>
                <a:gd name="connsiteY1" fmla="*/ 158750 h 339734"/>
                <a:gd name="connsiteX2" fmla="*/ 965200 w 2051050"/>
                <a:gd name="connsiteY2" fmla="*/ 260350 h 339734"/>
                <a:gd name="connsiteX3" fmla="*/ 1624012 w 2051050"/>
                <a:gd name="connsiteY3" fmla="*/ 330200 h 339734"/>
                <a:gd name="connsiteX4" fmla="*/ 2051050 w 2051050"/>
                <a:gd name="connsiteY4" fmla="*/ 339725 h 339734"/>
                <a:gd name="connsiteX0" fmla="*/ 0 w 2051050"/>
                <a:gd name="connsiteY0" fmla="*/ 0 h 339725"/>
                <a:gd name="connsiteX1" fmla="*/ 393700 w 2051050"/>
                <a:gd name="connsiteY1" fmla="*/ 158750 h 339725"/>
                <a:gd name="connsiteX2" fmla="*/ 965200 w 2051050"/>
                <a:gd name="connsiteY2" fmla="*/ 260350 h 339725"/>
                <a:gd name="connsiteX3" fmla="*/ 1578768 w 2051050"/>
                <a:gd name="connsiteY3" fmla="*/ 320675 h 339725"/>
                <a:gd name="connsiteX4" fmla="*/ 2051050 w 2051050"/>
                <a:gd name="connsiteY4" fmla="*/ 339725 h 339725"/>
                <a:gd name="connsiteX0" fmla="*/ 0 w 2051050"/>
                <a:gd name="connsiteY0" fmla="*/ 0 h 339725"/>
                <a:gd name="connsiteX1" fmla="*/ 419100 w 2051050"/>
                <a:gd name="connsiteY1" fmla="*/ 147519 h 339725"/>
                <a:gd name="connsiteX2" fmla="*/ 965200 w 2051050"/>
                <a:gd name="connsiteY2" fmla="*/ 260350 h 339725"/>
                <a:gd name="connsiteX3" fmla="*/ 1578768 w 2051050"/>
                <a:gd name="connsiteY3" fmla="*/ 320675 h 339725"/>
                <a:gd name="connsiteX4" fmla="*/ 2051050 w 2051050"/>
                <a:gd name="connsiteY4" fmla="*/ 339725 h 339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1050" h="339725">
                  <a:moveTo>
                    <a:pt x="0" y="0"/>
                  </a:moveTo>
                  <a:cubicBezTo>
                    <a:pt x="116416" y="57679"/>
                    <a:pt x="258233" y="104127"/>
                    <a:pt x="419100" y="147519"/>
                  </a:cubicBezTo>
                  <a:cubicBezTo>
                    <a:pt x="579967" y="190911"/>
                    <a:pt x="771922" y="231491"/>
                    <a:pt x="965200" y="260350"/>
                  </a:cubicBezTo>
                  <a:cubicBezTo>
                    <a:pt x="1158478" y="289209"/>
                    <a:pt x="1397793" y="307446"/>
                    <a:pt x="1578768" y="320675"/>
                  </a:cubicBezTo>
                  <a:cubicBezTo>
                    <a:pt x="1759743" y="333904"/>
                    <a:pt x="1972733" y="338667"/>
                    <a:pt x="2051050" y="339725"/>
                  </a:cubicBez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2" name="Oval 1"/>
            <p:cNvSpPr/>
            <p:nvPr/>
          </p:nvSpPr>
          <p:spPr>
            <a:xfrm>
              <a:off x="8778519" y="4134603"/>
              <a:ext cx="666997" cy="666997"/>
            </a:xfrm>
            <a:prstGeom prst="ellipse">
              <a:avLst/>
            </a:prstGeom>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n-US" sz="2400" b="1">
                  <a:latin typeface="Times New Roman" panose="02020603050405020304" pitchFamily="18" charset="0"/>
                  <a:cs typeface="Times New Roman" panose="02020603050405020304" pitchFamily="18" charset="0"/>
                </a:rPr>
                <a:t>Qy</a:t>
              </a:r>
            </a:p>
          </p:txBody>
        </p:sp>
        <p:sp>
          <p:nvSpPr>
            <p:cNvPr id="93" name="Oval 92"/>
            <p:cNvSpPr/>
            <p:nvPr/>
          </p:nvSpPr>
          <p:spPr>
            <a:xfrm>
              <a:off x="8778519" y="2794794"/>
              <a:ext cx="666997" cy="666997"/>
            </a:xfrm>
            <a:prstGeom prst="ellipse">
              <a:avLst/>
            </a:prstGeom>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n-US" sz="2400" b="1">
                  <a:latin typeface="Times New Roman" panose="02020603050405020304" pitchFamily="18" charset="0"/>
                  <a:cs typeface="Times New Roman" panose="02020603050405020304" pitchFamily="18" charset="0"/>
                </a:rPr>
                <a:t>Nz</a:t>
              </a:r>
            </a:p>
          </p:txBody>
        </p:sp>
        <p:sp>
          <p:nvSpPr>
            <p:cNvPr id="96" name="Oval 95"/>
            <p:cNvSpPr/>
            <p:nvPr/>
          </p:nvSpPr>
          <p:spPr>
            <a:xfrm>
              <a:off x="8778519" y="5459299"/>
              <a:ext cx="666997" cy="666997"/>
            </a:xfrm>
            <a:prstGeom prst="ellipse">
              <a:avLst/>
            </a:prstGeom>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n-US" sz="2400" b="1">
                  <a:latin typeface="Times New Roman" panose="02020603050405020304" pitchFamily="18" charset="0"/>
                  <a:cs typeface="Times New Roman" panose="02020603050405020304" pitchFamily="18" charset="0"/>
                </a:rPr>
                <a:t>Mx</a:t>
              </a:r>
            </a:p>
          </p:txBody>
        </p:sp>
      </p:grpSp>
      <p:pic>
        <p:nvPicPr>
          <p:cNvPr id="86" name="Picture 85">
            <a:extLst>
              <a:ext uri="{FF2B5EF4-FFF2-40B4-BE49-F238E27FC236}">
                <a16:creationId xmlns:a16="http://schemas.microsoft.com/office/drawing/2014/main" id="{3625B8D9-1DFA-4585-943D-9C14768153CF}"/>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36061479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524000" y="897835"/>
            <a:ext cx="9144000" cy="461665"/>
          </a:xfrm>
          <a:prstGeom prst="rect">
            <a:avLst/>
          </a:prstGeom>
          <a:noFill/>
        </p:spPr>
        <p:txBody>
          <a:bodyPr wrap="square" rtlCol="0">
            <a:spAutoFit/>
          </a:bodyPr>
          <a:lstStyle/>
          <a:p>
            <a:r>
              <a:rPr lang="vi-VN" sz="2400" b="1">
                <a:latin typeface="Times New Roman" pitchFamily="18" charset="0"/>
                <a:cs typeface="Times New Roman" pitchFamily="18" charset="0"/>
              </a:rPr>
              <a:t>B2. Xác định tâm C và hệ trục quán tính chính trung tâm C</a:t>
            </a:r>
            <a:r>
              <a:rPr lang="en-US" sz="2400" b="1">
                <a:latin typeface="Times New Roman" pitchFamily="18" charset="0"/>
                <a:cs typeface="Times New Roman" pitchFamily="18" charset="0"/>
              </a:rPr>
              <a:t>x</a:t>
            </a:r>
            <a:r>
              <a:rPr lang="vi-VN" sz="2400" b="1">
                <a:latin typeface="Times New Roman" pitchFamily="18" charset="0"/>
                <a:cs typeface="Times New Roman" pitchFamily="18" charset="0"/>
              </a:rPr>
              <a:t>y</a:t>
            </a:r>
            <a:endParaRPr lang="en-US" sz="2400" b="1">
              <a:latin typeface="Times New Roman" pitchFamily="18" charset="0"/>
              <a:cs typeface="Times New Roman" pitchFamily="18" charset="0"/>
            </a:endParaRPr>
          </a:p>
        </p:txBody>
      </p:sp>
      <p:sp>
        <p:nvSpPr>
          <p:cNvPr id="6" name="TextBox 5"/>
          <p:cNvSpPr txBox="1"/>
          <p:nvPr/>
        </p:nvSpPr>
        <p:spPr>
          <a:xfrm>
            <a:off x="1524000" y="1334015"/>
            <a:ext cx="9144000" cy="461665"/>
          </a:xfrm>
          <a:prstGeom prst="rect">
            <a:avLst/>
          </a:prstGeom>
          <a:noFill/>
        </p:spPr>
        <p:txBody>
          <a:bodyPr wrap="square" rtlCol="0">
            <a:spAutoFit/>
          </a:bodyPr>
          <a:lstStyle/>
          <a:p>
            <a:r>
              <a:rPr lang="vi-VN" sz="2400" i="1">
                <a:latin typeface="Times New Roman" pitchFamily="18" charset="0"/>
                <a:cs typeface="Times New Roman" pitchFamily="18" charset="0"/>
              </a:rPr>
              <a:t>+ Xác định tâm C trong hệ trục Ox</a:t>
            </a:r>
            <a:r>
              <a:rPr lang="vi-VN" sz="2400" i="1" baseline="-25000">
                <a:latin typeface="Times New Roman" pitchFamily="18" charset="0"/>
                <a:cs typeface="Times New Roman" pitchFamily="18" charset="0"/>
              </a:rPr>
              <a:t>0</a:t>
            </a:r>
            <a:r>
              <a:rPr lang="vi-VN" sz="2400" i="1">
                <a:latin typeface="Times New Roman" pitchFamily="18" charset="0"/>
                <a:cs typeface="Times New Roman" pitchFamily="18" charset="0"/>
              </a:rPr>
              <a:t>y:</a:t>
            </a:r>
            <a:endParaRPr lang="en-US" sz="2400" i="1">
              <a:latin typeface="Times New Roman" pitchFamily="18" charset="0"/>
              <a:cs typeface="Times New Roman" pitchFamily="18" charset="0"/>
            </a:endParaRPr>
          </a:p>
        </p:txBody>
      </p:sp>
      <p:graphicFrame>
        <p:nvGraphicFramePr>
          <p:cNvPr id="73" name="Object 72"/>
          <p:cNvGraphicFramePr>
            <a:graphicFrameLocks noChangeAspect="1"/>
          </p:cNvGraphicFramePr>
          <p:nvPr>
            <p:extLst>
              <p:ext uri="{D42A27DB-BD31-4B8C-83A1-F6EECF244321}">
                <p14:modId xmlns:p14="http://schemas.microsoft.com/office/powerpoint/2010/main" val="3998287748"/>
              </p:ext>
            </p:extLst>
          </p:nvPr>
        </p:nvGraphicFramePr>
        <p:xfrm>
          <a:off x="1973263" y="1994315"/>
          <a:ext cx="2603500" cy="1371600"/>
        </p:xfrm>
        <a:graphic>
          <a:graphicData uri="http://schemas.openxmlformats.org/presentationml/2006/ole">
            <mc:AlternateContent xmlns:mc="http://schemas.openxmlformats.org/markup-compatibility/2006">
              <mc:Choice xmlns:v="urn:schemas-microsoft-com:vml" Requires="v">
                <p:oleObj spid="_x0000_s63570" name="Equation" r:id="rId3" imgW="2603160" imgH="1371600" progId="Equation.DSMT4">
                  <p:embed/>
                </p:oleObj>
              </mc:Choice>
              <mc:Fallback>
                <p:oleObj name="Equation" r:id="rId3" imgW="2603160" imgH="1371600" progId="Equation.DSMT4">
                  <p:embed/>
                  <p:pic>
                    <p:nvPicPr>
                      <p:cNvPr id="73" name="Object 72"/>
                      <p:cNvPicPr/>
                      <p:nvPr/>
                    </p:nvPicPr>
                    <p:blipFill>
                      <a:blip r:embed="rId4"/>
                      <a:stretch>
                        <a:fillRect/>
                      </a:stretch>
                    </p:blipFill>
                    <p:spPr>
                      <a:xfrm>
                        <a:off x="1973263" y="1994315"/>
                        <a:ext cx="2603500" cy="1371600"/>
                      </a:xfrm>
                      <a:prstGeom prst="rect">
                        <a:avLst/>
                      </a:prstGeom>
                    </p:spPr>
                  </p:pic>
                </p:oleObj>
              </mc:Fallback>
            </mc:AlternateContent>
          </a:graphicData>
        </a:graphic>
      </p:graphicFrame>
      <p:graphicFrame>
        <p:nvGraphicFramePr>
          <p:cNvPr id="74" name="Object 73"/>
          <p:cNvGraphicFramePr>
            <a:graphicFrameLocks noChangeAspect="1"/>
          </p:cNvGraphicFramePr>
          <p:nvPr>
            <p:extLst>
              <p:ext uri="{D42A27DB-BD31-4B8C-83A1-F6EECF244321}">
                <p14:modId xmlns:p14="http://schemas.microsoft.com/office/powerpoint/2010/main" val="2750409829"/>
              </p:ext>
            </p:extLst>
          </p:nvPr>
        </p:nvGraphicFramePr>
        <p:xfrm>
          <a:off x="1949450" y="3566262"/>
          <a:ext cx="3708400" cy="1295400"/>
        </p:xfrm>
        <a:graphic>
          <a:graphicData uri="http://schemas.openxmlformats.org/presentationml/2006/ole">
            <mc:AlternateContent xmlns:mc="http://schemas.openxmlformats.org/markup-compatibility/2006">
              <mc:Choice xmlns:v="urn:schemas-microsoft-com:vml" Requires="v">
                <p:oleObj spid="_x0000_s63571" name="Equation" r:id="rId5" imgW="3708360" imgH="1295280" progId="Equation.DSMT4">
                  <p:embed/>
                </p:oleObj>
              </mc:Choice>
              <mc:Fallback>
                <p:oleObj name="Equation" r:id="rId5" imgW="3708360" imgH="1295280" progId="Equation.DSMT4">
                  <p:embed/>
                  <p:pic>
                    <p:nvPicPr>
                      <p:cNvPr id="74" name="Object 73"/>
                      <p:cNvPicPr/>
                      <p:nvPr/>
                    </p:nvPicPr>
                    <p:blipFill>
                      <a:blip r:embed="rId6"/>
                      <a:stretch>
                        <a:fillRect/>
                      </a:stretch>
                    </p:blipFill>
                    <p:spPr>
                      <a:xfrm>
                        <a:off x="1949450" y="3566262"/>
                        <a:ext cx="3708400" cy="1295400"/>
                      </a:xfrm>
                      <a:prstGeom prst="rect">
                        <a:avLst/>
                      </a:prstGeom>
                    </p:spPr>
                  </p:pic>
                </p:oleObj>
              </mc:Fallback>
            </mc:AlternateContent>
          </a:graphicData>
        </a:graphic>
      </p:graphicFrame>
      <p:grpSp>
        <p:nvGrpSpPr>
          <p:cNvPr id="78" name="Group 77"/>
          <p:cNvGrpSpPr/>
          <p:nvPr/>
        </p:nvGrpSpPr>
        <p:grpSpPr>
          <a:xfrm>
            <a:off x="6240016" y="1694055"/>
            <a:ext cx="4405064" cy="4006411"/>
            <a:chOff x="4716016" y="1615738"/>
            <a:chExt cx="4405064" cy="4006411"/>
          </a:xfrm>
        </p:grpSpPr>
        <p:grpSp>
          <p:nvGrpSpPr>
            <p:cNvPr id="51" name="Group 50"/>
            <p:cNvGrpSpPr/>
            <p:nvPr/>
          </p:nvGrpSpPr>
          <p:grpSpPr>
            <a:xfrm>
              <a:off x="4716016" y="1615738"/>
              <a:ext cx="4163516" cy="4006411"/>
              <a:chOff x="2201661" y="1495587"/>
              <a:chExt cx="4163516" cy="4006411"/>
            </a:xfrm>
          </p:grpSpPr>
          <p:grpSp>
            <p:nvGrpSpPr>
              <p:cNvPr id="7" name="Group 6"/>
              <p:cNvGrpSpPr/>
              <p:nvPr/>
            </p:nvGrpSpPr>
            <p:grpSpPr>
              <a:xfrm>
                <a:off x="2201661" y="1495587"/>
                <a:ext cx="4163516" cy="4006411"/>
                <a:chOff x="6290182" y="3068960"/>
                <a:chExt cx="4163516" cy="4006411"/>
              </a:xfrm>
            </p:grpSpPr>
            <p:grpSp>
              <p:nvGrpSpPr>
                <p:cNvPr id="8" name="Group 7"/>
                <p:cNvGrpSpPr/>
                <p:nvPr/>
              </p:nvGrpSpPr>
              <p:grpSpPr>
                <a:xfrm>
                  <a:off x="6290182" y="3068960"/>
                  <a:ext cx="4163516" cy="4006411"/>
                  <a:chOff x="6290182" y="3205868"/>
                  <a:chExt cx="4163516" cy="4006411"/>
                </a:xfrm>
              </p:grpSpPr>
              <p:grpSp>
                <p:nvGrpSpPr>
                  <p:cNvPr id="11" name="Group 10"/>
                  <p:cNvGrpSpPr/>
                  <p:nvPr/>
                </p:nvGrpSpPr>
                <p:grpSpPr>
                  <a:xfrm>
                    <a:off x="6539077" y="3361443"/>
                    <a:ext cx="3314546" cy="3850836"/>
                    <a:chOff x="6302578" y="3284984"/>
                    <a:chExt cx="3314546" cy="3850836"/>
                  </a:xfrm>
                </p:grpSpPr>
                <p:grpSp>
                  <p:nvGrpSpPr>
                    <p:cNvPr id="16" name="Group 15"/>
                    <p:cNvGrpSpPr/>
                    <p:nvPr/>
                  </p:nvGrpSpPr>
                  <p:grpSpPr>
                    <a:xfrm>
                      <a:off x="6800339" y="3717032"/>
                      <a:ext cx="1783634" cy="2448272"/>
                      <a:chOff x="7092280" y="3719486"/>
                      <a:chExt cx="1152128" cy="1581447"/>
                    </a:xfrm>
                    <a:blipFill>
                      <a:blip r:embed="rId7"/>
                      <a:tile tx="0" ty="0" sx="100000" sy="100000" flip="none" algn="tl"/>
                    </a:blipFill>
                  </p:grpSpPr>
                  <p:sp>
                    <p:nvSpPr>
                      <p:cNvPr id="34" name="Rectangle 33"/>
                      <p:cNvSpPr/>
                      <p:nvPr/>
                    </p:nvSpPr>
                    <p:spPr>
                      <a:xfrm>
                        <a:off x="7092280" y="3719486"/>
                        <a:ext cx="1152128" cy="626120"/>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524328" y="3950318"/>
                        <a:ext cx="288032" cy="1350615"/>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 name="Straight Arrow Connector 16"/>
                    <p:cNvCxnSpPr/>
                    <p:nvPr/>
                  </p:nvCxnSpPr>
                  <p:spPr>
                    <a:xfrm>
                      <a:off x="7697018" y="3284984"/>
                      <a:ext cx="0" cy="3516833"/>
                    </a:xfrm>
                    <a:prstGeom prst="straightConnector1">
                      <a:avLst/>
                    </a:prstGeom>
                    <a:ln w="22225">
                      <a:solidFill>
                        <a:srgbClr val="FF0000"/>
                      </a:solidFill>
                      <a:prstDash val="dashDot"/>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18" name="Object 17"/>
                    <p:cNvGraphicFramePr>
                      <a:graphicFrameLocks noChangeAspect="1"/>
                    </p:cNvGraphicFramePr>
                    <p:nvPr>
                      <p:extLst/>
                    </p:nvPr>
                  </p:nvGraphicFramePr>
                  <p:xfrm>
                    <a:off x="7592528" y="6859595"/>
                    <a:ext cx="233363" cy="276225"/>
                  </p:xfrm>
                  <a:graphic>
                    <a:graphicData uri="http://schemas.openxmlformats.org/presentationml/2006/ole">
                      <mc:AlternateContent xmlns:mc="http://schemas.openxmlformats.org/markup-compatibility/2006">
                        <mc:Choice xmlns:v="urn:schemas-microsoft-com:vml" Requires="v">
                          <p:oleObj spid="_x0000_s63572" name="Equation" r:id="rId9" imgW="139680" imgH="164880" progId="Equation.DSMT4">
                            <p:embed/>
                          </p:oleObj>
                        </mc:Choice>
                        <mc:Fallback>
                          <p:oleObj name="Equation" r:id="rId9" imgW="139680" imgH="164880" progId="Equation.DSMT4">
                            <p:embed/>
                            <p:pic>
                              <p:nvPicPr>
                                <p:cNvPr id="18" name="Object 17"/>
                                <p:cNvPicPr>
                                  <a:picLocks noChangeAspect="1" noChangeArrowheads="1"/>
                                </p:cNvPicPr>
                                <p:nvPr/>
                              </p:nvPicPr>
                              <p:blipFill>
                                <a:blip r:embed="rId10"/>
                                <a:srcRect/>
                                <a:stretch>
                                  <a:fillRect/>
                                </a:stretch>
                              </p:blipFill>
                              <p:spPr bwMode="auto">
                                <a:xfrm>
                                  <a:off x="7592528" y="6859595"/>
                                  <a:ext cx="233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9" name="Straight Arrow Connector 18"/>
                    <p:cNvCxnSpPr/>
                    <p:nvPr/>
                  </p:nvCxnSpPr>
                  <p:spPr>
                    <a:xfrm>
                      <a:off x="6800339" y="3429000"/>
                      <a:ext cx="895861"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688112" y="3429000"/>
                      <a:ext cx="895861"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800339" y="3284984"/>
                      <a:ext cx="0" cy="412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8578701" y="3284984"/>
                      <a:ext cx="0" cy="412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6444208" y="3719486"/>
                      <a:ext cx="0" cy="97164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6302578" y="3719487"/>
                      <a:ext cx="49776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6302578" y="4686342"/>
                      <a:ext cx="49776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444208" y="4697012"/>
                      <a:ext cx="0" cy="146829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6302578" y="6165304"/>
                      <a:ext cx="9456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469202" y="6441777"/>
                      <a:ext cx="22699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7465160" y="6165304"/>
                      <a:ext cx="0" cy="412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688112" y="6441777"/>
                      <a:ext cx="22699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7915110" y="6165304"/>
                      <a:ext cx="0" cy="412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071805" y="6441777"/>
                      <a:ext cx="403462" cy="0"/>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915110" y="6441777"/>
                      <a:ext cx="403462" cy="0"/>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8789987" y="5365649"/>
                      <a:ext cx="0" cy="79965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8789987" y="3697044"/>
                      <a:ext cx="0" cy="51416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V="1">
                      <a:off x="8789987" y="4201869"/>
                      <a:ext cx="0" cy="31217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V="1">
                      <a:off x="8789987" y="4506670"/>
                      <a:ext cx="0" cy="86462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9617124" y="3697044"/>
                      <a:ext cx="0" cy="81700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V="1">
                      <a:off x="9617124" y="4526565"/>
                      <a:ext cx="0" cy="164115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2" name="Object 11"/>
                  <p:cNvGraphicFramePr>
                    <a:graphicFrameLocks noChangeAspect="1"/>
                  </p:cNvGraphicFramePr>
                  <p:nvPr>
                    <p:extLst/>
                  </p:nvPr>
                </p:nvGraphicFramePr>
                <p:xfrm>
                  <a:off x="7295855" y="3205868"/>
                  <a:ext cx="377825" cy="311150"/>
                </p:xfrm>
                <a:graphic>
                  <a:graphicData uri="http://schemas.openxmlformats.org/presentationml/2006/ole">
                    <mc:AlternateContent xmlns:mc="http://schemas.openxmlformats.org/markup-compatibility/2006">
                      <mc:Choice xmlns:v="urn:schemas-microsoft-com:vml" Requires="v">
                        <p:oleObj spid="_x0000_s63573" name="Equation" r:id="rId11" imgW="215640" imgH="177480" progId="Equation.DSMT4">
                          <p:embed/>
                        </p:oleObj>
                      </mc:Choice>
                      <mc:Fallback>
                        <p:oleObj name="Equation" r:id="rId11" imgW="215640" imgH="177480" progId="Equation.DSMT4">
                          <p:embed/>
                          <p:pic>
                            <p:nvPicPr>
                              <p:cNvPr id="12" name="Object 11"/>
                              <p:cNvPicPr>
                                <a:picLocks noChangeAspect="1" noChangeArrowheads="1"/>
                              </p:cNvPicPr>
                              <p:nvPr/>
                            </p:nvPicPr>
                            <p:blipFill>
                              <a:blip r:embed="rId12"/>
                              <a:srcRect/>
                              <a:stretch>
                                <a:fillRect/>
                              </a:stretch>
                            </p:blipFill>
                            <p:spPr bwMode="auto">
                              <a:xfrm>
                                <a:off x="7295855" y="3205868"/>
                                <a:ext cx="3778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nvPr>
                </p:nvGraphicFramePr>
                <p:xfrm>
                  <a:off x="8151610" y="3205868"/>
                  <a:ext cx="377825" cy="311150"/>
                </p:xfrm>
                <a:graphic>
                  <a:graphicData uri="http://schemas.openxmlformats.org/presentationml/2006/ole">
                    <mc:AlternateContent xmlns:mc="http://schemas.openxmlformats.org/markup-compatibility/2006">
                      <mc:Choice xmlns:v="urn:schemas-microsoft-com:vml" Requires="v">
                        <p:oleObj spid="_x0000_s63574" name="Equation" r:id="rId13" imgW="215640" imgH="177480" progId="Equation.DSMT4">
                          <p:embed/>
                        </p:oleObj>
                      </mc:Choice>
                      <mc:Fallback>
                        <p:oleObj name="Equation" r:id="rId13" imgW="215640" imgH="177480" progId="Equation.DSMT4">
                          <p:embed/>
                          <p:pic>
                            <p:nvPicPr>
                              <p:cNvPr id="13" name="Object 12"/>
                              <p:cNvPicPr>
                                <a:picLocks noChangeAspect="1" noChangeArrowheads="1"/>
                              </p:cNvPicPr>
                              <p:nvPr/>
                            </p:nvPicPr>
                            <p:blipFill>
                              <a:blip r:embed="rId14"/>
                              <a:srcRect/>
                              <a:stretch>
                                <a:fillRect/>
                              </a:stretch>
                            </p:blipFill>
                            <p:spPr bwMode="auto">
                              <a:xfrm>
                                <a:off x="8151610" y="3205868"/>
                                <a:ext cx="3778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nvPr>
                </p:nvGraphicFramePr>
                <p:xfrm>
                  <a:off x="6290182" y="4149080"/>
                  <a:ext cx="377825" cy="311150"/>
                </p:xfrm>
                <a:graphic>
                  <a:graphicData uri="http://schemas.openxmlformats.org/presentationml/2006/ole">
                    <mc:AlternateContent xmlns:mc="http://schemas.openxmlformats.org/markup-compatibility/2006">
                      <mc:Choice xmlns:v="urn:schemas-microsoft-com:vml" Requires="v">
                        <p:oleObj spid="_x0000_s63575" name="Equation" r:id="rId15" imgW="215640" imgH="177480" progId="Equation.DSMT4">
                          <p:embed/>
                        </p:oleObj>
                      </mc:Choice>
                      <mc:Fallback>
                        <p:oleObj name="Equation" r:id="rId15" imgW="215640" imgH="177480" progId="Equation.DSMT4">
                          <p:embed/>
                          <p:pic>
                            <p:nvPicPr>
                              <p:cNvPr id="14" name="Object 13"/>
                              <p:cNvPicPr>
                                <a:picLocks noChangeAspect="1" noChangeArrowheads="1"/>
                              </p:cNvPicPr>
                              <p:nvPr/>
                            </p:nvPicPr>
                            <p:blipFill>
                              <a:blip r:embed="rId14"/>
                              <a:srcRect/>
                              <a:stretch>
                                <a:fillRect/>
                              </a:stretch>
                            </p:blipFill>
                            <p:spPr bwMode="auto">
                              <a:xfrm>
                                <a:off x="6290182" y="4149080"/>
                                <a:ext cx="3778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nvPr>
                </p:nvGraphicFramePr>
                <p:xfrm>
                  <a:off x="6300788" y="5386388"/>
                  <a:ext cx="355600" cy="311150"/>
                </p:xfrm>
                <a:graphic>
                  <a:graphicData uri="http://schemas.openxmlformats.org/presentationml/2006/ole">
                    <mc:AlternateContent xmlns:mc="http://schemas.openxmlformats.org/markup-compatibility/2006">
                      <mc:Choice xmlns:v="urn:schemas-microsoft-com:vml" Requires="v">
                        <p:oleObj spid="_x0000_s63576" name="Equation" r:id="rId16" imgW="203040" imgH="177480" progId="Equation.DSMT4">
                          <p:embed/>
                        </p:oleObj>
                      </mc:Choice>
                      <mc:Fallback>
                        <p:oleObj name="Equation" r:id="rId16" imgW="203040" imgH="177480" progId="Equation.DSMT4">
                          <p:embed/>
                          <p:pic>
                            <p:nvPicPr>
                              <p:cNvPr id="15" name="Object 14"/>
                              <p:cNvPicPr>
                                <a:picLocks noChangeAspect="1" noChangeArrowheads="1"/>
                              </p:cNvPicPr>
                              <p:nvPr/>
                            </p:nvPicPr>
                            <p:blipFill>
                              <a:blip r:embed="rId17"/>
                              <a:srcRect/>
                              <a:stretch>
                                <a:fillRect/>
                              </a:stretch>
                            </p:blipFill>
                            <p:spPr bwMode="auto">
                              <a:xfrm>
                                <a:off x="6300788" y="5386388"/>
                                <a:ext cx="3556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9" name="Object 68"/>
                  <p:cNvGraphicFramePr>
                    <a:graphicFrameLocks noChangeAspect="1"/>
                  </p:cNvGraphicFramePr>
                  <p:nvPr>
                    <p:extLst/>
                  </p:nvPr>
                </p:nvGraphicFramePr>
                <p:xfrm>
                  <a:off x="9073866" y="5664135"/>
                  <a:ext cx="555625" cy="355600"/>
                </p:xfrm>
                <a:graphic>
                  <a:graphicData uri="http://schemas.openxmlformats.org/presentationml/2006/ole">
                    <mc:AlternateContent xmlns:mc="http://schemas.openxmlformats.org/markup-compatibility/2006">
                      <mc:Choice xmlns:v="urn:schemas-microsoft-com:vml" Requires="v">
                        <p:oleObj spid="_x0000_s63577" name="Equation" r:id="rId18" imgW="317160" imgH="203040" progId="Equation.DSMT4">
                          <p:embed/>
                        </p:oleObj>
                      </mc:Choice>
                      <mc:Fallback>
                        <p:oleObj name="Equation" r:id="rId18" imgW="317160" imgH="203040" progId="Equation.DSMT4">
                          <p:embed/>
                          <p:pic>
                            <p:nvPicPr>
                              <p:cNvPr id="69" name="Object 68"/>
                              <p:cNvPicPr>
                                <a:picLocks noChangeAspect="1" noChangeArrowheads="1"/>
                              </p:cNvPicPr>
                              <p:nvPr/>
                            </p:nvPicPr>
                            <p:blipFill>
                              <a:blip r:embed="rId19"/>
                              <a:srcRect/>
                              <a:stretch>
                                <a:fillRect/>
                              </a:stretch>
                            </p:blipFill>
                            <p:spPr bwMode="auto">
                              <a:xfrm>
                                <a:off x="9073866" y="5664135"/>
                                <a:ext cx="5556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2" name="Object 71"/>
                  <p:cNvGraphicFramePr>
                    <a:graphicFrameLocks noChangeAspect="1"/>
                  </p:cNvGraphicFramePr>
                  <p:nvPr>
                    <p:extLst/>
                  </p:nvPr>
                </p:nvGraphicFramePr>
                <p:xfrm>
                  <a:off x="9026486" y="3934868"/>
                  <a:ext cx="244475" cy="244475"/>
                </p:xfrm>
                <a:graphic>
                  <a:graphicData uri="http://schemas.openxmlformats.org/presentationml/2006/ole">
                    <mc:AlternateContent xmlns:mc="http://schemas.openxmlformats.org/markup-compatibility/2006">
                      <mc:Choice xmlns:v="urn:schemas-microsoft-com:vml" Requires="v">
                        <p:oleObj spid="_x0000_s63578" name="Equation" r:id="rId20" imgW="139680" imgH="139680" progId="Equation.DSMT4">
                          <p:embed/>
                        </p:oleObj>
                      </mc:Choice>
                      <mc:Fallback>
                        <p:oleObj name="Equation" r:id="rId20" imgW="139680" imgH="139680" progId="Equation.DSMT4">
                          <p:embed/>
                          <p:pic>
                            <p:nvPicPr>
                              <p:cNvPr id="72" name="Object 71"/>
                              <p:cNvPicPr>
                                <a:picLocks noChangeAspect="1" noChangeArrowheads="1"/>
                              </p:cNvPicPr>
                              <p:nvPr/>
                            </p:nvPicPr>
                            <p:blipFill>
                              <a:blip r:embed="rId21"/>
                              <a:srcRect/>
                              <a:stretch>
                                <a:fillRect/>
                              </a:stretch>
                            </p:blipFill>
                            <p:spPr bwMode="auto">
                              <a:xfrm>
                                <a:off x="9026486" y="3934868"/>
                                <a:ext cx="244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4" name="Object 83"/>
                  <p:cNvGraphicFramePr>
                    <a:graphicFrameLocks noChangeAspect="1"/>
                  </p:cNvGraphicFramePr>
                  <p:nvPr>
                    <p:extLst/>
                  </p:nvPr>
                </p:nvGraphicFramePr>
                <p:xfrm>
                  <a:off x="9030654" y="4257130"/>
                  <a:ext cx="311150" cy="400050"/>
                </p:xfrm>
                <a:graphic>
                  <a:graphicData uri="http://schemas.openxmlformats.org/presentationml/2006/ole">
                    <mc:AlternateContent xmlns:mc="http://schemas.openxmlformats.org/markup-compatibility/2006">
                      <mc:Choice xmlns:v="urn:schemas-microsoft-com:vml" Requires="v">
                        <p:oleObj spid="_x0000_s63579" name="Equation" r:id="rId22" imgW="177480" imgH="228600" progId="Equation.DSMT4">
                          <p:embed/>
                        </p:oleObj>
                      </mc:Choice>
                      <mc:Fallback>
                        <p:oleObj name="Equation" r:id="rId22" imgW="177480" imgH="228600" progId="Equation.DSMT4">
                          <p:embed/>
                          <p:pic>
                            <p:nvPicPr>
                              <p:cNvPr id="84" name="Object 83"/>
                              <p:cNvPicPr>
                                <a:picLocks noChangeAspect="1" noChangeArrowheads="1"/>
                              </p:cNvPicPr>
                              <p:nvPr/>
                            </p:nvPicPr>
                            <p:blipFill>
                              <a:blip r:embed="rId23"/>
                              <a:srcRect/>
                              <a:stretch>
                                <a:fillRect/>
                              </a:stretch>
                            </p:blipFill>
                            <p:spPr bwMode="auto">
                              <a:xfrm>
                                <a:off x="9030654" y="4257130"/>
                                <a:ext cx="311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5" name="Object 84"/>
                  <p:cNvGraphicFramePr>
                    <a:graphicFrameLocks noChangeAspect="1"/>
                  </p:cNvGraphicFramePr>
                  <p:nvPr>
                    <p:extLst/>
                  </p:nvPr>
                </p:nvGraphicFramePr>
                <p:xfrm>
                  <a:off x="9043626" y="4844505"/>
                  <a:ext cx="333375" cy="400050"/>
                </p:xfrm>
                <a:graphic>
                  <a:graphicData uri="http://schemas.openxmlformats.org/presentationml/2006/ole">
                    <mc:AlternateContent xmlns:mc="http://schemas.openxmlformats.org/markup-compatibility/2006">
                      <mc:Choice xmlns:v="urn:schemas-microsoft-com:vml" Requires="v">
                        <p:oleObj spid="_x0000_s63580" name="Equation" r:id="rId24" imgW="190440" imgH="228600" progId="Equation.DSMT4">
                          <p:embed/>
                        </p:oleObj>
                      </mc:Choice>
                      <mc:Fallback>
                        <p:oleObj name="Equation" r:id="rId24" imgW="190440" imgH="228600" progId="Equation.DSMT4">
                          <p:embed/>
                          <p:pic>
                            <p:nvPicPr>
                              <p:cNvPr id="85" name="Object 84"/>
                              <p:cNvPicPr>
                                <a:picLocks noChangeAspect="1" noChangeArrowheads="1"/>
                              </p:cNvPicPr>
                              <p:nvPr/>
                            </p:nvPicPr>
                            <p:blipFill>
                              <a:blip r:embed="rId25"/>
                              <a:srcRect/>
                              <a:stretch>
                                <a:fillRect/>
                              </a:stretch>
                            </p:blipFill>
                            <p:spPr bwMode="auto">
                              <a:xfrm>
                                <a:off x="9043626" y="4844505"/>
                                <a:ext cx="333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6" name="Object 85"/>
                  <p:cNvGraphicFramePr>
                    <a:graphicFrameLocks noChangeAspect="1"/>
                  </p:cNvGraphicFramePr>
                  <p:nvPr>
                    <p:extLst/>
                  </p:nvPr>
                </p:nvGraphicFramePr>
                <p:xfrm>
                  <a:off x="9853623" y="3844337"/>
                  <a:ext cx="600075" cy="755650"/>
                </p:xfrm>
                <a:graphic>
                  <a:graphicData uri="http://schemas.openxmlformats.org/presentationml/2006/ole">
                    <mc:AlternateContent xmlns:mc="http://schemas.openxmlformats.org/markup-compatibility/2006">
                      <mc:Choice xmlns:v="urn:schemas-microsoft-com:vml" Requires="v">
                        <p:oleObj spid="_x0000_s63581" name="Equation" r:id="rId26" imgW="342720" imgH="431640" progId="Equation.DSMT4">
                          <p:embed/>
                        </p:oleObj>
                      </mc:Choice>
                      <mc:Fallback>
                        <p:oleObj name="Equation" r:id="rId26" imgW="342720" imgH="431640" progId="Equation.DSMT4">
                          <p:embed/>
                          <p:pic>
                            <p:nvPicPr>
                              <p:cNvPr id="86" name="Object 85"/>
                              <p:cNvPicPr>
                                <a:picLocks noChangeAspect="1" noChangeArrowheads="1"/>
                              </p:cNvPicPr>
                              <p:nvPr/>
                            </p:nvPicPr>
                            <p:blipFill>
                              <a:blip r:embed="rId27"/>
                              <a:srcRect/>
                              <a:stretch>
                                <a:fillRect/>
                              </a:stretch>
                            </p:blipFill>
                            <p:spPr bwMode="auto">
                              <a:xfrm>
                                <a:off x="9853623" y="3844337"/>
                                <a:ext cx="6000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9" name="Object 88"/>
                  <p:cNvGraphicFramePr>
                    <a:graphicFrameLocks noChangeAspect="1"/>
                  </p:cNvGraphicFramePr>
                  <p:nvPr>
                    <p:extLst/>
                  </p:nvPr>
                </p:nvGraphicFramePr>
                <p:xfrm>
                  <a:off x="9853623" y="5086285"/>
                  <a:ext cx="600075" cy="755650"/>
                </p:xfrm>
                <a:graphic>
                  <a:graphicData uri="http://schemas.openxmlformats.org/presentationml/2006/ole">
                    <mc:AlternateContent xmlns:mc="http://schemas.openxmlformats.org/markup-compatibility/2006">
                      <mc:Choice xmlns:v="urn:schemas-microsoft-com:vml" Requires="v">
                        <p:oleObj spid="_x0000_s63582" name="Equation" r:id="rId28" imgW="342720" imgH="431640" progId="Equation.DSMT4">
                          <p:embed/>
                        </p:oleObj>
                      </mc:Choice>
                      <mc:Fallback>
                        <p:oleObj name="Equation" r:id="rId28" imgW="342720" imgH="431640" progId="Equation.DSMT4">
                          <p:embed/>
                          <p:pic>
                            <p:nvPicPr>
                              <p:cNvPr id="89" name="Object 88"/>
                              <p:cNvPicPr>
                                <a:picLocks noChangeAspect="1" noChangeArrowheads="1"/>
                              </p:cNvPicPr>
                              <p:nvPr/>
                            </p:nvPicPr>
                            <p:blipFill>
                              <a:blip r:embed="rId29"/>
                              <a:srcRect/>
                              <a:stretch>
                                <a:fillRect/>
                              </a:stretch>
                            </p:blipFill>
                            <p:spPr bwMode="auto">
                              <a:xfrm>
                                <a:off x="9853623" y="5086285"/>
                                <a:ext cx="6000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9" name="Object 8"/>
                <p:cNvGraphicFramePr>
                  <a:graphicFrameLocks noChangeAspect="1"/>
                </p:cNvGraphicFramePr>
                <p:nvPr>
                  <p:extLst/>
                </p:nvPr>
              </p:nvGraphicFramePr>
              <p:xfrm>
                <a:off x="7046913" y="6083300"/>
                <a:ext cx="600075" cy="355600"/>
              </p:xfrm>
              <a:graphic>
                <a:graphicData uri="http://schemas.openxmlformats.org/presentationml/2006/ole">
                  <mc:AlternateContent xmlns:mc="http://schemas.openxmlformats.org/markup-compatibility/2006">
                    <mc:Choice xmlns:v="urn:schemas-microsoft-com:vml" Requires="v">
                      <p:oleObj spid="_x0000_s63583" name="Equation" r:id="rId30" imgW="342720" imgH="203040" progId="Equation.DSMT4">
                        <p:embed/>
                      </p:oleObj>
                    </mc:Choice>
                    <mc:Fallback>
                      <p:oleObj name="Equation" r:id="rId30" imgW="342720" imgH="203040" progId="Equation.DSMT4">
                        <p:embed/>
                        <p:pic>
                          <p:nvPicPr>
                            <p:cNvPr id="9" name="Object 8"/>
                            <p:cNvPicPr>
                              <a:picLocks noChangeAspect="1" noChangeArrowheads="1"/>
                            </p:cNvPicPr>
                            <p:nvPr/>
                          </p:nvPicPr>
                          <p:blipFill>
                            <a:blip r:embed="rId31"/>
                            <a:srcRect/>
                            <a:stretch>
                              <a:fillRect/>
                            </a:stretch>
                          </p:blipFill>
                          <p:spPr bwMode="auto">
                            <a:xfrm>
                              <a:off x="7046913" y="6083300"/>
                              <a:ext cx="6000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nvPr>
              </p:nvGraphicFramePr>
              <p:xfrm>
                <a:off x="8151610" y="6083300"/>
                <a:ext cx="600075" cy="355600"/>
              </p:xfrm>
              <a:graphic>
                <a:graphicData uri="http://schemas.openxmlformats.org/presentationml/2006/ole">
                  <mc:AlternateContent xmlns:mc="http://schemas.openxmlformats.org/markup-compatibility/2006">
                    <mc:Choice xmlns:v="urn:schemas-microsoft-com:vml" Requires="v">
                      <p:oleObj spid="_x0000_s63584" name="Equation" r:id="rId32" imgW="342720" imgH="203040" progId="Equation.DSMT4">
                        <p:embed/>
                      </p:oleObj>
                    </mc:Choice>
                    <mc:Fallback>
                      <p:oleObj name="Equation" r:id="rId32" imgW="342720" imgH="203040" progId="Equation.DSMT4">
                        <p:embed/>
                        <p:pic>
                          <p:nvPicPr>
                            <p:cNvPr id="10" name="Object 9"/>
                            <p:cNvPicPr>
                              <a:picLocks noChangeAspect="1" noChangeArrowheads="1"/>
                            </p:cNvPicPr>
                            <p:nvPr/>
                          </p:nvPicPr>
                          <p:blipFill>
                            <a:blip r:embed="rId33"/>
                            <a:srcRect/>
                            <a:stretch>
                              <a:fillRect/>
                            </a:stretch>
                          </p:blipFill>
                          <p:spPr bwMode="auto">
                            <a:xfrm>
                              <a:off x="8151610" y="6083300"/>
                              <a:ext cx="6000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cxnSp>
            <p:nvCxnSpPr>
              <p:cNvPr id="3" name="Straight Connector 2"/>
              <p:cNvCxnSpPr/>
              <p:nvPr/>
            </p:nvCxnSpPr>
            <p:spPr>
              <a:xfrm>
                <a:off x="2948317" y="2083210"/>
                <a:ext cx="178363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948317" y="3063190"/>
                <a:ext cx="67118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053217" y="3063190"/>
                <a:ext cx="67118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619500" y="4531432"/>
                <a:ext cx="4495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4734987" y="2080074"/>
                <a:ext cx="3775" cy="9831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flipV="1">
                <a:off x="2951907" y="2080074"/>
                <a:ext cx="3775" cy="9831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3609115" y="3063240"/>
                <a:ext cx="1888" cy="1470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4058695" y="3063240"/>
                <a:ext cx="1888" cy="1470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3" name="Straight Arrow Connector 52"/>
            <p:cNvCxnSpPr/>
            <p:nvPr/>
          </p:nvCxnSpPr>
          <p:spPr>
            <a:xfrm>
              <a:off x="5470037" y="2193625"/>
              <a:ext cx="356645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54" name="Object 53"/>
            <p:cNvGraphicFramePr>
              <a:graphicFrameLocks noChangeAspect="1"/>
            </p:cNvGraphicFramePr>
            <p:nvPr>
              <p:extLst/>
            </p:nvPr>
          </p:nvGraphicFramePr>
          <p:xfrm>
            <a:off x="8769350" y="1772816"/>
            <a:ext cx="298450" cy="381000"/>
          </p:xfrm>
          <a:graphic>
            <a:graphicData uri="http://schemas.openxmlformats.org/presentationml/2006/ole">
              <mc:AlternateContent xmlns:mc="http://schemas.openxmlformats.org/markup-compatibility/2006">
                <mc:Choice xmlns:v="urn:schemas-microsoft-com:vml" Requires="v">
                  <p:oleObj spid="_x0000_s63585" name="Equation" r:id="rId34" imgW="177480" imgH="228600" progId="Equation.DSMT4">
                    <p:embed/>
                  </p:oleObj>
                </mc:Choice>
                <mc:Fallback>
                  <p:oleObj name="Equation" r:id="rId34" imgW="177480" imgH="228600" progId="Equation.DSMT4">
                    <p:embed/>
                    <p:pic>
                      <p:nvPicPr>
                        <p:cNvPr id="54" name="Object 53"/>
                        <p:cNvPicPr>
                          <a:picLocks noChangeAspect="1" noChangeArrowheads="1"/>
                        </p:cNvPicPr>
                        <p:nvPr/>
                      </p:nvPicPr>
                      <p:blipFill>
                        <a:blip r:embed="rId35"/>
                        <a:srcRect/>
                        <a:stretch>
                          <a:fillRect/>
                        </a:stretch>
                      </p:blipFill>
                      <p:spPr bwMode="auto">
                        <a:xfrm>
                          <a:off x="8769350" y="1772816"/>
                          <a:ext cx="298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5" name="Object 54"/>
            <p:cNvGraphicFramePr>
              <a:graphicFrameLocks noChangeAspect="1"/>
            </p:cNvGraphicFramePr>
            <p:nvPr>
              <p:extLst/>
            </p:nvPr>
          </p:nvGraphicFramePr>
          <p:xfrm>
            <a:off x="6057900" y="1927225"/>
            <a:ext cx="276225" cy="296863"/>
          </p:xfrm>
          <a:graphic>
            <a:graphicData uri="http://schemas.openxmlformats.org/presentationml/2006/ole">
              <mc:AlternateContent xmlns:mc="http://schemas.openxmlformats.org/markup-compatibility/2006">
                <mc:Choice xmlns:v="urn:schemas-microsoft-com:vml" Requires="v">
                  <p:oleObj spid="_x0000_s63586" name="Equation" r:id="rId36" imgW="164880" imgH="177480" progId="Equation.DSMT4">
                    <p:embed/>
                  </p:oleObj>
                </mc:Choice>
                <mc:Fallback>
                  <p:oleObj name="Equation" r:id="rId36" imgW="164880" imgH="177480" progId="Equation.DSMT4">
                    <p:embed/>
                    <p:pic>
                      <p:nvPicPr>
                        <p:cNvPr id="55" name="Object 54"/>
                        <p:cNvPicPr>
                          <a:picLocks noChangeAspect="1" noChangeArrowheads="1"/>
                        </p:cNvPicPr>
                        <p:nvPr/>
                      </p:nvPicPr>
                      <p:blipFill>
                        <a:blip r:embed="rId37"/>
                        <a:srcRect/>
                        <a:stretch>
                          <a:fillRect/>
                        </a:stretch>
                      </p:blipFill>
                      <p:spPr bwMode="auto">
                        <a:xfrm>
                          <a:off x="6057900" y="1927225"/>
                          <a:ext cx="27622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 name="Oval 55"/>
            <p:cNvSpPr/>
            <p:nvPr/>
          </p:nvSpPr>
          <p:spPr>
            <a:xfrm>
              <a:off x="6293024" y="2632032"/>
              <a:ext cx="131018" cy="13101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a:p>
          </p:txBody>
        </p:sp>
        <p:sp>
          <p:nvSpPr>
            <p:cNvPr id="57" name="Oval 56"/>
            <p:cNvSpPr/>
            <p:nvPr/>
          </p:nvSpPr>
          <p:spPr>
            <a:xfrm>
              <a:off x="6293024" y="3786469"/>
              <a:ext cx="131018" cy="13101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a:p>
          </p:txBody>
        </p:sp>
        <p:cxnSp>
          <p:nvCxnSpPr>
            <p:cNvPr id="58" name="Straight Arrow Connector 57"/>
            <p:cNvCxnSpPr/>
            <p:nvPr/>
          </p:nvCxnSpPr>
          <p:spPr>
            <a:xfrm>
              <a:off x="5257800" y="2697541"/>
              <a:ext cx="2676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60" name="Object 59"/>
            <p:cNvGraphicFramePr>
              <a:graphicFrameLocks noChangeAspect="1"/>
            </p:cNvGraphicFramePr>
            <p:nvPr>
              <p:extLst/>
            </p:nvPr>
          </p:nvGraphicFramePr>
          <p:xfrm>
            <a:off x="7949505" y="2497516"/>
            <a:ext cx="277812" cy="381000"/>
          </p:xfrm>
          <a:graphic>
            <a:graphicData uri="http://schemas.openxmlformats.org/presentationml/2006/ole">
              <mc:AlternateContent xmlns:mc="http://schemas.openxmlformats.org/markup-compatibility/2006">
                <mc:Choice xmlns:v="urn:schemas-microsoft-com:vml" Requires="v">
                  <p:oleObj spid="_x0000_s63587" name="Equation" r:id="rId38" imgW="164880" imgH="228600" progId="Equation.DSMT4">
                    <p:embed/>
                  </p:oleObj>
                </mc:Choice>
                <mc:Fallback>
                  <p:oleObj name="Equation" r:id="rId38" imgW="164880" imgH="228600" progId="Equation.DSMT4">
                    <p:embed/>
                    <p:pic>
                      <p:nvPicPr>
                        <p:cNvPr id="60" name="Object 59"/>
                        <p:cNvPicPr>
                          <a:picLocks noChangeAspect="1" noChangeArrowheads="1"/>
                        </p:cNvPicPr>
                        <p:nvPr/>
                      </p:nvPicPr>
                      <p:blipFill>
                        <a:blip r:embed="rId39"/>
                        <a:srcRect/>
                        <a:stretch>
                          <a:fillRect/>
                        </a:stretch>
                      </p:blipFill>
                      <p:spPr bwMode="auto">
                        <a:xfrm>
                          <a:off x="7949505" y="2497516"/>
                          <a:ext cx="27781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2" name="Straight Arrow Connector 61"/>
            <p:cNvCxnSpPr/>
            <p:nvPr/>
          </p:nvCxnSpPr>
          <p:spPr>
            <a:xfrm>
              <a:off x="5257800" y="3851978"/>
              <a:ext cx="2676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63" name="Object 62"/>
            <p:cNvGraphicFramePr>
              <a:graphicFrameLocks noChangeAspect="1"/>
            </p:cNvGraphicFramePr>
            <p:nvPr>
              <p:extLst/>
            </p:nvPr>
          </p:nvGraphicFramePr>
          <p:xfrm>
            <a:off x="7929563" y="3651250"/>
            <a:ext cx="320675" cy="381000"/>
          </p:xfrm>
          <a:graphic>
            <a:graphicData uri="http://schemas.openxmlformats.org/presentationml/2006/ole">
              <mc:AlternateContent xmlns:mc="http://schemas.openxmlformats.org/markup-compatibility/2006">
                <mc:Choice xmlns:v="urn:schemas-microsoft-com:vml" Requires="v">
                  <p:oleObj spid="_x0000_s63588" name="Equation" r:id="rId40" imgW="190440" imgH="228600" progId="Equation.DSMT4">
                    <p:embed/>
                  </p:oleObj>
                </mc:Choice>
                <mc:Fallback>
                  <p:oleObj name="Equation" r:id="rId40" imgW="190440" imgH="228600" progId="Equation.DSMT4">
                    <p:embed/>
                    <p:pic>
                      <p:nvPicPr>
                        <p:cNvPr id="63" name="Object 62"/>
                        <p:cNvPicPr>
                          <a:picLocks noChangeAspect="1" noChangeArrowheads="1"/>
                        </p:cNvPicPr>
                        <p:nvPr/>
                      </p:nvPicPr>
                      <p:blipFill>
                        <a:blip r:embed="rId41"/>
                        <a:srcRect/>
                        <a:stretch>
                          <a:fillRect/>
                        </a:stretch>
                      </p:blipFill>
                      <p:spPr bwMode="auto">
                        <a:xfrm>
                          <a:off x="7929563" y="3651250"/>
                          <a:ext cx="3206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 name="Object 63"/>
            <p:cNvGraphicFramePr>
              <a:graphicFrameLocks noChangeAspect="1"/>
            </p:cNvGraphicFramePr>
            <p:nvPr>
              <p:extLst/>
            </p:nvPr>
          </p:nvGraphicFramePr>
          <p:xfrm>
            <a:off x="6037263" y="2352675"/>
            <a:ext cx="319087" cy="382588"/>
          </p:xfrm>
          <a:graphic>
            <a:graphicData uri="http://schemas.openxmlformats.org/presentationml/2006/ole">
              <mc:AlternateContent xmlns:mc="http://schemas.openxmlformats.org/markup-compatibility/2006">
                <mc:Choice xmlns:v="urn:schemas-microsoft-com:vml" Requires="v">
                  <p:oleObj spid="_x0000_s63589" name="Equation" r:id="rId42" imgW="190440" imgH="228600" progId="Equation.DSMT4">
                    <p:embed/>
                  </p:oleObj>
                </mc:Choice>
                <mc:Fallback>
                  <p:oleObj name="Equation" r:id="rId42" imgW="190440" imgH="228600" progId="Equation.DSMT4">
                    <p:embed/>
                    <p:pic>
                      <p:nvPicPr>
                        <p:cNvPr id="64" name="Object 63"/>
                        <p:cNvPicPr>
                          <a:picLocks noChangeAspect="1" noChangeArrowheads="1"/>
                        </p:cNvPicPr>
                        <p:nvPr/>
                      </p:nvPicPr>
                      <p:blipFill>
                        <a:blip r:embed="rId43"/>
                        <a:srcRect/>
                        <a:stretch>
                          <a:fillRect/>
                        </a:stretch>
                      </p:blipFill>
                      <p:spPr bwMode="auto">
                        <a:xfrm>
                          <a:off x="6037263" y="2352675"/>
                          <a:ext cx="319087"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5" name="Object 64"/>
            <p:cNvGraphicFramePr>
              <a:graphicFrameLocks noChangeAspect="1"/>
            </p:cNvGraphicFramePr>
            <p:nvPr>
              <p:extLst/>
            </p:nvPr>
          </p:nvGraphicFramePr>
          <p:xfrm>
            <a:off x="6121400" y="3414713"/>
            <a:ext cx="361950" cy="382587"/>
          </p:xfrm>
          <a:graphic>
            <a:graphicData uri="http://schemas.openxmlformats.org/presentationml/2006/ole">
              <mc:AlternateContent xmlns:mc="http://schemas.openxmlformats.org/markup-compatibility/2006">
                <mc:Choice xmlns:v="urn:schemas-microsoft-com:vml" Requires="v">
                  <p:oleObj spid="_x0000_s63590" name="Equation" r:id="rId44" imgW="215640" imgH="228600" progId="Equation.DSMT4">
                    <p:embed/>
                  </p:oleObj>
                </mc:Choice>
                <mc:Fallback>
                  <p:oleObj name="Equation" r:id="rId44" imgW="215640" imgH="228600" progId="Equation.DSMT4">
                    <p:embed/>
                    <p:pic>
                      <p:nvPicPr>
                        <p:cNvPr id="65" name="Object 64"/>
                        <p:cNvPicPr>
                          <a:picLocks noChangeAspect="1" noChangeArrowheads="1"/>
                        </p:cNvPicPr>
                        <p:nvPr/>
                      </p:nvPicPr>
                      <p:blipFill>
                        <a:blip r:embed="rId45"/>
                        <a:srcRect/>
                        <a:stretch>
                          <a:fillRect/>
                        </a:stretch>
                      </p:blipFill>
                      <p:spPr bwMode="auto">
                        <a:xfrm>
                          <a:off x="6121400" y="3414713"/>
                          <a:ext cx="361950"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6" name="Straight Arrow Connector 65"/>
            <p:cNvCxnSpPr/>
            <p:nvPr/>
          </p:nvCxnSpPr>
          <p:spPr>
            <a:xfrm>
              <a:off x="5257800" y="4651583"/>
              <a:ext cx="3778696" cy="0"/>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279136" y="2996952"/>
              <a:ext cx="3757360" cy="0"/>
            </a:xfrm>
            <a:prstGeom prst="straightConnector1">
              <a:avLst/>
            </a:prstGeom>
            <a:ln w="19050">
              <a:solidFill>
                <a:srgbClr val="FF0000"/>
              </a:solidFill>
              <a:prstDash val="dashDot"/>
              <a:tailEnd type="arrow"/>
            </a:ln>
          </p:spPr>
          <p:style>
            <a:lnRef idx="1">
              <a:schemeClr val="accent1"/>
            </a:lnRef>
            <a:fillRef idx="0">
              <a:schemeClr val="accent1"/>
            </a:fillRef>
            <a:effectRef idx="0">
              <a:schemeClr val="accent1"/>
            </a:effectRef>
            <a:fontRef idx="minor">
              <a:schemeClr val="tx1"/>
            </a:fontRef>
          </p:style>
        </p:cxnSp>
        <p:graphicFrame>
          <p:nvGraphicFramePr>
            <p:cNvPr id="77" name="Object 76"/>
            <p:cNvGraphicFramePr>
              <a:graphicFrameLocks noChangeAspect="1"/>
            </p:cNvGraphicFramePr>
            <p:nvPr>
              <p:extLst/>
            </p:nvPr>
          </p:nvGraphicFramePr>
          <p:xfrm>
            <a:off x="8908355" y="3075470"/>
            <a:ext cx="212725" cy="233363"/>
          </p:xfrm>
          <a:graphic>
            <a:graphicData uri="http://schemas.openxmlformats.org/presentationml/2006/ole">
              <mc:AlternateContent xmlns:mc="http://schemas.openxmlformats.org/markup-compatibility/2006">
                <mc:Choice xmlns:v="urn:schemas-microsoft-com:vml" Requires="v">
                  <p:oleObj spid="_x0000_s63591" name="Equation" r:id="rId46" imgW="126720" imgH="139680" progId="Equation.DSMT4">
                    <p:embed/>
                  </p:oleObj>
                </mc:Choice>
                <mc:Fallback>
                  <p:oleObj name="Equation" r:id="rId46" imgW="126720" imgH="139680" progId="Equation.DSMT4">
                    <p:embed/>
                    <p:pic>
                      <p:nvPicPr>
                        <p:cNvPr id="77" name="Object 76"/>
                        <p:cNvPicPr>
                          <a:picLocks noChangeAspect="1" noChangeArrowheads="1"/>
                        </p:cNvPicPr>
                        <p:nvPr/>
                      </p:nvPicPr>
                      <p:blipFill>
                        <a:blip r:embed="rId47"/>
                        <a:srcRect/>
                        <a:stretch>
                          <a:fillRect/>
                        </a:stretch>
                      </p:blipFill>
                      <p:spPr bwMode="auto">
                        <a:xfrm>
                          <a:off x="8908355" y="3075470"/>
                          <a:ext cx="21272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9" name="Oval 78"/>
            <p:cNvSpPr/>
            <p:nvPr/>
          </p:nvSpPr>
          <p:spPr>
            <a:xfrm>
              <a:off x="6293024" y="2944452"/>
              <a:ext cx="131018" cy="131018"/>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vi-VN"/>
            </a:p>
          </p:txBody>
        </p:sp>
        <p:graphicFrame>
          <p:nvGraphicFramePr>
            <p:cNvPr id="94" name="Object 93"/>
            <p:cNvGraphicFramePr>
              <a:graphicFrameLocks noChangeAspect="1"/>
            </p:cNvGraphicFramePr>
            <p:nvPr>
              <p:extLst/>
            </p:nvPr>
          </p:nvGraphicFramePr>
          <p:xfrm>
            <a:off x="6057900" y="2806586"/>
            <a:ext cx="276225" cy="296863"/>
          </p:xfrm>
          <a:graphic>
            <a:graphicData uri="http://schemas.openxmlformats.org/presentationml/2006/ole">
              <mc:AlternateContent xmlns:mc="http://schemas.openxmlformats.org/markup-compatibility/2006">
                <mc:Choice xmlns:v="urn:schemas-microsoft-com:vml" Requires="v">
                  <p:oleObj spid="_x0000_s63592" name="Equation" r:id="rId48" imgW="164880" imgH="177480" progId="Equation.DSMT4">
                    <p:embed/>
                  </p:oleObj>
                </mc:Choice>
                <mc:Fallback>
                  <p:oleObj name="Equation" r:id="rId48" imgW="164880" imgH="177480" progId="Equation.DSMT4">
                    <p:embed/>
                    <p:pic>
                      <p:nvPicPr>
                        <p:cNvPr id="94" name="Object 93"/>
                        <p:cNvPicPr>
                          <a:picLocks noChangeAspect="1" noChangeArrowheads="1"/>
                        </p:cNvPicPr>
                        <p:nvPr/>
                      </p:nvPicPr>
                      <p:blipFill>
                        <a:blip r:embed="rId49"/>
                        <a:srcRect/>
                        <a:stretch>
                          <a:fillRect/>
                        </a:stretch>
                      </p:blipFill>
                      <p:spPr bwMode="auto">
                        <a:xfrm>
                          <a:off x="6057900" y="2806586"/>
                          <a:ext cx="27622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93" name="TextBox 92"/>
          <p:cNvSpPr txBox="1"/>
          <p:nvPr/>
        </p:nvSpPr>
        <p:spPr>
          <a:xfrm>
            <a:off x="1524000" y="5785449"/>
            <a:ext cx="9144000" cy="461665"/>
          </a:xfrm>
          <a:prstGeom prst="rect">
            <a:avLst/>
          </a:prstGeom>
          <a:noFill/>
        </p:spPr>
        <p:txBody>
          <a:bodyPr wrap="square" rtlCol="0">
            <a:spAutoFit/>
          </a:bodyPr>
          <a:lstStyle/>
          <a:p>
            <a:r>
              <a:rPr lang="vi-VN" sz="2400" i="1">
                <a:latin typeface="Times New Roman" pitchFamily="18" charset="0"/>
                <a:cs typeface="Times New Roman" pitchFamily="18" charset="0"/>
              </a:rPr>
              <a:t>+ Hệ trục quán tính chính trung tâm C</a:t>
            </a:r>
            <a:r>
              <a:rPr lang="en-US" sz="2400" i="1">
                <a:latin typeface="Times New Roman" pitchFamily="18" charset="0"/>
                <a:cs typeface="Times New Roman" pitchFamily="18" charset="0"/>
              </a:rPr>
              <a:t>xy</a:t>
            </a:r>
            <a:r>
              <a:rPr lang="vi-VN" sz="2400" i="1">
                <a:latin typeface="Times New Roman" pitchFamily="18" charset="0"/>
                <a:cs typeface="Times New Roman" pitchFamily="18" charset="0"/>
              </a:rPr>
              <a:t> như hình vẽ</a:t>
            </a:r>
            <a:endParaRPr lang="en-US" sz="2400" i="1">
              <a:latin typeface="Times New Roman" pitchFamily="18" charset="0"/>
              <a:cs typeface="Times New Roman" pitchFamily="18" charset="0"/>
            </a:endParaRPr>
          </a:p>
        </p:txBody>
      </p:sp>
      <p:pic>
        <p:nvPicPr>
          <p:cNvPr id="76" name="Picture 75">
            <a:extLst>
              <a:ext uri="{FF2B5EF4-FFF2-40B4-BE49-F238E27FC236}">
                <a16:creationId xmlns:a16="http://schemas.microsoft.com/office/drawing/2014/main" id="{02C52842-FDBC-4263-80AD-3690948A9CB0}"/>
              </a:ext>
            </a:extLst>
          </p:cNvPr>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22477676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3" name="Object 72"/>
          <p:cNvGraphicFramePr>
            <a:graphicFrameLocks noChangeAspect="1"/>
          </p:cNvGraphicFramePr>
          <p:nvPr>
            <p:extLst>
              <p:ext uri="{D42A27DB-BD31-4B8C-83A1-F6EECF244321}">
                <p14:modId xmlns:p14="http://schemas.microsoft.com/office/powerpoint/2010/main" val="2047833475"/>
              </p:ext>
            </p:extLst>
          </p:nvPr>
        </p:nvGraphicFramePr>
        <p:xfrm>
          <a:off x="2055813" y="1781841"/>
          <a:ext cx="2933700" cy="736600"/>
        </p:xfrm>
        <a:graphic>
          <a:graphicData uri="http://schemas.openxmlformats.org/presentationml/2006/ole">
            <mc:AlternateContent xmlns:mc="http://schemas.openxmlformats.org/markup-compatibility/2006">
              <mc:Choice xmlns:v="urn:schemas-microsoft-com:vml" Requires="v">
                <p:oleObj spid="_x0000_s61714" name="Equation" r:id="rId3" imgW="2933640" imgH="736560" progId="Equation.DSMT4">
                  <p:embed/>
                </p:oleObj>
              </mc:Choice>
              <mc:Fallback>
                <p:oleObj name="Equation" r:id="rId3" imgW="2933640" imgH="736560" progId="Equation.DSMT4">
                  <p:embed/>
                  <p:pic>
                    <p:nvPicPr>
                      <p:cNvPr id="73" name="Object 72"/>
                      <p:cNvPicPr/>
                      <p:nvPr/>
                    </p:nvPicPr>
                    <p:blipFill>
                      <a:blip r:embed="rId4"/>
                      <a:stretch>
                        <a:fillRect/>
                      </a:stretch>
                    </p:blipFill>
                    <p:spPr>
                      <a:xfrm>
                        <a:off x="2055813" y="1781841"/>
                        <a:ext cx="2933700" cy="736600"/>
                      </a:xfrm>
                      <a:prstGeom prst="rect">
                        <a:avLst/>
                      </a:prstGeom>
                    </p:spPr>
                  </p:pic>
                </p:oleObj>
              </mc:Fallback>
            </mc:AlternateContent>
          </a:graphicData>
        </a:graphic>
      </p:graphicFrame>
      <p:graphicFrame>
        <p:nvGraphicFramePr>
          <p:cNvPr id="74" name="Object 73"/>
          <p:cNvGraphicFramePr>
            <a:graphicFrameLocks noChangeAspect="1"/>
          </p:cNvGraphicFramePr>
          <p:nvPr>
            <p:extLst>
              <p:ext uri="{D42A27DB-BD31-4B8C-83A1-F6EECF244321}">
                <p14:modId xmlns:p14="http://schemas.microsoft.com/office/powerpoint/2010/main" val="3907631767"/>
              </p:ext>
            </p:extLst>
          </p:nvPr>
        </p:nvGraphicFramePr>
        <p:xfrm>
          <a:off x="1978000" y="5166118"/>
          <a:ext cx="6883401" cy="774700"/>
        </p:xfrm>
        <a:graphic>
          <a:graphicData uri="http://schemas.openxmlformats.org/presentationml/2006/ole">
            <mc:AlternateContent xmlns:mc="http://schemas.openxmlformats.org/markup-compatibility/2006">
              <mc:Choice xmlns:v="urn:schemas-microsoft-com:vml" Requires="v">
                <p:oleObj spid="_x0000_s61715" name="Equation" r:id="rId5" imgW="6883200" imgH="774360" progId="Equation.DSMT4">
                  <p:embed/>
                </p:oleObj>
              </mc:Choice>
              <mc:Fallback>
                <p:oleObj name="Equation" r:id="rId5" imgW="6883200" imgH="774360" progId="Equation.DSMT4">
                  <p:embed/>
                  <p:pic>
                    <p:nvPicPr>
                      <p:cNvPr id="74" name="Object 73"/>
                      <p:cNvPicPr/>
                      <p:nvPr/>
                    </p:nvPicPr>
                    <p:blipFill>
                      <a:blip r:embed="rId6"/>
                      <a:stretch>
                        <a:fillRect/>
                      </a:stretch>
                    </p:blipFill>
                    <p:spPr>
                      <a:xfrm>
                        <a:off x="1978000" y="5166118"/>
                        <a:ext cx="6883401" cy="774700"/>
                      </a:xfrm>
                      <a:prstGeom prst="rect">
                        <a:avLst/>
                      </a:prstGeom>
                    </p:spPr>
                  </p:pic>
                </p:oleObj>
              </mc:Fallback>
            </mc:AlternateContent>
          </a:graphicData>
        </a:graphic>
      </p:graphicFrame>
      <p:grpSp>
        <p:nvGrpSpPr>
          <p:cNvPr id="78" name="Group 77"/>
          <p:cNvGrpSpPr/>
          <p:nvPr/>
        </p:nvGrpSpPr>
        <p:grpSpPr>
          <a:xfrm>
            <a:off x="6096000" y="1205679"/>
            <a:ext cx="4405064" cy="4006411"/>
            <a:chOff x="4716016" y="1615738"/>
            <a:chExt cx="4405064" cy="4006411"/>
          </a:xfrm>
        </p:grpSpPr>
        <p:grpSp>
          <p:nvGrpSpPr>
            <p:cNvPr id="51" name="Group 50"/>
            <p:cNvGrpSpPr/>
            <p:nvPr/>
          </p:nvGrpSpPr>
          <p:grpSpPr>
            <a:xfrm>
              <a:off x="4716016" y="1615738"/>
              <a:ext cx="4163516" cy="4006411"/>
              <a:chOff x="2201661" y="1495587"/>
              <a:chExt cx="4163516" cy="4006411"/>
            </a:xfrm>
          </p:grpSpPr>
          <p:grpSp>
            <p:nvGrpSpPr>
              <p:cNvPr id="7" name="Group 6"/>
              <p:cNvGrpSpPr/>
              <p:nvPr/>
            </p:nvGrpSpPr>
            <p:grpSpPr>
              <a:xfrm>
                <a:off x="2201661" y="1495587"/>
                <a:ext cx="4163516" cy="4006411"/>
                <a:chOff x="6290182" y="3068960"/>
                <a:chExt cx="4163516" cy="4006411"/>
              </a:xfrm>
            </p:grpSpPr>
            <p:grpSp>
              <p:nvGrpSpPr>
                <p:cNvPr id="8" name="Group 7"/>
                <p:cNvGrpSpPr/>
                <p:nvPr/>
              </p:nvGrpSpPr>
              <p:grpSpPr>
                <a:xfrm>
                  <a:off x="6290182" y="3068960"/>
                  <a:ext cx="4163516" cy="4006411"/>
                  <a:chOff x="6290182" y="3205868"/>
                  <a:chExt cx="4163516" cy="4006411"/>
                </a:xfrm>
              </p:grpSpPr>
              <p:grpSp>
                <p:nvGrpSpPr>
                  <p:cNvPr id="11" name="Group 10"/>
                  <p:cNvGrpSpPr/>
                  <p:nvPr/>
                </p:nvGrpSpPr>
                <p:grpSpPr>
                  <a:xfrm>
                    <a:off x="6539077" y="3361443"/>
                    <a:ext cx="3314546" cy="3850836"/>
                    <a:chOff x="6302578" y="3284984"/>
                    <a:chExt cx="3314546" cy="3850836"/>
                  </a:xfrm>
                </p:grpSpPr>
                <p:grpSp>
                  <p:nvGrpSpPr>
                    <p:cNvPr id="16" name="Group 15"/>
                    <p:cNvGrpSpPr/>
                    <p:nvPr/>
                  </p:nvGrpSpPr>
                  <p:grpSpPr>
                    <a:xfrm>
                      <a:off x="6800339" y="3717032"/>
                      <a:ext cx="1783634" cy="2448272"/>
                      <a:chOff x="7092280" y="3719486"/>
                      <a:chExt cx="1152128" cy="1581447"/>
                    </a:xfrm>
                    <a:blipFill>
                      <a:blip r:embed="rId7"/>
                      <a:tile tx="0" ty="0" sx="100000" sy="100000" flip="none" algn="tl"/>
                    </a:blipFill>
                  </p:grpSpPr>
                  <p:sp>
                    <p:nvSpPr>
                      <p:cNvPr id="34" name="Rectangle 33"/>
                      <p:cNvSpPr/>
                      <p:nvPr/>
                    </p:nvSpPr>
                    <p:spPr>
                      <a:xfrm>
                        <a:off x="7092280" y="3719486"/>
                        <a:ext cx="1152128" cy="626120"/>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524328" y="3950318"/>
                        <a:ext cx="288032" cy="1350615"/>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 name="Straight Arrow Connector 16"/>
                    <p:cNvCxnSpPr/>
                    <p:nvPr/>
                  </p:nvCxnSpPr>
                  <p:spPr>
                    <a:xfrm>
                      <a:off x="7697018" y="3284984"/>
                      <a:ext cx="0" cy="3516833"/>
                    </a:xfrm>
                    <a:prstGeom prst="straightConnector1">
                      <a:avLst/>
                    </a:prstGeom>
                    <a:ln w="22225">
                      <a:solidFill>
                        <a:srgbClr val="FF0000"/>
                      </a:solidFill>
                      <a:prstDash val="dashDot"/>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18" name="Object 17"/>
                    <p:cNvGraphicFramePr>
                      <a:graphicFrameLocks noChangeAspect="1"/>
                    </p:cNvGraphicFramePr>
                    <p:nvPr>
                      <p:extLst/>
                    </p:nvPr>
                  </p:nvGraphicFramePr>
                  <p:xfrm>
                    <a:off x="7592528" y="6859595"/>
                    <a:ext cx="233363" cy="276225"/>
                  </p:xfrm>
                  <a:graphic>
                    <a:graphicData uri="http://schemas.openxmlformats.org/presentationml/2006/ole">
                      <mc:AlternateContent xmlns:mc="http://schemas.openxmlformats.org/markup-compatibility/2006">
                        <mc:Choice xmlns:v="urn:schemas-microsoft-com:vml" Requires="v">
                          <p:oleObj spid="_x0000_s61716" name="Equation" r:id="rId9" imgW="139680" imgH="164880" progId="Equation.DSMT4">
                            <p:embed/>
                          </p:oleObj>
                        </mc:Choice>
                        <mc:Fallback>
                          <p:oleObj name="Equation" r:id="rId9" imgW="139680" imgH="164880" progId="Equation.DSMT4">
                            <p:embed/>
                            <p:pic>
                              <p:nvPicPr>
                                <p:cNvPr id="18" name="Object 17"/>
                                <p:cNvPicPr>
                                  <a:picLocks noChangeAspect="1" noChangeArrowheads="1"/>
                                </p:cNvPicPr>
                                <p:nvPr/>
                              </p:nvPicPr>
                              <p:blipFill>
                                <a:blip r:embed="rId10"/>
                                <a:srcRect/>
                                <a:stretch>
                                  <a:fillRect/>
                                </a:stretch>
                              </p:blipFill>
                              <p:spPr bwMode="auto">
                                <a:xfrm>
                                  <a:off x="7592528" y="6859595"/>
                                  <a:ext cx="233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9" name="Straight Arrow Connector 18"/>
                    <p:cNvCxnSpPr/>
                    <p:nvPr/>
                  </p:nvCxnSpPr>
                  <p:spPr>
                    <a:xfrm>
                      <a:off x="6800339" y="3429000"/>
                      <a:ext cx="895861"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688112" y="3429000"/>
                      <a:ext cx="895861"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800339" y="3284984"/>
                      <a:ext cx="0" cy="412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8578701" y="3284984"/>
                      <a:ext cx="0" cy="412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6444208" y="3719486"/>
                      <a:ext cx="0" cy="97164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6302578" y="3719487"/>
                      <a:ext cx="49776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6302578" y="4686342"/>
                      <a:ext cx="49776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444208" y="4697012"/>
                      <a:ext cx="0" cy="146829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6302578" y="6165304"/>
                      <a:ext cx="9456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469202" y="6441777"/>
                      <a:ext cx="22699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7465160" y="6165304"/>
                      <a:ext cx="0" cy="412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688112" y="6441777"/>
                      <a:ext cx="22699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7915110" y="6165304"/>
                      <a:ext cx="0" cy="412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071805" y="6441777"/>
                      <a:ext cx="403462" cy="0"/>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915110" y="6441777"/>
                      <a:ext cx="403462" cy="0"/>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8789987" y="5365649"/>
                      <a:ext cx="0" cy="79965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8789987" y="3697044"/>
                      <a:ext cx="0" cy="51416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V="1">
                      <a:off x="8789987" y="4201869"/>
                      <a:ext cx="0" cy="31217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V="1">
                      <a:off x="8789987" y="4506670"/>
                      <a:ext cx="0" cy="86462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9617124" y="3697044"/>
                      <a:ext cx="0" cy="81700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V="1">
                      <a:off x="9617124" y="4526565"/>
                      <a:ext cx="0" cy="164115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2" name="Object 11"/>
                  <p:cNvGraphicFramePr>
                    <a:graphicFrameLocks noChangeAspect="1"/>
                  </p:cNvGraphicFramePr>
                  <p:nvPr>
                    <p:extLst/>
                  </p:nvPr>
                </p:nvGraphicFramePr>
                <p:xfrm>
                  <a:off x="7295855" y="3205868"/>
                  <a:ext cx="377825" cy="311150"/>
                </p:xfrm>
                <a:graphic>
                  <a:graphicData uri="http://schemas.openxmlformats.org/presentationml/2006/ole">
                    <mc:AlternateContent xmlns:mc="http://schemas.openxmlformats.org/markup-compatibility/2006">
                      <mc:Choice xmlns:v="urn:schemas-microsoft-com:vml" Requires="v">
                        <p:oleObj spid="_x0000_s61717" name="Equation" r:id="rId11" imgW="215640" imgH="177480" progId="Equation.DSMT4">
                          <p:embed/>
                        </p:oleObj>
                      </mc:Choice>
                      <mc:Fallback>
                        <p:oleObj name="Equation" r:id="rId11" imgW="215640" imgH="177480" progId="Equation.DSMT4">
                          <p:embed/>
                          <p:pic>
                            <p:nvPicPr>
                              <p:cNvPr id="12" name="Object 11"/>
                              <p:cNvPicPr>
                                <a:picLocks noChangeAspect="1" noChangeArrowheads="1"/>
                              </p:cNvPicPr>
                              <p:nvPr/>
                            </p:nvPicPr>
                            <p:blipFill>
                              <a:blip r:embed="rId12"/>
                              <a:srcRect/>
                              <a:stretch>
                                <a:fillRect/>
                              </a:stretch>
                            </p:blipFill>
                            <p:spPr bwMode="auto">
                              <a:xfrm>
                                <a:off x="7295855" y="3205868"/>
                                <a:ext cx="3778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nvPr>
                </p:nvGraphicFramePr>
                <p:xfrm>
                  <a:off x="8151610" y="3205868"/>
                  <a:ext cx="377825" cy="311150"/>
                </p:xfrm>
                <a:graphic>
                  <a:graphicData uri="http://schemas.openxmlformats.org/presentationml/2006/ole">
                    <mc:AlternateContent xmlns:mc="http://schemas.openxmlformats.org/markup-compatibility/2006">
                      <mc:Choice xmlns:v="urn:schemas-microsoft-com:vml" Requires="v">
                        <p:oleObj spid="_x0000_s61718" name="Equation" r:id="rId13" imgW="215640" imgH="177480" progId="Equation.DSMT4">
                          <p:embed/>
                        </p:oleObj>
                      </mc:Choice>
                      <mc:Fallback>
                        <p:oleObj name="Equation" r:id="rId13" imgW="215640" imgH="177480" progId="Equation.DSMT4">
                          <p:embed/>
                          <p:pic>
                            <p:nvPicPr>
                              <p:cNvPr id="13" name="Object 12"/>
                              <p:cNvPicPr>
                                <a:picLocks noChangeAspect="1" noChangeArrowheads="1"/>
                              </p:cNvPicPr>
                              <p:nvPr/>
                            </p:nvPicPr>
                            <p:blipFill>
                              <a:blip r:embed="rId14"/>
                              <a:srcRect/>
                              <a:stretch>
                                <a:fillRect/>
                              </a:stretch>
                            </p:blipFill>
                            <p:spPr bwMode="auto">
                              <a:xfrm>
                                <a:off x="8151610" y="3205868"/>
                                <a:ext cx="3778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nvPr>
                </p:nvGraphicFramePr>
                <p:xfrm>
                  <a:off x="6290182" y="4149080"/>
                  <a:ext cx="377825" cy="311150"/>
                </p:xfrm>
                <a:graphic>
                  <a:graphicData uri="http://schemas.openxmlformats.org/presentationml/2006/ole">
                    <mc:AlternateContent xmlns:mc="http://schemas.openxmlformats.org/markup-compatibility/2006">
                      <mc:Choice xmlns:v="urn:schemas-microsoft-com:vml" Requires="v">
                        <p:oleObj spid="_x0000_s61719" name="Equation" r:id="rId15" imgW="215640" imgH="177480" progId="Equation.DSMT4">
                          <p:embed/>
                        </p:oleObj>
                      </mc:Choice>
                      <mc:Fallback>
                        <p:oleObj name="Equation" r:id="rId15" imgW="215640" imgH="177480" progId="Equation.DSMT4">
                          <p:embed/>
                          <p:pic>
                            <p:nvPicPr>
                              <p:cNvPr id="14" name="Object 13"/>
                              <p:cNvPicPr>
                                <a:picLocks noChangeAspect="1" noChangeArrowheads="1"/>
                              </p:cNvPicPr>
                              <p:nvPr/>
                            </p:nvPicPr>
                            <p:blipFill>
                              <a:blip r:embed="rId14"/>
                              <a:srcRect/>
                              <a:stretch>
                                <a:fillRect/>
                              </a:stretch>
                            </p:blipFill>
                            <p:spPr bwMode="auto">
                              <a:xfrm>
                                <a:off x="6290182" y="4149080"/>
                                <a:ext cx="3778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nvPr>
                </p:nvGraphicFramePr>
                <p:xfrm>
                  <a:off x="6300788" y="5386388"/>
                  <a:ext cx="355600" cy="311150"/>
                </p:xfrm>
                <a:graphic>
                  <a:graphicData uri="http://schemas.openxmlformats.org/presentationml/2006/ole">
                    <mc:AlternateContent xmlns:mc="http://schemas.openxmlformats.org/markup-compatibility/2006">
                      <mc:Choice xmlns:v="urn:schemas-microsoft-com:vml" Requires="v">
                        <p:oleObj spid="_x0000_s61720" name="Equation" r:id="rId16" imgW="203040" imgH="177480" progId="Equation.DSMT4">
                          <p:embed/>
                        </p:oleObj>
                      </mc:Choice>
                      <mc:Fallback>
                        <p:oleObj name="Equation" r:id="rId16" imgW="203040" imgH="177480" progId="Equation.DSMT4">
                          <p:embed/>
                          <p:pic>
                            <p:nvPicPr>
                              <p:cNvPr id="15" name="Object 14"/>
                              <p:cNvPicPr>
                                <a:picLocks noChangeAspect="1" noChangeArrowheads="1"/>
                              </p:cNvPicPr>
                              <p:nvPr/>
                            </p:nvPicPr>
                            <p:blipFill>
                              <a:blip r:embed="rId17"/>
                              <a:srcRect/>
                              <a:stretch>
                                <a:fillRect/>
                              </a:stretch>
                            </p:blipFill>
                            <p:spPr bwMode="auto">
                              <a:xfrm>
                                <a:off x="6300788" y="5386388"/>
                                <a:ext cx="3556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9" name="Object 68"/>
                  <p:cNvGraphicFramePr>
                    <a:graphicFrameLocks noChangeAspect="1"/>
                  </p:cNvGraphicFramePr>
                  <p:nvPr>
                    <p:extLst/>
                  </p:nvPr>
                </p:nvGraphicFramePr>
                <p:xfrm>
                  <a:off x="9073866" y="5664135"/>
                  <a:ext cx="555625" cy="355600"/>
                </p:xfrm>
                <a:graphic>
                  <a:graphicData uri="http://schemas.openxmlformats.org/presentationml/2006/ole">
                    <mc:AlternateContent xmlns:mc="http://schemas.openxmlformats.org/markup-compatibility/2006">
                      <mc:Choice xmlns:v="urn:schemas-microsoft-com:vml" Requires="v">
                        <p:oleObj spid="_x0000_s61721" name="Equation" r:id="rId18" imgW="317160" imgH="203040" progId="Equation.DSMT4">
                          <p:embed/>
                        </p:oleObj>
                      </mc:Choice>
                      <mc:Fallback>
                        <p:oleObj name="Equation" r:id="rId18" imgW="317160" imgH="203040" progId="Equation.DSMT4">
                          <p:embed/>
                          <p:pic>
                            <p:nvPicPr>
                              <p:cNvPr id="69" name="Object 68"/>
                              <p:cNvPicPr>
                                <a:picLocks noChangeAspect="1" noChangeArrowheads="1"/>
                              </p:cNvPicPr>
                              <p:nvPr/>
                            </p:nvPicPr>
                            <p:blipFill>
                              <a:blip r:embed="rId19"/>
                              <a:srcRect/>
                              <a:stretch>
                                <a:fillRect/>
                              </a:stretch>
                            </p:blipFill>
                            <p:spPr bwMode="auto">
                              <a:xfrm>
                                <a:off x="9073866" y="5664135"/>
                                <a:ext cx="5556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2" name="Object 71"/>
                  <p:cNvGraphicFramePr>
                    <a:graphicFrameLocks noChangeAspect="1"/>
                  </p:cNvGraphicFramePr>
                  <p:nvPr>
                    <p:extLst/>
                  </p:nvPr>
                </p:nvGraphicFramePr>
                <p:xfrm>
                  <a:off x="9026486" y="3934868"/>
                  <a:ext cx="244475" cy="244475"/>
                </p:xfrm>
                <a:graphic>
                  <a:graphicData uri="http://schemas.openxmlformats.org/presentationml/2006/ole">
                    <mc:AlternateContent xmlns:mc="http://schemas.openxmlformats.org/markup-compatibility/2006">
                      <mc:Choice xmlns:v="urn:schemas-microsoft-com:vml" Requires="v">
                        <p:oleObj spid="_x0000_s61722" name="Equation" r:id="rId20" imgW="139680" imgH="139680" progId="Equation.DSMT4">
                          <p:embed/>
                        </p:oleObj>
                      </mc:Choice>
                      <mc:Fallback>
                        <p:oleObj name="Equation" r:id="rId20" imgW="139680" imgH="139680" progId="Equation.DSMT4">
                          <p:embed/>
                          <p:pic>
                            <p:nvPicPr>
                              <p:cNvPr id="72" name="Object 71"/>
                              <p:cNvPicPr>
                                <a:picLocks noChangeAspect="1" noChangeArrowheads="1"/>
                              </p:cNvPicPr>
                              <p:nvPr/>
                            </p:nvPicPr>
                            <p:blipFill>
                              <a:blip r:embed="rId21"/>
                              <a:srcRect/>
                              <a:stretch>
                                <a:fillRect/>
                              </a:stretch>
                            </p:blipFill>
                            <p:spPr bwMode="auto">
                              <a:xfrm>
                                <a:off x="9026486" y="3934868"/>
                                <a:ext cx="244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4" name="Object 83"/>
                  <p:cNvGraphicFramePr>
                    <a:graphicFrameLocks noChangeAspect="1"/>
                  </p:cNvGraphicFramePr>
                  <p:nvPr>
                    <p:extLst/>
                  </p:nvPr>
                </p:nvGraphicFramePr>
                <p:xfrm>
                  <a:off x="9030654" y="4257130"/>
                  <a:ext cx="311150" cy="400050"/>
                </p:xfrm>
                <a:graphic>
                  <a:graphicData uri="http://schemas.openxmlformats.org/presentationml/2006/ole">
                    <mc:AlternateContent xmlns:mc="http://schemas.openxmlformats.org/markup-compatibility/2006">
                      <mc:Choice xmlns:v="urn:schemas-microsoft-com:vml" Requires="v">
                        <p:oleObj spid="_x0000_s61723" name="Equation" r:id="rId22" imgW="177480" imgH="228600" progId="Equation.DSMT4">
                          <p:embed/>
                        </p:oleObj>
                      </mc:Choice>
                      <mc:Fallback>
                        <p:oleObj name="Equation" r:id="rId22" imgW="177480" imgH="228600" progId="Equation.DSMT4">
                          <p:embed/>
                          <p:pic>
                            <p:nvPicPr>
                              <p:cNvPr id="84" name="Object 83"/>
                              <p:cNvPicPr>
                                <a:picLocks noChangeAspect="1" noChangeArrowheads="1"/>
                              </p:cNvPicPr>
                              <p:nvPr/>
                            </p:nvPicPr>
                            <p:blipFill>
                              <a:blip r:embed="rId23"/>
                              <a:srcRect/>
                              <a:stretch>
                                <a:fillRect/>
                              </a:stretch>
                            </p:blipFill>
                            <p:spPr bwMode="auto">
                              <a:xfrm>
                                <a:off x="9030654" y="4257130"/>
                                <a:ext cx="311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5" name="Object 84"/>
                  <p:cNvGraphicFramePr>
                    <a:graphicFrameLocks noChangeAspect="1"/>
                  </p:cNvGraphicFramePr>
                  <p:nvPr>
                    <p:extLst/>
                  </p:nvPr>
                </p:nvGraphicFramePr>
                <p:xfrm>
                  <a:off x="9043626" y="4844505"/>
                  <a:ext cx="333375" cy="400050"/>
                </p:xfrm>
                <a:graphic>
                  <a:graphicData uri="http://schemas.openxmlformats.org/presentationml/2006/ole">
                    <mc:AlternateContent xmlns:mc="http://schemas.openxmlformats.org/markup-compatibility/2006">
                      <mc:Choice xmlns:v="urn:schemas-microsoft-com:vml" Requires="v">
                        <p:oleObj spid="_x0000_s61724" name="Equation" r:id="rId24" imgW="190440" imgH="228600" progId="Equation.DSMT4">
                          <p:embed/>
                        </p:oleObj>
                      </mc:Choice>
                      <mc:Fallback>
                        <p:oleObj name="Equation" r:id="rId24" imgW="190440" imgH="228600" progId="Equation.DSMT4">
                          <p:embed/>
                          <p:pic>
                            <p:nvPicPr>
                              <p:cNvPr id="85" name="Object 84"/>
                              <p:cNvPicPr>
                                <a:picLocks noChangeAspect="1" noChangeArrowheads="1"/>
                              </p:cNvPicPr>
                              <p:nvPr/>
                            </p:nvPicPr>
                            <p:blipFill>
                              <a:blip r:embed="rId25"/>
                              <a:srcRect/>
                              <a:stretch>
                                <a:fillRect/>
                              </a:stretch>
                            </p:blipFill>
                            <p:spPr bwMode="auto">
                              <a:xfrm>
                                <a:off x="9043626" y="4844505"/>
                                <a:ext cx="333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6" name="Object 85"/>
                  <p:cNvGraphicFramePr>
                    <a:graphicFrameLocks noChangeAspect="1"/>
                  </p:cNvGraphicFramePr>
                  <p:nvPr>
                    <p:extLst/>
                  </p:nvPr>
                </p:nvGraphicFramePr>
                <p:xfrm>
                  <a:off x="9853623" y="3844337"/>
                  <a:ext cx="600075" cy="755650"/>
                </p:xfrm>
                <a:graphic>
                  <a:graphicData uri="http://schemas.openxmlformats.org/presentationml/2006/ole">
                    <mc:AlternateContent xmlns:mc="http://schemas.openxmlformats.org/markup-compatibility/2006">
                      <mc:Choice xmlns:v="urn:schemas-microsoft-com:vml" Requires="v">
                        <p:oleObj spid="_x0000_s61725" name="Equation" r:id="rId26" imgW="342720" imgH="431640" progId="Equation.DSMT4">
                          <p:embed/>
                        </p:oleObj>
                      </mc:Choice>
                      <mc:Fallback>
                        <p:oleObj name="Equation" r:id="rId26" imgW="342720" imgH="431640" progId="Equation.DSMT4">
                          <p:embed/>
                          <p:pic>
                            <p:nvPicPr>
                              <p:cNvPr id="86" name="Object 85"/>
                              <p:cNvPicPr>
                                <a:picLocks noChangeAspect="1" noChangeArrowheads="1"/>
                              </p:cNvPicPr>
                              <p:nvPr/>
                            </p:nvPicPr>
                            <p:blipFill>
                              <a:blip r:embed="rId27"/>
                              <a:srcRect/>
                              <a:stretch>
                                <a:fillRect/>
                              </a:stretch>
                            </p:blipFill>
                            <p:spPr bwMode="auto">
                              <a:xfrm>
                                <a:off x="9853623" y="3844337"/>
                                <a:ext cx="6000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9" name="Object 88"/>
                  <p:cNvGraphicFramePr>
                    <a:graphicFrameLocks noChangeAspect="1"/>
                  </p:cNvGraphicFramePr>
                  <p:nvPr>
                    <p:extLst/>
                  </p:nvPr>
                </p:nvGraphicFramePr>
                <p:xfrm>
                  <a:off x="9853623" y="5086285"/>
                  <a:ext cx="600075" cy="755650"/>
                </p:xfrm>
                <a:graphic>
                  <a:graphicData uri="http://schemas.openxmlformats.org/presentationml/2006/ole">
                    <mc:AlternateContent xmlns:mc="http://schemas.openxmlformats.org/markup-compatibility/2006">
                      <mc:Choice xmlns:v="urn:schemas-microsoft-com:vml" Requires="v">
                        <p:oleObj spid="_x0000_s61726" name="Equation" r:id="rId28" imgW="342720" imgH="431640" progId="Equation.DSMT4">
                          <p:embed/>
                        </p:oleObj>
                      </mc:Choice>
                      <mc:Fallback>
                        <p:oleObj name="Equation" r:id="rId28" imgW="342720" imgH="431640" progId="Equation.DSMT4">
                          <p:embed/>
                          <p:pic>
                            <p:nvPicPr>
                              <p:cNvPr id="89" name="Object 88"/>
                              <p:cNvPicPr>
                                <a:picLocks noChangeAspect="1" noChangeArrowheads="1"/>
                              </p:cNvPicPr>
                              <p:nvPr/>
                            </p:nvPicPr>
                            <p:blipFill>
                              <a:blip r:embed="rId29"/>
                              <a:srcRect/>
                              <a:stretch>
                                <a:fillRect/>
                              </a:stretch>
                            </p:blipFill>
                            <p:spPr bwMode="auto">
                              <a:xfrm>
                                <a:off x="9853623" y="5086285"/>
                                <a:ext cx="6000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9" name="Object 8"/>
                <p:cNvGraphicFramePr>
                  <a:graphicFrameLocks noChangeAspect="1"/>
                </p:cNvGraphicFramePr>
                <p:nvPr>
                  <p:extLst/>
                </p:nvPr>
              </p:nvGraphicFramePr>
              <p:xfrm>
                <a:off x="7046913" y="6083300"/>
                <a:ext cx="600075" cy="355600"/>
              </p:xfrm>
              <a:graphic>
                <a:graphicData uri="http://schemas.openxmlformats.org/presentationml/2006/ole">
                  <mc:AlternateContent xmlns:mc="http://schemas.openxmlformats.org/markup-compatibility/2006">
                    <mc:Choice xmlns:v="urn:schemas-microsoft-com:vml" Requires="v">
                      <p:oleObj spid="_x0000_s61727" name="Equation" r:id="rId30" imgW="342720" imgH="203040" progId="Equation.DSMT4">
                        <p:embed/>
                      </p:oleObj>
                    </mc:Choice>
                    <mc:Fallback>
                      <p:oleObj name="Equation" r:id="rId30" imgW="342720" imgH="203040" progId="Equation.DSMT4">
                        <p:embed/>
                        <p:pic>
                          <p:nvPicPr>
                            <p:cNvPr id="9" name="Object 8"/>
                            <p:cNvPicPr>
                              <a:picLocks noChangeAspect="1" noChangeArrowheads="1"/>
                            </p:cNvPicPr>
                            <p:nvPr/>
                          </p:nvPicPr>
                          <p:blipFill>
                            <a:blip r:embed="rId31"/>
                            <a:srcRect/>
                            <a:stretch>
                              <a:fillRect/>
                            </a:stretch>
                          </p:blipFill>
                          <p:spPr bwMode="auto">
                            <a:xfrm>
                              <a:off x="7046913" y="6083300"/>
                              <a:ext cx="6000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nvPr>
              </p:nvGraphicFramePr>
              <p:xfrm>
                <a:off x="8151610" y="6083300"/>
                <a:ext cx="600075" cy="355600"/>
              </p:xfrm>
              <a:graphic>
                <a:graphicData uri="http://schemas.openxmlformats.org/presentationml/2006/ole">
                  <mc:AlternateContent xmlns:mc="http://schemas.openxmlformats.org/markup-compatibility/2006">
                    <mc:Choice xmlns:v="urn:schemas-microsoft-com:vml" Requires="v">
                      <p:oleObj spid="_x0000_s61728" name="Equation" r:id="rId32" imgW="342720" imgH="203040" progId="Equation.DSMT4">
                        <p:embed/>
                      </p:oleObj>
                    </mc:Choice>
                    <mc:Fallback>
                      <p:oleObj name="Equation" r:id="rId32" imgW="342720" imgH="203040" progId="Equation.DSMT4">
                        <p:embed/>
                        <p:pic>
                          <p:nvPicPr>
                            <p:cNvPr id="10" name="Object 9"/>
                            <p:cNvPicPr>
                              <a:picLocks noChangeAspect="1" noChangeArrowheads="1"/>
                            </p:cNvPicPr>
                            <p:nvPr/>
                          </p:nvPicPr>
                          <p:blipFill>
                            <a:blip r:embed="rId33"/>
                            <a:srcRect/>
                            <a:stretch>
                              <a:fillRect/>
                            </a:stretch>
                          </p:blipFill>
                          <p:spPr bwMode="auto">
                            <a:xfrm>
                              <a:off x="8151610" y="6083300"/>
                              <a:ext cx="6000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cxnSp>
            <p:nvCxnSpPr>
              <p:cNvPr id="3" name="Straight Connector 2"/>
              <p:cNvCxnSpPr/>
              <p:nvPr/>
            </p:nvCxnSpPr>
            <p:spPr>
              <a:xfrm>
                <a:off x="2948317" y="2083210"/>
                <a:ext cx="178363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948317" y="3063190"/>
                <a:ext cx="67118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053217" y="3063190"/>
                <a:ext cx="67118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619500" y="4531432"/>
                <a:ext cx="4495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4734987" y="2080074"/>
                <a:ext cx="3775" cy="9831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flipV="1">
                <a:off x="2951907" y="2080074"/>
                <a:ext cx="3775" cy="9831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3609115" y="3063240"/>
                <a:ext cx="1888" cy="1470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4058695" y="3063240"/>
                <a:ext cx="1888" cy="1470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3" name="Straight Arrow Connector 52"/>
            <p:cNvCxnSpPr/>
            <p:nvPr/>
          </p:nvCxnSpPr>
          <p:spPr>
            <a:xfrm>
              <a:off x="5470037" y="2193625"/>
              <a:ext cx="356645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54" name="Object 53"/>
            <p:cNvGraphicFramePr>
              <a:graphicFrameLocks noChangeAspect="1"/>
            </p:cNvGraphicFramePr>
            <p:nvPr>
              <p:extLst/>
            </p:nvPr>
          </p:nvGraphicFramePr>
          <p:xfrm>
            <a:off x="8769350" y="1772816"/>
            <a:ext cx="298450" cy="381000"/>
          </p:xfrm>
          <a:graphic>
            <a:graphicData uri="http://schemas.openxmlformats.org/presentationml/2006/ole">
              <mc:AlternateContent xmlns:mc="http://schemas.openxmlformats.org/markup-compatibility/2006">
                <mc:Choice xmlns:v="urn:schemas-microsoft-com:vml" Requires="v">
                  <p:oleObj spid="_x0000_s61729" name="Equation" r:id="rId34" imgW="177480" imgH="228600" progId="Equation.DSMT4">
                    <p:embed/>
                  </p:oleObj>
                </mc:Choice>
                <mc:Fallback>
                  <p:oleObj name="Equation" r:id="rId34" imgW="177480" imgH="228600" progId="Equation.DSMT4">
                    <p:embed/>
                    <p:pic>
                      <p:nvPicPr>
                        <p:cNvPr id="54" name="Object 53"/>
                        <p:cNvPicPr>
                          <a:picLocks noChangeAspect="1" noChangeArrowheads="1"/>
                        </p:cNvPicPr>
                        <p:nvPr/>
                      </p:nvPicPr>
                      <p:blipFill>
                        <a:blip r:embed="rId35"/>
                        <a:srcRect/>
                        <a:stretch>
                          <a:fillRect/>
                        </a:stretch>
                      </p:blipFill>
                      <p:spPr bwMode="auto">
                        <a:xfrm>
                          <a:off x="8769350" y="1772816"/>
                          <a:ext cx="298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5" name="Object 54"/>
            <p:cNvGraphicFramePr>
              <a:graphicFrameLocks noChangeAspect="1"/>
            </p:cNvGraphicFramePr>
            <p:nvPr>
              <p:extLst/>
            </p:nvPr>
          </p:nvGraphicFramePr>
          <p:xfrm>
            <a:off x="6057900" y="1927225"/>
            <a:ext cx="276225" cy="296863"/>
          </p:xfrm>
          <a:graphic>
            <a:graphicData uri="http://schemas.openxmlformats.org/presentationml/2006/ole">
              <mc:AlternateContent xmlns:mc="http://schemas.openxmlformats.org/markup-compatibility/2006">
                <mc:Choice xmlns:v="urn:schemas-microsoft-com:vml" Requires="v">
                  <p:oleObj spid="_x0000_s61730" name="Equation" r:id="rId36" imgW="164880" imgH="177480" progId="Equation.DSMT4">
                    <p:embed/>
                  </p:oleObj>
                </mc:Choice>
                <mc:Fallback>
                  <p:oleObj name="Equation" r:id="rId36" imgW="164880" imgH="177480" progId="Equation.DSMT4">
                    <p:embed/>
                    <p:pic>
                      <p:nvPicPr>
                        <p:cNvPr id="55" name="Object 54"/>
                        <p:cNvPicPr>
                          <a:picLocks noChangeAspect="1" noChangeArrowheads="1"/>
                        </p:cNvPicPr>
                        <p:nvPr/>
                      </p:nvPicPr>
                      <p:blipFill>
                        <a:blip r:embed="rId37"/>
                        <a:srcRect/>
                        <a:stretch>
                          <a:fillRect/>
                        </a:stretch>
                      </p:blipFill>
                      <p:spPr bwMode="auto">
                        <a:xfrm>
                          <a:off x="6057900" y="1927225"/>
                          <a:ext cx="27622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 name="Oval 55"/>
            <p:cNvSpPr/>
            <p:nvPr/>
          </p:nvSpPr>
          <p:spPr>
            <a:xfrm>
              <a:off x="6293024" y="2632032"/>
              <a:ext cx="131018" cy="13101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a:p>
          </p:txBody>
        </p:sp>
        <p:sp>
          <p:nvSpPr>
            <p:cNvPr id="57" name="Oval 56"/>
            <p:cNvSpPr/>
            <p:nvPr/>
          </p:nvSpPr>
          <p:spPr>
            <a:xfrm>
              <a:off x="6293024" y="3786469"/>
              <a:ext cx="131018" cy="13101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a:p>
          </p:txBody>
        </p:sp>
        <p:cxnSp>
          <p:nvCxnSpPr>
            <p:cNvPr id="58" name="Straight Arrow Connector 57"/>
            <p:cNvCxnSpPr/>
            <p:nvPr/>
          </p:nvCxnSpPr>
          <p:spPr>
            <a:xfrm>
              <a:off x="5257800" y="2697541"/>
              <a:ext cx="2676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60" name="Object 59"/>
            <p:cNvGraphicFramePr>
              <a:graphicFrameLocks noChangeAspect="1"/>
            </p:cNvGraphicFramePr>
            <p:nvPr>
              <p:extLst/>
            </p:nvPr>
          </p:nvGraphicFramePr>
          <p:xfrm>
            <a:off x="7949505" y="2497516"/>
            <a:ext cx="277812" cy="381000"/>
          </p:xfrm>
          <a:graphic>
            <a:graphicData uri="http://schemas.openxmlformats.org/presentationml/2006/ole">
              <mc:AlternateContent xmlns:mc="http://schemas.openxmlformats.org/markup-compatibility/2006">
                <mc:Choice xmlns:v="urn:schemas-microsoft-com:vml" Requires="v">
                  <p:oleObj spid="_x0000_s61731" name="Equation" r:id="rId38" imgW="164880" imgH="228600" progId="Equation.DSMT4">
                    <p:embed/>
                  </p:oleObj>
                </mc:Choice>
                <mc:Fallback>
                  <p:oleObj name="Equation" r:id="rId38" imgW="164880" imgH="228600" progId="Equation.DSMT4">
                    <p:embed/>
                    <p:pic>
                      <p:nvPicPr>
                        <p:cNvPr id="60" name="Object 59"/>
                        <p:cNvPicPr>
                          <a:picLocks noChangeAspect="1" noChangeArrowheads="1"/>
                        </p:cNvPicPr>
                        <p:nvPr/>
                      </p:nvPicPr>
                      <p:blipFill>
                        <a:blip r:embed="rId39"/>
                        <a:srcRect/>
                        <a:stretch>
                          <a:fillRect/>
                        </a:stretch>
                      </p:blipFill>
                      <p:spPr bwMode="auto">
                        <a:xfrm>
                          <a:off x="7949505" y="2497516"/>
                          <a:ext cx="27781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2" name="Straight Arrow Connector 61"/>
            <p:cNvCxnSpPr/>
            <p:nvPr/>
          </p:nvCxnSpPr>
          <p:spPr>
            <a:xfrm>
              <a:off x="5257800" y="3851978"/>
              <a:ext cx="2676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63" name="Object 62"/>
            <p:cNvGraphicFramePr>
              <a:graphicFrameLocks noChangeAspect="1"/>
            </p:cNvGraphicFramePr>
            <p:nvPr>
              <p:extLst/>
            </p:nvPr>
          </p:nvGraphicFramePr>
          <p:xfrm>
            <a:off x="7929563" y="3651250"/>
            <a:ext cx="320675" cy="381000"/>
          </p:xfrm>
          <a:graphic>
            <a:graphicData uri="http://schemas.openxmlformats.org/presentationml/2006/ole">
              <mc:AlternateContent xmlns:mc="http://schemas.openxmlformats.org/markup-compatibility/2006">
                <mc:Choice xmlns:v="urn:schemas-microsoft-com:vml" Requires="v">
                  <p:oleObj spid="_x0000_s61732" name="Equation" r:id="rId40" imgW="190440" imgH="228600" progId="Equation.DSMT4">
                    <p:embed/>
                  </p:oleObj>
                </mc:Choice>
                <mc:Fallback>
                  <p:oleObj name="Equation" r:id="rId40" imgW="190440" imgH="228600" progId="Equation.DSMT4">
                    <p:embed/>
                    <p:pic>
                      <p:nvPicPr>
                        <p:cNvPr id="63" name="Object 62"/>
                        <p:cNvPicPr>
                          <a:picLocks noChangeAspect="1" noChangeArrowheads="1"/>
                        </p:cNvPicPr>
                        <p:nvPr/>
                      </p:nvPicPr>
                      <p:blipFill>
                        <a:blip r:embed="rId41"/>
                        <a:srcRect/>
                        <a:stretch>
                          <a:fillRect/>
                        </a:stretch>
                      </p:blipFill>
                      <p:spPr bwMode="auto">
                        <a:xfrm>
                          <a:off x="7929563" y="3651250"/>
                          <a:ext cx="3206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 name="Object 63"/>
            <p:cNvGraphicFramePr>
              <a:graphicFrameLocks noChangeAspect="1"/>
            </p:cNvGraphicFramePr>
            <p:nvPr>
              <p:extLst/>
            </p:nvPr>
          </p:nvGraphicFramePr>
          <p:xfrm>
            <a:off x="6037263" y="2352675"/>
            <a:ext cx="319087" cy="382588"/>
          </p:xfrm>
          <a:graphic>
            <a:graphicData uri="http://schemas.openxmlformats.org/presentationml/2006/ole">
              <mc:AlternateContent xmlns:mc="http://schemas.openxmlformats.org/markup-compatibility/2006">
                <mc:Choice xmlns:v="urn:schemas-microsoft-com:vml" Requires="v">
                  <p:oleObj spid="_x0000_s61733" name="Equation" r:id="rId42" imgW="190440" imgH="228600" progId="Equation.DSMT4">
                    <p:embed/>
                  </p:oleObj>
                </mc:Choice>
                <mc:Fallback>
                  <p:oleObj name="Equation" r:id="rId42" imgW="190440" imgH="228600" progId="Equation.DSMT4">
                    <p:embed/>
                    <p:pic>
                      <p:nvPicPr>
                        <p:cNvPr id="64" name="Object 63"/>
                        <p:cNvPicPr>
                          <a:picLocks noChangeAspect="1" noChangeArrowheads="1"/>
                        </p:cNvPicPr>
                        <p:nvPr/>
                      </p:nvPicPr>
                      <p:blipFill>
                        <a:blip r:embed="rId43"/>
                        <a:srcRect/>
                        <a:stretch>
                          <a:fillRect/>
                        </a:stretch>
                      </p:blipFill>
                      <p:spPr bwMode="auto">
                        <a:xfrm>
                          <a:off x="6037263" y="2352675"/>
                          <a:ext cx="319087"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5" name="Object 64"/>
            <p:cNvGraphicFramePr>
              <a:graphicFrameLocks noChangeAspect="1"/>
            </p:cNvGraphicFramePr>
            <p:nvPr>
              <p:extLst/>
            </p:nvPr>
          </p:nvGraphicFramePr>
          <p:xfrm>
            <a:off x="6121400" y="3414713"/>
            <a:ext cx="361950" cy="382587"/>
          </p:xfrm>
          <a:graphic>
            <a:graphicData uri="http://schemas.openxmlformats.org/presentationml/2006/ole">
              <mc:AlternateContent xmlns:mc="http://schemas.openxmlformats.org/markup-compatibility/2006">
                <mc:Choice xmlns:v="urn:schemas-microsoft-com:vml" Requires="v">
                  <p:oleObj spid="_x0000_s61734" name="Equation" r:id="rId44" imgW="215640" imgH="228600" progId="Equation.DSMT4">
                    <p:embed/>
                  </p:oleObj>
                </mc:Choice>
                <mc:Fallback>
                  <p:oleObj name="Equation" r:id="rId44" imgW="215640" imgH="228600" progId="Equation.DSMT4">
                    <p:embed/>
                    <p:pic>
                      <p:nvPicPr>
                        <p:cNvPr id="65" name="Object 64"/>
                        <p:cNvPicPr>
                          <a:picLocks noChangeAspect="1" noChangeArrowheads="1"/>
                        </p:cNvPicPr>
                        <p:nvPr/>
                      </p:nvPicPr>
                      <p:blipFill>
                        <a:blip r:embed="rId45"/>
                        <a:srcRect/>
                        <a:stretch>
                          <a:fillRect/>
                        </a:stretch>
                      </p:blipFill>
                      <p:spPr bwMode="auto">
                        <a:xfrm>
                          <a:off x="6121400" y="3414713"/>
                          <a:ext cx="361950"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6" name="Straight Arrow Connector 65"/>
            <p:cNvCxnSpPr/>
            <p:nvPr/>
          </p:nvCxnSpPr>
          <p:spPr>
            <a:xfrm>
              <a:off x="5257800" y="4651583"/>
              <a:ext cx="3778696" cy="0"/>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279136" y="2996952"/>
              <a:ext cx="3757360" cy="0"/>
            </a:xfrm>
            <a:prstGeom prst="straightConnector1">
              <a:avLst/>
            </a:prstGeom>
            <a:ln w="19050">
              <a:solidFill>
                <a:srgbClr val="FF0000"/>
              </a:solidFill>
              <a:prstDash val="dashDot"/>
              <a:tailEnd type="arrow"/>
            </a:ln>
          </p:spPr>
          <p:style>
            <a:lnRef idx="1">
              <a:schemeClr val="accent1"/>
            </a:lnRef>
            <a:fillRef idx="0">
              <a:schemeClr val="accent1"/>
            </a:fillRef>
            <a:effectRef idx="0">
              <a:schemeClr val="accent1"/>
            </a:effectRef>
            <a:fontRef idx="minor">
              <a:schemeClr val="tx1"/>
            </a:fontRef>
          </p:style>
        </p:cxnSp>
        <p:graphicFrame>
          <p:nvGraphicFramePr>
            <p:cNvPr id="77" name="Object 76"/>
            <p:cNvGraphicFramePr>
              <a:graphicFrameLocks noChangeAspect="1"/>
            </p:cNvGraphicFramePr>
            <p:nvPr>
              <p:extLst/>
            </p:nvPr>
          </p:nvGraphicFramePr>
          <p:xfrm>
            <a:off x="8908355" y="3075470"/>
            <a:ext cx="212725" cy="233363"/>
          </p:xfrm>
          <a:graphic>
            <a:graphicData uri="http://schemas.openxmlformats.org/presentationml/2006/ole">
              <mc:AlternateContent xmlns:mc="http://schemas.openxmlformats.org/markup-compatibility/2006">
                <mc:Choice xmlns:v="urn:schemas-microsoft-com:vml" Requires="v">
                  <p:oleObj spid="_x0000_s61735" name="Equation" r:id="rId46" imgW="126720" imgH="139680" progId="Equation.DSMT4">
                    <p:embed/>
                  </p:oleObj>
                </mc:Choice>
                <mc:Fallback>
                  <p:oleObj name="Equation" r:id="rId46" imgW="126720" imgH="139680" progId="Equation.DSMT4">
                    <p:embed/>
                    <p:pic>
                      <p:nvPicPr>
                        <p:cNvPr id="77" name="Object 76"/>
                        <p:cNvPicPr>
                          <a:picLocks noChangeAspect="1" noChangeArrowheads="1"/>
                        </p:cNvPicPr>
                        <p:nvPr/>
                      </p:nvPicPr>
                      <p:blipFill>
                        <a:blip r:embed="rId47"/>
                        <a:srcRect/>
                        <a:stretch>
                          <a:fillRect/>
                        </a:stretch>
                      </p:blipFill>
                      <p:spPr bwMode="auto">
                        <a:xfrm>
                          <a:off x="8908355" y="3075470"/>
                          <a:ext cx="21272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9" name="Oval 78"/>
            <p:cNvSpPr/>
            <p:nvPr/>
          </p:nvSpPr>
          <p:spPr>
            <a:xfrm>
              <a:off x="6293024" y="2944452"/>
              <a:ext cx="131018" cy="131018"/>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vi-VN"/>
            </a:p>
          </p:txBody>
        </p:sp>
        <p:graphicFrame>
          <p:nvGraphicFramePr>
            <p:cNvPr id="96" name="Object 95"/>
            <p:cNvGraphicFramePr>
              <a:graphicFrameLocks noChangeAspect="1"/>
            </p:cNvGraphicFramePr>
            <p:nvPr>
              <p:extLst/>
            </p:nvPr>
          </p:nvGraphicFramePr>
          <p:xfrm>
            <a:off x="6057454" y="2887226"/>
            <a:ext cx="276225" cy="296863"/>
          </p:xfrm>
          <a:graphic>
            <a:graphicData uri="http://schemas.openxmlformats.org/presentationml/2006/ole">
              <mc:AlternateContent xmlns:mc="http://schemas.openxmlformats.org/markup-compatibility/2006">
                <mc:Choice xmlns:v="urn:schemas-microsoft-com:vml" Requires="v">
                  <p:oleObj spid="_x0000_s61736" name="Equation" r:id="rId48" imgW="164880" imgH="177480" progId="Equation.DSMT4">
                    <p:embed/>
                  </p:oleObj>
                </mc:Choice>
                <mc:Fallback>
                  <p:oleObj name="Equation" r:id="rId48" imgW="164880" imgH="177480" progId="Equation.DSMT4">
                    <p:embed/>
                    <p:pic>
                      <p:nvPicPr>
                        <p:cNvPr id="96" name="Object 95"/>
                        <p:cNvPicPr>
                          <a:picLocks noChangeAspect="1" noChangeArrowheads="1"/>
                        </p:cNvPicPr>
                        <p:nvPr/>
                      </p:nvPicPr>
                      <p:blipFill>
                        <a:blip r:embed="rId49"/>
                        <a:srcRect/>
                        <a:stretch>
                          <a:fillRect/>
                        </a:stretch>
                      </p:blipFill>
                      <p:spPr bwMode="auto">
                        <a:xfrm>
                          <a:off x="6057454" y="2887226"/>
                          <a:ext cx="27622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2" name="Group 1"/>
          <p:cNvGrpSpPr/>
          <p:nvPr/>
        </p:nvGrpSpPr>
        <p:grpSpPr>
          <a:xfrm>
            <a:off x="1524000" y="769498"/>
            <a:ext cx="9144000" cy="475768"/>
            <a:chOff x="0" y="400532"/>
            <a:chExt cx="9144000" cy="475768"/>
          </a:xfrm>
        </p:grpSpPr>
        <p:sp>
          <p:nvSpPr>
            <p:cNvPr id="76" name="TextBox 75"/>
            <p:cNvSpPr txBox="1"/>
            <p:nvPr/>
          </p:nvSpPr>
          <p:spPr>
            <a:xfrm>
              <a:off x="0" y="400532"/>
              <a:ext cx="9144000" cy="461665"/>
            </a:xfrm>
            <a:prstGeom prst="rect">
              <a:avLst/>
            </a:prstGeom>
            <a:noFill/>
          </p:spPr>
          <p:txBody>
            <a:bodyPr wrap="square" rtlCol="0">
              <a:spAutoFit/>
            </a:bodyPr>
            <a:lstStyle/>
            <a:p>
              <a:r>
                <a:rPr lang="vi-VN" sz="2400" b="1">
                  <a:latin typeface="Times New Roman" pitchFamily="18" charset="0"/>
                  <a:cs typeface="Times New Roman" pitchFamily="18" charset="0"/>
                </a:rPr>
                <a:t>B3. Xác định </a:t>
              </a:r>
              <a:r>
                <a:rPr lang="en-US" sz="2400" b="1">
                  <a:latin typeface="Times New Roman" pitchFamily="18" charset="0"/>
                  <a:cs typeface="Times New Roman" pitchFamily="18" charset="0"/>
                </a:rPr>
                <a:t>I</a:t>
              </a:r>
              <a:r>
                <a:rPr lang="vi-VN" sz="2400" b="1">
                  <a:latin typeface="Times New Roman" pitchFamily="18" charset="0"/>
                  <a:cs typeface="Times New Roman" pitchFamily="18" charset="0"/>
                </a:rPr>
                <a:t>   của mcn và	     đối với điểm có ứng suất tiếp lớn nhất</a:t>
              </a:r>
              <a:endParaRPr lang="en-US" sz="2400" b="1">
                <a:latin typeface="Times New Roman" pitchFamily="18" charset="0"/>
                <a:cs typeface="Times New Roman" pitchFamily="18" charset="0"/>
              </a:endParaRPr>
            </a:p>
          </p:txBody>
        </p:sp>
        <p:graphicFrame>
          <p:nvGraphicFramePr>
            <p:cNvPr id="81" name="Object 80"/>
            <p:cNvGraphicFramePr>
              <a:graphicFrameLocks noChangeAspect="1"/>
            </p:cNvGraphicFramePr>
            <p:nvPr>
              <p:extLst/>
            </p:nvPr>
          </p:nvGraphicFramePr>
          <p:xfrm>
            <a:off x="1827213" y="476250"/>
            <a:ext cx="279400" cy="381000"/>
          </p:xfrm>
          <a:graphic>
            <a:graphicData uri="http://schemas.openxmlformats.org/presentationml/2006/ole">
              <mc:AlternateContent xmlns:mc="http://schemas.openxmlformats.org/markup-compatibility/2006">
                <mc:Choice xmlns:v="urn:schemas-microsoft-com:vml" Requires="v">
                  <p:oleObj spid="_x0000_s61737" name="Equation" r:id="rId50" imgW="279360" imgH="380880" progId="Equation.DSMT4">
                    <p:embed/>
                  </p:oleObj>
                </mc:Choice>
                <mc:Fallback>
                  <p:oleObj name="Equation" r:id="rId50" imgW="279360" imgH="380880" progId="Equation.DSMT4">
                    <p:embed/>
                    <p:pic>
                      <p:nvPicPr>
                        <p:cNvPr id="81" name="Object 80"/>
                        <p:cNvPicPr/>
                        <p:nvPr/>
                      </p:nvPicPr>
                      <p:blipFill>
                        <a:blip r:embed="rId51"/>
                        <a:stretch>
                          <a:fillRect/>
                        </a:stretch>
                      </p:blipFill>
                      <p:spPr>
                        <a:xfrm>
                          <a:off x="1827213" y="476250"/>
                          <a:ext cx="279400" cy="381000"/>
                        </a:xfrm>
                        <a:prstGeom prst="rect">
                          <a:avLst/>
                        </a:prstGeom>
                      </p:spPr>
                    </p:pic>
                  </p:oleObj>
                </mc:Fallback>
              </mc:AlternateContent>
            </a:graphicData>
          </a:graphic>
        </p:graphicFrame>
        <p:graphicFrame>
          <p:nvGraphicFramePr>
            <p:cNvPr id="83" name="Object 82"/>
            <p:cNvGraphicFramePr>
              <a:graphicFrameLocks noChangeAspect="1"/>
            </p:cNvGraphicFramePr>
            <p:nvPr>
              <p:extLst/>
            </p:nvPr>
          </p:nvGraphicFramePr>
          <p:xfrm>
            <a:off x="3730625" y="457200"/>
            <a:ext cx="317500" cy="419100"/>
          </p:xfrm>
          <a:graphic>
            <a:graphicData uri="http://schemas.openxmlformats.org/presentationml/2006/ole">
              <mc:AlternateContent xmlns:mc="http://schemas.openxmlformats.org/markup-compatibility/2006">
                <mc:Choice xmlns:v="urn:schemas-microsoft-com:vml" Requires="v">
                  <p:oleObj spid="_x0000_s61738" name="Equation" r:id="rId52" imgW="317160" imgH="419040" progId="Equation.DSMT4">
                    <p:embed/>
                  </p:oleObj>
                </mc:Choice>
                <mc:Fallback>
                  <p:oleObj name="Equation" r:id="rId52" imgW="317160" imgH="419040" progId="Equation.DSMT4">
                    <p:embed/>
                    <p:pic>
                      <p:nvPicPr>
                        <p:cNvPr id="83" name="Object 82"/>
                        <p:cNvPicPr/>
                        <p:nvPr/>
                      </p:nvPicPr>
                      <p:blipFill>
                        <a:blip r:embed="rId53"/>
                        <a:stretch>
                          <a:fillRect/>
                        </a:stretch>
                      </p:blipFill>
                      <p:spPr>
                        <a:xfrm>
                          <a:off x="3730625" y="457200"/>
                          <a:ext cx="317500" cy="419100"/>
                        </a:xfrm>
                        <a:prstGeom prst="rect">
                          <a:avLst/>
                        </a:prstGeom>
                      </p:spPr>
                    </p:pic>
                  </p:oleObj>
                </mc:Fallback>
              </mc:AlternateContent>
            </a:graphicData>
          </a:graphic>
        </p:graphicFrame>
      </p:grpSp>
      <p:grpSp>
        <p:nvGrpSpPr>
          <p:cNvPr id="88" name="Group 87"/>
          <p:cNvGrpSpPr/>
          <p:nvPr/>
        </p:nvGrpSpPr>
        <p:grpSpPr>
          <a:xfrm>
            <a:off x="1524000" y="1277687"/>
            <a:ext cx="9144000" cy="461665"/>
            <a:chOff x="0" y="400532"/>
            <a:chExt cx="9144000" cy="461665"/>
          </a:xfrm>
        </p:grpSpPr>
        <p:sp>
          <p:nvSpPr>
            <p:cNvPr id="90" name="TextBox 89"/>
            <p:cNvSpPr txBox="1"/>
            <p:nvPr/>
          </p:nvSpPr>
          <p:spPr>
            <a:xfrm>
              <a:off x="0" y="400532"/>
              <a:ext cx="9144000" cy="461665"/>
            </a:xfrm>
            <a:prstGeom prst="rect">
              <a:avLst/>
            </a:prstGeom>
            <a:noFill/>
          </p:spPr>
          <p:txBody>
            <a:bodyPr wrap="square" rtlCol="0">
              <a:spAutoFit/>
            </a:bodyPr>
            <a:lstStyle/>
            <a:p>
              <a:r>
                <a:rPr lang="vi-VN" sz="2400" i="1">
                  <a:latin typeface="Times New Roman" pitchFamily="18" charset="0"/>
                  <a:cs typeface="Times New Roman" pitchFamily="18" charset="0"/>
                </a:rPr>
                <a:t>+Xác định      của mcn:</a:t>
              </a:r>
              <a:endParaRPr lang="en-US" sz="2400" i="1">
                <a:latin typeface="Times New Roman" pitchFamily="18" charset="0"/>
                <a:cs typeface="Times New Roman" pitchFamily="18" charset="0"/>
              </a:endParaRPr>
            </a:p>
          </p:txBody>
        </p:sp>
        <p:graphicFrame>
          <p:nvGraphicFramePr>
            <p:cNvPr id="92" name="Object 91"/>
            <p:cNvGraphicFramePr>
              <a:graphicFrameLocks noChangeAspect="1"/>
            </p:cNvGraphicFramePr>
            <p:nvPr>
              <p:extLst>
                <p:ext uri="{D42A27DB-BD31-4B8C-83A1-F6EECF244321}">
                  <p14:modId xmlns:p14="http://schemas.microsoft.com/office/powerpoint/2010/main" val="3381396419"/>
                </p:ext>
              </p:extLst>
            </p:nvPr>
          </p:nvGraphicFramePr>
          <p:xfrm>
            <a:off x="1482725" y="476061"/>
            <a:ext cx="266700" cy="381000"/>
          </p:xfrm>
          <a:graphic>
            <a:graphicData uri="http://schemas.openxmlformats.org/presentationml/2006/ole">
              <mc:AlternateContent xmlns:mc="http://schemas.openxmlformats.org/markup-compatibility/2006">
                <mc:Choice xmlns:v="urn:schemas-microsoft-com:vml" Requires="v">
                  <p:oleObj spid="_x0000_s61739" name="Equation" r:id="rId54" imgW="266400" imgH="380880" progId="Equation.DSMT4">
                    <p:embed/>
                  </p:oleObj>
                </mc:Choice>
                <mc:Fallback>
                  <p:oleObj name="Equation" r:id="rId54" imgW="266400" imgH="380880" progId="Equation.DSMT4">
                    <p:embed/>
                    <p:pic>
                      <p:nvPicPr>
                        <p:cNvPr id="92" name="Object 91"/>
                        <p:cNvPicPr/>
                        <p:nvPr/>
                      </p:nvPicPr>
                      <p:blipFill>
                        <a:blip r:embed="rId55"/>
                        <a:stretch>
                          <a:fillRect/>
                        </a:stretch>
                      </p:blipFill>
                      <p:spPr>
                        <a:xfrm>
                          <a:off x="1482725" y="476061"/>
                          <a:ext cx="266700" cy="381000"/>
                        </a:xfrm>
                        <a:prstGeom prst="rect">
                          <a:avLst/>
                        </a:prstGeom>
                      </p:spPr>
                    </p:pic>
                  </p:oleObj>
                </mc:Fallback>
              </mc:AlternateContent>
            </a:graphicData>
          </a:graphic>
        </p:graphicFrame>
      </p:grpSp>
      <p:sp>
        <p:nvSpPr>
          <p:cNvPr id="94" name="TextBox 93"/>
          <p:cNvSpPr txBox="1"/>
          <p:nvPr/>
        </p:nvSpPr>
        <p:spPr>
          <a:xfrm>
            <a:off x="1676400" y="4674345"/>
            <a:ext cx="9144000" cy="461665"/>
          </a:xfrm>
          <a:prstGeom prst="rect">
            <a:avLst/>
          </a:prstGeom>
          <a:noFill/>
        </p:spPr>
        <p:txBody>
          <a:bodyPr wrap="square" rtlCol="0">
            <a:spAutoFit/>
          </a:bodyPr>
          <a:lstStyle/>
          <a:p>
            <a:r>
              <a:rPr lang="vi-VN" sz="2400" i="1">
                <a:latin typeface="Times New Roman" pitchFamily="18" charset="0"/>
                <a:cs typeface="Times New Roman" pitchFamily="18" charset="0"/>
              </a:rPr>
              <a:t>Trong đó:</a:t>
            </a:r>
            <a:endParaRPr lang="en-US" sz="2400" i="1">
              <a:latin typeface="Times New Roman" pitchFamily="18" charset="0"/>
              <a:cs typeface="Times New Roman" pitchFamily="18" charset="0"/>
            </a:endParaRPr>
          </a:p>
        </p:txBody>
      </p:sp>
      <p:graphicFrame>
        <p:nvGraphicFramePr>
          <p:cNvPr id="95" name="Object 94"/>
          <p:cNvGraphicFramePr>
            <a:graphicFrameLocks noChangeAspect="1"/>
          </p:cNvGraphicFramePr>
          <p:nvPr>
            <p:extLst>
              <p:ext uri="{D42A27DB-BD31-4B8C-83A1-F6EECF244321}">
                <p14:modId xmlns:p14="http://schemas.microsoft.com/office/powerpoint/2010/main" val="3605550796"/>
              </p:ext>
            </p:extLst>
          </p:nvPr>
        </p:nvGraphicFramePr>
        <p:xfrm>
          <a:off x="1939925" y="6029991"/>
          <a:ext cx="6959600" cy="774700"/>
        </p:xfrm>
        <a:graphic>
          <a:graphicData uri="http://schemas.openxmlformats.org/presentationml/2006/ole">
            <mc:AlternateContent xmlns:mc="http://schemas.openxmlformats.org/markup-compatibility/2006">
              <mc:Choice xmlns:v="urn:schemas-microsoft-com:vml" Requires="v">
                <p:oleObj spid="_x0000_s61740" name="Equation" r:id="rId56" imgW="6959520" imgH="774360" progId="Equation.DSMT4">
                  <p:embed/>
                </p:oleObj>
              </mc:Choice>
              <mc:Fallback>
                <p:oleObj name="Equation" r:id="rId56" imgW="6959520" imgH="774360" progId="Equation.DSMT4">
                  <p:embed/>
                  <p:pic>
                    <p:nvPicPr>
                      <p:cNvPr id="95" name="Object 94"/>
                      <p:cNvPicPr/>
                      <p:nvPr/>
                    </p:nvPicPr>
                    <p:blipFill>
                      <a:blip r:embed="rId57"/>
                      <a:stretch>
                        <a:fillRect/>
                      </a:stretch>
                    </p:blipFill>
                    <p:spPr>
                      <a:xfrm>
                        <a:off x="1939925" y="6029991"/>
                        <a:ext cx="6959600" cy="774700"/>
                      </a:xfrm>
                      <a:prstGeom prst="rect">
                        <a:avLst/>
                      </a:prstGeom>
                    </p:spPr>
                  </p:pic>
                </p:oleObj>
              </mc:Fallback>
            </mc:AlternateContent>
          </a:graphicData>
        </a:graphic>
      </p:graphicFrame>
      <p:pic>
        <p:nvPicPr>
          <p:cNvPr id="93" name="Picture 92">
            <a:extLst>
              <a:ext uri="{FF2B5EF4-FFF2-40B4-BE49-F238E27FC236}">
                <a16:creationId xmlns:a16="http://schemas.microsoft.com/office/drawing/2014/main" id="{E549CDE2-6986-4489-912E-C3FBAD0D54DE}"/>
              </a:ext>
            </a:extLst>
          </p:cNvPr>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3679038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301CF55F-06C6-494D-AE06-052709DB258B}"/>
              </a:ext>
            </a:extLst>
          </p:cNvPr>
          <p:cNvGrpSpPr/>
          <p:nvPr/>
        </p:nvGrpSpPr>
        <p:grpSpPr>
          <a:xfrm>
            <a:off x="5852270" y="2110359"/>
            <a:ext cx="4860626" cy="3780374"/>
            <a:chOff x="220546" y="2284908"/>
            <a:chExt cx="5359567" cy="4168428"/>
          </a:xfrm>
        </p:grpSpPr>
        <p:grpSp>
          <p:nvGrpSpPr>
            <p:cNvPr id="26" name="Group 25">
              <a:extLst>
                <a:ext uri="{FF2B5EF4-FFF2-40B4-BE49-F238E27FC236}">
                  <a16:creationId xmlns:a16="http://schemas.microsoft.com/office/drawing/2014/main" id="{A5F3A5F7-FD1C-4052-9103-791E48E6CB30}"/>
                </a:ext>
              </a:extLst>
            </p:cNvPr>
            <p:cNvGrpSpPr/>
            <p:nvPr/>
          </p:nvGrpSpPr>
          <p:grpSpPr>
            <a:xfrm>
              <a:off x="220546" y="2284908"/>
              <a:ext cx="5137603" cy="1674295"/>
              <a:chOff x="220546" y="2716956"/>
              <a:chExt cx="5137603" cy="1674295"/>
            </a:xfrm>
          </p:grpSpPr>
          <p:sp>
            <p:nvSpPr>
              <p:cNvPr id="52" name="Line 39">
                <a:extLst>
                  <a:ext uri="{FF2B5EF4-FFF2-40B4-BE49-F238E27FC236}">
                    <a16:creationId xmlns:a16="http://schemas.microsoft.com/office/drawing/2014/main" id="{6EAC14D1-CE7C-47A1-B160-D3B47A789F2F}"/>
                  </a:ext>
                </a:extLst>
              </p:cNvPr>
              <p:cNvSpPr>
                <a:spLocks noChangeShapeType="1"/>
              </p:cNvSpPr>
              <p:nvPr/>
            </p:nvSpPr>
            <p:spPr bwMode="auto">
              <a:xfrm>
                <a:off x="531478" y="3225262"/>
                <a:ext cx="444183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53" name="Group 52">
                <a:extLst>
                  <a:ext uri="{FF2B5EF4-FFF2-40B4-BE49-F238E27FC236}">
                    <a16:creationId xmlns:a16="http://schemas.microsoft.com/office/drawing/2014/main" id="{A3588B7A-74C4-4CAF-879C-C1E5CFEDDA86}"/>
                  </a:ext>
                </a:extLst>
              </p:cNvPr>
              <p:cNvGrpSpPr/>
              <p:nvPr/>
            </p:nvGrpSpPr>
            <p:grpSpPr>
              <a:xfrm>
                <a:off x="1167162" y="3234581"/>
                <a:ext cx="587643" cy="481195"/>
                <a:chOff x="1032173" y="2766021"/>
                <a:chExt cx="639763" cy="523875"/>
              </a:xfrm>
            </p:grpSpPr>
            <p:sp>
              <p:nvSpPr>
                <p:cNvPr id="87" name="Oval 40">
                  <a:extLst>
                    <a:ext uri="{FF2B5EF4-FFF2-40B4-BE49-F238E27FC236}">
                      <a16:creationId xmlns:a16="http://schemas.microsoft.com/office/drawing/2014/main" id="{1389BEBC-A2ED-47B4-A59D-5E6CB59853F4}"/>
                    </a:ext>
                  </a:extLst>
                </p:cNvPr>
                <p:cNvSpPr>
                  <a:spLocks noChangeArrowheads="1"/>
                </p:cNvSpPr>
                <p:nvPr/>
              </p:nvSpPr>
              <p:spPr bwMode="auto">
                <a:xfrm>
                  <a:off x="1306811" y="2766021"/>
                  <a:ext cx="90488" cy="9048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8" name="AutoShape 42">
                  <a:extLst>
                    <a:ext uri="{FF2B5EF4-FFF2-40B4-BE49-F238E27FC236}">
                      <a16:creationId xmlns:a16="http://schemas.microsoft.com/office/drawing/2014/main" id="{26EF635D-CFAE-4901-A568-DE9A8F995C2B}"/>
                    </a:ext>
                  </a:extLst>
                </p:cNvPr>
                <p:cNvSpPr>
                  <a:spLocks noChangeArrowheads="1"/>
                </p:cNvSpPr>
                <p:nvPr/>
              </p:nvSpPr>
              <p:spPr bwMode="auto">
                <a:xfrm>
                  <a:off x="1240136" y="2854921"/>
                  <a:ext cx="223838" cy="182563"/>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9" name="Oval 43">
                  <a:extLst>
                    <a:ext uri="{FF2B5EF4-FFF2-40B4-BE49-F238E27FC236}">
                      <a16:creationId xmlns:a16="http://schemas.microsoft.com/office/drawing/2014/main" id="{DE3A31DB-8C3A-42F4-B5EA-A27EB70FF235}"/>
                    </a:ext>
                  </a:extLst>
                </p:cNvPr>
                <p:cNvSpPr>
                  <a:spLocks noChangeArrowheads="1"/>
                </p:cNvSpPr>
                <p:nvPr/>
              </p:nvSpPr>
              <p:spPr bwMode="auto">
                <a:xfrm>
                  <a:off x="1168698" y="3024783"/>
                  <a:ext cx="90488" cy="9048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90" name="Oval 44">
                  <a:extLst>
                    <a:ext uri="{FF2B5EF4-FFF2-40B4-BE49-F238E27FC236}">
                      <a16:creationId xmlns:a16="http://schemas.microsoft.com/office/drawing/2014/main" id="{6DEBED0D-0ABB-49E1-BBB4-3DD73955C66C}"/>
                    </a:ext>
                  </a:extLst>
                </p:cNvPr>
                <p:cNvSpPr>
                  <a:spLocks noChangeArrowheads="1"/>
                </p:cNvSpPr>
                <p:nvPr/>
              </p:nvSpPr>
              <p:spPr bwMode="auto">
                <a:xfrm>
                  <a:off x="1422698" y="3024783"/>
                  <a:ext cx="90488" cy="9048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91" name="Line 47">
                  <a:extLst>
                    <a:ext uri="{FF2B5EF4-FFF2-40B4-BE49-F238E27FC236}">
                      <a16:creationId xmlns:a16="http://schemas.microsoft.com/office/drawing/2014/main" id="{549AE366-17D3-4D45-930D-D0EB6FA56A85}"/>
                    </a:ext>
                  </a:extLst>
                </p:cNvPr>
                <p:cNvSpPr>
                  <a:spLocks noChangeShapeType="1"/>
                </p:cNvSpPr>
                <p:nvPr/>
              </p:nvSpPr>
              <p:spPr bwMode="auto">
                <a:xfrm>
                  <a:off x="1032173" y="3129558"/>
                  <a:ext cx="6397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2" name="Rectangle 48" descr="Dark downward diagonal">
                  <a:extLst>
                    <a:ext uri="{FF2B5EF4-FFF2-40B4-BE49-F238E27FC236}">
                      <a16:creationId xmlns:a16="http://schemas.microsoft.com/office/drawing/2014/main" id="{00F3E241-2444-4540-ABA2-B25A84918A26}"/>
                    </a:ext>
                  </a:extLst>
                </p:cNvPr>
                <p:cNvSpPr>
                  <a:spLocks noChangeArrowheads="1"/>
                </p:cNvSpPr>
                <p:nvPr/>
              </p:nvSpPr>
              <p:spPr bwMode="auto">
                <a:xfrm>
                  <a:off x="1057573" y="3151783"/>
                  <a:ext cx="593725" cy="138113"/>
                </a:xfrm>
                <a:prstGeom prst="rect">
                  <a:avLst/>
                </a:prstGeom>
                <a:pattFill prst="dkDnDiag">
                  <a:fgClr>
                    <a:schemeClr val="accent2"/>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54" name="Group 53">
                <a:extLst>
                  <a:ext uri="{FF2B5EF4-FFF2-40B4-BE49-F238E27FC236}">
                    <a16:creationId xmlns:a16="http://schemas.microsoft.com/office/drawing/2014/main" id="{7BEE862E-B3C2-4C41-9927-FD1104E16EBC}"/>
                  </a:ext>
                </a:extLst>
              </p:cNvPr>
              <p:cNvGrpSpPr/>
              <p:nvPr/>
            </p:nvGrpSpPr>
            <p:grpSpPr>
              <a:xfrm>
                <a:off x="3792612" y="3244378"/>
                <a:ext cx="587643" cy="443284"/>
                <a:chOff x="7047631" y="2770783"/>
                <a:chExt cx="639763" cy="482601"/>
              </a:xfrm>
            </p:grpSpPr>
            <p:sp>
              <p:nvSpPr>
                <p:cNvPr id="82" name="Oval 41">
                  <a:extLst>
                    <a:ext uri="{FF2B5EF4-FFF2-40B4-BE49-F238E27FC236}">
                      <a16:creationId xmlns:a16="http://schemas.microsoft.com/office/drawing/2014/main" id="{92D2C69A-D0E7-4046-9CA1-ADD61BCD2F4C}"/>
                    </a:ext>
                  </a:extLst>
                </p:cNvPr>
                <p:cNvSpPr>
                  <a:spLocks noChangeArrowheads="1"/>
                </p:cNvSpPr>
                <p:nvPr/>
              </p:nvSpPr>
              <p:spPr bwMode="auto">
                <a:xfrm>
                  <a:off x="7317506" y="2770783"/>
                  <a:ext cx="90488" cy="9048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3" name="Oval 45">
                  <a:extLst>
                    <a:ext uri="{FF2B5EF4-FFF2-40B4-BE49-F238E27FC236}">
                      <a16:creationId xmlns:a16="http://schemas.microsoft.com/office/drawing/2014/main" id="{7B466B6E-8174-4B1D-B8AF-8D4E6B7EE69B}"/>
                    </a:ext>
                  </a:extLst>
                </p:cNvPr>
                <p:cNvSpPr>
                  <a:spLocks noChangeArrowheads="1"/>
                </p:cNvSpPr>
                <p:nvPr/>
              </p:nvSpPr>
              <p:spPr bwMode="auto">
                <a:xfrm>
                  <a:off x="7331793" y="2991446"/>
                  <a:ext cx="90488" cy="9048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4" name="Line 46">
                  <a:extLst>
                    <a:ext uri="{FF2B5EF4-FFF2-40B4-BE49-F238E27FC236}">
                      <a16:creationId xmlns:a16="http://schemas.microsoft.com/office/drawing/2014/main" id="{DC6C56E3-558B-4F66-AAC7-BAA1F120202F}"/>
                    </a:ext>
                  </a:extLst>
                </p:cNvPr>
                <p:cNvSpPr>
                  <a:spLocks noChangeShapeType="1"/>
                </p:cNvSpPr>
                <p:nvPr/>
              </p:nvSpPr>
              <p:spPr bwMode="auto">
                <a:xfrm>
                  <a:off x="7366718" y="2853333"/>
                  <a:ext cx="0" cy="1365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5" name="Line 49">
                  <a:extLst>
                    <a:ext uri="{FF2B5EF4-FFF2-40B4-BE49-F238E27FC236}">
                      <a16:creationId xmlns:a16="http://schemas.microsoft.com/office/drawing/2014/main" id="{F2903081-6CD7-47EA-A4DC-884FAEFF0116}"/>
                    </a:ext>
                  </a:extLst>
                </p:cNvPr>
                <p:cNvSpPr>
                  <a:spLocks noChangeShapeType="1"/>
                </p:cNvSpPr>
                <p:nvPr/>
              </p:nvSpPr>
              <p:spPr bwMode="auto">
                <a:xfrm>
                  <a:off x="7047631" y="3093046"/>
                  <a:ext cx="6397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6" name="Rectangle 50" descr="Dark downward diagonal">
                  <a:extLst>
                    <a:ext uri="{FF2B5EF4-FFF2-40B4-BE49-F238E27FC236}">
                      <a16:creationId xmlns:a16="http://schemas.microsoft.com/office/drawing/2014/main" id="{85C188EB-7FD6-44E4-862B-371F4D484333}"/>
                    </a:ext>
                  </a:extLst>
                </p:cNvPr>
                <p:cNvSpPr>
                  <a:spLocks noChangeArrowheads="1"/>
                </p:cNvSpPr>
                <p:nvPr/>
              </p:nvSpPr>
              <p:spPr bwMode="auto">
                <a:xfrm>
                  <a:off x="7073031" y="3115271"/>
                  <a:ext cx="593725" cy="138113"/>
                </a:xfrm>
                <a:prstGeom prst="rect">
                  <a:avLst/>
                </a:prstGeom>
                <a:pattFill prst="dkDnDiag">
                  <a:fgClr>
                    <a:schemeClr val="accent2"/>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55" name="Line 64">
                <a:extLst>
                  <a:ext uri="{FF2B5EF4-FFF2-40B4-BE49-F238E27FC236}">
                    <a16:creationId xmlns:a16="http://schemas.microsoft.com/office/drawing/2014/main" id="{E9F3D50C-9085-4963-9603-C876F0EAD2A2}"/>
                  </a:ext>
                </a:extLst>
              </p:cNvPr>
              <p:cNvSpPr>
                <a:spLocks noChangeShapeType="1"/>
              </p:cNvSpPr>
              <p:nvPr/>
            </p:nvSpPr>
            <p:spPr bwMode="auto">
              <a:xfrm flipV="1">
                <a:off x="544601" y="3231824"/>
                <a:ext cx="0" cy="554534"/>
              </a:xfrm>
              <a:prstGeom prst="line">
                <a:avLst/>
              </a:prstGeom>
              <a:noFill/>
              <a:ln w="34925">
                <a:solidFill>
                  <a:srgbClr val="00B05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6" name="Text Box 66">
                <a:extLst>
                  <a:ext uri="{FF2B5EF4-FFF2-40B4-BE49-F238E27FC236}">
                    <a16:creationId xmlns:a16="http://schemas.microsoft.com/office/drawing/2014/main" id="{9F711E41-F268-401D-86FD-3AFFAFC0BC24}"/>
                  </a:ext>
                </a:extLst>
              </p:cNvPr>
              <p:cNvSpPr txBox="1">
                <a:spLocks noChangeArrowheads="1"/>
              </p:cNvSpPr>
              <p:nvPr/>
            </p:nvSpPr>
            <p:spPr bwMode="auto">
              <a:xfrm>
                <a:off x="579553" y="3328360"/>
                <a:ext cx="496062" cy="42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00B050"/>
                    </a:solidFill>
                    <a:latin typeface="Times New Roman" pitchFamily="18" charset="0"/>
                  </a:rPr>
                  <a:t>P</a:t>
                </a:r>
                <a:endParaRPr lang="en-US" sz="2400" b="1" i="1" baseline="-25000" dirty="0">
                  <a:solidFill>
                    <a:srgbClr val="00B050"/>
                  </a:solidFill>
                  <a:latin typeface="Times New Roman" pitchFamily="18" charset="0"/>
                  <a:sym typeface="Symbol" pitchFamily="18" charset="2"/>
                </a:endParaRPr>
              </a:p>
            </p:txBody>
          </p:sp>
          <p:sp>
            <p:nvSpPr>
              <p:cNvPr id="57" name="Line 64">
                <a:extLst>
                  <a:ext uri="{FF2B5EF4-FFF2-40B4-BE49-F238E27FC236}">
                    <a16:creationId xmlns:a16="http://schemas.microsoft.com/office/drawing/2014/main" id="{F5264B25-0728-49BC-A66A-5DF8BAFCED24}"/>
                  </a:ext>
                </a:extLst>
              </p:cNvPr>
              <p:cNvSpPr>
                <a:spLocks noChangeShapeType="1"/>
              </p:cNvSpPr>
              <p:nvPr/>
            </p:nvSpPr>
            <p:spPr bwMode="auto">
              <a:xfrm flipV="1">
                <a:off x="4973309" y="3231823"/>
                <a:ext cx="0" cy="487155"/>
              </a:xfrm>
              <a:prstGeom prst="line">
                <a:avLst/>
              </a:prstGeom>
              <a:noFill/>
              <a:ln w="34925">
                <a:solidFill>
                  <a:srgbClr val="00B05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8" name="Text Box 66">
                <a:extLst>
                  <a:ext uri="{FF2B5EF4-FFF2-40B4-BE49-F238E27FC236}">
                    <a16:creationId xmlns:a16="http://schemas.microsoft.com/office/drawing/2014/main" id="{782F157A-1AFA-4A31-8A97-392215AF3309}"/>
                  </a:ext>
                </a:extLst>
              </p:cNvPr>
              <p:cNvSpPr txBox="1">
                <a:spLocks noChangeArrowheads="1"/>
              </p:cNvSpPr>
              <p:nvPr/>
            </p:nvSpPr>
            <p:spPr bwMode="auto">
              <a:xfrm>
                <a:off x="4477247" y="3347923"/>
                <a:ext cx="4960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00B050"/>
                    </a:solidFill>
                    <a:latin typeface="Times New Roman" pitchFamily="18" charset="0"/>
                  </a:rPr>
                  <a:t>P</a:t>
                </a:r>
                <a:endParaRPr lang="en-US" sz="2400" b="1" i="1" baseline="-25000" dirty="0">
                  <a:solidFill>
                    <a:srgbClr val="00B050"/>
                  </a:solidFill>
                  <a:latin typeface="Times New Roman" pitchFamily="18" charset="0"/>
                  <a:sym typeface="Symbol" pitchFamily="18" charset="2"/>
                </a:endParaRPr>
              </a:p>
            </p:txBody>
          </p:sp>
          <p:grpSp>
            <p:nvGrpSpPr>
              <p:cNvPr id="59" name="Group 58">
                <a:extLst>
                  <a:ext uri="{FF2B5EF4-FFF2-40B4-BE49-F238E27FC236}">
                    <a16:creationId xmlns:a16="http://schemas.microsoft.com/office/drawing/2014/main" id="{03ACF779-16C5-4D78-8784-364B73DC028D}"/>
                  </a:ext>
                </a:extLst>
              </p:cNvPr>
              <p:cNvGrpSpPr/>
              <p:nvPr/>
            </p:nvGrpSpPr>
            <p:grpSpPr>
              <a:xfrm>
                <a:off x="220546" y="2716956"/>
                <a:ext cx="5137603" cy="515827"/>
                <a:chOff x="220546" y="2984694"/>
                <a:chExt cx="5137603" cy="515827"/>
              </a:xfrm>
            </p:grpSpPr>
            <p:sp>
              <p:nvSpPr>
                <p:cNvPr id="78" name="Text Box 66">
                  <a:extLst>
                    <a:ext uri="{FF2B5EF4-FFF2-40B4-BE49-F238E27FC236}">
                      <a16:creationId xmlns:a16="http://schemas.microsoft.com/office/drawing/2014/main" id="{94CF93C1-30E2-43B3-8143-F866D6F5A4D9}"/>
                    </a:ext>
                  </a:extLst>
                </p:cNvPr>
                <p:cNvSpPr txBox="1">
                  <a:spLocks noChangeArrowheads="1"/>
                </p:cNvSpPr>
                <p:nvPr/>
              </p:nvSpPr>
              <p:spPr bwMode="auto">
                <a:xfrm>
                  <a:off x="1399057" y="2984694"/>
                  <a:ext cx="496062" cy="509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sz="2400" b="1" i="1">
                      <a:solidFill>
                        <a:srgbClr val="FF0000"/>
                      </a:solidFill>
                      <a:latin typeface="Times New Roman" pitchFamily="18" charset="0"/>
                    </a:rPr>
                    <a:t>B</a:t>
                  </a:r>
                  <a:endParaRPr lang="en-US" sz="2400" b="1" i="1" baseline="-25000" dirty="0">
                    <a:solidFill>
                      <a:srgbClr val="FF0000"/>
                    </a:solidFill>
                    <a:latin typeface="Times New Roman" pitchFamily="18" charset="0"/>
                    <a:sym typeface="Symbol" pitchFamily="18" charset="2"/>
                  </a:endParaRPr>
                </a:p>
              </p:txBody>
            </p:sp>
            <p:sp>
              <p:nvSpPr>
                <p:cNvPr id="79" name="Text Box 66">
                  <a:extLst>
                    <a:ext uri="{FF2B5EF4-FFF2-40B4-BE49-F238E27FC236}">
                      <a16:creationId xmlns:a16="http://schemas.microsoft.com/office/drawing/2014/main" id="{4A8663EE-1775-4FF3-863B-52D895251FDC}"/>
                    </a:ext>
                  </a:extLst>
                </p:cNvPr>
                <p:cNvSpPr txBox="1">
                  <a:spLocks noChangeArrowheads="1"/>
                </p:cNvSpPr>
                <p:nvPr/>
              </p:nvSpPr>
              <p:spPr bwMode="auto">
                <a:xfrm>
                  <a:off x="3707904" y="2991466"/>
                  <a:ext cx="496062" cy="509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sz="2400" b="1" i="1">
                      <a:solidFill>
                        <a:srgbClr val="FF0000"/>
                      </a:solidFill>
                      <a:latin typeface="Times New Roman" pitchFamily="18" charset="0"/>
                    </a:rPr>
                    <a:t>C</a:t>
                  </a:r>
                  <a:endParaRPr lang="en-US" sz="2400" b="1" i="1" baseline="-25000" dirty="0">
                    <a:solidFill>
                      <a:srgbClr val="FF0000"/>
                    </a:solidFill>
                    <a:latin typeface="Times New Roman" pitchFamily="18" charset="0"/>
                    <a:sym typeface="Symbol" pitchFamily="18" charset="2"/>
                  </a:endParaRPr>
                </a:p>
              </p:txBody>
            </p:sp>
            <p:sp>
              <p:nvSpPr>
                <p:cNvPr id="80" name="Text Box 66">
                  <a:extLst>
                    <a:ext uri="{FF2B5EF4-FFF2-40B4-BE49-F238E27FC236}">
                      <a16:creationId xmlns:a16="http://schemas.microsoft.com/office/drawing/2014/main" id="{56D1AEB2-9B2C-498D-83CD-549AAC4BB177}"/>
                    </a:ext>
                  </a:extLst>
                </p:cNvPr>
                <p:cNvSpPr txBox="1">
                  <a:spLocks noChangeArrowheads="1"/>
                </p:cNvSpPr>
                <p:nvPr/>
              </p:nvSpPr>
              <p:spPr bwMode="auto">
                <a:xfrm>
                  <a:off x="220546" y="2984694"/>
                  <a:ext cx="4960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rPr>
                    <a:t>A</a:t>
                  </a:r>
                  <a:endParaRPr lang="en-US" sz="2400" b="1" i="1" baseline="-25000" dirty="0">
                    <a:solidFill>
                      <a:srgbClr val="FF0000"/>
                    </a:solidFill>
                    <a:latin typeface="Times New Roman" pitchFamily="18" charset="0"/>
                    <a:sym typeface="Symbol" pitchFamily="18" charset="2"/>
                  </a:endParaRPr>
                </a:p>
              </p:txBody>
            </p:sp>
            <p:sp>
              <p:nvSpPr>
                <p:cNvPr id="81" name="Text Box 66">
                  <a:extLst>
                    <a:ext uri="{FF2B5EF4-FFF2-40B4-BE49-F238E27FC236}">
                      <a16:creationId xmlns:a16="http://schemas.microsoft.com/office/drawing/2014/main" id="{686D81C4-4BDF-4B8F-9D65-CECBEF9A1958}"/>
                    </a:ext>
                  </a:extLst>
                </p:cNvPr>
                <p:cNvSpPr txBox="1">
                  <a:spLocks noChangeArrowheads="1"/>
                </p:cNvSpPr>
                <p:nvPr/>
              </p:nvSpPr>
              <p:spPr bwMode="auto">
                <a:xfrm>
                  <a:off x="4862087" y="2991466"/>
                  <a:ext cx="496062" cy="509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sz="2400" b="1" i="1">
                      <a:solidFill>
                        <a:srgbClr val="FF0000"/>
                      </a:solidFill>
                      <a:latin typeface="Times New Roman" pitchFamily="18" charset="0"/>
                    </a:rPr>
                    <a:t>D</a:t>
                  </a:r>
                  <a:endParaRPr lang="en-US" sz="2400" b="1" i="1" baseline="-25000" dirty="0">
                    <a:solidFill>
                      <a:srgbClr val="FF0000"/>
                    </a:solidFill>
                    <a:latin typeface="Times New Roman" pitchFamily="18" charset="0"/>
                    <a:sym typeface="Symbol" pitchFamily="18" charset="2"/>
                  </a:endParaRPr>
                </a:p>
              </p:txBody>
            </p:sp>
          </p:grpSp>
          <p:grpSp>
            <p:nvGrpSpPr>
              <p:cNvPr id="60" name="Group 59">
                <a:extLst>
                  <a:ext uri="{FF2B5EF4-FFF2-40B4-BE49-F238E27FC236}">
                    <a16:creationId xmlns:a16="http://schemas.microsoft.com/office/drawing/2014/main" id="{58A5E85E-BE03-44BE-AE2D-C0C34D984287}"/>
                  </a:ext>
                </a:extLst>
              </p:cNvPr>
              <p:cNvGrpSpPr/>
              <p:nvPr/>
            </p:nvGrpSpPr>
            <p:grpSpPr>
              <a:xfrm>
                <a:off x="544602" y="3727600"/>
                <a:ext cx="4444202" cy="663651"/>
                <a:chOff x="544602" y="3995338"/>
                <a:chExt cx="4444202" cy="663651"/>
              </a:xfrm>
            </p:grpSpPr>
            <p:grpSp>
              <p:nvGrpSpPr>
                <p:cNvPr id="65" name="Group 64">
                  <a:extLst>
                    <a:ext uri="{FF2B5EF4-FFF2-40B4-BE49-F238E27FC236}">
                      <a16:creationId xmlns:a16="http://schemas.microsoft.com/office/drawing/2014/main" id="{71D56C18-2557-4F32-88A0-C33F47D89D60}"/>
                    </a:ext>
                  </a:extLst>
                </p:cNvPr>
                <p:cNvGrpSpPr/>
                <p:nvPr/>
              </p:nvGrpSpPr>
              <p:grpSpPr>
                <a:xfrm>
                  <a:off x="544602" y="3995338"/>
                  <a:ext cx="4444202" cy="663651"/>
                  <a:chOff x="544602" y="3995338"/>
                  <a:chExt cx="4444202" cy="663651"/>
                </a:xfrm>
              </p:grpSpPr>
              <p:cxnSp>
                <p:nvCxnSpPr>
                  <p:cNvPr id="70" name="Straight Arrow Connector 69">
                    <a:extLst>
                      <a:ext uri="{FF2B5EF4-FFF2-40B4-BE49-F238E27FC236}">
                        <a16:creationId xmlns:a16="http://schemas.microsoft.com/office/drawing/2014/main" id="{329A31A7-4018-4509-965C-D2DA06BD8C5B}"/>
                      </a:ext>
                    </a:extLst>
                  </p:cNvPr>
                  <p:cNvCxnSpPr/>
                  <p:nvPr/>
                </p:nvCxnSpPr>
                <p:spPr>
                  <a:xfrm flipV="1">
                    <a:off x="544602" y="4510001"/>
                    <a:ext cx="907140" cy="656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DE23F862-ED07-4517-B273-3886776A7987}"/>
                      </a:ext>
                    </a:extLst>
                  </p:cNvPr>
                  <p:cNvCxnSpPr/>
                  <p:nvPr/>
                </p:nvCxnSpPr>
                <p:spPr>
                  <a:xfrm>
                    <a:off x="1421764" y="4516563"/>
                    <a:ext cx="264618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0778631-6EC1-419B-8BE8-A8B86BEE5AE3}"/>
                      </a:ext>
                    </a:extLst>
                  </p:cNvPr>
                  <p:cNvCxnSpPr/>
                  <p:nvPr/>
                </p:nvCxnSpPr>
                <p:spPr>
                  <a:xfrm flipV="1">
                    <a:off x="549042" y="3995338"/>
                    <a:ext cx="0" cy="663651"/>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FF1B443-8A1E-4A71-8A49-031160826E95}"/>
                      </a:ext>
                    </a:extLst>
                  </p:cNvPr>
                  <p:cNvCxnSpPr/>
                  <p:nvPr/>
                </p:nvCxnSpPr>
                <p:spPr>
                  <a:xfrm flipV="1">
                    <a:off x="1451742" y="3995338"/>
                    <a:ext cx="0" cy="663651"/>
                  </a:xfrm>
                  <a:prstGeom prst="line">
                    <a:avLst/>
                  </a:prstGeom>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DA121882-B179-451C-9DA7-4924F82D2BC2}"/>
                      </a:ext>
                    </a:extLst>
                  </p:cNvPr>
                  <p:cNvGrpSpPr/>
                  <p:nvPr/>
                </p:nvGrpSpPr>
                <p:grpSpPr>
                  <a:xfrm>
                    <a:off x="4081664" y="3995338"/>
                    <a:ext cx="907140" cy="663651"/>
                    <a:chOff x="5027928" y="3995338"/>
                    <a:chExt cx="907140" cy="663651"/>
                  </a:xfrm>
                </p:grpSpPr>
                <p:cxnSp>
                  <p:nvCxnSpPr>
                    <p:cNvPr id="75" name="Straight Arrow Connector 74">
                      <a:extLst>
                        <a:ext uri="{FF2B5EF4-FFF2-40B4-BE49-F238E27FC236}">
                          <a16:creationId xmlns:a16="http://schemas.microsoft.com/office/drawing/2014/main" id="{C87353D0-1D5E-487D-9D45-99D5EC0D046B}"/>
                        </a:ext>
                      </a:extLst>
                    </p:cNvPr>
                    <p:cNvCxnSpPr/>
                    <p:nvPr/>
                  </p:nvCxnSpPr>
                  <p:spPr>
                    <a:xfrm flipV="1">
                      <a:off x="5027928" y="4510001"/>
                      <a:ext cx="907140" cy="656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CA78B80-DEE2-4AA1-9ED7-B034FE750B5B}"/>
                        </a:ext>
                      </a:extLst>
                    </p:cNvPr>
                    <p:cNvCxnSpPr/>
                    <p:nvPr/>
                  </p:nvCxnSpPr>
                  <p:spPr>
                    <a:xfrm flipV="1">
                      <a:off x="5030785" y="3995338"/>
                      <a:ext cx="0" cy="663651"/>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6FEC16F-E962-4F8F-9F24-C67F36321D6A}"/>
                        </a:ext>
                      </a:extLst>
                    </p:cNvPr>
                    <p:cNvCxnSpPr/>
                    <p:nvPr/>
                  </p:nvCxnSpPr>
                  <p:spPr>
                    <a:xfrm flipV="1">
                      <a:off x="5919573" y="3995338"/>
                      <a:ext cx="0" cy="663651"/>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66" name="Group 65">
                  <a:extLst>
                    <a:ext uri="{FF2B5EF4-FFF2-40B4-BE49-F238E27FC236}">
                      <a16:creationId xmlns:a16="http://schemas.microsoft.com/office/drawing/2014/main" id="{B4FDDB64-4EAC-4ACB-BE38-BD9904983A5A}"/>
                    </a:ext>
                  </a:extLst>
                </p:cNvPr>
                <p:cNvGrpSpPr/>
                <p:nvPr/>
              </p:nvGrpSpPr>
              <p:grpSpPr>
                <a:xfrm>
                  <a:off x="827584" y="4045871"/>
                  <a:ext cx="4145725" cy="461665"/>
                  <a:chOff x="805700" y="2991466"/>
                  <a:chExt cx="3565948" cy="461665"/>
                </a:xfrm>
              </p:grpSpPr>
              <p:sp>
                <p:nvSpPr>
                  <p:cNvPr id="67" name="Text Box 66">
                    <a:extLst>
                      <a:ext uri="{FF2B5EF4-FFF2-40B4-BE49-F238E27FC236}">
                        <a16:creationId xmlns:a16="http://schemas.microsoft.com/office/drawing/2014/main" id="{3D580E57-9A4C-4EFE-8E5C-C7790A98374A}"/>
                      </a:ext>
                    </a:extLst>
                  </p:cNvPr>
                  <p:cNvSpPr txBox="1">
                    <a:spLocks noChangeArrowheads="1"/>
                  </p:cNvSpPr>
                  <p:nvPr/>
                </p:nvSpPr>
                <p:spPr bwMode="auto">
                  <a:xfrm>
                    <a:off x="805700" y="2991466"/>
                    <a:ext cx="3614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rPr>
                      <a:t>a</a:t>
                    </a:r>
                    <a:endParaRPr lang="en-US" sz="2400" b="1" i="1" baseline="-25000" dirty="0">
                      <a:solidFill>
                        <a:srgbClr val="FF0000"/>
                      </a:solidFill>
                      <a:latin typeface="Times New Roman" pitchFamily="18" charset="0"/>
                      <a:sym typeface="Symbol" pitchFamily="18" charset="2"/>
                    </a:endParaRPr>
                  </a:p>
                </p:txBody>
              </p:sp>
              <p:sp>
                <p:nvSpPr>
                  <p:cNvPr id="68" name="Text Box 66">
                    <a:extLst>
                      <a:ext uri="{FF2B5EF4-FFF2-40B4-BE49-F238E27FC236}">
                        <a16:creationId xmlns:a16="http://schemas.microsoft.com/office/drawing/2014/main" id="{D7951C6D-5071-47B0-97F1-A6B170B275A0}"/>
                      </a:ext>
                    </a:extLst>
                  </p:cNvPr>
                  <p:cNvSpPr txBox="1">
                    <a:spLocks noChangeArrowheads="1"/>
                  </p:cNvSpPr>
                  <p:nvPr/>
                </p:nvSpPr>
                <p:spPr bwMode="auto">
                  <a:xfrm>
                    <a:off x="3875586" y="2991466"/>
                    <a:ext cx="4960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rPr>
                      <a:t>a</a:t>
                    </a:r>
                    <a:endParaRPr lang="en-US" sz="2400" b="1" i="1" baseline="-25000" dirty="0">
                      <a:solidFill>
                        <a:srgbClr val="FF0000"/>
                      </a:solidFill>
                      <a:latin typeface="Times New Roman" pitchFamily="18" charset="0"/>
                      <a:sym typeface="Symbol" pitchFamily="18" charset="2"/>
                    </a:endParaRPr>
                  </a:p>
                </p:txBody>
              </p:sp>
              <p:sp>
                <p:nvSpPr>
                  <p:cNvPr id="69" name="Text Box 66">
                    <a:extLst>
                      <a:ext uri="{FF2B5EF4-FFF2-40B4-BE49-F238E27FC236}">
                        <a16:creationId xmlns:a16="http://schemas.microsoft.com/office/drawing/2014/main" id="{ADC5C0F9-2A07-4D7E-9946-3B344F7E2CBF}"/>
                      </a:ext>
                    </a:extLst>
                  </p:cNvPr>
                  <p:cNvSpPr txBox="1">
                    <a:spLocks noChangeArrowheads="1"/>
                  </p:cNvSpPr>
                  <p:nvPr/>
                </p:nvSpPr>
                <p:spPr bwMode="auto">
                  <a:xfrm>
                    <a:off x="2354144" y="2991466"/>
                    <a:ext cx="4960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rPr>
                      <a:t>l</a:t>
                    </a:r>
                    <a:endParaRPr lang="en-US" sz="2400" b="1" i="1" baseline="-25000" dirty="0">
                      <a:solidFill>
                        <a:srgbClr val="FF0000"/>
                      </a:solidFill>
                      <a:latin typeface="Times New Roman" pitchFamily="18" charset="0"/>
                      <a:sym typeface="Symbol" pitchFamily="18" charset="2"/>
                    </a:endParaRPr>
                  </a:p>
                </p:txBody>
              </p:sp>
            </p:grpSp>
          </p:grpSp>
          <p:sp>
            <p:nvSpPr>
              <p:cNvPr id="61" name="Line 64">
                <a:extLst>
                  <a:ext uri="{FF2B5EF4-FFF2-40B4-BE49-F238E27FC236}">
                    <a16:creationId xmlns:a16="http://schemas.microsoft.com/office/drawing/2014/main" id="{D9480474-429A-4BDE-8D64-62E9206AC6A6}"/>
                  </a:ext>
                </a:extLst>
              </p:cNvPr>
              <p:cNvSpPr>
                <a:spLocks noChangeShapeType="1"/>
              </p:cNvSpPr>
              <p:nvPr/>
            </p:nvSpPr>
            <p:spPr bwMode="auto">
              <a:xfrm>
                <a:off x="1451742" y="3727600"/>
                <a:ext cx="0" cy="462468"/>
              </a:xfrm>
              <a:prstGeom prst="line">
                <a:avLst/>
              </a:prstGeom>
              <a:noFill/>
              <a:ln w="31750">
                <a:solidFill>
                  <a:srgbClr val="00B050"/>
                </a:solidFill>
                <a:prstDash val="sysDash"/>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2" name="Text Box 66">
                <a:extLst>
                  <a:ext uri="{FF2B5EF4-FFF2-40B4-BE49-F238E27FC236}">
                    <a16:creationId xmlns:a16="http://schemas.microsoft.com/office/drawing/2014/main" id="{7004BDE1-2ADF-42E7-9B59-CC982AD91E88}"/>
                  </a:ext>
                </a:extLst>
              </p:cNvPr>
              <p:cNvSpPr txBox="1">
                <a:spLocks noChangeArrowheads="1"/>
              </p:cNvSpPr>
              <p:nvPr/>
            </p:nvSpPr>
            <p:spPr bwMode="auto">
              <a:xfrm>
                <a:off x="1460984" y="3746807"/>
                <a:ext cx="496062" cy="42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00B050"/>
                    </a:solidFill>
                    <a:latin typeface="Times New Roman" pitchFamily="18" charset="0"/>
                  </a:rPr>
                  <a:t>P</a:t>
                </a:r>
                <a:endParaRPr lang="en-US" sz="2400" b="1" i="1" baseline="-25000" dirty="0">
                  <a:solidFill>
                    <a:srgbClr val="00B050"/>
                  </a:solidFill>
                  <a:latin typeface="Times New Roman" pitchFamily="18" charset="0"/>
                  <a:sym typeface="Symbol" pitchFamily="18" charset="2"/>
                </a:endParaRPr>
              </a:p>
            </p:txBody>
          </p:sp>
          <p:sp>
            <p:nvSpPr>
              <p:cNvPr id="63" name="Text Box 66">
                <a:extLst>
                  <a:ext uri="{FF2B5EF4-FFF2-40B4-BE49-F238E27FC236}">
                    <a16:creationId xmlns:a16="http://schemas.microsoft.com/office/drawing/2014/main" id="{1629C855-A692-4027-86DA-669FD6E9003F}"/>
                  </a:ext>
                </a:extLst>
              </p:cNvPr>
              <p:cNvSpPr txBox="1">
                <a:spLocks noChangeArrowheads="1"/>
              </p:cNvSpPr>
              <p:nvPr/>
            </p:nvSpPr>
            <p:spPr bwMode="auto">
              <a:xfrm>
                <a:off x="4124478" y="3746807"/>
                <a:ext cx="496062" cy="42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00B050"/>
                    </a:solidFill>
                    <a:latin typeface="Times New Roman" pitchFamily="18" charset="0"/>
                  </a:rPr>
                  <a:t>P</a:t>
                </a:r>
                <a:endParaRPr lang="en-US" sz="2400" b="1" i="1" baseline="-25000" dirty="0">
                  <a:solidFill>
                    <a:srgbClr val="00B050"/>
                  </a:solidFill>
                  <a:latin typeface="Times New Roman" pitchFamily="18" charset="0"/>
                  <a:sym typeface="Symbol" pitchFamily="18" charset="2"/>
                </a:endParaRPr>
              </a:p>
            </p:txBody>
          </p:sp>
          <p:sp>
            <p:nvSpPr>
              <p:cNvPr id="64" name="Line 64">
                <a:extLst>
                  <a:ext uri="{FF2B5EF4-FFF2-40B4-BE49-F238E27FC236}">
                    <a16:creationId xmlns:a16="http://schemas.microsoft.com/office/drawing/2014/main" id="{10A8A3E7-59D1-46E2-91ED-A88826C2D619}"/>
                  </a:ext>
                </a:extLst>
              </p:cNvPr>
              <p:cNvSpPr>
                <a:spLocks noChangeShapeType="1"/>
              </p:cNvSpPr>
              <p:nvPr/>
            </p:nvSpPr>
            <p:spPr bwMode="auto">
              <a:xfrm>
                <a:off x="4090029" y="3727600"/>
                <a:ext cx="0" cy="462468"/>
              </a:xfrm>
              <a:prstGeom prst="line">
                <a:avLst/>
              </a:prstGeom>
              <a:noFill/>
              <a:ln w="31750">
                <a:solidFill>
                  <a:srgbClr val="00B050"/>
                </a:solidFill>
                <a:prstDash val="sysDash"/>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7" name="Group 26">
              <a:extLst>
                <a:ext uri="{FF2B5EF4-FFF2-40B4-BE49-F238E27FC236}">
                  <a16:creationId xmlns:a16="http://schemas.microsoft.com/office/drawing/2014/main" id="{6F562055-E1EE-41CC-87A7-F7D959F1A034}"/>
                </a:ext>
              </a:extLst>
            </p:cNvPr>
            <p:cNvGrpSpPr/>
            <p:nvPr/>
          </p:nvGrpSpPr>
          <p:grpSpPr>
            <a:xfrm>
              <a:off x="531478" y="3861047"/>
              <a:ext cx="5048635" cy="1603043"/>
              <a:chOff x="531478" y="4658988"/>
              <a:chExt cx="5048635" cy="1603043"/>
            </a:xfrm>
          </p:grpSpPr>
          <p:sp>
            <p:nvSpPr>
              <p:cNvPr id="40" name="Line 39">
                <a:extLst>
                  <a:ext uri="{FF2B5EF4-FFF2-40B4-BE49-F238E27FC236}">
                    <a16:creationId xmlns:a16="http://schemas.microsoft.com/office/drawing/2014/main" id="{11076232-FB0B-48A3-B471-2E5FA198D82F}"/>
                  </a:ext>
                </a:extLst>
              </p:cNvPr>
              <p:cNvSpPr>
                <a:spLocks noChangeShapeType="1"/>
              </p:cNvSpPr>
              <p:nvPr/>
            </p:nvSpPr>
            <p:spPr bwMode="auto">
              <a:xfrm>
                <a:off x="531478" y="5517232"/>
                <a:ext cx="444183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cxnSp>
            <p:nvCxnSpPr>
              <p:cNvPr id="41" name="Straight Connector 40">
                <a:extLst>
                  <a:ext uri="{FF2B5EF4-FFF2-40B4-BE49-F238E27FC236}">
                    <a16:creationId xmlns:a16="http://schemas.microsoft.com/office/drawing/2014/main" id="{70A4A6FA-6517-4318-B491-2DC0E0B1B85A}"/>
                  </a:ext>
                </a:extLst>
              </p:cNvPr>
              <p:cNvCxnSpPr>
                <a:stCxn id="40" idx="0"/>
              </p:cNvCxnSpPr>
              <p:nvPr/>
            </p:nvCxnSpPr>
            <p:spPr>
              <a:xfrm flipV="1">
                <a:off x="531478" y="5093963"/>
                <a:ext cx="0" cy="423269"/>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EF3C38C-663F-4D44-9D64-9A2CE081225F}"/>
                  </a:ext>
                </a:extLst>
              </p:cNvPr>
              <p:cNvCxnSpPr/>
              <p:nvPr/>
            </p:nvCxnSpPr>
            <p:spPr>
              <a:xfrm>
                <a:off x="531478" y="5093963"/>
                <a:ext cx="91376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C58FE86-E4F9-47FD-97A3-4D336FC866EF}"/>
                  </a:ext>
                </a:extLst>
              </p:cNvPr>
              <p:cNvCxnSpPr/>
              <p:nvPr/>
            </p:nvCxnSpPr>
            <p:spPr>
              <a:xfrm flipV="1">
                <a:off x="1445242" y="5093963"/>
                <a:ext cx="0" cy="423269"/>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09F06C8-BFB7-49F7-A028-FAB2FC04255E}"/>
                  </a:ext>
                </a:extLst>
              </p:cNvPr>
              <p:cNvCxnSpPr/>
              <p:nvPr/>
            </p:nvCxnSpPr>
            <p:spPr>
              <a:xfrm>
                <a:off x="4081664" y="5898972"/>
                <a:ext cx="88734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CE5E5D9-443C-41BC-9730-6FE71D4A83A9}"/>
                  </a:ext>
                </a:extLst>
              </p:cNvPr>
              <p:cNvCxnSpPr/>
              <p:nvPr/>
            </p:nvCxnSpPr>
            <p:spPr>
              <a:xfrm flipV="1">
                <a:off x="4973309" y="5505224"/>
                <a:ext cx="0" cy="39374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3E6793B-F513-4E73-9A06-8B60D07F26EF}"/>
                  </a:ext>
                </a:extLst>
              </p:cNvPr>
              <p:cNvCxnSpPr/>
              <p:nvPr/>
            </p:nvCxnSpPr>
            <p:spPr>
              <a:xfrm flipV="1">
                <a:off x="4071821" y="5505224"/>
                <a:ext cx="0" cy="393748"/>
              </a:xfrm>
              <a:prstGeom prst="line">
                <a:avLst/>
              </a:prstGeom>
            </p:spPr>
            <p:style>
              <a:lnRef idx="1">
                <a:schemeClr val="accent1"/>
              </a:lnRef>
              <a:fillRef idx="0">
                <a:schemeClr val="accent1"/>
              </a:fillRef>
              <a:effectRef idx="0">
                <a:schemeClr val="accent1"/>
              </a:effectRef>
              <a:fontRef idx="minor">
                <a:schemeClr val="tx1"/>
              </a:fontRef>
            </p:style>
          </p:cxnSp>
          <p:sp>
            <p:nvSpPr>
              <p:cNvPr id="47" name="Flowchart: Connector 46">
                <a:extLst>
                  <a:ext uri="{FF2B5EF4-FFF2-40B4-BE49-F238E27FC236}">
                    <a16:creationId xmlns:a16="http://schemas.microsoft.com/office/drawing/2014/main" id="{23C2F6D4-B2C2-4243-9574-FCA5403310EB}"/>
                  </a:ext>
                </a:extLst>
              </p:cNvPr>
              <p:cNvSpPr/>
              <p:nvPr/>
            </p:nvSpPr>
            <p:spPr>
              <a:xfrm>
                <a:off x="4453418" y="5608674"/>
                <a:ext cx="237163" cy="205362"/>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a:t>-</a:t>
                </a:r>
                <a:endParaRPr lang="vi-VN" sz="2400" dirty="0"/>
              </a:p>
            </p:txBody>
          </p:sp>
          <p:sp>
            <p:nvSpPr>
              <p:cNvPr id="48" name="Flowchart: Connector 47">
                <a:extLst>
                  <a:ext uri="{FF2B5EF4-FFF2-40B4-BE49-F238E27FC236}">
                    <a16:creationId xmlns:a16="http://schemas.microsoft.com/office/drawing/2014/main" id="{DA4EDD6C-A500-4AA7-B368-15B9438DDE22}"/>
                  </a:ext>
                </a:extLst>
              </p:cNvPr>
              <p:cNvSpPr/>
              <p:nvPr/>
            </p:nvSpPr>
            <p:spPr>
              <a:xfrm>
                <a:off x="869778" y="5184347"/>
                <a:ext cx="237163" cy="205362"/>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a:t>+</a:t>
                </a:r>
                <a:endParaRPr lang="vi-VN" sz="2400" dirty="0"/>
              </a:p>
            </p:txBody>
          </p:sp>
          <p:sp>
            <p:nvSpPr>
              <p:cNvPr id="49" name="Oval 48">
                <a:extLst>
                  <a:ext uri="{FF2B5EF4-FFF2-40B4-BE49-F238E27FC236}">
                    <a16:creationId xmlns:a16="http://schemas.microsoft.com/office/drawing/2014/main" id="{68813A91-AD24-4268-B2B8-1AB4ACD402C6}"/>
                  </a:ext>
                </a:extLst>
              </p:cNvPr>
              <p:cNvSpPr/>
              <p:nvPr/>
            </p:nvSpPr>
            <p:spPr>
              <a:xfrm>
                <a:off x="5110117" y="5287028"/>
                <a:ext cx="469996" cy="455630"/>
              </a:xfrm>
              <a:prstGeom prst="ellipse">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i="1">
                    <a:latin typeface="Times New Roman" pitchFamily="18" charset="0"/>
                    <a:cs typeface="Times New Roman" pitchFamily="18" charset="0"/>
                  </a:rPr>
                  <a:t>Q</a:t>
                </a:r>
                <a:r>
                  <a:rPr lang="en-US" i="1" baseline="-25000">
                    <a:latin typeface="Times New Roman" pitchFamily="18" charset="0"/>
                    <a:cs typeface="Times New Roman" pitchFamily="18" charset="0"/>
                  </a:rPr>
                  <a:t>y</a:t>
                </a:r>
              </a:p>
            </p:txBody>
          </p:sp>
          <p:sp>
            <p:nvSpPr>
              <p:cNvPr id="50" name="Text Box 66">
                <a:extLst>
                  <a:ext uri="{FF2B5EF4-FFF2-40B4-BE49-F238E27FC236}">
                    <a16:creationId xmlns:a16="http://schemas.microsoft.com/office/drawing/2014/main" id="{851A0005-BEA9-4A61-840A-797ADBDF81CE}"/>
                  </a:ext>
                </a:extLst>
              </p:cNvPr>
              <p:cNvSpPr txBox="1">
                <a:spLocks noChangeArrowheads="1"/>
              </p:cNvSpPr>
              <p:nvPr/>
            </p:nvSpPr>
            <p:spPr bwMode="auto">
              <a:xfrm>
                <a:off x="740329" y="4658988"/>
                <a:ext cx="496062" cy="42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00B050"/>
                    </a:solidFill>
                    <a:latin typeface="Times New Roman" pitchFamily="18" charset="0"/>
                  </a:rPr>
                  <a:t>P</a:t>
                </a:r>
                <a:endParaRPr lang="en-US" sz="2400" b="1" i="1" baseline="-25000" dirty="0">
                  <a:solidFill>
                    <a:srgbClr val="00B050"/>
                  </a:solidFill>
                  <a:latin typeface="Times New Roman" pitchFamily="18" charset="0"/>
                  <a:sym typeface="Symbol" pitchFamily="18" charset="2"/>
                </a:endParaRPr>
              </a:p>
            </p:txBody>
          </p:sp>
          <p:sp>
            <p:nvSpPr>
              <p:cNvPr id="51" name="Text Box 66">
                <a:extLst>
                  <a:ext uri="{FF2B5EF4-FFF2-40B4-BE49-F238E27FC236}">
                    <a16:creationId xmlns:a16="http://schemas.microsoft.com/office/drawing/2014/main" id="{C828A5CA-093E-4C07-878E-E0FDD99C7909}"/>
                  </a:ext>
                </a:extLst>
              </p:cNvPr>
              <p:cNvSpPr txBox="1">
                <a:spLocks noChangeArrowheads="1"/>
              </p:cNvSpPr>
              <p:nvPr/>
            </p:nvSpPr>
            <p:spPr bwMode="auto">
              <a:xfrm>
                <a:off x="4351551" y="5837978"/>
                <a:ext cx="496062" cy="42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00B050"/>
                    </a:solidFill>
                    <a:latin typeface="Times New Roman" pitchFamily="18" charset="0"/>
                  </a:rPr>
                  <a:t>P</a:t>
                </a:r>
                <a:endParaRPr lang="en-US" sz="2400" b="1" i="1" baseline="-25000" dirty="0">
                  <a:solidFill>
                    <a:srgbClr val="00B050"/>
                  </a:solidFill>
                  <a:latin typeface="Times New Roman" pitchFamily="18" charset="0"/>
                  <a:sym typeface="Symbol" pitchFamily="18" charset="2"/>
                </a:endParaRPr>
              </a:p>
            </p:txBody>
          </p:sp>
        </p:grpSp>
        <p:grpSp>
          <p:nvGrpSpPr>
            <p:cNvPr id="28" name="Group 27">
              <a:extLst>
                <a:ext uri="{FF2B5EF4-FFF2-40B4-BE49-F238E27FC236}">
                  <a16:creationId xmlns:a16="http://schemas.microsoft.com/office/drawing/2014/main" id="{C2370F6F-EE4B-4D08-9F01-82C6F571C573}"/>
                </a:ext>
              </a:extLst>
            </p:cNvPr>
            <p:cNvGrpSpPr/>
            <p:nvPr/>
          </p:nvGrpSpPr>
          <p:grpSpPr>
            <a:xfrm>
              <a:off x="531478" y="5600896"/>
              <a:ext cx="5048635" cy="852440"/>
              <a:chOff x="531478" y="5057870"/>
              <a:chExt cx="5048635" cy="852440"/>
            </a:xfrm>
          </p:grpSpPr>
          <p:sp>
            <p:nvSpPr>
              <p:cNvPr id="32" name="Line 39">
                <a:extLst>
                  <a:ext uri="{FF2B5EF4-FFF2-40B4-BE49-F238E27FC236}">
                    <a16:creationId xmlns:a16="http://schemas.microsoft.com/office/drawing/2014/main" id="{975578D6-5BB0-4C7F-8E1D-5261ED6BC3FC}"/>
                  </a:ext>
                </a:extLst>
              </p:cNvPr>
              <p:cNvSpPr>
                <a:spLocks noChangeShapeType="1"/>
              </p:cNvSpPr>
              <p:nvPr/>
            </p:nvSpPr>
            <p:spPr bwMode="auto">
              <a:xfrm>
                <a:off x="531478" y="5057870"/>
                <a:ext cx="444183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cxnSp>
            <p:nvCxnSpPr>
              <p:cNvPr id="33" name="Straight Connector 32">
                <a:extLst>
                  <a:ext uri="{FF2B5EF4-FFF2-40B4-BE49-F238E27FC236}">
                    <a16:creationId xmlns:a16="http://schemas.microsoft.com/office/drawing/2014/main" id="{578E2B51-4CAC-4DAB-BCCA-A76F0CC07447}"/>
                  </a:ext>
                </a:extLst>
              </p:cNvPr>
              <p:cNvCxnSpPr>
                <a:stCxn id="32" idx="0"/>
              </p:cNvCxnSpPr>
              <p:nvPr/>
            </p:nvCxnSpPr>
            <p:spPr>
              <a:xfrm>
                <a:off x="531478" y="5057870"/>
                <a:ext cx="929505" cy="47106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68FD507-0D82-47CA-8EA0-A1EB83109893}"/>
                  </a:ext>
                </a:extLst>
              </p:cNvPr>
              <p:cNvCxnSpPr/>
              <p:nvPr/>
            </p:nvCxnSpPr>
            <p:spPr>
              <a:xfrm>
                <a:off x="1445242" y="5060476"/>
                <a:ext cx="0" cy="4684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8B044A9-BFC0-4D24-85AF-F17E7885DAA4}"/>
                  </a:ext>
                </a:extLst>
              </p:cNvPr>
              <p:cNvCxnSpPr/>
              <p:nvPr/>
            </p:nvCxnSpPr>
            <p:spPr>
              <a:xfrm flipH="1">
                <a:off x="1445242" y="5520430"/>
                <a:ext cx="263642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A64C571-9035-4ED8-923F-B60ACABD41DA}"/>
                  </a:ext>
                </a:extLst>
              </p:cNvPr>
              <p:cNvCxnSpPr/>
              <p:nvPr/>
            </p:nvCxnSpPr>
            <p:spPr>
              <a:xfrm>
                <a:off x="4071821" y="5073176"/>
                <a:ext cx="0" cy="432048"/>
              </a:xfrm>
              <a:prstGeom prst="line">
                <a:avLst/>
              </a:prstGeom>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F31C01BD-59C7-4EE6-93FD-A5CF5FFE55BB}"/>
                  </a:ext>
                </a:extLst>
              </p:cNvPr>
              <p:cNvSpPr/>
              <p:nvPr/>
            </p:nvSpPr>
            <p:spPr>
              <a:xfrm>
                <a:off x="5110117" y="5287028"/>
                <a:ext cx="469996" cy="455630"/>
              </a:xfrm>
              <a:prstGeom prst="ellipse">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i="1">
                    <a:latin typeface="Times New Roman" pitchFamily="18" charset="0"/>
                    <a:cs typeface="Times New Roman" pitchFamily="18" charset="0"/>
                  </a:rPr>
                  <a:t>M</a:t>
                </a:r>
                <a:r>
                  <a:rPr lang="en-US" i="1" baseline="-25000">
                    <a:latin typeface="Times New Roman" pitchFamily="18" charset="0"/>
                    <a:cs typeface="Times New Roman" pitchFamily="18" charset="0"/>
                  </a:rPr>
                  <a:t>x</a:t>
                </a:r>
              </a:p>
            </p:txBody>
          </p:sp>
          <p:sp>
            <p:nvSpPr>
              <p:cNvPr id="38" name="Text Box 66">
                <a:extLst>
                  <a:ext uri="{FF2B5EF4-FFF2-40B4-BE49-F238E27FC236}">
                    <a16:creationId xmlns:a16="http://schemas.microsoft.com/office/drawing/2014/main" id="{53A87231-E359-4ECA-8870-31A85953BC34}"/>
                  </a:ext>
                </a:extLst>
              </p:cNvPr>
              <p:cNvSpPr txBox="1">
                <a:spLocks noChangeArrowheads="1"/>
              </p:cNvSpPr>
              <p:nvPr/>
            </p:nvSpPr>
            <p:spPr bwMode="auto">
              <a:xfrm>
                <a:off x="2515422" y="5448645"/>
                <a:ext cx="6890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00B050"/>
                    </a:solidFill>
                    <a:latin typeface="Times New Roman" pitchFamily="18" charset="0"/>
                  </a:rPr>
                  <a:t>Pa</a:t>
                </a:r>
                <a:endParaRPr lang="en-US" sz="2400" b="1" i="1" baseline="-25000" dirty="0">
                  <a:solidFill>
                    <a:srgbClr val="00B050"/>
                  </a:solidFill>
                  <a:latin typeface="Times New Roman" pitchFamily="18" charset="0"/>
                  <a:sym typeface="Symbol" pitchFamily="18" charset="2"/>
                </a:endParaRPr>
              </a:p>
            </p:txBody>
          </p:sp>
          <p:cxnSp>
            <p:nvCxnSpPr>
              <p:cNvPr id="39" name="Straight Connector 38">
                <a:extLst>
                  <a:ext uri="{FF2B5EF4-FFF2-40B4-BE49-F238E27FC236}">
                    <a16:creationId xmlns:a16="http://schemas.microsoft.com/office/drawing/2014/main" id="{4AE41E64-70B2-4A76-AD5A-5F5352531076}"/>
                  </a:ext>
                </a:extLst>
              </p:cNvPr>
              <p:cNvCxnSpPr>
                <a:stCxn id="32" idx="1"/>
              </p:cNvCxnSpPr>
              <p:nvPr/>
            </p:nvCxnSpPr>
            <p:spPr>
              <a:xfrm flipH="1">
                <a:off x="4088621" y="5057871"/>
                <a:ext cx="884688" cy="4414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4C6197AB-CDCD-4552-8955-00E12AFE5DF7}"/>
                </a:ext>
              </a:extLst>
            </p:cNvPr>
            <p:cNvGrpSpPr/>
            <p:nvPr/>
          </p:nvGrpSpPr>
          <p:grpSpPr>
            <a:xfrm>
              <a:off x="1445242" y="2412863"/>
              <a:ext cx="2629471" cy="848424"/>
              <a:chOff x="1445242" y="2844911"/>
              <a:chExt cx="2629471" cy="848424"/>
            </a:xfrm>
          </p:grpSpPr>
          <p:cxnSp>
            <p:nvCxnSpPr>
              <p:cNvPr id="30" name="Straight Connector 29">
                <a:extLst>
                  <a:ext uri="{FF2B5EF4-FFF2-40B4-BE49-F238E27FC236}">
                    <a16:creationId xmlns:a16="http://schemas.microsoft.com/office/drawing/2014/main" id="{E1C183D2-4817-42D9-8272-6A5FD224F707}"/>
                  </a:ext>
                </a:extLst>
              </p:cNvPr>
              <p:cNvCxnSpPr/>
              <p:nvPr/>
            </p:nvCxnSpPr>
            <p:spPr>
              <a:xfrm>
                <a:off x="1445242" y="3212784"/>
                <a:ext cx="2629471" cy="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EB2F80E7-9C5B-4F57-8B51-18EFB7AE0CEC}"/>
                  </a:ext>
                </a:extLst>
              </p:cNvPr>
              <p:cNvSpPr txBox="1"/>
              <p:nvPr/>
            </p:nvSpPr>
            <p:spPr>
              <a:xfrm>
                <a:off x="1735849" y="2844911"/>
                <a:ext cx="2304652" cy="848424"/>
              </a:xfrm>
              <a:prstGeom prst="rect">
                <a:avLst/>
              </a:prstGeom>
              <a:noFill/>
            </p:spPr>
            <p:txBody>
              <a:bodyPr wrap="square" rtlCol="0">
                <a:spAutoFit/>
              </a:bodyPr>
              <a:lstStyle/>
              <a:p>
                <a:pPr algn="ctr"/>
                <a:r>
                  <a:rPr lang="en-US" sz="2000" b="1" i="1">
                    <a:solidFill>
                      <a:srgbClr val="0000FF"/>
                    </a:solidFill>
                    <a:latin typeface="Times New Roman" pitchFamily="18" charset="0"/>
                    <a:cs typeface="Times New Roman" pitchFamily="18" charset="0"/>
                  </a:rPr>
                  <a:t>Uốn thuần</a:t>
                </a:r>
              </a:p>
              <a:p>
                <a:pPr algn="ctr"/>
                <a:r>
                  <a:rPr lang="en-US" sz="400" b="1" i="1">
                    <a:solidFill>
                      <a:srgbClr val="0000FF"/>
                    </a:solidFill>
                    <a:latin typeface="Times New Roman" pitchFamily="18" charset="0"/>
                    <a:cs typeface="Times New Roman" pitchFamily="18" charset="0"/>
                  </a:rPr>
                  <a:t> </a:t>
                </a:r>
                <a:endParaRPr lang="en-US" sz="300" b="1" i="1">
                  <a:solidFill>
                    <a:srgbClr val="0000FF"/>
                  </a:solidFill>
                  <a:latin typeface="Times New Roman" pitchFamily="18" charset="0"/>
                  <a:cs typeface="Times New Roman" pitchFamily="18" charset="0"/>
                </a:endParaRPr>
              </a:p>
              <a:p>
                <a:pPr algn="ctr"/>
                <a:r>
                  <a:rPr lang="en-US" sz="2000" b="1" i="1">
                    <a:solidFill>
                      <a:srgbClr val="0000FF"/>
                    </a:solidFill>
                    <a:latin typeface="Times New Roman" pitchFamily="18" charset="0"/>
                    <a:cs typeface="Times New Roman" pitchFamily="18" charset="0"/>
                  </a:rPr>
                  <a:t>túy phẳng</a:t>
                </a:r>
              </a:p>
            </p:txBody>
          </p:sp>
        </p:grpSp>
      </p:grpSp>
      <p:sp>
        <p:nvSpPr>
          <p:cNvPr id="93" name="Freeform 161">
            <a:extLst>
              <a:ext uri="{FF2B5EF4-FFF2-40B4-BE49-F238E27FC236}">
                <a16:creationId xmlns:a16="http://schemas.microsoft.com/office/drawing/2014/main" id="{8864EF92-F38E-43C6-BDBE-533E240A2EF3}"/>
              </a:ext>
            </a:extLst>
          </p:cNvPr>
          <p:cNvSpPr/>
          <p:nvPr/>
        </p:nvSpPr>
        <p:spPr>
          <a:xfrm rot="3865211">
            <a:off x="7033128" y="1152332"/>
            <a:ext cx="442318" cy="1703531"/>
          </a:xfrm>
          <a:custGeom>
            <a:avLst/>
            <a:gdLst>
              <a:gd name="connsiteX0" fmla="*/ 399426 w 399426"/>
              <a:gd name="connsiteY0" fmla="*/ 695459 h 695459"/>
              <a:gd name="connsiteX1" fmla="*/ 181 w 399426"/>
              <a:gd name="connsiteY1" fmla="*/ 373487 h 695459"/>
              <a:gd name="connsiteX2" fmla="*/ 347910 w 399426"/>
              <a:gd name="connsiteY2" fmla="*/ 141667 h 695459"/>
              <a:gd name="connsiteX3" fmla="*/ 347910 w 399426"/>
              <a:gd name="connsiteY3" fmla="*/ 0 h 695459"/>
              <a:gd name="connsiteX0" fmla="*/ 67528 w 232311"/>
              <a:gd name="connsiteY0" fmla="*/ 695459 h 695459"/>
              <a:gd name="connsiteX1" fmla="*/ 232163 w 232311"/>
              <a:gd name="connsiteY1" fmla="*/ 442067 h 695459"/>
              <a:gd name="connsiteX2" fmla="*/ 16012 w 232311"/>
              <a:gd name="connsiteY2" fmla="*/ 141667 h 695459"/>
              <a:gd name="connsiteX3" fmla="*/ 16012 w 232311"/>
              <a:gd name="connsiteY3" fmla="*/ 0 h 695459"/>
              <a:gd name="connsiteX0" fmla="*/ 356316 w 521099"/>
              <a:gd name="connsiteY0" fmla="*/ 598058 h 598058"/>
              <a:gd name="connsiteX1" fmla="*/ 520951 w 521099"/>
              <a:gd name="connsiteY1" fmla="*/ 344666 h 598058"/>
              <a:gd name="connsiteX2" fmla="*/ 304800 w 521099"/>
              <a:gd name="connsiteY2" fmla="*/ 44266 h 598058"/>
              <a:gd name="connsiteX3" fmla="*/ 0 w 521099"/>
              <a:gd name="connsiteY3" fmla="*/ 1659 h 598058"/>
              <a:gd name="connsiteX0" fmla="*/ 356316 w 521915"/>
              <a:gd name="connsiteY0" fmla="*/ 596399 h 596399"/>
              <a:gd name="connsiteX1" fmla="*/ 520951 w 521915"/>
              <a:gd name="connsiteY1" fmla="*/ 343007 h 596399"/>
              <a:gd name="connsiteX2" fmla="*/ 220980 w 521915"/>
              <a:gd name="connsiteY2" fmla="*/ 195007 h 596399"/>
              <a:gd name="connsiteX3" fmla="*/ 0 w 521915"/>
              <a:gd name="connsiteY3" fmla="*/ 0 h 596399"/>
              <a:gd name="connsiteX0" fmla="*/ 356316 w 356316"/>
              <a:gd name="connsiteY0" fmla="*/ 596399 h 596399"/>
              <a:gd name="connsiteX1" fmla="*/ 178051 w 356316"/>
              <a:gd name="connsiteY1" fmla="*/ 426827 h 596399"/>
              <a:gd name="connsiteX2" fmla="*/ 220980 w 356316"/>
              <a:gd name="connsiteY2" fmla="*/ 195007 h 596399"/>
              <a:gd name="connsiteX3" fmla="*/ 0 w 356316"/>
              <a:gd name="connsiteY3" fmla="*/ 0 h 596399"/>
              <a:gd name="connsiteX0" fmla="*/ 274854 w 274854"/>
              <a:gd name="connsiteY0" fmla="*/ 1066744 h 1066744"/>
              <a:gd name="connsiteX1" fmla="*/ 96589 w 274854"/>
              <a:gd name="connsiteY1" fmla="*/ 897172 h 1066744"/>
              <a:gd name="connsiteX2" fmla="*/ 139518 w 274854"/>
              <a:gd name="connsiteY2" fmla="*/ 665352 h 1066744"/>
              <a:gd name="connsiteX3" fmla="*/ 0 w 274854"/>
              <a:gd name="connsiteY3" fmla="*/ 0 h 1066744"/>
              <a:gd name="connsiteX0" fmla="*/ 274854 w 274854"/>
              <a:gd name="connsiteY0" fmla="*/ 1066744 h 1066744"/>
              <a:gd name="connsiteX1" fmla="*/ 96589 w 274854"/>
              <a:gd name="connsiteY1" fmla="*/ 897172 h 1066744"/>
              <a:gd name="connsiteX2" fmla="*/ 162238 w 274854"/>
              <a:gd name="connsiteY2" fmla="*/ 318670 h 1066744"/>
              <a:gd name="connsiteX3" fmla="*/ 0 w 274854"/>
              <a:gd name="connsiteY3" fmla="*/ 0 h 1066744"/>
            </a:gdLst>
            <a:ahLst/>
            <a:cxnLst>
              <a:cxn ang="0">
                <a:pos x="connsiteX0" y="connsiteY0"/>
              </a:cxn>
              <a:cxn ang="0">
                <a:pos x="connsiteX1" y="connsiteY1"/>
              </a:cxn>
              <a:cxn ang="0">
                <a:pos x="connsiteX2" y="connsiteY2"/>
              </a:cxn>
              <a:cxn ang="0">
                <a:pos x="connsiteX3" y="connsiteY3"/>
              </a:cxn>
            </a:cxnLst>
            <a:rect l="l" t="t" r="r" b="b"/>
            <a:pathLst>
              <a:path w="274854" h="1066744">
                <a:moveTo>
                  <a:pt x="274854" y="1066744"/>
                </a:moveTo>
                <a:cubicBezTo>
                  <a:pt x="79524" y="951907"/>
                  <a:pt x="115358" y="1021851"/>
                  <a:pt x="96589" y="897172"/>
                </a:cubicBezTo>
                <a:cubicBezTo>
                  <a:pt x="77820" y="772493"/>
                  <a:pt x="178336" y="468198"/>
                  <a:pt x="162238" y="318670"/>
                </a:cubicBezTo>
                <a:cubicBezTo>
                  <a:pt x="146140" y="169142"/>
                  <a:pt x="0" y="0"/>
                  <a:pt x="0" y="0"/>
                </a:cubicBezTo>
              </a:path>
            </a:pathLst>
          </a:custGeom>
          <a:ln>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228">
            <a:extLst>
              <a:ext uri="{FF2B5EF4-FFF2-40B4-BE49-F238E27FC236}">
                <a16:creationId xmlns:a16="http://schemas.microsoft.com/office/drawing/2014/main" id="{4559E822-7361-4F8F-ADD5-9F9145B9B7A6}"/>
              </a:ext>
            </a:extLst>
          </p:cNvPr>
          <p:cNvSpPr/>
          <p:nvPr/>
        </p:nvSpPr>
        <p:spPr>
          <a:xfrm rot="20685908">
            <a:off x="8304916" y="1222755"/>
            <a:ext cx="1357537" cy="1553060"/>
          </a:xfrm>
          <a:custGeom>
            <a:avLst/>
            <a:gdLst>
              <a:gd name="connsiteX0" fmla="*/ 399426 w 399426"/>
              <a:gd name="connsiteY0" fmla="*/ 695459 h 695459"/>
              <a:gd name="connsiteX1" fmla="*/ 181 w 399426"/>
              <a:gd name="connsiteY1" fmla="*/ 373487 h 695459"/>
              <a:gd name="connsiteX2" fmla="*/ 347910 w 399426"/>
              <a:gd name="connsiteY2" fmla="*/ 141667 h 695459"/>
              <a:gd name="connsiteX3" fmla="*/ 347910 w 399426"/>
              <a:gd name="connsiteY3" fmla="*/ 0 h 695459"/>
              <a:gd name="connsiteX0" fmla="*/ 67528 w 232311"/>
              <a:gd name="connsiteY0" fmla="*/ 695459 h 695459"/>
              <a:gd name="connsiteX1" fmla="*/ 232163 w 232311"/>
              <a:gd name="connsiteY1" fmla="*/ 442067 h 695459"/>
              <a:gd name="connsiteX2" fmla="*/ 16012 w 232311"/>
              <a:gd name="connsiteY2" fmla="*/ 141667 h 695459"/>
              <a:gd name="connsiteX3" fmla="*/ 16012 w 232311"/>
              <a:gd name="connsiteY3" fmla="*/ 0 h 695459"/>
              <a:gd name="connsiteX0" fmla="*/ 356316 w 521099"/>
              <a:gd name="connsiteY0" fmla="*/ 598058 h 598058"/>
              <a:gd name="connsiteX1" fmla="*/ 520951 w 521099"/>
              <a:gd name="connsiteY1" fmla="*/ 344666 h 598058"/>
              <a:gd name="connsiteX2" fmla="*/ 304800 w 521099"/>
              <a:gd name="connsiteY2" fmla="*/ 44266 h 598058"/>
              <a:gd name="connsiteX3" fmla="*/ 0 w 521099"/>
              <a:gd name="connsiteY3" fmla="*/ 1659 h 598058"/>
              <a:gd name="connsiteX0" fmla="*/ 356316 w 521915"/>
              <a:gd name="connsiteY0" fmla="*/ 596399 h 596399"/>
              <a:gd name="connsiteX1" fmla="*/ 520951 w 521915"/>
              <a:gd name="connsiteY1" fmla="*/ 343007 h 596399"/>
              <a:gd name="connsiteX2" fmla="*/ 220980 w 521915"/>
              <a:gd name="connsiteY2" fmla="*/ 195007 h 596399"/>
              <a:gd name="connsiteX3" fmla="*/ 0 w 521915"/>
              <a:gd name="connsiteY3" fmla="*/ 0 h 596399"/>
              <a:gd name="connsiteX0" fmla="*/ 356316 w 356316"/>
              <a:gd name="connsiteY0" fmla="*/ 596399 h 596399"/>
              <a:gd name="connsiteX1" fmla="*/ 178051 w 356316"/>
              <a:gd name="connsiteY1" fmla="*/ 426827 h 596399"/>
              <a:gd name="connsiteX2" fmla="*/ 220980 w 356316"/>
              <a:gd name="connsiteY2" fmla="*/ 195007 h 596399"/>
              <a:gd name="connsiteX3" fmla="*/ 0 w 356316"/>
              <a:gd name="connsiteY3" fmla="*/ 0 h 596399"/>
              <a:gd name="connsiteX0" fmla="*/ 843565 w 843565"/>
              <a:gd name="connsiteY0" fmla="*/ 972520 h 972520"/>
              <a:gd name="connsiteX1" fmla="*/ 665300 w 843565"/>
              <a:gd name="connsiteY1" fmla="*/ 802948 h 972520"/>
              <a:gd name="connsiteX2" fmla="*/ 708229 w 843565"/>
              <a:gd name="connsiteY2" fmla="*/ 571128 h 972520"/>
              <a:gd name="connsiteX3" fmla="*/ 0 w 843565"/>
              <a:gd name="connsiteY3" fmla="*/ 0 h 972520"/>
              <a:gd name="connsiteX0" fmla="*/ 843565 w 843565"/>
              <a:gd name="connsiteY0" fmla="*/ 972520 h 972520"/>
              <a:gd name="connsiteX1" fmla="*/ 665300 w 843565"/>
              <a:gd name="connsiteY1" fmla="*/ 802948 h 972520"/>
              <a:gd name="connsiteX2" fmla="*/ 296850 w 843565"/>
              <a:gd name="connsiteY2" fmla="*/ 374639 h 972520"/>
              <a:gd name="connsiteX3" fmla="*/ 0 w 843565"/>
              <a:gd name="connsiteY3" fmla="*/ 0 h 972520"/>
              <a:gd name="connsiteX0" fmla="*/ 843565 w 843565"/>
              <a:gd name="connsiteY0" fmla="*/ 972520 h 972520"/>
              <a:gd name="connsiteX1" fmla="*/ 665300 w 843565"/>
              <a:gd name="connsiteY1" fmla="*/ 802948 h 972520"/>
              <a:gd name="connsiteX2" fmla="*/ 296850 w 843565"/>
              <a:gd name="connsiteY2" fmla="*/ 374639 h 972520"/>
              <a:gd name="connsiteX3" fmla="*/ 0 w 843565"/>
              <a:gd name="connsiteY3" fmla="*/ 0 h 972520"/>
              <a:gd name="connsiteX0" fmla="*/ 843565 w 843565"/>
              <a:gd name="connsiteY0" fmla="*/ 972520 h 972520"/>
              <a:gd name="connsiteX1" fmla="*/ 665300 w 843565"/>
              <a:gd name="connsiteY1" fmla="*/ 802948 h 972520"/>
              <a:gd name="connsiteX2" fmla="*/ 296850 w 843565"/>
              <a:gd name="connsiteY2" fmla="*/ 374639 h 972520"/>
              <a:gd name="connsiteX3" fmla="*/ 0 w 843565"/>
              <a:gd name="connsiteY3" fmla="*/ 0 h 972520"/>
              <a:gd name="connsiteX0" fmla="*/ 843565 w 843565"/>
              <a:gd name="connsiteY0" fmla="*/ 972520 h 972520"/>
              <a:gd name="connsiteX1" fmla="*/ 665300 w 843565"/>
              <a:gd name="connsiteY1" fmla="*/ 802948 h 972520"/>
              <a:gd name="connsiteX2" fmla="*/ 547425 w 843565"/>
              <a:gd name="connsiteY2" fmla="*/ 368184 h 972520"/>
              <a:gd name="connsiteX3" fmla="*/ 0 w 843565"/>
              <a:gd name="connsiteY3" fmla="*/ 0 h 972520"/>
              <a:gd name="connsiteX0" fmla="*/ 843565 w 843565"/>
              <a:gd name="connsiteY0" fmla="*/ 972520 h 972520"/>
              <a:gd name="connsiteX1" fmla="*/ 665300 w 843565"/>
              <a:gd name="connsiteY1" fmla="*/ 802948 h 972520"/>
              <a:gd name="connsiteX2" fmla="*/ 710178 w 843565"/>
              <a:gd name="connsiteY2" fmla="*/ 665628 h 972520"/>
              <a:gd name="connsiteX3" fmla="*/ 547425 w 843565"/>
              <a:gd name="connsiteY3" fmla="*/ 368184 h 972520"/>
              <a:gd name="connsiteX4" fmla="*/ 0 w 843565"/>
              <a:gd name="connsiteY4" fmla="*/ 0 h 9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565" h="972520">
                <a:moveTo>
                  <a:pt x="843565" y="972520"/>
                </a:moveTo>
                <a:cubicBezTo>
                  <a:pt x="648235" y="857683"/>
                  <a:pt x="687531" y="854097"/>
                  <a:pt x="665300" y="802948"/>
                </a:cubicBezTo>
                <a:cubicBezTo>
                  <a:pt x="643069" y="751799"/>
                  <a:pt x="729824" y="738089"/>
                  <a:pt x="710178" y="665628"/>
                </a:cubicBezTo>
                <a:cubicBezTo>
                  <a:pt x="690532" y="593167"/>
                  <a:pt x="665788" y="479122"/>
                  <a:pt x="547425" y="368184"/>
                </a:cubicBezTo>
                <a:cubicBezTo>
                  <a:pt x="429062" y="257246"/>
                  <a:pt x="0" y="0"/>
                  <a:pt x="0" y="0"/>
                </a:cubicBezTo>
              </a:path>
            </a:pathLst>
          </a:custGeom>
          <a:ln>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TextBox 94">
            <a:extLst>
              <a:ext uri="{FF2B5EF4-FFF2-40B4-BE49-F238E27FC236}">
                <a16:creationId xmlns:a16="http://schemas.microsoft.com/office/drawing/2014/main" id="{23468A92-C6CA-4F64-A381-272EA72ACD92}"/>
              </a:ext>
            </a:extLst>
          </p:cNvPr>
          <p:cNvSpPr txBox="1"/>
          <p:nvPr/>
        </p:nvSpPr>
        <p:spPr>
          <a:xfrm>
            <a:off x="6838639" y="1005224"/>
            <a:ext cx="2528243" cy="400110"/>
          </a:xfrm>
          <a:prstGeom prst="rect">
            <a:avLst/>
          </a:prstGeom>
          <a:noFill/>
        </p:spPr>
        <p:txBody>
          <a:bodyPr wrap="square" rtlCol="0">
            <a:spAutoFit/>
          </a:bodyPr>
          <a:lstStyle/>
          <a:p>
            <a:pPr algn="ctr"/>
            <a:r>
              <a:rPr lang="en-US" sz="2000" b="1" i="1">
                <a:solidFill>
                  <a:srgbClr val="0000FF"/>
                </a:solidFill>
                <a:latin typeface="Times New Roman" pitchFamily="18" charset="0"/>
                <a:cs typeface="Times New Roman" pitchFamily="18" charset="0"/>
              </a:rPr>
              <a:t>Uốn </a:t>
            </a:r>
            <a:r>
              <a:rPr lang="vi-VN" sz="2000" b="1" i="1">
                <a:solidFill>
                  <a:srgbClr val="0000FF"/>
                </a:solidFill>
                <a:latin typeface="Times New Roman" pitchFamily="18" charset="0"/>
                <a:cs typeface="Times New Roman" pitchFamily="18" charset="0"/>
              </a:rPr>
              <a:t>ngang phẳng</a:t>
            </a:r>
            <a:endParaRPr lang="en-US" sz="2000" b="1" i="1">
              <a:solidFill>
                <a:srgbClr val="0000FF"/>
              </a:solidFill>
              <a:latin typeface="Times New Roman" pitchFamily="18" charset="0"/>
              <a:cs typeface="Times New Roman" pitchFamily="18" charset="0"/>
            </a:endParaRPr>
          </a:p>
        </p:txBody>
      </p:sp>
      <p:sp>
        <p:nvSpPr>
          <p:cNvPr id="96" name="TextBox 95">
            <a:extLst>
              <a:ext uri="{FF2B5EF4-FFF2-40B4-BE49-F238E27FC236}">
                <a16:creationId xmlns:a16="http://schemas.microsoft.com/office/drawing/2014/main" id="{1CC6B209-5524-47A8-A581-F05D75F01460}"/>
              </a:ext>
            </a:extLst>
          </p:cNvPr>
          <p:cNvSpPr txBox="1"/>
          <p:nvPr/>
        </p:nvSpPr>
        <p:spPr>
          <a:xfrm>
            <a:off x="928041" y="2003316"/>
            <a:ext cx="9036496" cy="4154984"/>
          </a:xfrm>
          <a:prstGeom prst="rect">
            <a:avLst/>
          </a:prstGeom>
          <a:noFill/>
        </p:spPr>
        <p:txBody>
          <a:bodyPr wrap="square" rtlCol="0">
            <a:spAutoFit/>
          </a:bodyPr>
          <a:lstStyle/>
          <a:p>
            <a:r>
              <a:rPr lang="vi-VN" sz="2400" b="1">
                <a:latin typeface="Times New Roman" pitchFamily="18" charset="0"/>
                <a:cs typeface="Times New Roman" pitchFamily="18" charset="0"/>
              </a:rPr>
              <a:t>Ví dụ đối với hệ bên:</a:t>
            </a:r>
          </a:p>
          <a:p>
            <a:endParaRPr lang="vi-VN" sz="2400">
              <a:latin typeface="Times New Roman" pitchFamily="18" charset="0"/>
              <a:cs typeface="Times New Roman" pitchFamily="18" charset="0"/>
            </a:endParaRPr>
          </a:p>
          <a:p>
            <a:r>
              <a:rPr lang="vi-VN" sz="2400">
                <a:latin typeface="Times New Roman" pitchFamily="18" charset="0"/>
                <a:cs typeface="Times New Roman" pitchFamily="18" charset="0"/>
              </a:rPr>
              <a:t>+ Đoạn BC: </a:t>
            </a:r>
          </a:p>
          <a:p>
            <a:r>
              <a:rPr lang="vi-VN" sz="2400">
                <a:latin typeface="Times New Roman" pitchFamily="18" charset="0"/>
                <a:cs typeface="Times New Roman" pitchFamily="18" charset="0"/>
              </a:rPr>
              <a:t>M</a:t>
            </a:r>
            <a:r>
              <a:rPr lang="vi-VN" sz="2400" baseline="-25000">
                <a:latin typeface="Times New Roman" pitchFamily="18" charset="0"/>
                <a:cs typeface="Times New Roman" pitchFamily="18" charset="0"/>
              </a:rPr>
              <a:t>x  </a:t>
            </a:r>
            <a:r>
              <a:rPr lang="vi-VN" sz="2400">
                <a:latin typeface="Times New Roman" pitchFamily="18" charset="0"/>
                <a:cs typeface="Times New Roman" pitchFamily="18" charset="0"/>
              </a:rPr>
              <a:t>≠ 0, Q</a:t>
            </a:r>
            <a:r>
              <a:rPr lang="vi-VN" sz="2400" baseline="-25000">
                <a:latin typeface="Times New Roman" pitchFamily="18" charset="0"/>
                <a:cs typeface="Times New Roman" pitchFamily="18" charset="0"/>
              </a:rPr>
              <a:t>y </a:t>
            </a:r>
            <a:r>
              <a:rPr lang="vi-VN" sz="2400">
                <a:latin typeface="Times New Roman" pitchFamily="18" charset="0"/>
                <a:cs typeface="Times New Roman" pitchFamily="18" charset="0"/>
              </a:rPr>
              <a:t>= 0, N</a:t>
            </a:r>
            <a:r>
              <a:rPr lang="vi-VN" sz="2400" baseline="-25000">
                <a:latin typeface="Times New Roman" pitchFamily="18" charset="0"/>
                <a:cs typeface="Times New Roman" pitchFamily="18" charset="0"/>
              </a:rPr>
              <a:t>z</a:t>
            </a:r>
            <a:r>
              <a:rPr lang="vi-VN" sz="2400">
                <a:latin typeface="Times New Roman" pitchFamily="18" charset="0"/>
                <a:cs typeface="Times New Roman" pitchFamily="18" charset="0"/>
              </a:rPr>
              <a:t>=0</a:t>
            </a:r>
          </a:p>
          <a:p>
            <a:endParaRPr lang="vi-VN" sz="2400" b="1">
              <a:latin typeface="Times New Roman" pitchFamily="18" charset="0"/>
              <a:cs typeface="Times New Roman" pitchFamily="18" charset="0"/>
            </a:endParaRPr>
          </a:p>
          <a:p>
            <a:r>
              <a:rPr lang="vi-VN" sz="2400" b="1">
                <a:latin typeface="Times New Roman" pitchFamily="18" charset="0"/>
                <a:cs typeface="Times New Roman" pitchFamily="18" charset="0"/>
              </a:rPr>
              <a:t> =&gt; BC: uốn thuần túy phẳng</a:t>
            </a:r>
            <a:endParaRPr lang="vi-VN" sz="2400" b="1" baseline="-25000">
              <a:latin typeface="Times New Roman" pitchFamily="18" charset="0"/>
              <a:cs typeface="Times New Roman" pitchFamily="18" charset="0"/>
            </a:endParaRPr>
          </a:p>
          <a:p>
            <a:endParaRPr lang="vi-VN" sz="2400" b="1">
              <a:latin typeface="Times New Roman" pitchFamily="18" charset="0"/>
              <a:cs typeface="Times New Roman" pitchFamily="18" charset="0"/>
            </a:endParaRPr>
          </a:p>
          <a:p>
            <a:r>
              <a:rPr lang="vi-VN" sz="2400">
                <a:latin typeface="Times New Roman" pitchFamily="18" charset="0"/>
                <a:cs typeface="Times New Roman" pitchFamily="18" charset="0"/>
              </a:rPr>
              <a:t>+ Đoạn AB và CD: </a:t>
            </a:r>
          </a:p>
          <a:p>
            <a:r>
              <a:rPr lang="vi-VN" sz="2400">
                <a:latin typeface="Times New Roman" pitchFamily="18" charset="0"/>
                <a:cs typeface="Times New Roman" pitchFamily="18" charset="0"/>
              </a:rPr>
              <a:t>M</a:t>
            </a:r>
            <a:r>
              <a:rPr lang="vi-VN" sz="2400" baseline="-25000">
                <a:latin typeface="Times New Roman" pitchFamily="18" charset="0"/>
                <a:cs typeface="Times New Roman" pitchFamily="18" charset="0"/>
              </a:rPr>
              <a:t>x  </a:t>
            </a:r>
            <a:r>
              <a:rPr lang="vi-VN" sz="2400">
                <a:latin typeface="Times New Roman" pitchFamily="18" charset="0"/>
                <a:cs typeface="Times New Roman" pitchFamily="18" charset="0"/>
              </a:rPr>
              <a:t>≠ 0, Q</a:t>
            </a:r>
            <a:r>
              <a:rPr lang="vi-VN" sz="2400" baseline="-25000">
                <a:latin typeface="Times New Roman" pitchFamily="18" charset="0"/>
                <a:cs typeface="Times New Roman" pitchFamily="18" charset="0"/>
              </a:rPr>
              <a:t>y </a:t>
            </a:r>
            <a:r>
              <a:rPr lang="vi-VN" sz="2400">
                <a:latin typeface="Times New Roman" pitchFamily="18" charset="0"/>
                <a:cs typeface="Times New Roman" pitchFamily="18" charset="0"/>
              </a:rPr>
              <a:t>≠ 0, N</a:t>
            </a:r>
            <a:r>
              <a:rPr lang="vi-VN" sz="2400" baseline="-25000">
                <a:latin typeface="Times New Roman" pitchFamily="18" charset="0"/>
                <a:cs typeface="Times New Roman" pitchFamily="18" charset="0"/>
              </a:rPr>
              <a:t>z</a:t>
            </a:r>
            <a:r>
              <a:rPr lang="vi-VN" sz="2400">
                <a:latin typeface="Times New Roman" pitchFamily="18" charset="0"/>
                <a:cs typeface="Times New Roman" pitchFamily="18" charset="0"/>
              </a:rPr>
              <a:t>=0</a:t>
            </a:r>
            <a:endParaRPr lang="en-US" sz="2400">
              <a:latin typeface="Times New Roman" pitchFamily="18" charset="0"/>
              <a:cs typeface="Times New Roman" pitchFamily="18" charset="0"/>
            </a:endParaRPr>
          </a:p>
          <a:p>
            <a:endParaRPr lang="vi-VN" sz="2400">
              <a:latin typeface="Times New Roman" pitchFamily="18" charset="0"/>
              <a:cs typeface="Times New Roman" pitchFamily="18" charset="0"/>
            </a:endParaRPr>
          </a:p>
          <a:p>
            <a:r>
              <a:rPr lang="vi-VN" sz="2400" b="1">
                <a:latin typeface="Times New Roman" pitchFamily="18" charset="0"/>
                <a:cs typeface="Times New Roman" pitchFamily="18" charset="0"/>
              </a:rPr>
              <a:t> =&gt; AB và CD: uốn ngang phẳng</a:t>
            </a:r>
            <a:endParaRPr lang="vi-VN" sz="2400" b="1" baseline="-25000">
              <a:latin typeface="Times New Roman" pitchFamily="18" charset="0"/>
              <a:cs typeface="Times New Roman" pitchFamily="18" charset="0"/>
            </a:endParaRPr>
          </a:p>
        </p:txBody>
      </p:sp>
      <p:sp>
        <p:nvSpPr>
          <p:cNvPr id="97" name="Title 1">
            <a:extLst>
              <a:ext uri="{FF2B5EF4-FFF2-40B4-BE49-F238E27FC236}">
                <a16:creationId xmlns:a16="http://schemas.microsoft.com/office/drawing/2014/main" id="{0873B603-6BFE-48D5-BEBB-C0C0EE753B2E}"/>
              </a:ext>
            </a:extLst>
          </p:cNvPr>
          <p:cNvSpPr>
            <a:spLocks noGrp="1"/>
          </p:cNvSpPr>
          <p:nvPr>
            <p:ph type="title"/>
          </p:nvPr>
        </p:nvSpPr>
        <p:spPr>
          <a:xfrm>
            <a:off x="768206" y="560715"/>
            <a:ext cx="10168128" cy="1179576"/>
          </a:xfrm>
        </p:spPr>
        <p:txBody>
          <a:bodyPr>
            <a:normAutofit/>
          </a:bodyPr>
          <a:lstStyle/>
          <a:p>
            <a:r>
              <a:rPr lang="en-AU" sz="2400" b="1" i="1" dirty="0">
                <a:latin typeface="Times New Roman" panose="02020603050405020304" pitchFamily="18" charset="0"/>
                <a:cs typeface="Times New Roman" panose="02020603050405020304" pitchFamily="18" charset="0"/>
              </a:rPr>
              <a:t>7.1. </a:t>
            </a:r>
            <a:r>
              <a:rPr lang="en-AU" sz="2400" b="1" i="1" dirty="0" err="1">
                <a:latin typeface="Times New Roman" panose="02020603050405020304" pitchFamily="18" charset="0"/>
                <a:cs typeface="Times New Roman" panose="02020603050405020304" pitchFamily="18" charset="0"/>
              </a:rPr>
              <a:t>Khái</a:t>
            </a:r>
            <a:r>
              <a:rPr lang="en-AU" sz="2400" b="1" i="1" dirty="0">
                <a:latin typeface="Times New Roman" panose="02020603050405020304" pitchFamily="18" charset="0"/>
                <a:cs typeface="Times New Roman" panose="02020603050405020304" pitchFamily="18" charset="0"/>
              </a:rPr>
              <a:t> </a:t>
            </a:r>
            <a:r>
              <a:rPr lang="en-AU" sz="2400" b="1" i="1" dirty="0" err="1">
                <a:latin typeface="Times New Roman" panose="02020603050405020304" pitchFamily="18" charset="0"/>
                <a:cs typeface="Times New Roman" panose="02020603050405020304" pitchFamily="18" charset="0"/>
              </a:rPr>
              <a:t>niệm</a:t>
            </a:r>
            <a:r>
              <a:rPr lang="en-AU" sz="2400" b="1" i="1" dirty="0">
                <a:latin typeface="Times New Roman" panose="02020603050405020304" pitchFamily="18" charset="0"/>
                <a:cs typeface="Times New Roman" panose="02020603050405020304" pitchFamily="18" charset="0"/>
              </a:rPr>
              <a:t> </a:t>
            </a:r>
            <a:r>
              <a:rPr lang="en-AU" sz="2400" b="1" i="1" dirty="0" err="1">
                <a:latin typeface="Times New Roman" panose="02020603050405020304" pitchFamily="18" charset="0"/>
                <a:cs typeface="Times New Roman" panose="02020603050405020304" pitchFamily="18" charset="0"/>
              </a:rPr>
              <a:t>chung</a:t>
            </a:r>
            <a:endParaRPr lang="en-AU" sz="2400" b="1" i="1" dirty="0">
              <a:latin typeface="Times New Roman" panose="02020603050405020304" pitchFamily="18" charset="0"/>
              <a:cs typeface="Times New Roman" panose="02020603050405020304" pitchFamily="18" charset="0"/>
            </a:endParaRPr>
          </a:p>
        </p:txBody>
      </p:sp>
      <p:pic>
        <p:nvPicPr>
          <p:cNvPr id="98" name="Picture 97">
            <a:extLst>
              <a:ext uri="{FF2B5EF4-FFF2-40B4-BE49-F238E27FC236}">
                <a16:creationId xmlns:a16="http://schemas.microsoft.com/office/drawing/2014/main" id="{A95CE7BF-DA3C-405C-BEEB-A5FFC21C65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216047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up)">
                                      <p:cBhvr>
                                        <p:cTn id="7"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1524000" y="761998"/>
            <a:ext cx="9144000" cy="533333"/>
            <a:chOff x="0" y="457200"/>
            <a:chExt cx="9144000" cy="533333"/>
          </a:xfrm>
        </p:grpSpPr>
        <p:sp>
          <p:nvSpPr>
            <p:cNvPr id="76" name="TextBox 75"/>
            <p:cNvSpPr txBox="1"/>
            <p:nvPr/>
          </p:nvSpPr>
          <p:spPr>
            <a:xfrm>
              <a:off x="0" y="528868"/>
              <a:ext cx="9144000" cy="461665"/>
            </a:xfrm>
            <a:prstGeom prst="rect">
              <a:avLst/>
            </a:prstGeom>
            <a:noFill/>
          </p:spPr>
          <p:txBody>
            <a:bodyPr wrap="square" rtlCol="0">
              <a:spAutoFit/>
            </a:bodyPr>
            <a:lstStyle/>
            <a:p>
              <a:r>
                <a:rPr lang="vi-VN" sz="2400" b="1">
                  <a:latin typeface="Times New Roman" pitchFamily="18" charset="0"/>
                  <a:cs typeface="Times New Roman" pitchFamily="18" charset="0"/>
                </a:rPr>
                <a:t>B3. Xác định     của mcn và	     đối với điểm có ứng suất tiếp lớn nhất</a:t>
              </a:r>
              <a:endParaRPr lang="en-US" sz="2400" b="1">
                <a:latin typeface="Times New Roman" pitchFamily="18" charset="0"/>
                <a:cs typeface="Times New Roman" pitchFamily="18" charset="0"/>
              </a:endParaRPr>
            </a:p>
          </p:txBody>
        </p:sp>
        <p:graphicFrame>
          <p:nvGraphicFramePr>
            <p:cNvPr id="81" name="Object 80"/>
            <p:cNvGraphicFramePr>
              <a:graphicFrameLocks noChangeAspect="1"/>
            </p:cNvGraphicFramePr>
            <p:nvPr>
              <p:extLst>
                <p:ext uri="{D42A27DB-BD31-4B8C-83A1-F6EECF244321}">
                  <p14:modId xmlns:p14="http://schemas.microsoft.com/office/powerpoint/2010/main" val="3483568549"/>
                </p:ext>
              </p:extLst>
            </p:nvPr>
          </p:nvGraphicFramePr>
          <p:xfrm>
            <a:off x="1839913" y="476250"/>
            <a:ext cx="254000" cy="381000"/>
          </p:xfrm>
          <a:graphic>
            <a:graphicData uri="http://schemas.openxmlformats.org/presentationml/2006/ole">
              <mc:AlternateContent xmlns:mc="http://schemas.openxmlformats.org/markup-compatibility/2006">
                <mc:Choice xmlns:v="urn:schemas-microsoft-com:vml" Requires="v">
                  <p:oleObj spid="_x0000_s39634" name="Equation" r:id="rId3" imgW="253800" imgH="380880" progId="Equation.DSMT4">
                    <p:embed/>
                  </p:oleObj>
                </mc:Choice>
                <mc:Fallback>
                  <p:oleObj name="Equation" r:id="rId3" imgW="253800" imgH="380880" progId="Equation.DSMT4">
                    <p:embed/>
                    <p:pic>
                      <p:nvPicPr>
                        <p:cNvPr id="81" name="Object 80"/>
                        <p:cNvPicPr/>
                        <p:nvPr/>
                      </p:nvPicPr>
                      <p:blipFill>
                        <a:blip r:embed="rId4"/>
                        <a:stretch>
                          <a:fillRect/>
                        </a:stretch>
                      </p:blipFill>
                      <p:spPr>
                        <a:xfrm>
                          <a:off x="1839913" y="476250"/>
                          <a:ext cx="254000" cy="381000"/>
                        </a:xfrm>
                        <a:prstGeom prst="rect">
                          <a:avLst/>
                        </a:prstGeom>
                      </p:spPr>
                    </p:pic>
                  </p:oleObj>
                </mc:Fallback>
              </mc:AlternateContent>
            </a:graphicData>
          </a:graphic>
        </p:graphicFrame>
        <p:graphicFrame>
          <p:nvGraphicFramePr>
            <p:cNvPr id="83" name="Object 82"/>
            <p:cNvGraphicFramePr>
              <a:graphicFrameLocks noChangeAspect="1"/>
            </p:cNvGraphicFramePr>
            <p:nvPr>
              <p:extLst/>
            </p:nvPr>
          </p:nvGraphicFramePr>
          <p:xfrm>
            <a:off x="3730625" y="457200"/>
            <a:ext cx="317500" cy="419100"/>
          </p:xfrm>
          <a:graphic>
            <a:graphicData uri="http://schemas.openxmlformats.org/presentationml/2006/ole">
              <mc:AlternateContent xmlns:mc="http://schemas.openxmlformats.org/markup-compatibility/2006">
                <mc:Choice xmlns:v="urn:schemas-microsoft-com:vml" Requires="v">
                  <p:oleObj spid="_x0000_s39635" name="Equation" r:id="rId5" imgW="317160" imgH="419040" progId="Equation.DSMT4">
                    <p:embed/>
                  </p:oleObj>
                </mc:Choice>
                <mc:Fallback>
                  <p:oleObj name="Equation" r:id="rId5" imgW="317160" imgH="419040" progId="Equation.DSMT4">
                    <p:embed/>
                    <p:pic>
                      <p:nvPicPr>
                        <p:cNvPr id="83" name="Object 82"/>
                        <p:cNvPicPr/>
                        <p:nvPr/>
                      </p:nvPicPr>
                      <p:blipFill>
                        <a:blip r:embed="rId6"/>
                        <a:stretch>
                          <a:fillRect/>
                        </a:stretch>
                      </p:blipFill>
                      <p:spPr>
                        <a:xfrm>
                          <a:off x="3730625" y="457200"/>
                          <a:ext cx="317500" cy="419100"/>
                        </a:xfrm>
                        <a:prstGeom prst="rect">
                          <a:avLst/>
                        </a:prstGeom>
                      </p:spPr>
                    </p:pic>
                  </p:oleObj>
                </mc:Fallback>
              </mc:AlternateContent>
            </a:graphicData>
          </a:graphic>
        </p:graphicFrame>
      </p:grpSp>
      <p:grpSp>
        <p:nvGrpSpPr>
          <p:cNvPr id="88" name="Group 87"/>
          <p:cNvGrpSpPr/>
          <p:nvPr/>
        </p:nvGrpSpPr>
        <p:grpSpPr>
          <a:xfrm>
            <a:off x="1524000" y="1357896"/>
            <a:ext cx="9144000" cy="475580"/>
            <a:chOff x="0" y="400532"/>
            <a:chExt cx="9144000" cy="475580"/>
          </a:xfrm>
        </p:grpSpPr>
        <p:sp>
          <p:nvSpPr>
            <p:cNvPr id="90" name="TextBox 89"/>
            <p:cNvSpPr txBox="1"/>
            <p:nvPr/>
          </p:nvSpPr>
          <p:spPr>
            <a:xfrm>
              <a:off x="0" y="400532"/>
              <a:ext cx="9144000" cy="461665"/>
            </a:xfrm>
            <a:prstGeom prst="rect">
              <a:avLst/>
            </a:prstGeom>
            <a:noFill/>
          </p:spPr>
          <p:txBody>
            <a:bodyPr wrap="square" rtlCol="0">
              <a:spAutoFit/>
            </a:bodyPr>
            <a:lstStyle/>
            <a:p>
              <a:r>
                <a:rPr lang="vi-VN" sz="2400" i="1">
                  <a:latin typeface="Times New Roman" pitchFamily="18" charset="0"/>
                  <a:cs typeface="Times New Roman" pitchFamily="18" charset="0"/>
                </a:rPr>
                <a:t>+Xác định      đối với điểm có ứng suất tiếp lớn nhất</a:t>
              </a:r>
              <a:endParaRPr lang="en-US" sz="2400" i="1">
                <a:latin typeface="Times New Roman" pitchFamily="18" charset="0"/>
                <a:cs typeface="Times New Roman" pitchFamily="18" charset="0"/>
              </a:endParaRPr>
            </a:p>
          </p:txBody>
        </p:sp>
        <p:graphicFrame>
          <p:nvGraphicFramePr>
            <p:cNvPr id="92" name="Object 91"/>
            <p:cNvGraphicFramePr>
              <a:graphicFrameLocks noChangeAspect="1"/>
            </p:cNvGraphicFramePr>
            <p:nvPr>
              <p:extLst/>
            </p:nvPr>
          </p:nvGraphicFramePr>
          <p:xfrm>
            <a:off x="1457325" y="457012"/>
            <a:ext cx="317500" cy="419100"/>
          </p:xfrm>
          <a:graphic>
            <a:graphicData uri="http://schemas.openxmlformats.org/presentationml/2006/ole">
              <mc:AlternateContent xmlns:mc="http://schemas.openxmlformats.org/markup-compatibility/2006">
                <mc:Choice xmlns:v="urn:schemas-microsoft-com:vml" Requires="v">
                  <p:oleObj spid="_x0000_s39636" name="Equation" r:id="rId7" imgW="317160" imgH="419040" progId="Equation.DSMT4">
                    <p:embed/>
                  </p:oleObj>
                </mc:Choice>
                <mc:Fallback>
                  <p:oleObj name="Equation" r:id="rId7" imgW="317160" imgH="419040" progId="Equation.DSMT4">
                    <p:embed/>
                    <p:pic>
                      <p:nvPicPr>
                        <p:cNvPr id="92" name="Object 91"/>
                        <p:cNvPicPr/>
                        <p:nvPr/>
                      </p:nvPicPr>
                      <p:blipFill>
                        <a:blip r:embed="rId8"/>
                        <a:stretch>
                          <a:fillRect/>
                        </a:stretch>
                      </p:blipFill>
                      <p:spPr>
                        <a:xfrm>
                          <a:off x="1457325" y="457012"/>
                          <a:ext cx="317500" cy="419100"/>
                        </a:xfrm>
                        <a:prstGeom prst="rect">
                          <a:avLst/>
                        </a:prstGeom>
                      </p:spPr>
                    </p:pic>
                  </p:oleObj>
                </mc:Fallback>
              </mc:AlternateContent>
            </a:graphicData>
          </a:graphic>
        </p:graphicFrame>
      </p:grpSp>
      <p:grpSp>
        <p:nvGrpSpPr>
          <p:cNvPr id="44" name="Group 43"/>
          <p:cNvGrpSpPr/>
          <p:nvPr/>
        </p:nvGrpSpPr>
        <p:grpSpPr>
          <a:xfrm>
            <a:off x="1676400" y="1897972"/>
            <a:ext cx="4923656" cy="4893647"/>
            <a:chOff x="152400" y="1593173"/>
            <a:chExt cx="4923656" cy="4893647"/>
          </a:xfrm>
        </p:grpSpPr>
        <p:sp>
          <p:nvSpPr>
            <p:cNvPr id="96" name="TextBox 95"/>
            <p:cNvSpPr txBox="1"/>
            <p:nvPr/>
          </p:nvSpPr>
          <p:spPr>
            <a:xfrm>
              <a:off x="152400" y="1593173"/>
              <a:ext cx="4923656" cy="4893647"/>
            </a:xfrm>
            <a:prstGeom prst="rect">
              <a:avLst/>
            </a:prstGeom>
            <a:noFill/>
          </p:spPr>
          <p:txBody>
            <a:bodyPr wrap="square" rtlCol="0">
              <a:spAutoFit/>
            </a:bodyPr>
            <a:lstStyle/>
            <a:p>
              <a:pPr algn="just"/>
              <a:r>
                <a:rPr lang="vi-VN" sz="2400" i="1">
                  <a:latin typeface="Times New Roman" pitchFamily="18" charset="0"/>
                  <a:cs typeface="Times New Roman" pitchFamily="18" charset="0"/>
                </a:rPr>
                <a:t>* Nhận thấy bề rộng thuộc trục x không phải là bé nhất, xem mcn có hai phần - mỗi phần có bề rộng không đổi. </a:t>
              </a:r>
            </a:p>
            <a:p>
              <a:pPr algn="just"/>
              <a:r>
                <a:rPr lang="vi-VN" sz="2400" i="1">
                  <a:latin typeface="Times New Roman" pitchFamily="18" charset="0"/>
                  <a:cs typeface="Times New Roman" pitchFamily="18" charset="0"/>
                </a:rPr>
                <a:t>     ● Ở phần trên, ứng suất tiếp lớn nhất đạt tại những điểm thuộc trục x.</a:t>
              </a:r>
            </a:p>
            <a:p>
              <a:pPr algn="just"/>
              <a:r>
                <a:rPr lang="vi-VN" sz="2400" i="1">
                  <a:latin typeface="Times New Roman" pitchFamily="18" charset="0"/>
                  <a:cs typeface="Times New Roman" pitchFamily="18" charset="0"/>
                </a:rPr>
                <a:t>     ● Ở phần dưới, ứng suất tiếp lớn nhất đạt tại những điểm thuộc mép trên của phần này.</a:t>
              </a:r>
            </a:p>
            <a:p>
              <a:pPr algn="just"/>
              <a:r>
                <a:rPr lang="vi-VN" sz="2400" i="1">
                  <a:latin typeface="Times New Roman" pitchFamily="18" charset="0"/>
                  <a:cs typeface="Times New Roman" pitchFamily="18" charset="0"/>
                </a:rPr>
                <a:t>* Như vậy, ta phải tính ứng suất tiếp lớn nhất trong từng phần, so sánh lấy giá trị lớn hơn chính là giá trị lớn nhất. Ta cần tính 2 giá trị     .</a:t>
              </a:r>
              <a:endParaRPr lang="en-US" sz="2400" i="1">
                <a:latin typeface="Times New Roman" pitchFamily="18" charset="0"/>
                <a:cs typeface="Times New Roman" pitchFamily="18" charset="0"/>
              </a:endParaRPr>
            </a:p>
          </p:txBody>
        </p:sp>
        <p:graphicFrame>
          <p:nvGraphicFramePr>
            <p:cNvPr id="98" name="Object 97"/>
            <p:cNvGraphicFramePr>
              <a:graphicFrameLocks noChangeAspect="1"/>
            </p:cNvGraphicFramePr>
            <p:nvPr>
              <p:extLst/>
            </p:nvPr>
          </p:nvGraphicFramePr>
          <p:xfrm>
            <a:off x="3419872" y="6045768"/>
            <a:ext cx="317500" cy="419100"/>
          </p:xfrm>
          <a:graphic>
            <a:graphicData uri="http://schemas.openxmlformats.org/presentationml/2006/ole">
              <mc:AlternateContent xmlns:mc="http://schemas.openxmlformats.org/markup-compatibility/2006">
                <mc:Choice xmlns:v="urn:schemas-microsoft-com:vml" Requires="v">
                  <p:oleObj spid="_x0000_s39637" name="Equation" r:id="rId9" imgW="317160" imgH="419040" progId="Equation.DSMT4">
                    <p:embed/>
                  </p:oleObj>
                </mc:Choice>
                <mc:Fallback>
                  <p:oleObj name="Equation" r:id="rId9" imgW="317160" imgH="419040" progId="Equation.DSMT4">
                    <p:embed/>
                    <p:pic>
                      <p:nvPicPr>
                        <p:cNvPr id="98" name="Object 97"/>
                        <p:cNvPicPr/>
                        <p:nvPr/>
                      </p:nvPicPr>
                      <p:blipFill>
                        <a:blip r:embed="rId8"/>
                        <a:stretch>
                          <a:fillRect/>
                        </a:stretch>
                      </p:blipFill>
                      <p:spPr>
                        <a:xfrm>
                          <a:off x="3419872" y="6045768"/>
                          <a:ext cx="317500" cy="419100"/>
                        </a:xfrm>
                        <a:prstGeom prst="rect">
                          <a:avLst/>
                        </a:prstGeom>
                      </p:spPr>
                    </p:pic>
                  </p:oleObj>
                </mc:Fallback>
              </mc:AlternateContent>
            </a:graphicData>
          </a:graphic>
        </p:graphicFrame>
      </p:grpSp>
      <p:grpSp>
        <p:nvGrpSpPr>
          <p:cNvPr id="46" name="Group 45"/>
          <p:cNvGrpSpPr/>
          <p:nvPr/>
        </p:nvGrpSpPr>
        <p:grpSpPr>
          <a:xfrm>
            <a:off x="6747372" y="2103652"/>
            <a:ext cx="3885133" cy="4006411"/>
            <a:chOff x="5223371" y="1798853"/>
            <a:chExt cx="3885133" cy="4006411"/>
          </a:xfrm>
        </p:grpSpPr>
        <p:grpSp>
          <p:nvGrpSpPr>
            <p:cNvPr id="45" name="Group 44"/>
            <p:cNvGrpSpPr/>
            <p:nvPr/>
          </p:nvGrpSpPr>
          <p:grpSpPr>
            <a:xfrm>
              <a:off x="5223371" y="1798853"/>
              <a:ext cx="3885133" cy="4006411"/>
              <a:chOff x="5223371" y="1798853"/>
              <a:chExt cx="3885133" cy="4006411"/>
            </a:xfrm>
          </p:grpSpPr>
          <p:grpSp>
            <p:nvGrpSpPr>
              <p:cNvPr id="78" name="Group 77"/>
              <p:cNvGrpSpPr/>
              <p:nvPr/>
            </p:nvGrpSpPr>
            <p:grpSpPr>
              <a:xfrm>
                <a:off x="5223371" y="1798853"/>
                <a:ext cx="3885133" cy="4006411"/>
                <a:chOff x="4716016" y="1615738"/>
                <a:chExt cx="3885133" cy="4006411"/>
              </a:xfrm>
            </p:grpSpPr>
            <p:grpSp>
              <p:nvGrpSpPr>
                <p:cNvPr id="51" name="Group 50"/>
                <p:cNvGrpSpPr/>
                <p:nvPr/>
              </p:nvGrpSpPr>
              <p:grpSpPr>
                <a:xfrm>
                  <a:off x="4716016" y="1615738"/>
                  <a:ext cx="3523852" cy="4006411"/>
                  <a:chOff x="2201661" y="1495587"/>
                  <a:chExt cx="3523852" cy="4006411"/>
                </a:xfrm>
              </p:grpSpPr>
              <p:grpSp>
                <p:nvGrpSpPr>
                  <p:cNvPr id="7" name="Group 6"/>
                  <p:cNvGrpSpPr/>
                  <p:nvPr/>
                </p:nvGrpSpPr>
                <p:grpSpPr>
                  <a:xfrm>
                    <a:off x="2201661" y="1495587"/>
                    <a:ext cx="3523852" cy="4006411"/>
                    <a:chOff x="6290182" y="3068960"/>
                    <a:chExt cx="3523852" cy="4006411"/>
                  </a:xfrm>
                </p:grpSpPr>
                <p:grpSp>
                  <p:nvGrpSpPr>
                    <p:cNvPr id="8" name="Group 7"/>
                    <p:cNvGrpSpPr/>
                    <p:nvPr/>
                  </p:nvGrpSpPr>
                  <p:grpSpPr>
                    <a:xfrm>
                      <a:off x="6290182" y="3068960"/>
                      <a:ext cx="3523852" cy="4006411"/>
                      <a:chOff x="6290182" y="3205868"/>
                      <a:chExt cx="3523852" cy="4006411"/>
                    </a:xfrm>
                  </p:grpSpPr>
                  <p:grpSp>
                    <p:nvGrpSpPr>
                      <p:cNvPr id="11" name="Group 10"/>
                      <p:cNvGrpSpPr/>
                      <p:nvPr/>
                    </p:nvGrpSpPr>
                    <p:grpSpPr>
                      <a:xfrm>
                        <a:off x="6539077" y="3361443"/>
                        <a:ext cx="2638866" cy="3850836"/>
                        <a:chOff x="6302578" y="3284984"/>
                        <a:chExt cx="2638866" cy="3850836"/>
                      </a:xfrm>
                    </p:grpSpPr>
                    <p:grpSp>
                      <p:nvGrpSpPr>
                        <p:cNvPr id="16" name="Group 15"/>
                        <p:cNvGrpSpPr/>
                        <p:nvPr/>
                      </p:nvGrpSpPr>
                      <p:grpSpPr>
                        <a:xfrm>
                          <a:off x="6800339" y="3717032"/>
                          <a:ext cx="1783634" cy="2448272"/>
                          <a:chOff x="7092280" y="3719486"/>
                          <a:chExt cx="1152128" cy="1581447"/>
                        </a:xfrm>
                        <a:blipFill>
                          <a:blip r:embed="rId10"/>
                          <a:tile tx="0" ty="0" sx="100000" sy="100000" flip="none" algn="tl"/>
                        </a:blipFill>
                      </p:grpSpPr>
                      <p:sp>
                        <p:nvSpPr>
                          <p:cNvPr id="34" name="Rectangle 33"/>
                          <p:cNvSpPr/>
                          <p:nvPr/>
                        </p:nvSpPr>
                        <p:spPr>
                          <a:xfrm>
                            <a:off x="7092280" y="3719486"/>
                            <a:ext cx="1152128" cy="626120"/>
                          </a:xfrm>
                          <a:prstGeom prst="rect">
                            <a:avLst/>
                          </a:prstGeom>
                          <a:blipFill>
                            <a:blip r:embed="rId11"/>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524328" y="3950318"/>
                            <a:ext cx="288032" cy="1350615"/>
                          </a:xfrm>
                          <a:prstGeom prst="rect">
                            <a:avLst/>
                          </a:prstGeom>
                          <a:blipFill>
                            <a:blip r:embed="rId11"/>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8" name="Object 17"/>
                        <p:cNvGraphicFramePr>
                          <a:graphicFrameLocks noChangeAspect="1"/>
                        </p:cNvGraphicFramePr>
                        <p:nvPr>
                          <p:extLst/>
                        </p:nvPr>
                      </p:nvGraphicFramePr>
                      <p:xfrm>
                        <a:off x="7592528" y="6859595"/>
                        <a:ext cx="233363" cy="276225"/>
                      </p:xfrm>
                      <a:graphic>
                        <a:graphicData uri="http://schemas.openxmlformats.org/presentationml/2006/ole">
                          <mc:AlternateContent xmlns:mc="http://schemas.openxmlformats.org/markup-compatibility/2006">
                            <mc:Choice xmlns:v="urn:schemas-microsoft-com:vml" Requires="v">
                              <p:oleObj spid="_x0000_s39638" name="Equation" r:id="rId12" imgW="139680" imgH="164880" progId="Equation.DSMT4">
                                <p:embed/>
                              </p:oleObj>
                            </mc:Choice>
                            <mc:Fallback>
                              <p:oleObj name="Equation" r:id="rId12" imgW="139680" imgH="164880" progId="Equation.DSMT4">
                                <p:embed/>
                                <p:pic>
                                  <p:nvPicPr>
                                    <p:cNvPr id="18" name="Object 17"/>
                                    <p:cNvPicPr>
                                      <a:picLocks noChangeAspect="1" noChangeArrowheads="1"/>
                                    </p:cNvPicPr>
                                    <p:nvPr/>
                                  </p:nvPicPr>
                                  <p:blipFill>
                                    <a:blip r:embed="rId13"/>
                                    <a:srcRect/>
                                    <a:stretch>
                                      <a:fillRect/>
                                    </a:stretch>
                                  </p:blipFill>
                                  <p:spPr bwMode="auto">
                                    <a:xfrm>
                                      <a:off x="7592528" y="6859595"/>
                                      <a:ext cx="233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9" name="Straight Arrow Connector 18"/>
                        <p:cNvCxnSpPr/>
                        <p:nvPr/>
                      </p:nvCxnSpPr>
                      <p:spPr>
                        <a:xfrm>
                          <a:off x="6800339" y="3429000"/>
                          <a:ext cx="895861"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688112" y="3429000"/>
                          <a:ext cx="895861"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800339" y="3284984"/>
                          <a:ext cx="0" cy="412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8578701" y="3284984"/>
                          <a:ext cx="0" cy="412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6444208" y="3719486"/>
                          <a:ext cx="0" cy="97164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6302578" y="3719487"/>
                          <a:ext cx="49776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6302578" y="4686342"/>
                          <a:ext cx="49776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444208" y="4697012"/>
                          <a:ext cx="0" cy="146829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6302578" y="6165304"/>
                          <a:ext cx="9456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469202" y="6441777"/>
                          <a:ext cx="22699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7465160" y="6165304"/>
                          <a:ext cx="0" cy="412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688112" y="6441777"/>
                          <a:ext cx="22699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7915110" y="6165304"/>
                          <a:ext cx="0" cy="412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071805" y="6441777"/>
                          <a:ext cx="403462" cy="0"/>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915110" y="6441777"/>
                          <a:ext cx="403462" cy="0"/>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8934003" y="3693621"/>
                          <a:ext cx="0" cy="81700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V="1">
                          <a:off x="8941444" y="4498833"/>
                          <a:ext cx="0" cy="164115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2" name="Object 11"/>
                      <p:cNvGraphicFramePr>
                        <a:graphicFrameLocks noChangeAspect="1"/>
                      </p:cNvGraphicFramePr>
                      <p:nvPr>
                        <p:extLst/>
                      </p:nvPr>
                    </p:nvGraphicFramePr>
                    <p:xfrm>
                      <a:off x="7295855" y="3205868"/>
                      <a:ext cx="377825" cy="311150"/>
                    </p:xfrm>
                    <a:graphic>
                      <a:graphicData uri="http://schemas.openxmlformats.org/presentationml/2006/ole">
                        <mc:AlternateContent xmlns:mc="http://schemas.openxmlformats.org/markup-compatibility/2006">
                          <mc:Choice xmlns:v="urn:schemas-microsoft-com:vml" Requires="v">
                            <p:oleObj spid="_x0000_s39639" name="Equation" r:id="rId14" imgW="215640" imgH="177480" progId="Equation.DSMT4">
                              <p:embed/>
                            </p:oleObj>
                          </mc:Choice>
                          <mc:Fallback>
                            <p:oleObj name="Equation" r:id="rId14" imgW="215640" imgH="177480" progId="Equation.DSMT4">
                              <p:embed/>
                              <p:pic>
                                <p:nvPicPr>
                                  <p:cNvPr id="12" name="Object 11"/>
                                  <p:cNvPicPr>
                                    <a:picLocks noChangeAspect="1" noChangeArrowheads="1"/>
                                  </p:cNvPicPr>
                                  <p:nvPr/>
                                </p:nvPicPr>
                                <p:blipFill>
                                  <a:blip r:embed="rId15"/>
                                  <a:srcRect/>
                                  <a:stretch>
                                    <a:fillRect/>
                                  </a:stretch>
                                </p:blipFill>
                                <p:spPr bwMode="auto">
                                  <a:xfrm>
                                    <a:off x="7295855" y="3205868"/>
                                    <a:ext cx="3778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nvPr>
                    </p:nvGraphicFramePr>
                    <p:xfrm>
                      <a:off x="8151610" y="3205868"/>
                      <a:ext cx="377825" cy="311150"/>
                    </p:xfrm>
                    <a:graphic>
                      <a:graphicData uri="http://schemas.openxmlformats.org/presentationml/2006/ole">
                        <mc:AlternateContent xmlns:mc="http://schemas.openxmlformats.org/markup-compatibility/2006">
                          <mc:Choice xmlns:v="urn:schemas-microsoft-com:vml" Requires="v">
                            <p:oleObj spid="_x0000_s39640" name="Equation" r:id="rId16" imgW="215640" imgH="177480" progId="Equation.DSMT4">
                              <p:embed/>
                            </p:oleObj>
                          </mc:Choice>
                          <mc:Fallback>
                            <p:oleObj name="Equation" r:id="rId16" imgW="215640" imgH="177480" progId="Equation.DSMT4">
                              <p:embed/>
                              <p:pic>
                                <p:nvPicPr>
                                  <p:cNvPr id="13" name="Object 12"/>
                                  <p:cNvPicPr>
                                    <a:picLocks noChangeAspect="1" noChangeArrowheads="1"/>
                                  </p:cNvPicPr>
                                  <p:nvPr/>
                                </p:nvPicPr>
                                <p:blipFill>
                                  <a:blip r:embed="rId17"/>
                                  <a:srcRect/>
                                  <a:stretch>
                                    <a:fillRect/>
                                  </a:stretch>
                                </p:blipFill>
                                <p:spPr bwMode="auto">
                                  <a:xfrm>
                                    <a:off x="8151610" y="3205868"/>
                                    <a:ext cx="3778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nvPr>
                    </p:nvGraphicFramePr>
                    <p:xfrm>
                      <a:off x="6290182" y="4149080"/>
                      <a:ext cx="377825" cy="311150"/>
                    </p:xfrm>
                    <a:graphic>
                      <a:graphicData uri="http://schemas.openxmlformats.org/presentationml/2006/ole">
                        <mc:AlternateContent xmlns:mc="http://schemas.openxmlformats.org/markup-compatibility/2006">
                          <mc:Choice xmlns:v="urn:schemas-microsoft-com:vml" Requires="v">
                            <p:oleObj spid="_x0000_s39641" name="Equation" r:id="rId18" imgW="215640" imgH="177480" progId="Equation.DSMT4">
                              <p:embed/>
                            </p:oleObj>
                          </mc:Choice>
                          <mc:Fallback>
                            <p:oleObj name="Equation" r:id="rId18" imgW="215640" imgH="177480" progId="Equation.DSMT4">
                              <p:embed/>
                              <p:pic>
                                <p:nvPicPr>
                                  <p:cNvPr id="14" name="Object 13"/>
                                  <p:cNvPicPr>
                                    <a:picLocks noChangeAspect="1" noChangeArrowheads="1"/>
                                  </p:cNvPicPr>
                                  <p:nvPr/>
                                </p:nvPicPr>
                                <p:blipFill>
                                  <a:blip r:embed="rId17"/>
                                  <a:srcRect/>
                                  <a:stretch>
                                    <a:fillRect/>
                                  </a:stretch>
                                </p:blipFill>
                                <p:spPr bwMode="auto">
                                  <a:xfrm>
                                    <a:off x="6290182" y="4149080"/>
                                    <a:ext cx="3778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nvPr>
                    </p:nvGraphicFramePr>
                    <p:xfrm>
                      <a:off x="6300788" y="5386388"/>
                      <a:ext cx="355600" cy="311150"/>
                    </p:xfrm>
                    <a:graphic>
                      <a:graphicData uri="http://schemas.openxmlformats.org/presentationml/2006/ole">
                        <mc:AlternateContent xmlns:mc="http://schemas.openxmlformats.org/markup-compatibility/2006">
                          <mc:Choice xmlns:v="urn:schemas-microsoft-com:vml" Requires="v">
                            <p:oleObj spid="_x0000_s39642" name="Equation" r:id="rId19" imgW="203040" imgH="177480" progId="Equation.DSMT4">
                              <p:embed/>
                            </p:oleObj>
                          </mc:Choice>
                          <mc:Fallback>
                            <p:oleObj name="Equation" r:id="rId19" imgW="203040" imgH="177480" progId="Equation.DSMT4">
                              <p:embed/>
                              <p:pic>
                                <p:nvPicPr>
                                  <p:cNvPr id="15" name="Object 14"/>
                                  <p:cNvPicPr>
                                    <a:picLocks noChangeAspect="1" noChangeArrowheads="1"/>
                                  </p:cNvPicPr>
                                  <p:nvPr/>
                                </p:nvPicPr>
                                <p:blipFill>
                                  <a:blip r:embed="rId20"/>
                                  <a:srcRect/>
                                  <a:stretch>
                                    <a:fillRect/>
                                  </a:stretch>
                                </p:blipFill>
                                <p:spPr bwMode="auto">
                                  <a:xfrm>
                                    <a:off x="6300788" y="5386388"/>
                                    <a:ext cx="3556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6" name="Object 85"/>
                      <p:cNvGraphicFramePr>
                        <a:graphicFrameLocks noChangeAspect="1"/>
                      </p:cNvGraphicFramePr>
                      <p:nvPr>
                        <p:extLst/>
                      </p:nvPr>
                    </p:nvGraphicFramePr>
                    <p:xfrm>
                      <a:off x="9213959" y="3831432"/>
                      <a:ext cx="600075" cy="755650"/>
                    </p:xfrm>
                    <a:graphic>
                      <a:graphicData uri="http://schemas.openxmlformats.org/presentationml/2006/ole">
                        <mc:AlternateContent xmlns:mc="http://schemas.openxmlformats.org/markup-compatibility/2006">
                          <mc:Choice xmlns:v="urn:schemas-microsoft-com:vml" Requires="v">
                            <p:oleObj spid="_x0000_s39643" name="Equation" r:id="rId21" imgW="342720" imgH="431640" progId="Equation.DSMT4">
                              <p:embed/>
                            </p:oleObj>
                          </mc:Choice>
                          <mc:Fallback>
                            <p:oleObj name="Equation" r:id="rId21" imgW="342720" imgH="431640" progId="Equation.DSMT4">
                              <p:embed/>
                              <p:pic>
                                <p:nvPicPr>
                                  <p:cNvPr id="86" name="Object 85"/>
                                  <p:cNvPicPr>
                                    <a:picLocks noChangeAspect="1" noChangeArrowheads="1"/>
                                  </p:cNvPicPr>
                                  <p:nvPr/>
                                </p:nvPicPr>
                                <p:blipFill>
                                  <a:blip r:embed="rId22"/>
                                  <a:srcRect/>
                                  <a:stretch>
                                    <a:fillRect/>
                                  </a:stretch>
                                </p:blipFill>
                                <p:spPr bwMode="auto">
                                  <a:xfrm>
                                    <a:off x="9213959" y="3831432"/>
                                    <a:ext cx="6000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9" name="Object 88"/>
                      <p:cNvGraphicFramePr>
                        <a:graphicFrameLocks noChangeAspect="1"/>
                      </p:cNvGraphicFramePr>
                      <p:nvPr>
                        <p:extLst/>
                      </p:nvPr>
                    </p:nvGraphicFramePr>
                    <p:xfrm>
                      <a:off x="9177943" y="5018045"/>
                      <a:ext cx="600075" cy="755650"/>
                    </p:xfrm>
                    <a:graphic>
                      <a:graphicData uri="http://schemas.openxmlformats.org/presentationml/2006/ole">
                        <mc:AlternateContent xmlns:mc="http://schemas.openxmlformats.org/markup-compatibility/2006">
                          <mc:Choice xmlns:v="urn:schemas-microsoft-com:vml" Requires="v">
                            <p:oleObj spid="_x0000_s39644" name="Equation" r:id="rId23" imgW="342720" imgH="431640" progId="Equation.DSMT4">
                              <p:embed/>
                            </p:oleObj>
                          </mc:Choice>
                          <mc:Fallback>
                            <p:oleObj name="Equation" r:id="rId23" imgW="342720" imgH="431640" progId="Equation.DSMT4">
                              <p:embed/>
                              <p:pic>
                                <p:nvPicPr>
                                  <p:cNvPr id="89" name="Object 88"/>
                                  <p:cNvPicPr>
                                    <a:picLocks noChangeAspect="1" noChangeArrowheads="1"/>
                                  </p:cNvPicPr>
                                  <p:nvPr/>
                                </p:nvPicPr>
                                <p:blipFill>
                                  <a:blip r:embed="rId24"/>
                                  <a:srcRect/>
                                  <a:stretch>
                                    <a:fillRect/>
                                  </a:stretch>
                                </p:blipFill>
                                <p:spPr bwMode="auto">
                                  <a:xfrm>
                                    <a:off x="9177943" y="5018045"/>
                                    <a:ext cx="6000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 name="Object 63"/>
                      <p:cNvGraphicFramePr>
                        <a:graphicFrameLocks noChangeAspect="1"/>
                      </p:cNvGraphicFramePr>
                      <p:nvPr>
                        <p:extLst/>
                      </p:nvPr>
                    </p:nvGraphicFramePr>
                    <p:xfrm>
                      <a:off x="7599374" y="4275628"/>
                      <a:ext cx="288925" cy="311150"/>
                    </p:xfrm>
                    <a:graphic>
                      <a:graphicData uri="http://schemas.openxmlformats.org/presentationml/2006/ole">
                        <mc:AlternateContent xmlns:mc="http://schemas.openxmlformats.org/markup-compatibility/2006">
                          <mc:Choice xmlns:v="urn:schemas-microsoft-com:vml" Requires="v">
                            <p:oleObj spid="_x0000_s39645" name="Equation" r:id="rId25" imgW="164880" imgH="177480" progId="Equation.DSMT4">
                              <p:embed/>
                            </p:oleObj>
                          </mc:Choice>
                          <mc:Fallback>
                            <p:oleObj name="Equation" r:id="rId25" imgW="164880" imgH="177480" progId="Equation.DSMT4">
                              <p:embed/>
                              <p:pic>
                                <p:nvPicPr>
                                  <p:cNvPr id="64" name="Object 63"/>
                                  <p:cNvPicPr>
                                    <a:picLocks noChangeAspect="1" noChangeArrowheads="1"/>
                                  </p:cNvPicPr>
                                  <p:nvPr/>
                                </p:nvPicPr>
                                <p:blipFill>
                                  <a:blip r:embed="rId26"/>
                                  <a:srcRect/>
                                  <a:stretch>
                                    <a:fillRect/>
                                  </a:stretch>
                                </p:blipFill>
                                <p:spPr bwMode="auto">
                                  <a:xfrm>
                                    <a:off x="7599374" y="4275628"/>
                                    <a:ext cx="2889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9" name="Object 8"/>
                    <p:cNvGraphicFramePr>
                      <a:graphicFrameLocks noChangeAspect="1"/>
                    </p:cNvGraphicFramePr>
                    <p:nvPr>
                      <p:extLst/>
                    </p:nvPr>
                  </p:nvGraphicFramePr>
                  <p:xfrm>
                    <a:off x="7046913" y="6083300"/>
                    <a:ext cx="600075" cy="355600"/>
                  </p:xfrm>
                  <a:graphic>
                    <a:graphicData uri="http://schemas.openxmlformats.org/presentationml/2006/ole">
                      <mc:AlternateContent xmlns:mc="http://schemas.openxmlformats.org/markup-compatibility/2006">
                        <mc:Choice xmlns:v="urn:schemas-microsoft-com:vml" Requires="v">
                          <p:oleObj spid="_x0000_s39646" name="Equation" r:id="rId27" imgW="342720" imgH="203040" progId="Equation.DSMT4">
                            <p:embed/>
                          </p:oleObj>
                        </mc:Choice>
                        <mc:Fallback>
                          <p:oleObj name="Equation" r:id="rId27" imgW="342720" imgH="203040" progId="Equation.DSMT4">
                            <p:embed/>
                            <p:pic>
                              <p:nvPicPr>
                                <p:cNvPr id="9" name="Object 8"/>
                                <p:cNvPicPr>
                                  <a:picLocks noChangeAspect="1" noChangeArrowheads="1"/>
                                </p:cNvPicPr>
                                <p:nvPr/>
                              </p:nvPicPr>
                              <p:blipFill>
                                <a:blip r:embed="rId28"/>
                                <a:srcRect/>
                                <a:stretch>
                                  <a:fillRect/>
                                </a:stretch>
                              </p:blipFill>
                              <p:spPr bwMode="auto">
                                <a:xfrm>
                                  <a:off x="7046913" y="6083300"/>
                                  <a:ext cx="6000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nvPr>
                  </p:nvGraphicFramePr>
                  <p:xfrm>
                    <a:off x="8151610" y="6083300"/>
                    <a:ext cx="600075" cy="355600"/>
                  </p:xfrm>
                  <a:graphic>
                    <a:graphicData uri="http://schemas.openxmlformats.org/presentationml/2006/ole">
                      <mc:AlternateContent xmlns:mc="http://schemas.openxmlformats.org/markup-compatibility/2006">
                        <mc:Choice xmlns:v="urn:schemas-microsoft-com:vml" Requires="v">
                          <p:oleObj spid="_x0000_s39647" name="Equation" r:id="rId29" imgW="342720" imgH="203040" progId="Equation.DSMT4">
                            <p:embed/>
                          </p:oleObj>
                        </mc:Choice>
                        <mc:Fallback>
                          <p:oleObj name="Equation" r:id="rId29" imgW="342720" imgH="203040" progId="Equation.DSMT4">
                            <p:embed/>
                            <p:pic>
                              <p:nvPicPr>
                                <p:cNvPr id="10" name="Object 9"/>
                                <p:cNvPicPr>
                                  <a:picLocks noChangeAspect="1" noChangeArrowheads="1"/>
                                </p:cNvPicPr>
                                <p:nvPr/>
                              </p:nvPicPr>
                              <p:blipFill>
                                <a:blip r:embed="rId30"/>
                                <a:srcRect/>
                                <a:stretch>
                                  <a:fillRect/>
                                </a:stretch>
                              </p:blipFill>
                              <p:spPr bwMode="auto">
                                <a:xfrm>
                                  <a:off x="8151610" y="6083300"/>
                                  <a:ext cx="6000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cxnSp>
                <p:nvCxnSpPr>
                  <p:cNvPr id="3" name="Straight Connector 2"/>
                  <p:cNvCxnSpPr/>
                  <p:nvPr/>
                </p:nvCxnSpPr>
                <p:spPr>
                  <a:xfrm>
                    <a:off x="2948317" y="2083210"/>
                    <a:ext cx="178363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948317" y="3063190"/>
                    <a:ext cx="67118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053217" y="3063190"/>
                    <a:ext cx="67118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619500" y="4531432"/>
                    <a:ext cx="4495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4734987" y="2080074"/>
                    <a:ext cx="3775" cy="9831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flipV="1">
                    <a:off x="2951907" y="2080074"/>
                    <a:ext cx="3775" cy="9831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3609115" y="3063240"/>
                    <a:ext cx="1888" cy="1470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4058695" y="3063240"/>
                    <a:ext cx="1888" cy="1470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6" name="Straight Arrow Connector 65"/>
                <p:cNvCxnSpPr/>
                <p:nvPr/>
              </p:nvCxnSpPr>
              <p:spPr>
                <a:xfrm>
                  <a:off x="5257800" y="4651583"/>
                  <a:ext cx="2482552" cy="0"/>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279136" y="2996952"/>
                  <a:ext cx="3109288" cy="0"/>
                </a:xfrm>
                <a:prstGeom prst="straightConnector1">
                  <a:avLst/>
                </a:prstGeom>
                <a:ln w="19050">
                  <a:solidFill>
                    <a:srgbClr val="FF0000"/>
                  </a:solidFill>
                  <a:prstDash val="dashDot"/>
                  <a:tailEnd type="arrow"/>
                </a:ln>
              </p:spPr>
              <p:style>
                <a:lnRef idx="1">
                  <a:schemeClr val="accent1"/>
                </a:lnRef>
                <a:fillRef idx="0">
                  <a:schemeClr val="accent1"/>
                </a:fillRef>
                <a:effectRef idx="0">
                  <a:schemeClr val="accent1"/>
                </a:effectRef>
                <a:fontRef idx="minor">
                  <a:schemeClr val="tx1"/>
                </a:fontRef>
              </p:style>
            </p:cxnSp>
            <p:graphicFrame>
              <p:nvGraphicFramePr>
                <p:cNvPr id="77" name="Object 76"/>
                <p:cNvGraphicFramePr>
                  <a:graphicFrameLocks noChangeAspect="1"/>
                </p:cNvGraphicFramePr>
                <p:nvPr>
                  <p:extLst/>
                </p:nvPr>
              </p:nvGraphicFramePr>
              <p:xfrm>
                <a:off x="8388424" y="2880579"/>
                <a:ext cx="212725" cy="233363"/>
              </p:xfrm>
              <a:graphic>
                <a:graphicData uri="http://schemas.openxmlformats.org/presentationml/2006/ole">
                  <mc:AlternateContent xmlns:mc="http://schemas.openxmlformats.org/markup-compatibility/2006">
                    <mc:Choice xmlns:v="urn:schemas-microsoft-com:vml" Requires="v">
                      <p:oleObj spid="_x0000_s39648" name="Equation" r:id="rId31" imgW="126720" imgH="139680" progId="Equation.DSMT4">
                        <p:embed/>
                      </p:oleObj>
                    </mc:Choice>
                    <mc:Fallback>
                      <p:oleObj name="Equation" r:id="rId31" imgW="126720" imgH="139680" progId="Equation.DSMT4">
                        <p:embed/>
                        <p:pic>
                          <p:nvPicPr>
                            <p:cNvPr id="77" name="Object 76"/>
                            <p:cNvPicPr>
                              <a:picLocks noChangeAspect="1" noChangeArrowheads="1"/>
                            </p:cNvPicPr>
                            <p:nvPr/>
                          </p:nvPicPr>
                          <p:blipFill>
                            <a:blip r:embed="rId32"/>
                            <a:srcRect/>
                            <a:stretch>
                              <a:fillRect/>
                            </a:stretch>
                          </p:blipFill>
                          <p:spPr bwMode="auto">
                            <a:xfrm>
                              <a:off x="8388424" y="2880579"/>
                              <a:ext cx="21272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9" name="Oval 78"/>
                <p:cNvSpPr/>
                <p:nvPr/>
              </p:nvSpPr>
              <p:spPr>
                <a:xfrm>
                  <a:off x="6293024" y="2944452"/>
                  <a:ext cx="131018" cy="131018"/>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vi-VN"/>
                </a:p>
              </p:txBody>
            </p:sp>
            <p:cxnSp>
              <p:nvCxnSpPr>
                <p:cNvPr id="93" name="Straight Arrow Connector 92"/>
                <p:cNvCxnSpPr/>
                <p:nvPr/>
              </p:nvCxnSpPr>
              <p:spPr>
                <a:xfrm>
                  <a:off x="5257800" y="2205817"/>
                  <a:ext cx="2482552" cy="0"/>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grpSp>
          <p:sp>
            <p:nvSpPr>
              <p:cNvPr id="43" name="Rectangle 42"/>
              <p:cNvSpPr/>
              <p:nvPr/>
            </p:nvSpPr>
            <p:spPr>
              <a:xfrm>
                <a:off x="6634708" y="3370517"/>
                <a:ext cx="436037" cy="1448860"/>
              </a:xfrm>
              <a:prstGeom prst="rect">
                <a:avLst/>
              </a:prstGeom>
              <a:pattFill prst="lt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99" name="Straight Arrow Connector 98"/>
            <p:cNvCxnSpPr/>
            <p:nvPr/>
          </p:nvCxnSpPr>
          <p:spPr>
            <a:xfrm>
              <a:off x="6866706" y="1954428"/>
              <a:ext cx="0" cy="3516833"/>
            </a:xfrm>
            <a:prstGeom prst="straightConnector1">
              <a:avLst/>
            </a:prstGeom>
            <a:ln w="22225">
              <a:solidFill>
                <a:srgbClr val="FF0000"/>
              </a:solidFill>
              <a:prstDash val="dashDot"/>
              <a:tailEnd type="stealth" w="lg" len="lg"/>
            </a:ln>
          </p:spPr>
          <p:style>
            <a:lnRef idx="1">
              <a:schemeClr val="accent1"/>
            </a:lnRef>
            <a:fillRef idx="0">
              <a:schemeClr val="accent1"/>
            </a:fillRef>
            <a:effectRef idx="0">
              <a:schemeClr val="accent1"/>
            </a:effectRef>
            <a:fontRef idx="minor">
              <a:schemeClr val="tx1"/>
            </a:fontRef>
          </p:style>
        </p:cxnSp>
      </p:grpSp>
      <p:pic>
        <p:nvPicPr>
          <p:cNvPr id="65" name="Picture 64">
            <a:extLst>
              <a:ext uri="{FF2B5EF4-FFF2-40B4-BE49-F238E27FC236}">
                <a16:creationId xmlns:a16="http://schemas.microsoft.com/office/drawing/2014/main" id="{C4A7E966-11C5-44B2-81E6-F0F1A6C4B980}"/>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35064715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1524000" y="1058259"/>
            <a:ext cx="9144000" cy="475768"/>
            <a:chOff x="0" y="400532"/>
            <a:chExt cx="9144000" cy="475768"/>
          </a:xfrm>
        </p:grpSpPr>
        <p:sp>
          <p:nvSpPr>
            <p:cNvPr id="76" name="TextBox 75"/>
            <p:cNvSpPr txBox="1"/>
            <p:nvPr/>
          </p:nvSpPr>
          <p:spPr>
            <a:xfrm>
              <a:off x="0" y="400532"/>
              <a:ext cx="9144000" cy="461665"/>
            </a:xfrm>
            <a:prstGeom prst="rect">
              <a:avLst/>
            </a:prstGeom>
            <a:noFill/>
          </p:spPr>
          <p:txBody>
            <a:bodyPr wrap="square" rtlCol="0">
              <a:spAutoFit/>
            </a:bodyPr>
            <a:lstStyle/>
            <a:p>
              <a:r>
                <a:rPr lang="vi-VN" sz="2400" b="1">
                  <a:latin typeface="Times New Roman" pitchFamily="18" charset="0"/>
                  <a:cs typeface="Times New Roman" pitchFamily="18" charset="0"/>
                </a:rPr>
                <a:t>B3. Xác định     của mcn và	     đối với điểm có ứng suất tiếp lớn nhất</a:t>
              </a:r>
              <a:endParaRPr lang="en-US" sz="2400" b="1">
                <a:latin typeface="Times New Roman" pitchFamily="18" charset="0"/>
                <a:cs typeface="Times New Roman" pitchFamily="18" charset="0"/>
              </a:endParaRPr>
            </a:p>
          </p:txBody>
        </p:sp>
        <p:graphicFrame>
          <p:nvGraphicFramePr>
            <p:cNvPr id="81" name="Object 80"/>
            <p:cNvGraphicFramePr>
              <a:graphicFrameLocks noChangeAspect="1"/>
            </p:cNvGraphicFramePr>
            <p:nvPr>
              <p:extLst>
                <p:ext uri="{D42A27DB-BD31-4B8C-83A1-F6EECF244321}">
                  <p14:modId xmlns:p14="http://schemas.microsoft.com/office/powerpoint/2010/main" val="3230330422"/>
                </p:ext>
              </p:extLst>
            </p:nvPr>
          </p:nvGraphicFramePr>
          <p:xfrm>
            <a:off x="1839913" y="476250"/>
            <a:ext cx="254000" cy="381000"/>
          </p:xfrm>
          <a:graphic>
            <a:graphicData uri="http://schemas.openxmlformats.org/presentationml/2006/ole">
              <mc:AlternateContent xmlns:mc="http://schemas.openxmlformats.org/markup-compatibility/2006">
                <mc:Choice xmlns:v="urn:schemas-microsoft-com:vml" Requires="v">
                  <p:oleObj spid="_x0000_s40754" name="Equation" r:id="rId3" imgW="253800" imgH="380880" progId="Equation.DSMT4">
                    <p:embed/>
                  </p:oleObj>
                </mc:Choice>
                <mc:Fallback>
                  <p:oleObj name="Equation" r:id="rId3" imgW="253800" imgH="380880" progId="Equation.DSMT4">
                    <p:embed/>
                    <p:pic>
                      <p:nvPicPr>
                        <p:cNvPr id="81" name="Object 80"/>
                        <p:cNvPicPr/>
                        <p:nvPr/>
                      </p:nvPicPr>
                      <p:blipFill>
                        <a:blip r:embed="rId4"/>
                        <a:stretch>
                          <a:fillRect/>
                        </a:stretch>
                      </p:blipFill>
                      <p:spPr>
                        <a:xfrm>
                          <a:off x="1839913" y="476250"/>
                          <a:ext cx="254000" cy="381000"/>
                        </a:xfrm>
                        <a:prstGeom prst="rect">
                          <a:avLst/>
                        </a:prstGeom>
                      </p:spPr>
                    </p:pic>
                  </p:oleObj>
                </mc:Fallback>
              </mc:AlternateContent>
            </a:graphicData>
          </a:graphic>
        </p:graphicFrame>
        <p:graphicFrame>
          <p:nvGraphicFramePr>
            <p:cNvPr id="83" name="Object 82"/>
            <p:cNvGraphicFramePr>
              <a:graphicFrameLocks noChangeAspect="1"/>
            </p:cNvGraphicFramePr>
            <p:nvPr>
              <p:extLst/>
            </p:nvPr>
          </p:nvGraphicFramePr>
          <p:xfrm>
            <a:off x="3730625" y="457200"/>
            <a:ext cx="317500" cy="419100"/>
          </p:xfrm>
          <a:graphic>
            <a:graphicData uri="http://schemas.openxmlformats.org/presentationml/2006/ole">
              <mc:AlternateContent xmlns:mc="http://schemas.openxmlformats.org/markup-compatibility/2006">
                <mc:Choice xmlns:v="urn:schemas-microsoft-com:vml" Requires="v">
                  <p:oleObj spid="_x0000_s40755" name="Equation" r:id="rId5" imgW="317160" imgH="419040" progId="Equation.DSMT4">
                    <p:embed/>
                  </p:oleObj>
                </mc:Choice>
                <mc:Fallback>
                  <p:oleObj name="Equation" r:id="rId5" imgW="317160" imgH="419040" progId="Equation.DSMT4">
                    <p:embed/>
                    <p:pic>
                      <p:nvPicPr>
                        <p:cNvPr id="83" name="Object 82"/>
                        <p:cNvPicPr/>
                        <p:nvPr/>
                      </p:nvPicPr>
                      <p:blipFill>
                        <a:blip r:embed="rId6"/>
                        <a:stretch>
                          <a:fillRect/>
                        </a:stretch>
                      </p:blipFill>
                      <p:spPr>
                        <a:xfrm>
                          <a:off x="3730625" y="457200"/>
                          <a:ext cx="317500" cy="419100"/>
                        </a:xfrm>
                        <a:prstGeom prst="rect">
                          <a:avLst/>
                        </a:prstGeom>
                      </p:spPr>
                    </p:pic>
                  </p:oleObj>
                </mc:Fallback>
              </mc:AlternateContent>
            </a:graphicData>
          </a:graphic>
        </p:graphicFrame>
      </p:grpSp>
      <p:grpSp>
        <p:nvGrpSpPr>
          <p:cNvPr id="88" name="Group 87"/>
          <p:cNvGrpSpPr/>
          <p:nvPr/>
        </p:nvGrpSpPr>
        <p:grpSpPr>
          <a:xfrm>
            <a:off x="1524000" y="1566447"/>
            <a:ext cx="9144000" cy="475580"/>
            <a:chOff x="0" y="400532"/>
            <a:chExt cx="9144000" cy="475580"/>
          </a:xfrm>
        </p:grpSpPr>
        <p:sp>
          <p:nvSpPr>
            <p:cNvPr id="90" name="TextBox 89"/>
            <p:cNvSpPr txBox="1"/>
            <p:nvPr/>
          </p:nvSpPr>
          <p:spPr>
            <a:xfrm>
              <a:off x="0" y="400532"/>
              <a:ext cx="9144000" cy="461665"/>
            </a:xfrm>
            <a:prstGeom prst="rect">
              <a:avLst/>
            </a:prstGeom>
            <a:noFill/>
          </p:spPr>
          <p:txBody>
            <a:bodyPr wrap="square" rtlCol="0">
              <a:spAutoFit/>
            </a:bodyPr>
            <a:lstStyle/>
            <a:p>
              <a:r>
                <a:rPr lang="vi-VN" sz="2400" i="1">
                  <a:latin typeface="Times New Roman" pitchFamily="18" charset="0"/>
                  <a:cs typeface="Times New Roman" pitchFamily="18" charset="0"/>
                </a:rPr>
                <a:t>+Xác định      đối với điểm thuộc trục x</a:t>
              </a:r>
              <a:endParaRPr lang="en-US" sz="2400" i="1">
                <a:latin typeface="Times New Roman" pitchFamily="18" charset="0"/>
                <a:cs typeface="Times New Roman" pitchFamily="18" charset="0"/>
              </a:endParaRPr>
            </a:p>
          </p:txBody>
        </p:sp>
        <p:graphicFrame>
          <p:nvGraphicFramePr>
            <p:cNvPr id="92" name="Object 91"/>
            <p:cNvGraphicFramePr>
              <a:graphicFrameLocks noChangeAspect="1"/>
            </p:cNvGraphicFramePr>
            <p:nvPr>
              <p:extLst/>
            </p:nvPr>
          </p:nvGraphicFramePr>
          <p:xfrm>
            <a:off x="1457325" y="457012"/>
            <a:ext cx="317500" cy="419100"/>
          </p:xfrm>
          <a:graphic>
            <a:graphicData uri="http://schemas.openxmlformats.org/presentationml/2006/ole">
              <mc:AlternateContent xmlns:mc="http://schemas.openxmlformats.org/markup-compatibility/2006">
                <mc:Choice xmlns:v="urn:schemas-microsoft-com:vml" Requires="v">
                  <p:oleObj spid="_x0000_s40756" name="Equation" r:id="rId7" imgW="317160" imgH="419040" progId="Equation.DSMT4">
                    <p:embed/>
                  </p:oleObj>
                </mc:Choice>
                <mc:Fallback>
                  <p:oleObj name="Equation" r:id="rId7" imgW="317160" imgH="419040" progId="Equation.DSMT4">
                    <p:embed/>
                    <p:pic>
                      <p:nvPicPr>
                        <p:cNvPr id="92" name="Object 91"/>
                        <p:cNvPicPr/>
                        <p:nvPr/>
                      </p:nvPicPr>
                      <p:blipFill>
                        <a:blip r:embed="rId8"/>
                        <a:stretch>
                          <a:fillRect/>
                        </a:stretch>
                      </p:blipFill>
                      <p:spPr>
                        <a:xfrm>
                          <a:off x="1457325" y="457012"/>
                          <a:ext cx="317500" cy="419100"/>
                        </a:xfrm>
                        <a:prstGeom prst="rect">
                          <a:avLst/>
                        </a:prstGeom>
                      </p:spPr>
                    </p:pic>
                  </p:oleObj>
                </mc:Fallback>
              </mc:AlternateContent>
            </a:graphicData>
          </a:graphic>
        </p:graphicFrame>
      </p:grpSp>
      <p:grpSp>
        <p:nvGrpSpPr>
          <p:cNvPr id="46" name="Group 45"/>
          <p:cNvGrpSpPr/>
          <p:nvPr/>
        </p:nvGrpSpPr>
        <p:grpSpPr>
          <a:xfrm>
            <a:off x="6747372" y="1782472"/>
            <a:ext cx="3885133" cy="4006411"/>
            <a:chOff x="5223371" y="1798853"/>
            <a:chExt cx="3885133" cy="4006411"/>
          </a:xfrm>
        </p:grpSpPr>
        <p:grpSp>
          <p:nvGrpSpPr>
            <p:cNvPr id="45" name="Group 44"/>
            <p:cNvGrpSpPr/>
            <p:nvPr/>
          </p:nvGrpSpPr>
          <p:grpSpPr>
            <a:xfrm>
              <a:off x="5223371" y="1798853"/>
              <a:ext cx="3885133" cy="4006411"/>
              <a:chOff x="5223371" y="1798853"/>
              <a:chExt cx="3885133" cy="4006411"/>
            </a:xfrm>
          </p:grpSpPr>
          <p:sp>
            <p:nvSpPr>
              <p:cNvPr id="100" name="Rectangle 99"/>
              <p:cNvSpPr/>
              <p:nvPr/>
            </p:nvSpPr>
            <p:spPr>
              <a:xfrm>
                <a:off x="5977392" y="2376728"/>
                <a:ext cx="1768718" cy="816348"/>
              </a:xfrm>
              <a:prstGeom prst="rect">
                <a:avLst/>
              </a:prstGeom>
              <a:pattFill prst="lt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78" name="Group 77"/>
              <p:cNvGrpSpPr/>
              <p:nvPr/>
            </p:nvGrpSpPr>
            <p:grpSpPr>
              <a:xfrm>
                <a:off x="5223371" y="1798853"/>
                <a:ext cx="3885133" cy="4006411"/>
                <a:chOff x="4716016" y="1615738"/>
                <a:chExt cx="3885133" cy="4006411"/>
              </a:xfrm>
            </p:grpSpPr>
            <p:grpSp>
              <p:nvGrpSpPr>
                <p:cNvPr id="51" name="Group 50"/>
                <p:cNvGrpSpPr/>
                <p:nvPr/>
              </p:nvGrpSpPr>
              <p:grpSpPr>
                <a:xfrm>
                  <a:off x="4716016" y="1615738"/>
                  <a:ext cx="3523852" cy="4006411"/>
                  <a:chOff x="2201661" y="1495587"/>
                  <a:chExt cx="3523852" cy="4006411"/>
                </a:xfrm>
              </p:grpSpPr>
              <p:grpSp>
                <p:nvGrpSpPr>
                  <p:cNvPr id="7" name="Group 6"/>
                  <p:cNvGrpSpPr/>
                  <p:nvPr/>
                </p:nvGrpSpPr>
                <p:grpSpPr>
                  <a:xfrm>
                    <a:off x="2201661" y="1495587"/>
                    <a:ext cx="3523852" cy="4006411"/>
                    <a:chOff x="6290182" y="3068960"/>
                    <a:chExt cx="3523852" cy="4006411"/>
                  </a:xfrm>
                </p:grpSpPr>
                <p:grpSp>
                  <p:nvGrpSpPr>
                    <p:cNvPr id="8" name="Group 7"/>
                    <p:cNvGrpSpPr/>
                    <p:nvPr/>
                  </p:nvGrpSpPr>
                  <p:grpSpPr>
                    <a:xfrm>
                      <a:off x="6290182" y="3068960"/>
                      <a:ext cx="3523852" cy="4006411"/>
                      <a:chOff x="6290182" y="3205868"/>
                      <a:chExt cx="3523852" cy="4006411"/>
                    </a:xfrm>
                  </p:grpSpPr>
                  <p:grpSp>
                    <p:nvGrpSpPr>
                      <p:cNvPr id="11" name="Group 10"/>
                      <p:cNvGrpSpPr/>
                      <p:nvPr/>
                    </p:nvGrpSpPr>
                    <p:grpSpPr>
                      <a:xfrm>
                        <a:off x="6539077" y="3361443"/>
                        <a:ext cx="2638866" cy="3850836"/>
                        <a:chOff x="6302578" y="3284984"/>
                        <a:chExt cx="2638866" cy="3850836"/>
                      </a:xfrm>
                    </p:grpSpPr>
                    <p:graphicFrame>
                      <p:nvGraphicFramePr>
                        <p:cNvPr id="18" name="Object 17"/>
                        <p:cNvGraphicFramePr>
                          <a:graphicFrameLocks noChangeAspect="1"/>
                        </p:cNvGraphicFramePr>
                        <p:nvPr>
                          <p:extLst/>
                        </p:nvPr>
                      </p:nvGraphicFramePr>
                      <p:xfrm>
                        <a:off x="7592528" y="6859595"/>
                        <a:ext cx="233363" cy="276225"/>
                      </p:xfrm>
                      <a:graphic>
                        <a:graphicData uri="http://schemas.openxmlformats.org/presentationml/2006/ole">
                          <mc:AlternateContent xmlns:mc="http://schemas.openxmlformats.org/markup-compatibility/2006">
                            <mc:Choice xmlns:v="urn:schemas-microsoft-com:vml" Requires="v">
                              <p:oleObj spid="_x0000_s40757" name="Equation" r:id="rId9" imgW="139680" imgH="164880" progId="Equation.DSMT4">
                                <p:embed/>
                              </p:oleObj>
                            </mc:Choice>
                            <mc:Fallback>
                              <p:oleObj name="Equation" r:id="rId9" imgW="139680" imgH="164880" progId="Equation.DSMT4">
                                <p:embed/>
                                <p:pic>
                                  <p:nvPicPr>
                                    <p:cNvPr id="18" name="Object 17"/>
                                    <p:cNvPicPr>
                                      <a:picLocks noChangeAspect="1" noChangeArrowheads="1"/>
                                    </p:cNvPicPr>
                                    <p:nvPr/>
                                  </p:nvPicPr>
                                  <p:blipFill>
                                    <a:blip r:embed="rId10"/>
                                    <a:srcRect/>
                                    <a:stretch>
                                      <a:fillRect/>
                                    </a:stretch>
                                  </p:blipFill>
                                  <p:spPr bwMode="auto">
                                    <a:xfrm>
                                      <a:off x="7592528" y="6859595"/>
                                      <a:ext cx="233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9" name="Straight Arrow Connector 18"/>
                        <p:cNvCxnSpPr/>
                        <p:nvPr/>
                      </p:nvCxnSpPr>
                      <p:spPr>
                        <a:xfrm>
                          <a:off x="6800339" y="3429000"/>
                          <a:ext cx="895861"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688112" y="3429000"/>
                          <a:ext cx="895861"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800339" y="3284984"/>
                          <a:ext cx="0" cy="412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8578701" y="3284984"/>
                          <a:ext cx="0" cy="412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6444208" y="3719486"/>
                          <a:ext cx="0" cy="97164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6302578" y="3719487"/>
                          <a:ext cx="49776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6302578" y="4686342"/>
                          <a:ext cx="49776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444208" y="4697012"/>
                          <a:ext cx="0" cy="146829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6302578" y="6165304"/>
                          <a:ext cx="9456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469202" y="6441777"/>
                          <a:ext cx="22699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7465160" y="6165304"/>
                          <a:ext cx="0" cy="412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688112" y="6441777"/>
                          <a:ext cx="22699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7915110" y="6165304"/>
                          <a:ext cx="0" cy="412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071805" y="6441777"/>
                          <a:ext cx="403462" cy="0"/>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915110" y="6441777"/>
                          <a:ext cx="403462" cy="0"/>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8934003" y="3693621"/>
                          <a:ext cx="0" cy="81700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V="1">
                          <a:off x="8941444" y="4498833"/>
                          <a:ext cx="0" cy="164115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2" name="Object 11"/>
                      <p:cNvGraphicFramePr>
                        <a:graphicFrameLocks noChangeAspect="1"/>
                      </p:cNvGraphicFramePr>
                      <p:nvPr>
                        <p:extLst/>
                      </p:nvPr>
                    </p:nvGraphicFramePr>
                    <p:xfrm>
                      <a:off x="7295855" y="3205868"/>
                      <a:ext cx="377825" cy="311150"/>
                    </p:xfrm>
                    <a:graphic>
                      <a:graphicData uri="http://schemas.openxmlformats.org/presentationml/2006/ole">
                        <mc:AlternateContent xmlns:mc="http://schemas.openxmlformats.org/markup-compatibility/2006">
                          <mc:Choice xmlns:v="urn:schemas-microsoft-com:vml" Requires="v">
                            <p:oleObj spid="_x0000_s40758" name="Equation" r:id="rId11" imgW="215640" imgH="177480" progId="Equation.DSMT4">
                              <p:embed/>
                            </p:oleObj>
                          </mc:Choice>
                          <mc:Fallback>
                            <p:oleObj name="Equation" r:id="rId11" imgW="215640" imgH="177480" progId="Equation.DSMT4">
                              <p:embed/>
                              <p:pic>
                                <p:nvPicPr>
                                  <p:cNvPr id="12" name="Object 11"/>
                                  <p:cNvPicPr>
                                    <a:picLocks noChangeAspect="1" noChangeArrowheads="1"/>
                                  </p:cNvPicPr>
                                  <p:nvPr/>
                                </p:nvPicPr>
                                <p:blipFill>
                                  <a:blip r:embed="rId12"/>
                                  <a:srcRect/>
                                  <a:stretch>
                                    <a:fillRect/>
                                  </a:stretch>
                                </p:blipFill>
                                <p:spPr bwMode="auto">
                                  <a:xfrm>
                                    <a:off x="7295855" y="3205868"/>
                                    <a:ext cx="3778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nvPr>
                    </p:nvGraphicFramePr>
                    <p:xfrm>
                      <a:off x="8151610" y="3205868"/>
                      <a:ext cx="377825" cy="311150"/>
                    </p:xfrm>
                    <a:graphic>
                      <a:graphicData uri="http://schemas.openxmlformats.org/presentationml/2006/ole">
                        <mc:AlternateContent xmlns:mc="http://schemas.openxmlformats.org/markup-compatibility/2006">
                          <mc:Choice xmlns:v="urn:schemas-microsoft-com:vml" Requires="v">
                            <p:oleObj spid="_x0000_s40759" name="Equation" r:id="rId13" imgW="215640" imgH="177480" progId="Equation.DSMT4">
                              <p:embed/>
                            </p:oleObj>
                          </mc:Choice>
                          <mc:Fallback>
                            <p:oleObj name="Equation" r:id="rId13" imgW="215640" imgH="177480" progId="Equation.DSMT4">
                              <p:embed/>
                              <p:pic>
                                <p:nvPicPr>
                                  <p:cNvPr id="13" name="Object 12"/>
                                  <p:cNvPicPr>
                                    <a:picLocks noChangeAspect="1" noChangeArrowheads="1"/>
                                  </p:cNvPicPr>
                                  <p:nvPr/>
                                </p:nvPicPr>
                                <p:blipFill>
                                  <a:blip r:embed="rId14"/>
                                  <a:srcRect/>
                                  <a:stretch>
                                    <a:fillRect/>
                                  </a:stretch>
                                </p:blipFill>
                                <p:spPr bwMode="auto">
                                  <a:xfrm>
                                    <a:off x="8151610" y="3205868"/>
                                    <a:ext cx="3778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nvPr>
                    </p:nvGraphicFramePr>
                    <p:xfrm>
                      <a:off x="6290182" y="4149080"/>
                      <a:ext cx="377825" cy="311150"/>
                    </p:xfrm>
                    <a:graphic>
                      <a:graphicData uri="http://schemas.openxmlformats.org/presentationml/2006/ole">
                        <mc:AlternateContent xmlns:mc="http://schemas.openxmlformats.org/markup-compatibility/2006">
                          <mc:Choice xmlns:v="urn:schemas-microsoft-com:vml" Requires="v">
                            <p:oleObj spid="_x0000_s40760" name="Equation" r:id="rId15" imgW="215640" imgH="177480" progId="Equation.DSMT4">
                              <p:embed/>
                            </p:oleObj>
                          </mc:Choice>
                          <mc:Fallback>
                            <p:oleObj name="Equation" r:id="rId15" imgW="215640" imgH="177480" progId="Equation.DSMT4">
                              <p:embed/>
                              <p:pic>
                                <p:nvPicPr>
                                  <p:cNvPr id="14" name="Object 13"/>
                                  <p:cNvPicPr>
                                    <a:picLocks noChangeAspect="1" noChangeArrowheads="1"/>
                                  </p:cNvPicPr>
                                  <p:nvPr/>
                                </p:nvPicPr>
                                <p:blipFill>
                                  <a:blip r:embed="rId14"/>
                                  <a:srcRect/>
                                  <a:stretch>
                                    <a:fillRect/>
                                  </a:stretch>
                                </p:blipFill>
                                <p:spPr bwMode="auto">
                                  <a:xfrm>
                                    <a:off x="6290182" y="4149080"/>
                                    <a:ext cx="3778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nvPr>
                    </p:nvGraphicFramePr>
                    <p:xfrm>
                      <a:off x="6300788" y="5386388"/>
                      <a:ext cx="355600" cy="311150"/>
                    </p:xfrm>
                    <a:graphic>
                      <a:graphicData uri="http://schemas.openxmlformats.org/presentationml/2006/ole">
                        <mc:AlternateContent xmlns:mc="http://schemas.openxmlformats.org/markup-compatibility/2006">
                          <mc:Choice xmlns:v="urn:schemas-microsoft-com:vml" Requires="v">
                            <p:oleObj spid="_x0000_s40761" name="Equation" r:id="rId16" imgW="203040" imgH="177480" progId="Equation.DSMT4">
                              <p:embed/>
                            </p:oleObj>
                          </mc:Choice>
                          <mc:Fallback>
                            <p:oleObj name="Equation" r:id="rId16" imgW="203040" imgH="177480" progId="Equation.DSMT4">
                              <p:embed/>
                              <p:pic>
                                <p:nvPicPr>
                                  <p:cNvPr id="15" name="Object 14"/>
                                  <p:cNvPicPr>
                                    <a:picLocks noChangeAspect="1" noChangeArrowheads="1"/>
                                  </p:cNvPicPr>
                                  <p:nvPr/>
                                </p:nvPicPr>
                                <p:blipFill>
                                  <a:blip r:embed="rId17"/>
                                  <a:srcRect/>
                                  <a:stretch>
                                    <a:fillRect/>
                                  </a:stretch>
                                </p:blipFill>
                                <p:spPr bwMode="auto">
                                  <a:xfrm>
                                    <a:off x="6300788" y="5386388"/>
                                    <a:ext cx="3556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6" name="Object 85"/>
                      <p:cNvGraphicFramePr>
                        <a:graphicFrameLocks noChangeAspect="1"/>
                      </p:cNvGraphicFramePr>
                      <p:nvPr>
                        <p:extLst/>
                      </p:nvPr>
                    </p:nvGraphicFramePr>
                    <p:xfrm>
                      <a:off x="9213959" y="3831432"/>
                      <a:ext cx="600075" cy="755650"/>
                    </p:xfrm>
                    <a:graphic>
                      <a:graphicData uri="http://schemas.openxmlformats.org/presentationml/2006/ole">
                        <mc:AlternateContent xmlns:mc="http://schemas.openxmlformats.org/markup-compatibility/2006">
                          <mc:Choice xmlns:v="urn:schemas-microsoft-com:vml" Requires="v">
                            <p:oleObj spid="_x0000_s40762" name="Equation" r:id="rId18" imgW="342720" imgH="431640" progId="Equation.DSMT4">
                              <p:embed/>
                            </p:oleObj>
                          </mc:Choice>
                          <mc:Fallback>
                            <p:oleObj name="Equation" r:id="rId18" imgW="342720" imgH="431640" progId="Equation.DSMT4">
                              <p:embed/>
                              <p:pic>
                                <p:nvPicPr>
                                  <p:cNvPr id="86" name="Object 85"/>
                                  <p:cNvPicPr>
                                    <a:picLocks noChangeAspect="1" noChangeArrowheads="1"/>
                                  </p:cNvPicPr>
                                  <p:nvPr/>
                                </p:nvPicPr>
                                <p:blipFill>
                                  <a:blip r:embed="rId19"/>
                                  <a:srcRect/>
                                  <a:stretch>
                                    <a:fillRect/>
                                  </a:stretch>
                                </p:blipFill>
                                <p:spPr bwMode="auto">
                                  <a:xfrm>
                                    <a:off x="9213959" y="3831432"/>
                                    <a:ext cx="6000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9" name="Object 88"/>
                      <p:cNvGraphicFramePr>
                        <a:graphicFrameLocks noChangeAspect="1"/>
                      </p:cNvGraphicFramePr>
                      <p:nvPr>
                        <p:extLst/>
                      </p:nvPr>
                    </p:nvGraphicFramePr>
                    <p:xfrm>
                      <a:off x="9177943" y="5018045"/>
                      <a:ext cx="600075" cy="755650"/>
                    </p:xfrm>
                    <a:graphic>
                      <a:graphicData uri="http://schemas.openxmlformats.org/presentationml/2006/ole">
                        <mc:AlternateContent xmlns:mc="http://schemas.openxmlformats.org/markup-compatibility/2006">
                          <mc:Choice xmlns:v="urn:schemas-microsoft-com:vml" Requires="v">
                            <p:oleObj spid="_x0000_s40763" name="Equation" r:id="rId20" imgW="342720" imgH="431640" progId="Equation.DSMT4">
                              <p:embed/>
                            </p:oleObj>
                          </mc:Choice>
                          <mc:Fallback>
                            <p:oleObj name="Equation" r:id="rId20" imgW="342720" imgH="431640" progId="Equation.DSMT4">
                              <p:embed/>
                              <p:pic>
                                <p:nvPicPr>
                                  <p:cNvPr id="89" name="Object 88"/>
                                  <p:cNvPicPr>
                                    <a:picLocks noChangeAspect="1" noChangeArrowheads="1"/>
                                  </p:cNvPicPr>
                                  <p:nvPr/>
                                </p:nvPicPr>
                                <p:blipFill>
                                  <a:blip r:embed="rId21"/>
                                  <a:srcRect/>
                                  <a:stretch>
                                    <a:fillRect/>
                                  </a:stretch>
                                </p:blipFill>
                                <p:spPr bwMode="auto">
                                  <a:xfrm>
                                    <a:off x="9177943" y="5018045"/>
                                    <a:ext cx="6000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 name="Object 63"/>
                      <p:cNvGraphicFramePr>
                        <a:graphicFrameLocks noChangeAspect="1"/>
                      </p:cNvGraphicFramePr>
                      <p:nvPr>
                        <p:extLst/>
                      </p:nvPr>
                    </p:nvGraphicFramePr>
                    <p:xfrm>
                      <a:off x="7586674" y="4229012"/>
                      <a:ext cx="288925" cy="311150"/>
                    </p:xfrm>
                    <a:graphic>
                      <a:graphicData uri="http://schemas.openxmlformats.org/presentationml/2006/ole">
                        <mc:AlternateContent xmlns:mc="http://schemas.openxmlformats.org/markup-compatibility/2006">
                          <mc:Choice xmlns:v="urn:schemas-microsoft-com:vml" Requires="v">
                            <p:oleObj spid="_x0000_s40764" name="Equation" r:id="rId22" imgW="164880" imgH="177480" progId="Equation.DSMT4">
                              <p:embed/>
                            </p:oleObj>
                          </mc:Choice>
                          <mc:Fallback>
                            <p:oleObj name="Equation" r:id="rId22" imgW="164880" imgH="177480" progId="Equation.DSMT4">
                              <p:embed/>
                              <p:pic>
                                <p:nvPicPr>
                                  <p:cNvPr id="64" name="Object 63"/>
                                  <p:cNvPicPr>
                                    <a:picLocks noChangeAspect="1" noChangeArrowheads="1"/>
                                  </p:cNvPicPr>
                                  <p:nvPr/>
                                </p:nvPicPr>
                                <p:blipFill>
                                  <a:blip r:embed="rId23"/>
                                  <a:srcRect/>
                                  <a:stretch>
                                    <a:fillRect/>
                                  </a:stretch>
                                </p:blipFill>
                                <p:spPr bwMode="auto">
                                  <a:xfrm>
                                    <a:off x="7586674" y="4229012"/>
                                    <a:ext cx="2889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9" name="Object 8"/>
                    <p:cNvGraphicFramePr>
                      <a:graphicFrameLocks noChangeAspect="1"/>
                    </p:cNvGraphicFramePr>
                    <p:nvPr>
                      <p:extLst/>
                    </p:nvPr>
                  </p:nvGraphicFramePr>
                  <p:xfrm>
                    <a:off x="7046913" y="6083300"/>
                    <a:ext cx="600075" cy="355600"/>
                  </p:xfrm>
                  <a:graphic>
                    <a:graphicData uri="http://schemas.openxmlformats.org/presentationml/2006/ole">
                      <mc:AlternateContent xmlns:mc="http://schemas.openxmlformats.org/markup-compatibility/2006">
                        <mc:Choice xmlns:v="urn:schemas-microsoft-com:vml" Requires="v">
                          <p:oleObj spid="_x0000_s40765" name="Equation" r:id="rId24" imgW="342720" imgH="203040" progId="Equation.DSMT4">
                            <p:embed/>
                          </p:oleObj>
                        </mc:Choice>
                        <mc:Fallback>
                          <p:oleObj name="Equation" r:id="rId24" imgW="342720" imgH="203040" progId="Equation.DSMT4">
                            <p:embed/>
                            <p:pic>
                              <p:nvPicPr>
                                <p:cNvPr id="9" name="Object 8"/>
                                <p:cNvPicPr>
                                  <a:picLocks noChangeAspect="1" noChangeArrowheads="1"/>
                                </p:cNvPicPr>
                                <p:nvPr/>
                              </p:nvPicPr>
                              <p:blipFill>
                                <a:blip r:embed="rId25"/>
                                <a:srcRect/>
                                <a:stretch>
                                  <a:fillRect/>
                                </a:stretch>
                              </p:blipFill>
                              <p:spPr bwMode="auto">
                                <a:xfrm>
                                  <a:off x="7046913" y="6083300"/>
                                  <a:ext cx="6000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nvPr>
                  </p:nvGraphicFramePr>
                  <p:xfrm>
                    <a:off x="8151610" y="6083300"/>
                    <a:ext cx="600075" cy="355600"/>
                  </p:xfrm>
                  <a:graphic>
                    <a:graphicData uri="http://schemas.openxmlformats.org/presentationml/2006/ole">
                      <mc:AlternateContent xmlns:mc="http://schemas.openxmlformats.org/markup-compatibility/2006">
                        <mc:Choice xmlns:v="urn:schemas-microsoft-com:vml" Requires="v">
                          <p:oleObj spid="_x0000_s40766" name="Equation" r:id="rId26" imgW="342720" imgH="203040" progId="Equation.DSMT4">
                            <p:embed/>
                          </p:oleObj>
                        </mc:Choice>
                        <mc:Fallback>
                          <p:oleObj name="Equation" r:id="rId26" imgW="342720" imgH="203040" progId="Equation.DSMT4">
                            <p:embed/>
                            <p:pic>
                              <p:nvPicPr>
                                <p:cNvPr id="10" name="Object 9"/>
                                <p:cNvPicPr>
                                  <a:picLocks noChangeAspect="1" noChangeArrowheads="1"/>
                                </p:cNvPicPr>
                                <p:nvPr/>
                              </p:nvPicPr>
                              <p:blipFill>
                                <a:blip r:embed="rId27"/>
                                <a:srcRect/>
                                <a:stretch>
                                  <a:fillRect/>
                                </a:stretch>
                              </p:blipFill>
                              <p:spPr bwMode="auto">
                                <a:xfrm>
                                  <a:off x="8151610" y="6083300"/>
                                  <a:ext cx="6000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cxnSp>
                <p:nvCxnSpPr>
                  <p:cNvPr id="3" name="Straight Connector 2"/>
                  <p:cNvCxnSpPr/>
                  <p:nvPr/>
                </p:nvCxnSpPr>
                <p:spPr>
                  <a:xfrm>
                    <a:off x="2948317" y="2083210"/>
                    <a:ext cx="178363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948317" y="3063190"/>
                    <a:ext cx="67118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053217" y="3063190"/>
                    <a:ext cx="67118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619500" y="4531432"/>
                    <a:ext cx="4495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4734987" y="2080074"/>
                    <a:ext cx="3775" cy="9831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flipV="1">
                    <a:off x="2951907" y="2080074"/>
                    <a:ext cx="3775" cy="9831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3609115" y="3063240"/>
                    <a:ext cx="1888" cy="1470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4058695" y="3063240"/>
                    <a:ext cx="1888" cy="1470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6" name="Straight Arrow Connector 65"/>
                <p:cNvCxnSpPr/>
                <p:nvPr/>
              </p:nvCxnSpPr>
              <p:spPr>
                <a:xfrm>
                  <a:off x="5257800" y="4651583"/>
                  <a:ext cx="2482552" cy="0"/>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279136" y="2996952"/>
                  <a:ext cx="3109288" cy="0"/>
                </a:xfrm>
                <a:prstGeom prst="straightConnector1">
                  <a:avLst/>
                </a:prstGeom>
                <a:ln w="19050">
                  <a:solidFill>
                    <a:srgbClr val="FF0000"/>
                  </a:solidFill>
                  <a:prstDash val="dashDot"/>
                  <a:tailEnd type="arrow"/>
                </a:ln>
              </p:spPr>
              <p:style>
                <a:lnRef idx="1">
                  <a:schemeClr val="accent1"/>
                </a:lnRef>
                <a:fillRef idx="0">
                  <a:schemeClr val="accent1"/>
                </a:fillRef>
                <a:effectRef idx="0">
                  <a:schemeClr val="accent1"/>
                </a:effectRef>
                <a:fontRef idx="minor">
                  <a:schemeClr val="tx1"/>
                </a:fontRef>
              </p:style>
            </p:cxnSp>
            <p:graphicFrame>
              <p:nvGraphicFramePr>
                <p:cNvPr id="77" name="Object 76"/>
                <p:cNvGraphicFramePr>
                  <a:graphicFrameLocks noChangeAspect="1"/>
                </p:cNvGraphicFramePr>
                <p:nvPr>
                  <p:extLst/>
                </p:nvPr>
              </p:nvGraphicFramePr>
              <p:xfrm>
                <a:off x="8388424" y="2880579"/>
                <a:ext cx="212725" cy="233363"/>
              </p:xfrm>
              <a:graphic>
                <a:graphicData uri="http://schemas.openxmlformats.org/presentationml/2006/ole">
                  <mc:AlternateContent xmlns:mc="http://schemas.openxmlformats.org/markup-compatibility/2006">
                    <mc:Choice xmlns:v="urn:schemas-microsoft-com:vml" Requires="v">
                      <p:oleObj spid="_x0000_s40767" name="Equation" r:id="rId28" imgW="126720" imgH="139680" progId="Equation.DSMT4">
                        <p:embed/>
                      </p:oleObj>
                    </mc:Choice>
                    <mc:Fallback>
                      <p:oleObj name="Equation" r:id="rId28" imgW="126720" imgH="139680" progId="Equation.DSMT4">
                        <p:embed/>
                        <p:pic>
                          <p:nvPicPr>
                            <p:cNvPr id="77" name="Object 76"/>
                            <p:cNvPicPr>
                              <a:picLocks noChangeAspect="1" noChangeArrowheads="1"/>
                            </p:cNvPicPr>
                            <p:nvPr/>
                          </p:nvPicPr>
                          <p:blipFill>
                            <a:blip r:embed="rId29"/>
                            <a:srcRect/>
                            <a:stretch>
                              <a:fillRect/>
                            </a:stretch>
                          </p:blipFill>
                          <p:spPr bwMode="auto">
                            <a:xfrm>
                              <a:off x="8388424" y="2880579"/>
                              <a:ext cx="21272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9" name="Oval 78"/>
                <p:cNvSpPr/>
                <p:nvPr/>
              </p:nvSpPr>
              <p:spPr>
                <a:xfrm>
                  <a:off x="6293024" y="2944452"/>
                  <a:ext cx="131018" cy="131018"/>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vi-VN"/>
                </a:p>
              </p:txBody>
            </p:sp>
            <p:cxnSp>
              <p:nvCxnSpPr>
                <p:cNvPr id="93" name="Straight Arrow Connector 92"/>
                <p:cNvCxnSpPr/>
                <p:nvPr/>
              </p:nvCxnSpPr>
              <p:spPr>
                <a:xfrm>
                  <a:off x="5257800" y="2205817"/>
                  <a:ext cx="2482552" cy="0"/>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grpSp>
          <p:sp>
            <p:nvSpPr>
              <p:cNvPr id="43" name="Rectangle 42"/>
              <p:cNvSpPr/>
              <p:nvPr/>
            </p:nvSpPr>
            <p:spPr>
              <a:xfrm>
                <a:off x="6634708" y="3370517"/>
                <a:ext cx="436037" cy="1448860"/>
              </a:xfrm>
              <a:prstGeom prst="rect">
                <a:avLst/>
              </a:prstGeom>
              <a:pattFill prst="lt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99" name="Straight Arrow Connector 98"/>
            <p:cNvCxnSpPr/>
            <p:nvPr/>
          </p:nvCxnSpPr>
          <p:spPr>
            <a:xfrm>
              <a:off x="6866706" y="1954428"/>
              <a:ext cx="0" cy="3516833"/>
            </a:xfrm>
            <a:prstGeom prst="straightConnector1">
              <a:avLst/>
            </a:prstGeom>
            <a:ln w="22225">
              <a:solidFill>
                <a:srgbClr val="FF0000"/>
              </a:solidFill>
              <a:prstDash val="dashDot"/>
              <a:tailEnd type="stealth" w="lg" len="lg"/>
            </a:ln>
          </p:spPr>
          <p:style>
            <a:lnRef idx="1">
              <a:schemeClr val="accent1"/>
            </a:lnRef>
            <a:fillRef idx="0">
              <a:schemeClr val="accent1"/>
            </a:fillRef>
            <a:effectRef idx="0">
              <a:schemeClr val="accent1"/>
            </a:effectRef>
            <a:fontRef idx="minor">
              <a:schemeClr val="tx1"/>
            </a:fontRef>
          </p:style>
        </p:cxnSp>
      </p:grpSp>
      <p:graphicFrame>
        <p:nvGraphicFramePr>
          <p:cNvPr id="49" name="Object 48"/>
          <p:cNvGraphicFramePr>
            <a:graphicFrameLocks noChangeAspect="1"/>
          </p:cNvGraphicFramePr>
          <p:nvPr>
            <p:extLst>
              <p:ext uri="{D42A27DB-BD31-4B8C-83A1-F6EECF244321}">
                <p14:modId xmlns:p14="http://schemas.microsoft.com/office/powerpoint/2010/main" val="2658815376"/>
              </p:ext>
            </p:extLst>
          </p:nvPr>
        </p:nvGraphicFramePr>
        <p:xfrm>
          <a:off x="2082428" y="2138691"/>
          <a:ext cx="3365500" cy="723900"/>
        </p:xfrm>
        <a:graphic>
          <a:graphicData uri="http://schemas.openxmlformats.org/presentationml/2006/ole">
            <mc:AlternateContent xmlns:mc="http://schemas.openxmlformats.org/markup-compatibility/2006">
              <mc:Choice xmlns:v="urn:schemas-microsoft-com:vml" Requires="v">
                <p:oleObj spid="_x0000_s40768" name="Equation" r:id="rId30" imgW="3365280" imgH="723600" progId="Equation.DSMT4">
                  <p:embed/>
                </p:oleObj>
              </mc:Choice>
              <mc:Fallback>
                <p:oleObj name="Equation" r:id="rId30" imgW="3365280" imgH="723600" progId="Equation.DSMT4">
                  <p:embed/>
                  <p:pic>
                    <p:nvPicPr>
                      <p:cNvPr id="49" name="Object 48"/>
                      <p:cNvPicPr>
                        <a:picLocks noChangeAspect="1" noChangeArrowheads="1"/>
                      </p:cNvPicPr>
                      <p:nvPr/>
                    </p:nvPicPr>
                    <p:blipFill>
                      <a:blip r:embed="rId31"/>
                      <a:srcRect/>
                      <a:stretch>
                        <a:fillRect/>
                      </a:stretch>
                    </p:blipFill>
                    <p:spPr bwMode="auto">
                      <a:xfrm>
                        <a:off x="2082428" y="2138691"/>
                        <a:ext cx="33655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01" name="Group 100"/>
          <p:cNvGrpSpPr/>
          <p:nvPr/>
        </p:nvGrpSpPr>
        <p:grpSpPr>
          <a:xfrm>
            <a:off x="1524000" y="3004414"/>
            <a:ext cx="9144000" cy="830997"/>
            <a:chOff x="0" y="400532"/>
            <a:chExt cx="9144000" cy="830997"/>
          </a:xfrm>
        </p:grpSpPr>
        <p:sp>
          <p:nvSpPr>
            <p:cNvPr id="102" name="TextBox 101"/>
            <p:cNvSpPr txBox="1"/>
            <p:nvPr/>
          </p:nvSpPr>
          <p:spPr>
            <a:xfrm>
              <a:off x="0" y="400532"/>
              <a:ext cx="9144000" cy="830997"/>
            </a:xfrm>
            <a:prstGeom prst="rect">
              <a:avLst/>
            </a:prstGeom>
            <a:noFill/>
          </p:spPr>
          <p:txBody>
            <a:bodyPr wrap="square" rtlCol="0">
              <a:spAutoFit/>
            </a:bodyPr>
            <a:lstStyle/>
            <a:p>
              <a:r>
                <a:rPr lang="vi-VN" sz="2400" i="1">
                  <a:latin typeface="Times New Roman" pitchFamily="18" charset="0"/>
                  <a:cs typeface="Times New Roman" pitchFamily="18" charset="0"/>
                </a:rPr>
                <a:t>+Xác định      đối với điểm mép trên</a:t>
              </a:r>
            </a:p>
            <a:p>
              <a:r>
                <a:rPr lang="vi-VN" sz="2400" i="1">
                  <a:latin typeface="Times New Roman" pitchFamily="18" charset="0"/>
                  <a:cs typeface="Times New Roman" pitchFamily="18" charset="0"/>
                </a:rPr>
                <a:t>của phần dưới (phần bụng của mcn)</a:t>
              </a:r>
              <a:endParaRPr lang="en-US" sz="2400" i="1">
                <a:latin typeface="Times New Roman" pitchFamily="18" charset="0"/>
                <a:cs typeface="Times New Roman" pitchFamily="18" charset="0"/>
              </a:endParaRPr>
            </a:p>
          </p:txBody>
        </p:sp>
        <p:graphicFrame>
          <p:nvGraphicFramePr>
            <p:cNvPr id="103" name="Object 102"/>
            <p:cNvGraphicFramePr>
              <a:graphicFrameLocks noChangeAspect="1"/>
            </p:cNvGraphicFramePr>
            <p:nvPr>
              <p:extLst/>
            </p:nvPr>
          </p:nvGraphicFramePr>
          <p:xfrm>
            <a:off x="1457325" y="457012"/>
            <a:ext cx="317500" cy="419100"/>
          </p:xfrm>
          <a:graphic>
            <a:graphicData uri="http://schemas.openxmlformats.org/presentationml/2006/ole">
              <mc:AlternateContent xmlns:mc="http://schemas.openxmlformats.org/markup-compatibility/2006">
                <mc:Choice xmlns:v="urn:schemas-microsoft-com:vml" Requires="v">
                  <p:oleObj spid="_x0000_s40769" name="Equation" r:id="rId32" imgW="317160" imgH="419040" progId="Equation.DSMT4">
                    <p:embed/>
                  </p:oleObj>
                </mc:Choice>
                <mc:Fallback>
                  <p:oleObj name="Equation" r:id="rId32" imgW="317160" imgH="419040" progId="Equation.DSMT4">
                    <p:embed/>
                    <p:pic>
                      <p:nvPicPr>
                        <p:cNvPr id="103" name="Object 102"/>
                        <p:cNvPicPr/>
                        <p:nvPr/>
                      </p:nvPicPr>
                      <p:blipFill>
                        <a:blip r:embed="rId8"/>
                        <a:stretch>
                          <a:fillRect/>
                        </a:stretch>
                      </p:blipFill>
                      <p:spPr>
                        <a:xfrm>
                          <a:off x="1457325" y="457012"/>
                          <a:ext cx="317500" cy="419100"/>
                        </a:xfrm>
                        <a:prstGeom prst="rect">
                          <a:avLst/>
                        </a:prstGeom>
                      </p:spPr>
                    </p:pic>
                  </p:oleObj>
                </mc:Fallback>
              </mc:AlternateContent>
            </a:graphicData>
          </a:graphic>
        </p:graphicFrame>
      </p:grpSp>
      <p:graphicFrame>
        <p:nvGraphicFramePr>
          <p:cNvPr id="104" name="Object 103"/>
          <p:cNvGraphicFramePr>
            <a:graphicFrameLocks noChangeAspect="1"/>
          </p:cNvGraphicFramePr>
          <p:nvPr>
            <p:extLst>
              <p:ext uri="{D42A27DB-BD31-4B8C-83A1-F6EECF244321}">
                <p14:modId xmlns:p14="http://schemas.microsoft.com/office/powerpoint/2010/main" val="3404580565"/>
              </p:ext>
            </p:extLst>
          </p:nvPr>
        </p:nvGraphicFramePr>
        <p:xfrm>
          <a:off x="2020888" y="3947027"/>
          <a:ext cx="4114800" cy="723900"/>
        </p:xfrm>
        <a:graphic>
          <a:graphicData uri="http://schemas.openxmlformats.org/presentationml/2006/ole">
            <mc:AlternateContent xmlns:mc="http://schemas.openxmlformats.org/markup-compatibility/2006">
              <mc:Choice xmlns:v="urn:schemas-microsoft-com:vml" Requires="v">
                <p:oleObj spid="_x0000_s40770" name="Equation" r:id="rId33" imgW="4114800" imgH="723600" progId="Equation.DSMT4">
                  <p:embed/>
                </p:oleObj>
              </mc:Choice>
              <mc:Fallback>
                <p:oleObj name="Equation" r:id="rId33" imgW="4114800" imgH="723600" progId="Equation.DSMT4">
                  <p:embed/>
                  <p:pic>
                    <p:nvPicPr>
                      <p:cNvPr id="104" name="Object 103"/>
                      <p:cNvPicPr>
                        <a:picLocks noChangeAspect="1" noChangeArrowheads="1"/>
                      </p:cNvPicPr>
                      <p:nvPr/>
                    </p:nvPicPr>
                    <p:blipFill>
                      <a:blip r:embed="rId34"/>
                      <a:srcRect/>
                      <a:stretch>
                        <a:fillRect/>
                      </a:stretch>
                    </p:blipFill>
                    <p:spPr bwMode="auto">
                      <a:xfrm>
                        <a:off x="2020888" y="3947027"/>
                        <a:ext cx="4114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5" name="Picture 64">
            <a:extLst>
              <a:ext uri="{FF2B5EF4-FFF2-40B4-BE49-F238E27FC236}">
                <a16:creationId xmlns:a16="http://schemas.microsoft.com/office/drawing/2014/main" id="{F4780CBB-86D9-4121-876B-ACDAFED962C2}"/>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33037274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 name="TextBox 75"/>
          <p:cNvSpPr txBox="1"/>
          <p:nvPr/>
        </p:nvSpPr>
        <p:spPr>
          <a:xfrm>
            <a:off x="1524000" y="833667"/>
            <a:ext cx="9144000" cy="461665"/>
          </a:xfrm>
          <a:prstGeom prst="rect">
            <a:avLst/>
          </a:prstGeom>
          <a:noFill/>
        </p:spPr>
        <p:txBody>
          <a:bodyPr wrap="square" rtlCol="0">
            <a:spAutoFit/>
          </a:bodyPr>
          <a:lstStyle/>
          <a:p>
            <a:r>
              <a:rPr lang="vi-VN" sz="2400" b="1">
                <a:latin typeface="Times New Roman" pitchFamily="18" charset="0"/>
                <a:cs typeface="Times New Roman" pitchFamily="18" charset="0"/>
              </a:rPr>
              <a:t>B4. Xây dựng điều kiện bền theo trạng thái ứng suất đơn </a:t>
            </a:r>
            <a:endParaRPr lang="en-US" sz="2400" b="1">
              <a:latin typeface="Times New Roman" pitchFamily="18" charset="0"/>
              <a:cs typeface="Times New Roman" pitchFamily="18" charset="0"/>
            </a:endParaRPr>
          </a:p>
        </p:txBody>
      </p:sp>
      <p:sp>
        <p:nvSpPr>
          <p:cNvPr id="90" name="TextBox 89"/>
          <p:cNvSpPr txBox="1"/>
          <p:nvPr/>
        </p:nvSpPr>
        <p:spPr>
          <a:xfrm>
            <a:off x="1524000" y="1341855"/>
            <a:ext cx="9144000" cy="830997"/>
          </a:xfrm>
          <a:prstGeom prst="rect">
            <a:avLst/>
          </a:prstGeom>
          <a:noFill/>
        </p:spPr>
        <p:txBody>
          <a:bodyPr wrap="square" rtlCol="0">
            <a:spAutoFit/>
          </a:bodyPr>
          <a:lstStyle/>
          <a:p>
            <a:r>
              <a:rPr lang="vi-VN" sz="2400" i="1">
                <a:latin typeface="Times New Roman" pitchFamily="18" charset="0"/>
                <a:cs typeface="Times New Roman" pitchFamily="18" charset="0"/>
              </a:rPr>
              <a:t>* Do vật liệu là dẻo, nên ta chỉ cần tìm ứng suất pháp lớn nhất không phân biệt dâu: </a:t>
            </a:r>
            <a:endParaRPr lang="en-US" sz="2400" i="1">
              <a:latin typeface="Times New Roman" pitchFamily="18" charset="0"/>
              <a:cs typeface="Times New Roman" pitchFamily="18" charset="0"/>
            </a:endParaRPr>
          </a:p>
        </p:txBody>
      </p:sp>
      <p:sp>
        <p:nvSpPr>
          <p:cNvPr id="64" name="TextBox 63"/>
          <p:cNvSpPr txBox="1"/>
          <p:nvPr/>
        </p:nvSpPr>
        <p:spPr>
          <a:xfrm>
            <a:off x="1524000" y="2172852"/>
            <a:ext cx="9144000" cy="1200329"/>
          </a:xfrm>
          <a:prstGeom prst="rect">
            <a:avLst/>
          </a:prstGeom>
          <a:noFill/>
        </p:spPr>
        <p:txBody>
          <a:bodyPr wrap="square" rtlCol="0">
            <a:spAutoFit/>
          </a:bodyPr>
          <a:lstStyle/>
          <a:p>
            <a:r>
              <a:rPr lang="vi-VN" sz="2400" i="1">
                <a:latin typeface="Times New Roman" pitchFamily="18" charset="0"/>
                <a:cs typeface="Times New Roman" pitchFamily="18" charset="0"/>
              </a:rPr>
              <a:t>      - Mặt cắt ngang nguy hiểm – mcn chứa điểm có ứng suất pháp lớn nhất là mcn có mômen lớn nhất về trị tuyệt đối. Quan sát trên biểu đồ mômen, đó chính là mcn tại A</a:t>
            </a:r>
            <a:r>
              <a:rPr lang="vi-VN" sz="2400" i="1" baseline="30000">
                <a:latin typeface="Times New Roman" pitchFamily="18" charset="0"/>
                <a:cs typeface="Times New Roman" pitchFamily="18" charset="0"/>
              </a:rPr>
              <a:t>ph</a:t>
            </a:r>
            <a:r>
              <a:rPr lang="vi-VN" sz="2400" i="1">
                <a:latin typeface="Times New Roman" pitchFamily="18" charset="0"/>
                <a:cs typeface="Times New Roman" pitchFamily="18" charset="0"/>
              </a:rPr>
              <a:t>:</a:t>
            </a:r>
          </a:p>
        </p:txBody>
      </p:sp>
      <p:grpSp>
        <p:nvGrpSpPr>
          <p:cNvPr id="5" name="Group 4"/>
          <p:cNvGrpSpPr/>
          <p:nvPr/>
        </p:nvGrpSpPr>
        <p:grpSpPr>
          <a:xfrm>
            <a:off x="2711624" y="3462080"/>
            <a:ext cx="4320480" cy="472062"/>
            <a:chOff x="1187624" y="3028946"/>
            <a:chExt cx="4320480" cy="472062"/>
          </a:xfrm>
        </p:grpSpPr>
        <p:graphicFrame>
          <p:nvGraphicFramePr>
            <p:cNvPr id="49" name="Object 48"/>
            <p:cNvGraphicFramePr>
              <a:graphicFrameLocks noChangeAspect="1"/>
            </p:cNvGraphicFramePr>
            <p:nvPr>
              <p:extLst/>
            </p:nvPr>
          </p:nvGraphicFramePr>
          <p:xfrm>
            <a:off x="1187624" y="3056508"/>
            <a:ext cx="1816100" cy="444500"/>
          </p:xfrm>
          <a:graphic>
            <a:graphicData uri="http://schemas.openxmlformats.org/presentationml/2006/ole">
              <mc:AlternateContent xmlns:mc="http://schemas.openxmlformats.org/markup-compatibility/2006">
                <mc:Choice xmlns:v="urn:schemas-microsoft-com:vml" Requires="v">
                  <p:oleObj spid="_x0000_s41058" name="Equation" r:id="rId3" imgW="1815840" imgH="444240" progId="Equation.DSMT4">
                    <p:embed/>
                  </p:oleObj>
                </mc:Choice>
                <mc:Fallback>
                  <p:oleObj name="Equation" r:id="rId3" imgW="1815840" imgH="444240" progId="Equation.DSMT4">
                    <p:embed/>
                    <p:pic>
                      <p:nvPicPr>
                        <p:cNvPr id="49" name="Object 48"/>
                        <p:cNvPicPr>
                          <a:picLocks noChangeAspect="1" noChangeArrowheads="1"/>
                        </p:cNvPicPr>
                        <p:nvPr/>
                      </p:nvPicPr>
                      <p:blipFill>
                        <a:blip r:embed="rId4"/>
                        <a:srcRect/>
                        <a:stretch>
                          <a:fillRect/>
                        </a:stretch>
                      </p:blipFill>
                      <p:spPr bwMode="auto">
                        <a:xfrm>
                          <a:off x="1187624" y="3056508"/>
                          <a:ext cx="1816100" cy="444500"/>
                        </a:xfrm>
                        <a:prstGeom prst="rect">
                          <a:avLst/>
                        </a:prstGeom>
                        <a:noFill/>
                        <a:ln>
                          <a:noFill/>
                        </a:ln>
                      </p:spPr>
                    </p:pic>
                  </p:oleObj>
                </mc:Fallback>
              </mc:AlternateContent>
            </a:graphicData>
          </a:graphic>
        </p:graphicFrame>
        <p:sp>
          <p:nvSpPr>
            <p:cNvPr id="65" name="TextBox 64"/>
            <p:cNvSpPr txBox="1"/>
            <p:nvPr/>
          </p:nvSpPr>
          <p:spPr>
            <a:xfrm>
              <a:off x="3059832" y="3028946"/>
              <a:ext cx="2448272" cy="461665"/>
            </a:xfrm>
            <a:prstGeom prst="rect">
              <a:avLst/>
            </a:prstGeom>
            <a:noFill/>
          </p:spPr>
          <p:txBody>
            <a:bodyPr wrap="square" rtlCol="0">
              <a:spAutoFit/>
            </a:bodyPr>
            <a:lstStyle/>
            <a:p>
              <a:r>
                <a:rPr lang="vi-VN" sz="2400" i="1">
                  <a:latin typeface="Times New Roman" pitchFamily="18" charset="0"/>
                  <a:cs typeface="Times New Roman" pitchFamily="18" charset="0"/>
                </a:rPr>
                <a:t>gây căng trên</a:t>
              </a:r>
            </a:p>
          </p:txBody>
        </p:sp>
      </p:grpSp>
      <p:sp>
        <p:nvSpPr>
          <p:cNvPr id="67" name="TextBox 66"/>
          <p:cNvSpPr txBox="1"/>
          <p:nvPr/>
        </p:nvSpPr>
        <p:spPr>
          <a:xfrm>
            <a:off x="1524000" y="3967242"/>
            <a:ext cx="9144000" cy="830997"/>
          </a:xfrm>
          <a:prstGeom prst="rect">
            <a:avLst/>
          </a:prstGeom>
          <a:noFill/>
        </p:spPr>
        <p:txBody>
          <a:bodyPr wrap="square" rtlCol="0">
            <a:spAutoFit/>
          </a:bodyPr>
          <a:lstStyle/>
          <a:p>
            <a:r>
              <a:rPr lang="vi-VN" sz="2400" i="1">
                <a:latin typeface="Times New Roman" pitchFamily="18" charset="0"/>
                <a:cs typeface="Times New Roman" pitchFamily="18" charset="0"/>
              </a:rPr>
              <a:t>      - Trên mcn nguy hiểm này, những điểm tận cùng dưới có ứng suất pháp lớn nhất về trị tuyệt đối. </a:t>
            </a:r>
          </a:p>
        </p:txBody>
      </p:sp>
      <p:graphicFrame>
        <p:nvGraphicFramePr>
          <p:cNvPr id="68" name="Object 67"/>
          <p:cNvGraphicFramePr>
            <a:graphicFrameLocks noChangeAspect="1"/>
          </p:cNvGraphicFramePr>
          <p:nvPr>
            <p:extLst>
              <p:ext uri="{D42A27DB-BD31-4B8C-83A1-F6EECF244321}">
                <p14:modId xmlns:p14="http://schemas.microsoft.com/office/powerpoint/2010/main" val="672574740"/>
              </p:ext>
            </p:extLst>
          </p:nvPr>
        </p:nvGraphicFramePr>
        <p:xfrm>
          <a:off x="2711624" y="4862482"/>
          <a:ext cx="6731000" cy="1231900"/>
        </p:xfrm>
        <a:graphic>
          <a:graphicData uri="http://schemas.openxmlformats.org/presentationml/2006/ole">
            <mc:AlternateContent xmlns:mc="http://schemas.openxmlformats.org/markup-compatibility/2006">
              <mc:Choice xmlns:v="urn:schemas-microsoft-com:vml" Requires="v">
                <p:oleObj spid="_x0000_s41059" name="Equation" r:id="rId5" imgW="6730920" imgH="1231560" progId="Equation.DSMT4">
                  <p:embed/>
                </p:oleObj>
              </mc:Choice>
              <mc:Fallback>
                <p:oleObj name="Equation" r:id="rId5" imgW="6730920" imgH="1231560" progId="Equation.DSMT4">
                  <p:embed/>
                  <p:pic>
                    <p:nvPicPr>
                      <p:cNvPr id="68" name="Object 67"/>
                      <p:cNvPicPr>
                        <a:picLocks noChangeAspect="1" noChangeArrowheads="1"/>
                      </p:cNvPicPr>
                      <p:nvPr/>
                    </p:nvPicPr>
                    <p:blipFill>
                      <a:blip r:embed="rId6"/>
                      <a:srcRect/>
                      <a:stretch>
                        <a:fillRect/>
                      </a:stretch>
                    </p:blipFill>
                    <p:spPr bwMode="auto">
                      <a:xfrm>
                        <a:off x="2711624" y="4862482"/>
                        <a:ext cx="6731000" cy="1231900"/>
                      </a:xfrm>
                      <a:prstGeom prst="rect">
                        <a:avLst/>
                      </a:prstGeom>
                      <a:noFill/>
                      <a:ln>
                        <a:noFill/>
                      </a:ln>
                    </p:spPr>
                  </p:pic>
                </p:oleObj>
              </mc:Fallback>
            </mc:AlternateContent>
          </a:graphicData>
        </a:graphic>
      </p:graphicFrame>
      <p:pic>
        <p:nvPicPr>
          <p:cNvPr id="10" name="Picture 9">
            <a:extLst>
              <a:ext uri="{FF2B5EF4-FFF2-40B4-BE49-F238E27FC236}">
                <a16:creationId xmlns:a16="http://schemas.microsoft.com/office/drawing/2014/main" id="{3E2C8E93-323E-43EE-8A38-1E70D5D1E4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33816608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 name="TextBox 75"/>
          <p:cNvSpPr txBox="1"/>
          <p:nvPr/>
        </p:nvSpPr>
        <p:spPr>
          <a:xfrm>
            <a:off x="1524000" y="978046"/>
            <a:ext cx="9144000" cy="461665"/>
          </a:xfrm>
          <a:prstGeom prst="rect">
            <a:avLst/>
          </a:prstGeom>
          <a:noFill/>
        </p:spPr>
        <p:txBody>
          <a:bodyPr wrap="square" rtlCol="0">
            <a:spAutoFit/>
          </a:bodyPr>
          <a:lstStyle/>
          <a:p>
            <a:r>
              <a:rPr lang="vi-VN" sz="2400" b="1">
                <a:latin typeface="Times New Roman" pitchFamily="18" charset="0"/>
                <a:cs typeface="Times New Roman" pitchFamily="18" charset="0"/>
              </a:rPr>
              <a:t>B4. Xây dựng điều kiện bền theo trạng thái ứng suất đơn </a:t>
            </a:r>
            <a:endParaRPr lang="en-US" sz="2400" b="1">
              <a:latin typeface="Times New Roman" pitchFamily="18" charset="0"/>
              <a:cs typeface="Times New Roman" pitchFamily="18" charset="0"/>
            </a:endParaRPr>
          </a:p>
        </p:txBody>
      </p:sp>
      <p:sp>
        <p:nvSpPr>
          <p:cNvPr id="90" name="TextBox 89"/>
          <p:cNvSpPr txBox="1"/>
          <p:nvPr/>
        </p:nvSpPr>
        <p:spPr>
          <a:xfrm>
            <a:off x="1524000" y="1486234"/>
            <a:ext cx="9144000" cy="461665"/>
          </a:xfrm>
          <a:prstGeom prst="rect">
            <a:avLst/>
          </a:prstGeom>
          <a:noFill/>
        </p:spPr>
        <p:txBody>
          <a:bodyPr wrap="square" rtlCol="0">
            <a:spAutoFit/>
          </a:bodyPr>
          <a:lstStyle/>
          <a:p>
            <a:r>
              <a:rPr lang="vi-VN" sz="2400" i="1">
                <a:latin typeface="Times New Roman" pitchFamily="18" charset="0"/>
                <a:cs typeface="Times New Roman" pitchFamily="18" charset="0"/>
              </a:rPr>
              <a:t>* Điều kiện bền theo trạng thái ứng suất đơn:</a:t>
            </a:r>
            <a:endParaRPr lang="en-US" sz="2400" i="1">
              <a:latin typeface="Times New Roman" pitchFamily="18" charset="0"/>
              <a:cs typeface="Times New Roman" pitchFamily="18"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972882994"/>
              </p:ext>
            </p:extLst>
          </p:nvPr>
        </p:nvGraphicFramePr>
        <p:xfrm>
          <a:off x="2423592" y="2007677"/>
          <a:ext cx="4089400" cy="774700"/>
        </p:xfrm>
        <a:graphic>
          <a:graphicData uri="http://schemas.openxmlformats.org/presentationml/2006/ole">
            <mc:AlternateContent xmlns:mc="http://schemas.openxmlformats.org/markup-compatibility/2006">
              <mc:Choice xmlns:v="urn:schemas-microsoft-com:vml" Requires="v">
                <p:oleObj spid="_x0000_s42082" name="Equation" r:id="rId3" imgW="4089240" imgH="774360" progId="Equation.DSMT4">
                  <p:embed/>
                </p:oleObj>
              </mc:Choice>
              <mc:Fallback>
                <p:oleObj name="Equation" r:id="rId3" imgW="4089240" imgH="774360" progId="Equation.DSMT4">
                  <p:embed/>
                  <p:pic>
                    <p:nvPicPr>
                      <p:cNvPr id="11" name="Object 10"/>
                      <p:cNvPicPr>
                        <a:picLocks noChangeAspect="1" noChangeArrowheads="1"/>
                      </p:cNvPicPr>
                      <p:nvPr/>
                    </p:nvPicPr>
                    <p:blipFill>
                      <a:blip r:embed="rId4"/>
                      <a:srcRect/>
                      <a:stretch>
                        <a:fillRect/>
                      </a:stretch>
                    </p:blipFill>
                    <p:spPr bwMode="auto">
                      <a:xfrm>
                        <a:off x="2423592" y="2007677"/>
                        <a:ext cx="4089400" cy="774700"/>
                      </a:xfrm>
                      <a:prstGeom prst="rect">
                        <a:avLst/>
                      </a:prstGeom>
                      <a:noFill/>
                      <a:ln>
                        <a:noFill/>
                      </a:ln>
                    </p:spPr>
                  </p:pic>
                </p:oleObj>
              </mc:Fallback>
            </mc:AlternateContent>
          </a:graphicData>
        </a:graphic>
      </p:graphicFrame>
      <p:sp>
        <p:nvSpPr>
          <p:cNvPr id="13" name="TextBox 12"/>
          <p:cNvSpPr txBox="1"/>
          <p:nvPr/>
        </p:nvSpPr>
        <p:spPr>
          <a:xfrm>
            <a:off x="1524000" y="2782378"/>
            <a:ext cx="9144000" cy="461665"/>
          </a:xfrm>
          <a:prstGeom prst="rect">
            <a:avLst/>
          </a:prstGeom>
          <a:noFill/>
        </p:spPr>
        <p:txBody>
          <a:bodyPr wrap="square" rtlCol="0">
            <a:spAutoFit/>
          </a:bodyPr>
          <a:lstStyle/>
          <a:p>
            <a:r>
              <a:rPr lang="vi-VN" sz="2400" b="1">
                <a:latin typeface="Times New Roman" pitchFamily="18" charset="0"/>
                <a:cs typeface="Times New Roman" pitchFamily="18" charset="0"/>
              </a:rPr>
              <a:t>1. Kiểm tra điều kiện bền:</a:t>
            </a:r>
            <a:endParaRPr lang="en-US" sz="2400" b="1">
              <a:latin typeface="Times New Roman" pitchFamily="18" charset="0"/>
              <a:cs typeface="Times New Roman" pitchFamily="18"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332042315"/>
              </p:ext>
            </p:extLst>
          </p:nvPr>
        </p:nvGraphicFramePr>
        <p:xfrm>
          <a:off x="2309192" y="3888641"/>
          <a:ext cx="7315201" cy="1270000"/>
        </p:xfrm>
        <a:graphic>
          <a:graphicData uri="http://schemas.openxmlformats.org/presentationml/2006/ole">
            <mc:AlternateContent xmlns:mc="http://schemas.openxmlformats.org/markup-compatibility/2006">
              <mc:Choice xmlns:v="urn:schemas-microsoft-com:vml" Requires="v">
                <p:oleObj spid="_x0000_s42083" name="Equation" r:id="rId5" imgW="7315200" imgH="1269720" progId="Equation.DSMT4">
                  <p:embed/>
                </p:oleObj>
              </mc:Choice>
              <mc:Fallback>
                <p:oleObj name="Equation" r:id="rId5" imgW="7315200" imgH="1269720" progId="Equation.DSMT4">
                  <p:embed/>
                  <p:pic>
                    <p:nvPicPr>
                      <p:cNvPr id="14" name="Object 13"/>
                      <p:cNvPicPr>
                        <a:picLocks noChangeAspect="1" noChangeArrowheads="1"/>
                      </p:cNvPicPr>
                      <p:nvPr/>
                    </p:nvPicPr>
                    <p:blipFill>
                      <a:blip r:embed="rId6"/>
                      <a:srcRect/>
                      <a:stretch>
                        <a:fillRect/>
                      </a:stretch>
                    </p:blipFill>
                    <p:spPr bwMode="auto">
                      <a:xfrm>
                        <a:off x="2309192" y="3888641"/>
                        <a:ext cx="7315201" cy="1270000"/>
                      </a:xfrm>
                      <a:prstGeom prst="rect">
                        <a:avLst/>
                      </a:prstGeom>
                      <a:noFill/>
                      <a:ln>
                        <a:noFill/>
                      </a:ln>
                    </p:spPr>
                  </p:pic>
                </p:oleObj>
              </mc:Fallback>
            </mc:AlternateContent>
          </a:graphicData>
        </a:graphic>
      </p:graphicFrame>
      <p:sp>
        <p:nvSpPr>
          <p:cNvPr id="15" name="TextBox 14"/>
          <p:cNvSpPr txBox="1"/>
          <p:nvPr/>
        </p:nvSpPr>
        <p:spPr>
          <a:xfrm>
            <a:off x="1524000" y="3358442"/>
            <a:ext cx="9144000" cy="461665"/>
          </a:xfrm>
          <a:prstGeom prst="rect">
            <a:avLst/>
          </a:prstGeom>
          <a:noFill/>
        </p:spPr>
        <p:txBody>
          <a:bodyPr wrap="square" rtlCol="0">
            <a:spAutoFit/>
          </a:bodyPr>
          <a:lstStyle/>
          <a:p>
            <a:r>
              <a:rPr lang="vi-VN" sz="2400" i="1">
                <a:latin typeface="Times New Roman" pitchFamily="18" charset="0"/>
                <a:cs typeface="Times New Roman" pitchFamily="18" charset="0"/>
              </a:rPr>
              <a:t>   Dầm bền khi thỏa mãn điều kiện sau:</a:t>
            </a:r>
            <a:endParaRPr lang="en-US" sz="2400" i="1">
              <a:latin typeface="Times New Roman" pitchFamily="18" charset="0"/>
              <a:cs typeface="Times New Roman" pitchFamily="18" charset="0"/>
            </a:endParaRPr>
          </a:p>
        </p:txBody>
      </p:sp>
      <p:sp>
        <p:nvSpPr>
          <p:cNvPr id="16" name="TextBox 15"/>
          <p:cNvSpPr txBox="1"/>
          <p:nvPr/>
        </p:nvSpPr>
        <p:spPr>
          <a:xfrm>
            <a:off x="6528048" y="4696977"/>
            <a:ext cx="1800200" cy="461665"/>
          </a:xfrm>
          <a:prstGeom prst="rect">
            <a:avLst/>
          </a:prstGeom>
          <a:noFill/>
        </p:spPr>
        <p:txBody>
          <a:bodyPr wrap="square" rtlCol="0">
            <a:spAutoFit/>
          </a:bodyPr>
          <a:lstStyle/>
          <a:p>
            <a:r>
              <a:rPr lang="vi-VN" sz="2400" i="1">
                <a:latin typeface="Times New Roman" pitchFamily="18" charset="0"/>
                <a:cs typeface="Times New Roman" pitchFamily="18" charset="0"/>
              </a:rPr>
              <a:t>thỏa mãn</a:t>
            </a:r>
            <a:endParaRPr lang="en-US" sz="2400" i="1">
              <a:latin typeface="Times New Roman" pitchFamily="18" charset="0"/>
              <a:cs typeface="Times New Roman" pitchFamily="18" charset="0"/>
            </a:endParaRPr>
          </a:p>
        </p:txBody>
      </p:sp>
      <p:sp>
        <p:nvSpPr>
          <p:cNvPr id="17" name="TextBox 16"/>
          <p:cNvSpPr txBox="1"/>
          <p:nvPr/>
        </p:nvSpPr>
        <p:spPr>
          <a:xfrm>
            <a:off x="1524000" y="5302658"/>
            <a:ext cx="9144000" cy="461665"/>
          </a:xfrm>
          <a:prstGeom prst="rect">
            <a:avLst/>
          </a:prstGeom>
          <a:noFill/>
        </p:spPr>
        <p:txBody>
          <a:bodyPr wrap="square" rtlCol="0">
            <a:spAutoFit/>
          </a:bodyPr>
          <a:lstStyle/>
          <a:p>
            <a:r>
              <a:rPr lang="vi-VN" sz="2400" i="1">
                <a:latin typeface="Times New Roman" pitchFamily="18" charset="0"/>
                <a:cs typeface="Times New Roman" pitchFamily="18" charset="0"/>
              </a:rPr>
              <a:t>   Vậy, dầm bền.</a:t>
            </a:r>
            <a:endParaRPr lang="en-US" sz="2400" i="1">
              <a:latin typeface="Times New Roman" pitchFamily="18" charset="0"/>
              <a:cs typeface="Times New Roman" pitchFamily="18" charset="0"/>
            </a:endParaRPr>
          </a:p>
        </p:txBody>
      </p:sp>
      <p:pic>
        <p:nvPicPr>
          <p:cNvPr id="10" name="Picture 9">
            <a:extLst>
              <a:ext uri="{FF2B5EF4-FFF2-40B4-BE49-F238E27FC236}">
                <a16:creationId xmlns:a16="http://schemas.microsoft.com/office/drawing/2014/main" id="{36C14048-CE4B-4604-B782-92D528822D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16549576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 name="TextBox 75"/>
          <p:cNvSpPr txBox="1"/>
          <p:nvPr/>
        </p:nvSpPr>
        <p:spPr>
          <a:xfrm>
            <a:off x="1524000" y="753457"/>
            <a:ext cx="9144000" cy="461665"/>
          </a:xfrm>
          <a:prstGeom prst="rect">
            <a:avLst/>
          </a:prstGeom>
          <a:noFill/>
        </p:spPr>
        <p:txBody>
          <a:bodyPr wrap="square" rtlCol="0">
            <a:spAutoFit/>
          </a:bodyPr>
          <a:lstStyle/>
          <a:p>
            <a:r>
              <a:rPr lang="vi-VN" sz="2400" b="1">
                <a:latin typeface="Times New Roman" pitchFamily="18" charset="0"/>
                <a:cs typeface="Times New Roman" pitchFamily="18" charset="0"/>
              </a:rPr>
              <a:t>2. Tính ứng suất tiếp lớn nhất trên mcn của dầm </a:t>
            </a:r>
            <a:endParaRPr lang="en-US" sz="2400" b="1">
              <a:latin typeface="Times New Roman" pitchFamily="18" charset="0"/>
              <a:cs typeface="Times New Roman" pitchFamily="18" charset="0"/>
            </a:endParaRPr>
          </a:p>
        </p:txBody>
      </p:sp>
      <p:sp>
        <p:nvSpPr>
          <p:cNvPr id="90" name="TextBox 89"/>
          <p:cNvSpPr txBox="1"/>
          <p:nvPr/>
        </p:nvSpPr>
        <p:spPr>
          <a:xfrm>
            <a:off x="1524000" y="1117629"/>
            <a:ext cx="9144000" cy="1200329"/>
          </a:xfrm>
          <a:prstGeom prst="rect">
            <a:avLst/>
          </a:prstGeom>
          <a:noFill/>
        </p:spPr>
        <p:txBody>
          <a:bodyPr wrap="square" rtlCol="0">
            <a:spAutoFit/>
          </a:bodyPr>
          <a:lstStyle/>
          <a:p>
            <a:r>
              <a:rPr lang="vi-VN" sz="2400" i="1">
                <a:latin typeface="Times New Roman" pitchFamily="18" charset="0"/>
                <a:cs typeface="Times New Roman" pitchFamily="18" charset="0"/>
              </a:rPr>
              <a:t>* Mặt cắt ngang nguy hiểm là mcn có trị lực cắt lớn nhất về trị tuyệt đối.</a:t>
            </a:r>
          </a:p>
          <a:p>
            <a:r>
              <a:rPr lang="vi-VN" sz="2400" i="1">
                <a:latin typeface="Times New Roman" pitchFamily="18" charset="0"/>
                <a:cs typeface="Times New Roman" pitchFamily="18" charset="0"/>
              </a:rPr>
              <a:t>Quan sát trên biểu đồ lực cắt, đó chính là mcn bất kỳ trong đoạn A</a:t>
            </a:r>
            <a:r>
              <a:rPr lang="vi-VN" sz="2400" i="1" baseline="30000">
                <a:latin typeface="Times New Roman" pitchFamily="18" charset="0"/>
                <a:cs typeface="Times New Roman" pitchFamily="18" charset="0"/>
              </a:rPr>
              <a:t>ph</a:t>
            </a:r>
            <a:r>
              <a:rPr lang="vi-VN" sz="2400" i="1">
                <a:latin typeface="Times New Roman" pitchFamily="18" charset="0"/>
                <a:cs typeface="Times New Roman" pitchFamily="18" charset="0"/>
              </a:rPr>
              <a:t>B</a:t>
            </a:r>
            <a:r>
              <a:rPr lang="vi-VN" sz="2400" i="1" baseline="30000">
                <a:latin typeface="Times New Roman" pitchFamily="18" charset="0"/>
                <a:cs typeface="Times New Roman" pitchFamily="18" charset="0"/>
              </a:rPr>
              <a:t>tr</a:t>
            </a:r>
            <a:r>
              <a:rPr lang="vi-VN" sz="2400" i="1">
                <a:latin typeface="Times New Roman" pitchFamily="18" charset="0"/>
                <a:cs typeface="Times New Roman" pitchFamily="18" charset="0"/>
              </a:rPr>
              <a:t>. Trong đoạn này, mọi mcn đều có lực cắt bằng nhau và là lớn nhất.</a:t>
            </a:r>
            <a:endParaRPr lang="en-US" sz="2400" i="1">
              <a:latin typeface="Times New Roman" pitchFamily="18" charset="0"/>
              <a:cs typeface="Times New Roman" pitchFamily="18" charset="0"/>
            </a:endParaRPr>
          </a:p>
        </p:txBody>
      </p:sp>
      <p:sp>
        <p:nvSpPr>
          <p:cNvPr id="15" name="TextBox 14"/>
          <p:cNvSpPr txBox="1"/>
          <p:nvPr/>
        </p:nvSpPr>
        <p:spPr>
          <a:xfrm>
            <a:off x="1524000" y="2733527"/>
            <a:ext cx="9144000" cy="461665"/>
          </a:xfrm>
          <a:prstGeom prst="rect">
            <a:avLst/>
          </a:prstGeom>
          <a:noFill/>
        </p:spPr>
        <p:txBody>
          <a:bodyPr wrap="square" rtlCol="0">
            <a:spAutoFit/>
          </a:bodyPr>
          <a:lstStyle/>
          <a:p>
            <a:r>
              <a:rPr lang="vi-VN" sz="2400" i="1">
                <a:latin typeface="Times New Roman" pitchFamily="18" charset="0"/>
                <a:cs typeface="Times New Roman" pitchFamily="18" charset="0"/>
              </a:rPr>
              <a:t> * Ứng suất lớn nhất có thể đạt được, tại những điểm:</a:t>
            </a:r>
            <a:endParaRPr lang="en-US" sz="2400" i="1">
              <a:latin typeface="Times New Roman" pitchFamily="18" charset="0"/>
              <a:cs typeface="Times New Roman" pitchFamily="18"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1138910068"/>
              </p:ext>
            </p:extLst>
          </p:nvPr>
        </p:nvGraphicFramePr>
        <p:xfrm>
          <a:off x="2546350" y="2269756"/>
          <a:ext cx="2146300" cy="508000"/>
        </p:xfrm>
        <a:graphic>
          <a:graphicData uri="http://schemas.openxmlformats.org/presentationml/2006/ole">
            <mc:AlternateContent xmlns:mc="http://schemas.openxmlformats.org/markup-compatibility/2006">
              <mc:Choice xmlns:v="urn:schemas-microsoft-com:vml" Requires="v">
                <p:oleObj spid="_x0000_s43157" name="Equation" r:id="rId3" imgW="2145960" imgH="507960" progId="Equation.DSMT4">
                  <p:embed/>
                </p:oleObj>
              </mc:Choice>
              <mc:Fallback>
                <p:oleObj name="Equation" r:id="rId3" imgW="2145960" imgH="507960" progId="Equation.DSMT4">
                  <p:embed/>
                  <p:pic>
                    <p:nvPicPr>
                      <p:cNvPr id="18" name="Object 17"/>
                      <p:cNvPicPr>
                        <a:picLocks noChangeAspect="1" noChangeArrowheads="1"/>
                      </p:cNvPicPr>
                      <p:nvPr/>
                    </p:nvPicPr>
                    <p:blipFill>
                      <a:blip r:embed="rId4"/>
                      <a:srcRect/>
                      <a:stretch>
                        <a:fillRect/>
                      </a:stretch>
                    </p:blipFill>
                    <p:spPr bwMode="auto">
                      <a:xfrm>
                        <a:off x="2546350" y="2269756"/>
                        <a:ext cx="2146300" cy="508000"/>
                      </a:xfrm>
                      <a:prstGeom prst="rect">
                        <a:avLst/>
                      </a:prstGeom>
                      <a:noFill/>
                      <a:ln>
                        <a:noFill/>
                      </a:ln>
                    </p:spPr>
                  </p:pic>
                </p:oleObj>
              </mc:Fallback>
            </mc:AlternateContent>
          </a:graphicData>
        </a:graphic>
      </p:graphicFrame>
      <p:sp>
        <p:nvSpPr>
          <p:cNvPr id="21" name="TextBox 20"/>
          <p:cNvSpPr txBox="1"/>
          <p:nvPr/>
        </p:nvSpPr>
        <p:spPr>
          <a:xfrm>
            <a:off x="1524000" y="3186585"/>
            <a:ext cx="9144000" cy="461665"/>
          </a:xfrm>
          <a:prstGeom prst="rect">
            <a:avLst/>
          </a:prstGeom>
          <a:noFill/>
        </p:spPr>
        <p:txBody>
          <a:bodyPr wrap="square" rtlCol="0">
            <a:spAutoFit/>
          </a:bodyPr>
          <a:lstStyle/>
          <a:p>
            <a:r>
              <a:rPr lang="vi-VN" sz="2400" i="1">
                <a:latin typeface="Times New Roman" pitchFamily="18" charset="0"/>
                <a:cs typeface="Times New Roman" pitchFamily="18" charset="0"/>
              </a:rPr>
              <a:t> 	+ Những điểm thuộc trục x</a:t>
            </a:r>
            <a:endParaRPr lang="en-US" sz="2400" i="1">
              <a:latin typeface="Times New Roman" pitchFamily="18" charset="0"/>
              <a:cs typeface="Times New Roman" pitchFamily="18"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3485061111"/>
              </p:ext>
            </p:extLst>
          </p:nvPr>
        </p:nvGraphicFramePr>
        <p:xfrm>
          <a:off x="2828925" y="3590255"/>
          <a:ext cx="5880100" cy="1447800"/>
        </p:xfrm>
        <a:graphic>
          <a:graphicData uri="http://schemas.openxmlformats.org/presentationml/2006/ole">
            <mc:AlternateContent xmlns:mc="http://schemas.openxmlformats.org/markup-compatibility/2006">
              <mc:Choice xmlns:v="urn:schemas-microsoft-com:vml" Requires="v">
                <p:oleObj spid="_x0000_s43158" name="Equation" r:id="rId5" imgW="5879880" imgH="1447560" progId="Equation.DSMT4">
                  <p:embed/>
                </p:oleObj>
              </mc:Choice>
              <mc:Fallback>
                <p:oleObj name="Equation" r:id="rId5" imgW="5879880" imgH="1447560" progId="Equation.DSMT4">
                  <p:embed/>
                  <p:pic>
                    <p:nvPicPr>
                      <p:cNvPr id="22" name="Object 21"/>
                      <p:cNvPicPr>
                        <a:picLocks noChangeAspect="1" noChangeArrowheads="1"/>
                      </p:cNvPicPr>
                      <p:nvPr/>
                    </p:nvPicPr>
                    <p:blipFill>
                      <a:blip r:embed="rId6"/>
                      <a:srcRect/>
                      <a:stretch>
                        <a:fillRect/>
                      </a:stretch>
                    </p:blipFill>
                    <p:spPr bwMode="auto">
                      <a:xfrm>
                        <a:off x="2828925" y="3590255"/>
                        <a:ext cx="5880100" cy="1447800"/>
                      </a:xfrm>
                      <a:prstGeom prst="rect">
                        <a:avLst/>
                      </a:prstGeom>
                      <a:noFill/>
                      <a:ln>
                        <a:noFill/>
                      </a:ln>
                    </p:spPr>
                  </p:pic>
                </p:oleObj>
              </mc:Fallback>
            </mc:AlternateContent>
          </a:graphicData>
        </a:graphic>
      </p:graphicFrame>
      <p:sp>
        <p:nvSpPr>
          <p:cNvPr id="23" name="TextBox 22"/>
          <p:cNvSpPr txBox="1"/>
          <p:nvPr/>
        </p:nvSpPr>
        <p:spPr>
          <a:xfrm>
            <a:off x="1524000" y="5037783"/>
            <a:ext cx="9144000" cy="461665"/>
          </a:xfrm>
          <a:prstGeom prst="rect">
            <a:avLst/>
          </a:prstGeom>
          <a:noFill/>
        </p:spPr>
        <p:txBody>
          <a:bodyPr wrap="square" rtlCol="0">
            <a:spAutoFit/>
          </a:bodyPr>
          <a:lstStyle/>
          <a:p>
            <a:r>
              <a:rPr lang="vi-VN" sz="2400" i="1">
                <a:latin typeface="Times New Roman" pitchFamily="18" charset="0"/>
                <a:cs typeface="Times New Roman" pitchFamily="18" charset="0"/>
              </a:rPr>
              <a:t> 	+ Những điểm thuộc mép trên của phần bụng của mcn</a:t>
            </a:r>
            <a:endParaRPr lang="en-US" sz="2400" i="1">
              <a:latin typeface="Times New Roman" pitchFamily="18" charset="0"/>
              <a:cs typeface="Times New Roman" pitchFamily="18" charset="0"/>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3928608031"/>
              </p:ext>
            </p:extLst>
          </p:nvPr>
        </p:nvGraphicFramePr>
        <p:xfrm>
          <a:off x="2892425" y="5398418"/>
          <a:ext cx="5753100" cy="1447800"/>
        </p:xfrm>
        <a:graphic>
          <a:graphicData uri="http://schemas.openxmlformats.org/presentationml/2006/ole">
            <mc:AlternateContent xmlns:mc="http://schemas.openxmlformats.org/markup-compatibility/2006">
              <mc:Choice xmlns:v="urn:schemas-microsoft-com:vml" Requires="v">
                <p:oleObj spid="_x0000_s43159" name="Equation" r:id="rId7" imgW="5752800" imgH="1447560" progId="Equation.DSMT4">
                  <p:embed/>
                </p:oleObj>
              </mc:Choice>
              <mc:Fallback>
                <p:oleObj name="Equation" r:id="rId7" imgW="5752800" imgH="1447560" progId="Equation.DSMT4">
                  <p:embed/>
                  <p:pic>
                    <p:nvPicPr>
                      <p:cNvPr id="24" name="Object 23"/>
                      <p:cNvPicPr>
                        <a:picLocks noChangeAspect="1" noChangeArrowheads="1"/>
                      </p:cNvPicPr>
                      <p:nvPr/>
                    </p:nvPicPr>
                    <p:blipFill>
                      <a:blip r:embed="rId8"/>
                      <a:srcRect/>
                      <a:stretch>
                        <a:fillRect/>
                      </a:stretch>
                    </p:blipFill>
                    <p:spPr bwMode="auto">
                      <a:xfrm>
                        <a:off x="2892425" y="5398418"/>
                        <a:ext cx="5753100" cy="1447800"/>
                      </a:xfrm>
                      <a:prstGeom prst="rect">
                        <a:avLst/>
                      </a:prstGeom>
                      <a:noFill/>
                      <a:ln>
                        <a:noFill/>
                      </a:ln>
                    </p:spPr>
                  </p:pic>
                </p:oleObj>
              </mc:Fallback>
            </mc:AlternateContent>
          </a:graphicData>
        </a:graphic>
      </p:graphicFrame>
      <p:pic>
        <p:nvPicPr>
          <p:cNvPr id="10" name="Picture 9">
            <a:extLst>
              <a:ext uri="{FF2B5EF4-FFF2-40B4-BE49-F238E27FC236}">
                <a16:creationId xmlns:a16="http://schemas.microsoft.com/office/drawing/2014/main" id="{50E5E99D-7780-4871-8726-A2703FAB4E5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20230666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 name="TextBox 75"/>
          <p:cNvSpPr txBox="1"/>
          <p:nvPr/>
        </p:nvSpPr>
        <p:spPr>
          <a:xfrm>
            <a:off x="1524000" y="865751"/>
            <a:ext cx="9144000" cy="461665"/>
          </a:xfrm>
          <a:prstGeom prst="rect">
            <a:avLst/>
          </a:prstGeom>
          <a:noFill/>
        </p:spPr>
        <p:txBody>
          <a:bodyPr wrap="square" rtlCol="0">
            <a:spAutoFit/>
          </a:bodyPr>
          <a:lstStyle/>
          <a:p>
            <a:r>
              <a:rPr lang="vi-VN" sz="2400" b="1">
                <a:latin typeface="Times New Roman" pitchFamily="18" charset="0"/>
                <a:cs typeface="Times New Roman" pitchFamily="18" charset="0"/>
              </a:rPr>
              <a:t>2. Tính ứng suất tiếp lớn nhất trên mcn của dầm </a:t>
            </a:r>
            <a:endParaRPr lang="en-US" sz="2400" b="1">
              <a:latin typeface="Times New Roman" pitchFamily="18" charset="0"/>
              <a:cs typeface="Times New Roman" pitchFamily="18" charset="0"/>
            </a:endParaRPr>
          </a:p>
        </p:txBody>
      </p:sp>
      <p:sp>
        <p:nvSpPr>
          <p:cNvPr id="90" name="TextBox 89"/>
          <p:cNvSpPr txBox="1"/>
          <p:nvPr/>
        </p:nvSpPr>
        <p:spPr>
          <a:xfrm>
            <a:off x="1524000" y="1229923"/>
            <a:ext cx="9144000" cy="461665"/>
          </a:xfrm>
          <a:prstGeom prst="rect">
            <a:avLst/>
          </a:prstGeom>
          <a:noFill/>
        </p:spPr>
        <p:txBody>
          <a:bodyPr wrap="square" rtlCol="0">
            <a:spAutoFit/>
          </a:bodyPr>
          <a:lstStyle/>
          <a:p>
            <a:r>
              <a:rPr lang="vi-VN" sz="2400" i="1">
                <a:latin typeface="Times New Roman" pitchFamily="18" charset="0"/>
                <a:cs typeface="Times New Roman" pitchFamily="18" charset="0"/>
              </a:rPr>
              <a:t>* Ứng suất tiếp lớn nhất trên mcn của dầm:</a:t>
            </a:r>
            <a:endParaRPr lang="en-US" sz="2400" i="1">
              <a:latin typeface="Times New Roman" pitchFamily="18" charset="0"/>
              <a:cs typeface="Times New Roman" pitchFamily="18"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1297459625"/>
              </p:ext>
            </p:extLst>
          </p:nvPr>
        </p:nvGraphicFramePr>
        <p:xfrm>
          <a:off x="2214563" y="1733631"/>
          <a:ext cx="8216900" cy="736600"/>
        </p:xfrm>
        <a:graphic>
          <a:graphicData uri="http://schemas.openxmlformats.org/presentationml/2006/ole">
            <mc:AlternateContent xmlns:mc="http://schemas.openxmlformats.org/markup-compatibility/2006">
              <mc:Choice xmlns:v="urn:schemas-microsoft-com:vml" Requires="v">
                <p:oleObj spid="_x0000_s44082" name="Equation" r:id="rId3" imgW="8216640" imgH="736560" progId="Equation.DSMT4">
                  <p:embed/>
                </p:oleObj>
              </mc:Choice>
              <mc:Fallback>
                <p:oleObj name="Equation" r:id="rId3" imgW="8216640" imgH="736560" progId="Equation.DSMT4">
                  <p:embed/>
                  <p:pic>
                    <p:nvPicPr>
                      <p:cNvPr id="18" name="Object 17"/>
                      <p:cNvPicPr>
                        <a:picLocks noChangeAspect="1" noChangeArrowheads="1"/>
                      </p:cNvPicPr>
                      <p:nvPr/>
                    </p:nvPicPr>
                    <p:blipFill>
                      <a:blip r:embed="rId4"/>
                      <a:srcRect/>
                      <a:stretch>
                        <a:fillRect/>
                      </a:stretch>
                    </p:blipFill>
                    <p:spPr bwMode="auto">
                      <a:xfrm>
                        <a:off x="2214563" y="1733631"/>
                        <a:ext cx="8216900" cy="736600"/>
                      </a:xfrm>
                      <a:prstGeom prst="rect">
                        <a:avLst/>
                      </a:prstGeom>
                      <a:noFill/>
                      <a:ln>
                        <a:noFill/>
                      </a:ln>
                    </p:spPr>
                  </p:pic>
                </p:oleObj>
              </mc:Fallback>
            </mc:AlternateContent>
          </a:graphicData>
        </a:graphic>
      </p:graphicFrame>
      <p:pic>
        <p:nvPicPr>
          <p:cNvPr id="5" name="Picture 4">
            <a:extLst>
              <a:ext uri="{FF2B5EF4-FFF2-40B4-BE49-F238E27FC236}">
                <a16:creationId xmlns:a16="http://schemas.microsoft.com/office/drawing/2014/main" id="{541EA95D-DE59-4CE1-A668-4F8E2B74AD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2023696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 name="TextBox 48">
            <a:hlinkClick r:id="rId4" action="ppaction://hlinkfile"/>
          </p:cNvPr>
          <p:cNvSpPr txBox="1"/>
          <p:nvPr/>
        </p:nvSpPr>
        <p:spPr>
          <a:xfrm>
            <a:off x="1509784" y="950093"/>
            <a:ext cx="5663526"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b="1">
                <a:latin typeface="Times New Roman" pitchFamily="18" charset="0"/>
                <a:cs typeface="Times New Roman" pitchFamily="18" charset="0"/>
              </a:rPr>
              <a:t>Bài tập 7.2: Dạng chọn kích thước mcn</a:t>
            </a:r>
            <a:endParaRPr lang="vi-VN" sz="2400" i="1">
              <a:latin typeface="+mj-lt"/>
              <a:cs typeface="Times New Roman" pitchFamily="18" charset="0"/>
            </a:endParaRPr>
          </a:p>
        </p:txBody>
      </p:sp>
      <p:grpSp>
        <p:nvGrpSpPr>
          <p:cNvPr id="8" name="Group 7"/>
          <p:cNvGrpSpPr/>
          <p:nvPr/>
        </p:nvGrpSpPr>
        <p:grpSpPr>
          <a:xfrm>
            <a:off x="1611086" y="1365737"/>
            <a:ext cx="8949410" cy="5333691"/>
            <a:chOff x="87086" y="1484784"/>
            <a:chExt cx="8949410" cy="5333691"/>
          </a:xfrm>
        </p:grpSpPr>
        <p:sp>
          <p:nvSpPr>
            <p:cNvPr id="4" name="Rounded Rectangle 3"/>
            <p:cNvSpPr/>
            <p:nvPr/>
          </p:nvSpPr>
          <p:spPr>
            <a:xfrm>
              <a:off x="87086" y="1485900"/>
              <a:ext cx="8949410" cy="5255468"/>
            </a:xfrm>
            <a:prstGeom prst="roundRect">
              <a:avLst>
                <a:gd name="adj" fmla="val 5521"/>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7" name="Group 6"/>
            <p:cNvGrpSpPr/>
            <p:nvPr/>
          </p:nvGrpSpPr>
          <p:grpSpPr>
            <a:xfrm>
              <a:off x="539552" y="1484784"/>
              <a:ext cx="8496944" cy="1569660"/>
              <a:chOff x="539552" y="1988840"/>
              <a:chExt cx="8496944" cy="1569660"/>
            </a:xfrm>
          </p:grpSpPr>
          <p:sp>
            <p:nvSpPr>
              <p:cNvPr id="5" name="TextBox 4"/>
              <p:cNvSpPr txBox="1"/>
              <p:nvPr/>
            </p:nvSpPr>
            <p:spPr>
              <a:xfrm>
                <a:off x="539552" y="1988840"/>
                <a:ext cx="8496944" cy="1569660"/>
              </a:xfrm>
              <a:prstGeom prst="rect">
                <a:avLst/>
              </a:prstGeom>
              <a:noFill/>
              <a:ln>
                <a:noFill/>
              </a:ln>
            </p:spPr>
            <p:txBody>
              <a:bodyPr wrap="square" rtlCol="0">
                <a:spAutoFit/>
              </a:bodyPr>
              <a:lstStyle/>
              <a:p>
                <a:r>
                  <a:rPr lang="vi-VN" sz="2400">
                    <a:latin typeface="Times New Roman" pitchFamily="18" charset="0"/>
                    <a:cs typeface="Times New Roman" pitchFamily="18" charset="0"/>
                  </a:rPr>
                  <a:t>Cho hệ chịu lực như hình có mặt cắt ngang tương ứng</a:t>
                </a:r>
                <a:r>
                  <a:rPr lang="en-US" sz="2400">
                    <a:latin typeface="Times New Roman" pitchFamily="18" charset="0"/>
                    <a:cs typeface="Times New Roman" pitchFamily="18" charset="0"/>
                  </a:rPr>
                  <a:t>.</a:t>
                </a:r>
              </a:p>
              <a:p>
                <a:r>
                  <a:rPr lang="fr-FR" sz="2400">
                    <a:latin typeface="Times New Roman" pitchFamily="18" charset="0"/>
                    <a:cs typeface="Times New Roman" pitchFamily="18" charset="0"/>
                  </a:rPr>
                  <a:t>Biết  			                           . </a:t>
                </a:r>
              </a:p>
              <a:p>
                <a:pPr marL="457200" indent="-457200">
                  <a:buAutoNum type="arabicPeriod"/>
                </a:pPr>
                <a:r>
                  <a:rPr lang="fr-FR" sz="2400">
                    <a:latin typeface="Times New Roman" pitchFamily="18" charset="0"/>
                    <a:cs typeface="Times New Roman" pitchFamily="18" charset="0"/>
                  </a:rPr>
                  <a:t>Từ điều kiện bền của dầm theo trạng thái ƯS đơn, hãy tính [</a:t>
                </a:r>
                <a:r>
                  <a:rPr lang="fr-FR" sz="2400" i="1">
                    <a:latin typeface="Times New Roman" pitchFamily="18" charset="0"/>
                    <a:cs typeface="Times New Roman" pitchFamily="18" charset="0"/>
                  </a:rPr>
                  <a:t>a</a:t>
                </a:r>
                <a:r>
                  <a:rPr lang="fr-FR" sz="2400">
                    <a:latin typeface="Times New Roman" pitchFamily="18" charset="0"/>
                    <a:cs typeface="Times New Roman" pitchFamily="18" charset="0"/>
                  </a:rPr>
                  <a:t>].</a:t>
                </a:r>
              </a:p>
              <a:p>
                <a:pPr marL="457200" indent="-457200">
                  <a:buAutoNum type="arabicPeriod"/>
                </a:pPr>
                <a:r>
                  <a:rPr lang="fr-FR" sz="2400">
                    <a:latin typeface="Times New Roman" pitchFamily="18" charset="0"/>
                    <a:cs typeface="Times New Roman" pitchFamily="18" charset="0"/>
                  </a:rPr>
                  <a:t>Với [a] tìm được, tính ứng suất tiếp lớn nhất trên mcn của dầm.</a:t>
                </a:r>
                <a:endParaRPr lang="en-US" sz="2400">
                  <a:latin typeface="Times New Roman" pitchFamily="18" charset="0"/>
                  <a:cs typeface="Times New Roman"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04524763"/>
                  </p:ext>
                </p:extLst>
              </p:nvPr>
            </p:nvGraphicFramePr>
            <p:xfrm>
              <a:off x="1239028" y="2368139"/>
              <a:ext cx="4217987" cy="466725"/>
            </p:xfrm>
            <a:graphic>
              <a:graphicData uri="http://schemas.openxmlformats.org/presentationml/2006/ole">
                <mc:AlternateContent xmlns:mc="http://schemas.openxmlformats.org/markup-compatibility/2006">
                  <mc:Choice xmlns:v="urn:schemas-microsoft-com:vml" Requires="v">
                    <p:oleObj spid="_x0000_s45608" name="Equation" r:id="rId5" imgW="2412720" imgH="266400" progId="Equation.DSMT4">
                      <p:embed/>
                    </p:oleObj>
                  </mc:Choice>
                  <mc:Fallback>
                    <p:oleObj name="Equation" r:id="rId5" imgW="2412720" imgH="266400" progId="Equation.DSMT4">
                      <p:embed/>
                      <p:pic>
                        <p:nvPicPr>
                          <p:cNvPr id="6" name="Object 5"/>
                          <p:cNvPicPr>
                            <a:picLocks noChangeAspect="1" noChangeArrowheads="1"/>
                          </p:cNvPicPr>
                          <p:nvPr/>
                        </p:nvPicPr>
                        <p:blipFill>
                          <a:blip r:embed="rId6"/>
                          <a:srcRect/>
                          <a:stretch>
                            <a:fillRect/>
                          </a:stretch>
                        </p:blipFill>
                        <p:spPr bwMode="auto">
                          <a:xfrm>
                            <a:off x="1239028" y="2368139"/>
                            <a:ext cx="42179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7" name="Rounded Rectangle 26"/>
            <p:cNvSpPr/>
            <p:nvPr/>
          </p:nvSpPr>
          <p:spPr>
            <a:xfrm>
              <a:off x="167425" y="3035300"/>
              <a:ext cx="8816636" cy="3783175"/>
            </a:xfrm>
            <a:prstGeom prst="roundRect">
              <a:avLst>
                <a:gd name="adj" fmla="val 8936"/>
              </a:avLst>
            </a:prstGeom>
            <a:solidFill>
              <a:schemeClr val="bg1"/>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nvGrpSpPr>
            <p:cNvPr id="10" name="Group 9"/>
            <p:cNvGrpSpPr/>
            <p:nvPr/>
          </p:nvGrpSpPr>
          <p:grpSpPr>
            <a:xfrm>
              <a:off x="323528" y="3429000"/>
              <a:ext cx="5487089" cy="2304256"/>
              <a:chOff x="597079" y="3429000"/>
              <a:chExt cx="5487089" cy="2304256"/>
            </a:xfrm>
          </p:grpSpPr>
          <p:grpSp>
            <p:nvGrpSpPr>
              <p:cNvPr id="28" name="Group 27"/>
              <p:cNvGrpSpPr/>
              <p:nvPr/>
            </p:nvGrpSpPr>
            <p:grpSpPr>
              <a:xfrm>
                <a:off x="597079" y="3429000"/>
                <a:ext cx="5487088" cy="1883096"/>
                <a:chOff x="778281" y="914503"/>
                <a:chExt cx="4510189" cy="1883096"/>
              </a:xfrm>
            </p:grpSpPr>
            <p:sp>
              <p:nvSpPr>
                <p:cNvPr id="29" name="Text Box 66"/>
                <p:cNvSpPr txBox="1">
                  <a:spLocks noChangeArrowheads="1"/>
                </p:cNvSpPr>
                <p:nvPr/>
              </p:nvSpPr>
              <p:spPr bwMode="auto">
                <a:xfrm>
                  <a:off x="2151508" y="914503"/>
                  <a:ext cx="10149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00B050"/>
                      </a:solidFill>
                      <a:latin typeface="Times New Roman" pitchFamily="18" charset="0"/>
                      <a:sym typeface="Symbol" pitchFamily="18" charset="2"/>
                    </a:rPr>
                    <a:t>P = 2ql</a:t>
                  </a:r>
                  <a:endParaRPr lang="en-US" b="1" i="1">
                    <a:solidFill>
                      <a:srgbClr val="00B050"/>
                    </a:solidFill>
                    <a:latin typeface="Times New Roman" pitchFamily="18" charset="0"/>
                    <a:sym typeface="Symbol" pitchFamily="18" charset="2"/>
                  </a:endParaRPr>
                </a:p>
              </p:txBody>
            </p:sp>
            <p:grpSp>
              <p:nvGrpSpPr>
                <p:cNvPr id="30" name="Group 29"/>
                <p:cNvGrpSpPr/>
                <p:nvPr/>
              </p:nvGrpSpPr>
              <p:grpSpPr>
                <a:xfrm>
                  <a:off x="778281" y="1428796"/>
                  <a:ext cx="4510189" cy="1368803"/>
                  <a:chOff x="1195933" y="1621379"/>
                  <a:chExt cx="4510189" cy="1368803"/>
                </a:xfrm>
              </p:grpSpPr>
              <p:sp>
                <p:nvSpPr>
                  <p:cNvPr id="31" name="Line 39"/>
                  <p:cNvSpPr>
                    <a:spLocks noChangeShapeType="1"/>
                  </p:cNvSpPr>
                  <p:nvPr/>
                </p:nvSpPr>
                <p:spPr bwMode="auto">
                  <a:xfrm>
                    <a:off x="1507119" y="2501231"/>
                    <a:ext cx="419900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 name="Oval 40"/>
                  <p:cNvSpPr>
                    <a:spLocks noChangeArrowheads="1"/>
                  </p:cNvSpPr>
                  <p:nvPr/>
                </p:nvSpPr>
                <p:spPr bwMode="auto">
                  <a:xfrm>
                    <a:off x="1470571" y="2502819"/>
                    <a:ext cx="90488" cy="90488"/>
                  </a:xfrm>
                  <a:prstGeom prst="ellips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3" name="AutoShape 42"/>
                  <p:cNvSpPr>
                    <a:spLocks noChangeArrowheads="1"/>
                  </p:cNvSpPr>
                  <p:nvPr/>
                </p:nvSpPr>
                <p:spPr bwMode="auto">
                  <a:xfrm>
                    <a:off x="1403896" y="2562449"/>
                    <a:ext cx="223838" cy="182563"/>
                  </a:xfrm>
                  <a:prstGeom prst="triangle">
                    <a:avLst>
                      <a:gd name="adj" fmla="val 50000"/>
                    </a:avLst>
                  </a:prstGeom>
                  <a:no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4" name="Line 47"/>
                  <p:cNvSpPr>
                    <a:spLocks noChangeShapeType="1"/>
                  </p:cNvSpPr>
                  <p:nvPr/>
                </p:nvSpPr>
                <p:spPr bwMode="auto">
                  <a:xfrm>
                    <a:off x="1195933" y="2746383"/>
                    <a:ext cx="6397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5" name="Rectangle 48" descr="Dark downward diagonal"/>
                  <p:cNvSpPr>
                    <a:spLocks noChangeArrowheads="1"/>
                  </p:cNvSpPr>
                  <p:nvPr/>
                </p:nvSpPr>
                <p:spPr bwMode="auto">
                  <a:xfrm>
                    <a:off x="1221333" y="2760887"/>
                    <a:ext cx="593725" cy="138113"/>
                  </a:xfrm>
                  <a:prstGeom prst="rect">
                    <a:avLst/>
                  </a:prstGeom>
                  <a:pattFill prst="dkDnDiag">
                    <a:fgClr>
                      <a:schemeClr val="accent2"/>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37" name="Group 36"/>
                  <p:cNvGrpSpPr/>
                  <p:nvPr/>
                </p:nvGrpSpPr>
                <p:grpSpPr>
                  <a:xfrm>
                    <a:off x="3990484" y="2507581"/>
                    <a:ext cx="639763" cy="482601"/>
                    <a:chOff x="7047631" y="4134023"/>
                    <a:chExt cx="639763" cy="482601"/>
                  </a:xfrm>
                </p:grpSpPr>
                <p:sp>
                  <p:nvSpPr>
                    <p:cNvPr id="48" name="Oval 41"/>
                    <p:cNvSpPr>
                      <a:spLocks noChangeArrowheads="1"/>
                    </p:cNvSpPr>
                    <p:nvPr/>
                  </p:nvSpPr>
                  <p:spPr bwMode="auto">
                    <a:xfrm>
                      <a:off x="7327031" y="4134023"/>
                      <a:ext cx="90488" cy="90488"/>
                    </a:xfrm>
                    <a:prstGeom prst="ellips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0" name="Oval 45"/>
                    <p:cNvSpPr>
                      <a:spLocks noChangeArrowheads="1"/>
                    </p:cNvSpPr>
                    <p:nvPr/>
                  </p:nvSpPr>
                  <p:spPr bwMode="auto">
                    <a:xfrm>
                      <a:off x="7331793" y="4354686"/>
                      <a:ext cx="90488" cy="90488"/>
                    </a:xfrm>
                    <a:prstGeom prst="ellips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1" name="Line 46"/>
                    <p:cNvSpPr>
                      <a:spLocks noChangeShapeType="1"/>
                    </p:cNvSpPr>
                    <p:nvPr/>
                  </p:nvSpPr>
                  <p:spPr bwMode="auto">
                    <a:xfrm>
                      <a:off x="7375608" y="4216573"/>
                      <a:ext cx="0" cy="1365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2" name="Line 49"/>
                    <p:cNvSpPr>
                      <a:spLocks noChangeShapeType="1"/>
                    </p:cNvSpPr>
                    <p:nvPr/>
                  </p:nvSpPr>
                  <p:spPr bwMode="auto">
                    <a:xfrm>
                      <a:off x="7047631" y="4456286"/>
                      <a:ext cx="6397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3" name="Rectangle 50" descr="Dark downward diagonal"/>
                    <p:cNvSpPr>
                      <a:spLocks noChangeArrowheads="1"/>
                    </p:cNvSpPr>
                    <p:nvPr/>
                  </p:nvSpPr>
                  <p:spPr bwMode="auto">
                    <a:xfrm>
                      <a:off x="7073031" y="4478511"/>
                      <a:ext cx="593725" cy="138113"/>
                    </a:xfrm>
                    <a:prstGeom prst="rect">
                      <a:avLst/>
                    </a:prstGeom>
                    <a:pattFill prst="dkDnDiag">
                      <a:fgClr>
                        <a:schemeClr val="accent2"/>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43" name="Line 64"/>
                  <p:cNvSpPr>
                    <a:spLocks noChangeShapeType="1"/>
                  </p:cNvSpPr>
                  <p:nvPr/>
                </p:nvSpPr>
                <p:spPr bwMode="auto">
                  <a:xfrm>
                    <a:off x="2915816" y="1621379"/>
                    <a:ext cx="0" cy="892750"/>
                  </a:xfrm>
                  <a:prstGeom prst="line">
                    <a:avLst/>
                  </a:prstGeom>
                  <a:noFill/>
                  <a:ln w="34925">
                    <a:solidFill>
                      <a:srgbClr val="C0000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ln>
                        <a:solidFill>
                          <a:srgbClr val="FF0000"/>
                        </a:solidFill>
                      </a:ln>
                    </a:endParaRPr>
                  </a:p>
                </p:txBody>
              </p:sp>
              <p:sp>
                <p:nvSpPr>
                  <p:cNvPr id="56" name="Line 64"/>
                  <p:cNvSpPr>
                    <a:spLocks noChangeShapeType="1"/>
                  </p:cNvSpPr>
                  <p:nvPr/>
                </p:nvSpPr>
                <p:spPr bwMode="auto">
                  <a:xfrm>
                    <a:off x="4319890" y="2095923"/>
                    <a:ext cx="0" cy="381708"/>
                  </a:xfrm>
                  <a:prstGeom prst="line">
                    <a:avLst/>
                  </a:prstGeom>
                  <a:noFill/>
                  <a:ln w="19050">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7" name="Line 64"/>
                  <p:cNvSpPr>
                    <a:spLocks noChangeShapeType="1"/>
                  </p:cNvSpPr>
                  <p:nvPr/>
                </p:nvSpPr>
                <p:spPr bwMode="auto">
                  <a:xfrm>
                    <a:off x="3261326" y="2095923"/>
                    <a:ext cx="0" cy="381708"/>
                  </a:xfrm>
                  <a:prstGeom prst="line">
                    <a:avLst/>
                  </a:prstGeom>
                  <a:noFill/>
                  <a:ln w="19050">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9" name="Line 64"/>
                  <p:cNvSpPr>
                    <a:spLocks noChangeShapeType="1"/>
                  </p:cNvSpPr>
                  <p:nvPr/>
                </p:nvSpPr>
                <p:spPr bwMode="auto">
                  <a:xfrm>
                    <a:off x="3613694" y="2095923"/>
                    <a:ext cx="0" cy="381708"/>
                  </a:xfrm>
                  <a:prstGeom prst="line">
                    <a:avLst/>
                  </a:prstGeom>
                  <a:noFill/>
                  <a:ln w="19050">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2" name="Line 64"/>
                  <p:cNvSpPr>
                    <a:spLocks noChangeShapeType="1"/>
                  </p:cNvSpPr>
                  <p:nvPr/>
                </p:nvSpPr>
                <p:spPr bwMode="auto">
                  <a:xfrm flipH="1">
                    <a:off x="2915816" y="2086457"/>
                    <a:ext cx="1390634" cy="0"/>
                  </a:xfrm>
                  <a:prstGeom prst="line">
                    <a:avLst/>
                  </a:prstGeom>
                  <a:noFill/>
                  <a:ln w="19050">
                    <a:solidFill>
                      <a:srgbClr val="00B050"/>
                    </a:solidFill>
                    <a:prstDash val="solid"/>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 name="Line 64"/>
                  <p:cNvSpPr>
                    <a:spLocks noChangeShapeType="1"/>
                  </p:cNvSpPr>
                  <p:nvPr/>
                </p:nvSpPr>
                <p:spPr bwMode="auto">
                  <a:xfrm>
                    <a:off x="3980045" y="2095923"/>
                    <a:ext cx="0" cy="381708"/>
                  </a:xfrm>
                  <a:prstGeom prst="line">
                    <a:avLst/>
                  </a:prstGeom>
                  <a:noFill/>
                  <a:ln w="19050">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63" name="Text Box 66"/>
                <p:cNvSpPr txBox="1">
                  <a:spLocks noChangeArrowheads="1"/>
                </p:cNvSpPr>
                <p:nvPr/>
              </p:nvSpPr>
              <p:spPr bwMode="auto">
                <a:xfrm>
                  <a:off x="3116138" y="1346551"/>
                  <a:ext cx="3152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00B050"/>
                      </a:solidFill>
                      <a:latin typeface="Times New Roman" pitchFamily="18" charset="0"/>
                      <a:sym typeface="Symbol" pitchFamily="18" charset="2"/>
                    </a:rPr>
                    <a:t>q</a:t>
                  </a:r>
                  <a:endParaRPr lang="en-US" b="1" i="1">
                    <a:solidFill>
                      <a:srgbClr val="00B050"/>
                    </a:solidFill>
                    <a:latin typeface="Times New Roman" pitchFamily="18" charset="0"/>
                    <a:sym typeface="Symbol" pitchFamily="18" charset="2"/>
                  </a:endParaRPr>
                </a:p>
              </p:txBody>
            </p:sp>
          </p:grpSp>
          <p:graphicFrame>
            <p:nvGraphicFramePr>
              <p:cNvPr id="21" name="Object 20"/>
              <p:cNvGraphicFramePr>
                <a:graphicFrameLocks noChangeAspect="1"/>
              </p:cNvGraphicFramePr>
              <p:nvPr>
                <p:extLst/>
              </p:nvPr>
            </p:nvGraphicFramePr>
            <p:xfrm>
              <a:off x="1777356" y="5259842"/>
              <a:ext cx="141287" cy="304800"/>
            </p:xfrm>
            <a:graphic>
              <a:graphicData uri="http://schemas.openxmlformats.org/presentationml/2006/ole">
                <mc:AlternateContent xmlns:mc="http://schemas.openxmlformats.org/markup-compatibility/2006">
                  <mc:Choice xmlns:v="urn:schemas-microsoft-com:vml" Requires="v">
                    <p:oleObj spid="_x0000_s45609" name="Equation" r:id="rId7" imgW="101520" imgH="190440" progId="Equation.DSMT4">
                      <p:embed/>
                    </p:oleObj>
                  </mc:Choice>
                  <mc:Fallback>
                    <p:oleObj name="Equation" r:id="rId7" imgW="101520" imgH="190440" progId="Equation.DSMT4">
                      <p:embed/>
                      <p:pic>
                        <p:nvPicPr>
                          <p:cNvPr id="21" name="Object 20"/>
                          <p:cNvPicPr>
                            <a:picLocks noChangeAspect="1" noChangeArrowheads="1"/>
                          </p:cNvPicPr>
                          <p:nvPr/>
                        </p:nvPicPr>
                        <p:blipFill>
                          <a:blip r:embed="rId8"/>
                          <a:srcRect/>
                          <a:stretch>
                            <a:fillRect/>
                          </a:stretch>
                        </p:blipFill>
                        <p:spPr bwMode="auto">
                          <a:xfrm>
                            <a:off x="1777356" y="5259842"/>
                            <a:ext cx="141287" cy="304800"/>
                          </a:xfrm>
                          <a:prstGeom prst="rect">
                            <a:avLst/>
                          </a:prstGeom>
                          <a:noFill/>
                          <a:ln>
                            <a:noFill/>
                          </a:ln>
                        </p:spPr>
                      </p:pic>
                    </p:oleObj>
                  </mc:Fallback>
                </mc:AlternateContent>
              </a:graphicData>
            </a:graphic>
          </p:graphicFrame>
          <p:graphicFrame>
            <p:nvGraphicFramePr>
              <p:cNvPr id="22" name="Object 21"/>
              <p:cNvGraphicFramePr>
                <a:graphicFrameLocks noChangeAspect="1"/>
              </p:cNvGraphicFramePr>
              <p:nvPr>
                <p:extLst/>
              </p:nvPr>
            </p:nvGraphicFramePr>
            <p:xfrm>
              <a:off x="3510236" y="5259842"/>
              <a:ext cx="157163" cy="304800"/>
            </p:xfrm>
            <a:graphic>
              <a:graphicData uri="http://schemas.openxmlformats.org/presentationml/2006/ole">
                <mc:AlternateContent xmlns:mc="http://schemas.openxmlformats.org/markup-compatibility/2006">
                  <mc:Choice xmlns:v="urn:schemas-microsoft-com:vml" Requires="v">
                    <p:oleObj spid="_x0000_s45610" name="Equation" r:id="rId9" imgW="101520" imgH="190440" progId="Equation.DSMT4">
                      <p:embed/>
                    </p:oleObj>
                  </mc:Choice>
                  <mc:Fallback>
                    <p:oleObj name="Equation" r:id="rId9" imgW="101520" imgH="190440" progId="Equation.DSMT4">
                      <p:embed/>
                      <p:pic>
                        <p:nvPicPr>
                          <p:cNvPr id="22" name="Object 21"/>
                          <p:cNvPicPr>
                            <a:picLocks noChangeAspect="1" noChangeArrowheads="1"/>
                          </p:cNvPicPr>
                          <p:nvPr/>
                        </p:nvPicPr>
                        <p:blipFill>
                          <a:blip r:embed="rId10"/>
                          <a:srcRect/>
                          <a:stretch>
                            <a:fillRect/>
                          </a:stretch>
                        </p:blipFill>
                        <p:spPr bwMode="auto">
                          <a:xfrm>
                            <a:off x="3510236" y="5259842"/>
                            <a:ext cx="157163" cy="304800"/>
                          </a:xfrm>
                          <a:prstGeom prst="rect">
                            <a:avLst/>
                          </a:prstGeom>
                          <a:noFill/>
                          <a:ln>
                            <a:noFill/>
                          </a:ln>
                        </p:spPr>
                      </p:pic>
                    </p:oleObj>
                  </mc:Fallback>
                </mc:AlternateContent>
              </a:graphicData>
            </a:graphic>
          </p:graphicFrame>
          <p:graphicFrame>
            <p:nvGraphicFramePr>
              <p:cNvPr id="65" name="Object 64"/>
              <p:cNvGraphicFramePr>
                <a:graphicFrameLocks noChangeAspect="1"/>
              </p:cNvGraphicFramePr>
              <p:nvPr>
                <p:extLst/>
              </p:nvPr>
            </p:nvGraphicFramePr>
            <p:xfrm>
              <a:off x="5136957" y="5259842"/>
              <a:ext cx="157163" cy="304800"/>
            </p:xfrm>
            <a:graphic>
              <a:graphicData uri="http://schemas.openxmlformats.org/presentationml/2006/ole">
                <mc:AlternateContent xmlns:mc="http://schemas.openxmlformats.org/markup-compatibility/2006">
                  <mc:Choice xmlns:v="urn:schemas-microsoft-com:vml" Requires="v">
                    <p:oleObj spid="_x0000_s45611" name="Equation" r:id="rId11" imgW="101520" imgH="190440" progId="Equation.DSMT4">
                      <p:embed/>
                    </p:oleObj>
                  </mc:Choice>
                  <mc:Fallback>
                    <p:oleObj name="Equation" r:id="rId11" imgW="101520" imgH="190440" progId="Equation.DSMT4">
                      <p:embed/>
                      <p:pic>
                        <p:nvPicPr>
                          <p:cNvPr id="65" name="Object 64"/>
                          <p:cNvPicPr>
                            <a:picLocks noChangeAspect="1" noChangeArrowheads="1"/>
                          </p:cNvPicPr>
                          <p:nvPr/>
                        </p:nvPicPr>
                        <p:blipFill>
                          <a:blip r:embed="rId10"/>
                          <a:srcRect/>
                          <a:stretch>
                            <a:fillRect/>
                          </a:stretch>
                        </p:blipFill>
                        <p:spPr bwMode="auto">
                          <a:xfrm>
                            <a:off x="5136957" y="5259842"/>
                            <a:ext cx="157163" cy="304800"/>
                          </a:xfrm>
                          <a:prstGeom prst="rect">
                            <a:avLst/>
                          </a:prstGeom>
                          <a:noFill/>
                          <a:ln>
                            <a:noFill/>
                          </a:ln>
                        </p:spPr>
                      </p:pic>
                    </p:oleObj>
                  </mc:Fallback>
                </mc:AlternateContent>
              </a:graphicData>
            </a:graphic>
          </p:graphicFrame>
          <p:cxnSp>
            <p:nvCxnSpPr>
              <p:cNvPr id="15" name="Straight Connector 14"/>
              <p:cNvCxnSpPr>
                <a:stCxn id="33" idx="0"/>
              </p:cNvCxnSpPr>
              <p:nvPr/>
            </p:nvCxnSpPr>
            <p:spPr>
              <a:xfrm flipH="1">
                <a:off x="986246" y="4884363"/>
                <a:ext cx="1" cy="848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391886" y="4884363"/>
                <a:ext cx="1" cy="848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989142" y="5580856"/>
                <a:ext cx="1696045"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685187" y="4884363"/>
                <a:ext cx="1" cy="848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689486" y="5580856"/>
                <a:ext cx="1698075"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4386093" y="5580856"/>
                <a:ext cx="1698075"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6084167" y="4884363"/>
                <a:ext cx="1" cy="84889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27015" name="Group 427014"/>
            <p:cNvGrpSpPr/>
            <p:nvPr/>
          </p:nvGrpSpPr>
          <p:grpSpPr>
            <a:xfrm>
              <a:off x="6289675" y="3068960"/>
              <a:ext cx="2530797" cy="3729454"/>
              <a:chOff x="6289675" y="3068960"/>
              <a:chExt cx="2530797" cy="3729454"/>
            </a:xfrm>
          </p:grpSpPr>
          <p:grpSp>
            <p:nvGrpSpPr>
              <p:cNvPr id="427010" name="Group 427009"/>
              <p:cNvGrpSpPr/>
              <p:nvPr/>
            </p:nvGrpSpPr>
            <p:grpSpPr>
              <a:xfrm>
                <a:off x="6289675" y="3068960"/>
                <a:ext cx="2530797" cy="3729454"/>
                <a:chOff x="6289675" y="3205868"/>
                <a:chExt cx="2530797" cy="3729454"/>
              </a:xfrm>
            </p:grpSpPr>
            <p:grpSp>
              <p:nvGrpSpPr>
                <p:cNvPr id="427009" name="Group 427008"/>
                <p:cNvGrpSpPr/>
                <p:nvPr/>
              </p:nvGrpSpPr>
              <p:grpSpPr>
                <a:xfrm>
                  <a:off x="6539077" y="3361443"/>
                  <a:ext cx="2281395" cy="3573879"/>
                  <a:chOff x="6302578" y="3284984"/>
                  <a:chExt cx="2281395" cy="3573879"/>
                </a:xfrm>
              </p:grpSpPr>
              <p:grpSp>
                <p:nvGrpSpPr>
                  <p:cNvPr id="12" name="Group 11"/>
                  <p:cNvGrpSpPr/>
                  <p:nvPr/>
                </p:nvGrpSpPr>
                <p:grpSpPr>
                  <a:xfrm>
                    <a:off x="6800339" y="3717032"/>
                    <a:ext cx="1783634" cy="2448272"/>
                    <a:chOff x="7092280" y="3719486"/>
                    <a:chExt cx="1152128" cy="1581447"/>
                  </a:xfrm>
                  <a:blipFill>
                    <a:blip r:embed="rId12"/>
                    <a:tile tx="0" ty="0" sx="100000" sy="100000" flip="none" algn="tl"/>
                  </a:blipFill>
                </p:grpSpPr>
                <p:sp>
                  <p:nvSpPr>
                    <p:cNvPr id="11" name="Rectangle 10"/>
                    <p:cNvSpPr/>
                    <p:nvPr/>
                  </p:nvSpPr>
                  <p:spPr>
                    <a:xfrm>
                      <a:off x="7092280" y="3719486"/>
                      <a:ext cx="1152128" cy="313060"/>
                    </a:xfrm>
                    <a:prstGeom prst="rect">
                      <a:avLst/>
                    </a:prstGeom>
                    <a:blipFill>
                      <a:blip r:embed="rId1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524328" y="3950318"/>
                      <a:ext cx="288032" cy="1350615"/>
                    </a:xfrm>
                    <a:prstGeom prst="rect">
                      <a:avLst/>
                    </a:prstGeom>
                    <a:blipFill>
                      <a:blip r:embed="rId1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3" name="Straight Arrow Connector 72"/>
                  <p:cNvCxnSpPr/>
                  <p:nvPr/>
                </p:nvCxnSpPr>
                <p:spPr>
                  <a:xfrm>
                    <a:off x="7697018" y="3284984"/>
                    <a:ext cx="0" cy="3516833"/>
                  </a:xfrm>
                  <a:prstGeom prst="straightConnector1">
                    <a:avLst/>
                  </a:prstGeom>
                  <a:ln w="22225">
                    <a:solidFill>
                      <a:srgbClr val="FF0000"/>
                    </a:solidFill>
                    <a:prstDash val="dashDot"/>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75" name="Object 74"/>
                  <p:cNvGraphicFramePr>
                    <a:graphicFrameLocks noChangeAspect="1"/>
                  </p:cNvGraphicFramePr>
                  <p:nvPr>
                    <p:extLst/>
                  </p:nvPr>
                </p:nvGraphicFramePr>
                <p:xfrm>
                  <a:off x="7824689" y="6582638"/>
                  <a:ext cx="233363" cy="276225"/>
                </p:xfrm>
                <a:graphic>
                  <a:graphicData uri="http://schemas.openxmlformats.org/presentationml/2006/ole">
                    <mc:AlternateContent xmlns:mc="http://schemas.openxmlformats.org/markup-compatibility/2006">
                      <mc:Choice xmlns:v="urn:schemas-microsoft-com:vml" Requires="v">
                        <p:oleObj spid="_x0000_s45612" name="Equation" r:id="rId14" imgW="139680" imgH="164880" progId="Equation.DSMT4">
                          <p:embed/>
                        </p:oleObj>
                      </mc:Choice>
                      <mc:Fallback>
                        <p:oleObj name="Equation" r:id="rId14" imgW="139680" imgH="164880" progId="Equation.DSMT4">
                          <p:embed/>
                          <p:pic>
                            <p:nvPicPr>
                              <p:cNvPr id="75" name="Object 74"/>
                              <p:cNvPicPr>
                                <a:picLocks noChangeAspect="1" noChangeArrowheads="1"/>
                              </p:cNvPicPr>
                              <p:nvPr/>
                            </p:nvPicPr>
                            <p:blipFill>
                              <a:blip r:embed="rId15"/>
                              <a:srcRect/>
                              <a:stretch>
                                <a:fillRect/>
                              </a:stretch>
                            </p:blipFill>
                            <p:spPr bwMode="auto">
                              <a:xfrm>
                                <a:off x="7824689" y="6582638"/>
                                <a:ext cx="233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7" name="Straight Arrow Connector 76"/>
                  <p:cNvCxnSpPr/>
                  <p:nvPr/>
                </p:nvCxnSpPr>
                <p:spPr>
                  <a:xfrm>
                    <a:off x="6800339" y="3429000"/>
                    <a:ext cx="895861"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7688112" y="3429000"/>
                    <a:ext cx="895861"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6800339" y="3284984"/>
                    <a:ext cx="0" cy="412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8578701" y="3284984"/>
                    <a:ext cx="0" cy="412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6444208" y="3719486"/>
                    <a:ext cx="0" cy="48582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6302578" y="3719487"/>
                    <a:ext cx="49776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6302578" y="4212720"/>
                    <a:ext cx="49776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6444208" y="4201687"/>
                    <a:ext cx="0" cy="196361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6302578" y="6165304"/>
                    <a:ext cx="9456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7469202" y="6441777"/>
                    <a:ext cx="22699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7465160" y="6165304"/>
                    <a:ext cx="0" cy="412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7688112" y="6441777"/>
                    <a:ext cx="22699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7915110" y="6165304"/>
                    <a:ext cx="0" cy="412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a:off x="7071805" y="6441777"/>
                    <a:ext cx="403462" cy="0"/>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7915110" y="6441777"/>
                    <a:ext cx="403462" cy="0"/>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grpSp>
            <p:graphicFrame>
              <p:nvGraphicFramePr>
                <p:cNvPr id="102" name="Object 101"/>
                <p:cNvGraphicFramePr>
                  <a:graphicFrameLocks noChangeAspect="1"/>
                </p:cNvGraphicFramePr>
                <p:nvPr>
                  <p:extLst/>
                </p:nvPr>
              </p:nvGraphicFramePr>
              <p:xfrm>
                <a:off x="7295855" y="3205868"/>
                <a:ext cx="377825" cy="311150"/>
              </p:xfrm>
              <a:graphic>
                <a:graphicData uri="http://schemas.openxmlformats.org/presentationml/2006/ole">
                  <mc:AlternateContent xmlns:mc="http://schemas.openxmlformats.org/markup-compatibility/2006">
                    <mc:Choice xmlns:v="urn:schemas-microsoft-com:vml" Requires="v">
                      <p:oleObj spid="_x0000_s45613" name="Equation" r:id="rId16" imgW="215640" imgH="177480" progId="Equation.DSMT4">
                        <p:embed/>
                      </p:oleObj>
                    </mc:Choice>
                    <mc:Fallback>
                      <p:oleObj name="Equation" r:id="rId16" imgW="215640" imgH="177480" progId="Equation.DSMT4">
                        <p:embed/>
                        <p:pic>
                          <p:nvPicPr>
                            <p:cNvPr id="102" name="Object 101"/>
                            <p:cNvPicPr>
                              <a:picLocks noChangeAspect="1" noChangeArrowheads="1"/>
                            </p:cNvPicPr>
                            <p:nvPr/>
                          </p:nvPicPr>
                          <p:blipFill>
                            <a:blip r:embed="rId17"/>
                            <a:srcRect/>
                            <a:stretch>
                              <a:fillRect/>
                            </a:stretch>
                          </p:blipFill>
                          <p:spPr bwMode="auto">
                            <a:xfrm>
                              <a:off x="7295855" y="3205868"/>
                              <a:ext cx="3778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3" name="Object 102"/>
                <p:cNvGraphicFramePr>
                  <a:graphicFrameLocks noChangeAspect="1"/>
                </p:cNvGraphicFramePr>
                <p:nvPr>
                  <p:extLst/>
                </p:nvPr>
              </p:nvGraphicFramePr>
              <p:xfrm>
                <a:off x="8151610" y="3205868"/>
                <a:ext cx="377825" cy="311150"/>
              </p:xfrm>
              <a:graphic>
                <a:graphicData uri="http://schemas.openxmlformats.org/presentationml/2006/ole">
                  <mc:AlternateContent xmlns:mc="http://schemas.openxmlformats.org/markup-compatibility/2006">
                    <mc:Choice xmlns:v="urn:schemas-microsoft-com:vml" Requires="v">
                      <p:oleObj spid="_x0000_s45614" name="Equation" r:id="rId18" imgW="215640" imgH="177480" progId="Equation.DSMT4">
                        <p:embed/>
                      </p:oleObj>
                    </mc:Choice>
                    <mc:Fallback>
                      <p:oleObj name="Equation" r:id="rId18" imgW="215640" imgH="177480" progId="Equation.DSMT4">
                        <p:embed/>
                        <p:pic>
                          <p:nvPicPr>
                            <p:cNvPr id="103" name="Object 102"/>
                            <p:cNvPicPr>
                              <a:picLocks noChangeAspect="1" noChangeArrowheads="1"/>
                            </p:cNvPicPr>
                            <p:nvPr/>
                          </p:nvPicPr>
                          <p:blipFill>
                            <a:blip r:embed="rId19"/>
                            <a:srcRect/>
                            <a:stretch>
                              <a:fillRect/>
                            </a:stretch>
                          </p:blipFill>
                          <p:spPr bwMode="auto">
                            <a:xfrm>
                              <a:off x="8151610" y="3205868"/>
                              <a:ext cx="3778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5" name="Object 104"/>
                <p:cNvGraphicFramePr>
                  <a:graphicFrameLocks noChangeAspect="1"/>
                </p:cNvGraphicFramePr>
                <p:nvPr>
                  <p:extLst/>
                </p:nvPr>
              </p:nvGraphicFramePr>
              <p:xfrm>
                <a:off x="6356350" y="3958839"/>
                <a:ext cx="244475" cy="244475"/>
              </p:xfrm>
              <a:graphic>
                <a:graphicData uri="http://schemas.openxmlformats.org/presentationml/2006/ole">
                  <mc:AlternateContent xmlns:mc="http://schemas.openxmlformats.org/markup-compatibility/2006">
                    <mc:Choice xmlns:v="urn:schemas-microsoft-com:vml" Requires="v">
                      <p:oleObj spid="_x0000_s45615" name="Equation" r:id="rId20" imgW="139680" imgH="139680" progId="Equation.DSMT4">
                        <p:embed/>
                      </p:oleObj>
                    </mc:Choice>
                    <mc:Fallback>
                      <p:oleObj name="Equation" r:id="rId20" imgW="139680" imgH="139680" progId="Equation.DSMT4">
                        <p:embed/>
                        <p:pic>
                          <p:nvPicPr>
                            <p:cNvPr id="105" name="Object 104"/>
                            <p:cNvPicPr>
                              <a:picLocks noChangeAspect="1" noChangeArrowheads="1"/>
                            </p:cNvPicPr>
                            <p:nvPr/>
                          </p:nvPicPr>
                          <p:blipFill>
                            <a:blip r:embed="rId21"/>
                            <a:srcRect/>
                            <a:stretch>
                              <a:fillRect/>
                            </a:stretch>
                          </p:blipFill>
                          <p:spPr bwMode="auto">
                            <a:xfrm>
                              <a:off x="6356350" y="3958839"/>
                              <a:ext cx="244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6" name="Object 105"/>
                <p:cNvGraphicFramePr>
                  <a:graphicFrameLocks noChangeAspect="1"/>
                </p:cNvGraphicFramePr>
                <p:nvPr>
                  <p:extLst/>
                </p:nvPr>
              </p:nvGraphicFramePr>
              <p:xfrm>
                <a:off x="6289675" y="5005002"/>
                <a:ext cx="377825" cy="311150"/>
              </p:xfrm>
              <a:graphic>
                <a:graphicData uri="http://schemas.openxmlformats.org/presentationml/2006/ole">
                  <mc:AlternateContent xmlns:mc="http://schemas.openxmlformats.org/markup-compatibility/2006">
                    <mc:Choice xmlns:v="urn:schemas-microsoft-com:vml" Requires="v">
                      <p:oleObj spid="_x0000_s45616" name="Equation" r:id="rId22" imgW="215640" imgH="177480" progId="Equation.DSMT4">
                        <p:embed/>
                      </p:oleObj>
                    </mc:Choice>
                    <mc:Fallback>
                      <p:oleObj name="Equation" r:id="rId22" imgW="215640" imgH="177480" progId="Equation.DSMT4">
                        <p:embed/>
                        <p:pic>
                          <p:nvPicPr>
                            <p:cNvPr id="106" name="Object 105"/>
                            <p:cNvPicPr>
                              <a:picLocks noChangeAspect="1" noChangeArrowheads="1"/>
                            </p:cNvPicPr>
                            <p:nvPr/>
                          </p:nvPicPr>
                          <p:blipFill>
                            <a:blip r:embed="rId23"/>
                            <a:srcRect/>
                            <a:stretch>
                              <a:fillRect/>
                            </a:stretch>
                          </p:blipFill>
                          <p:spPr bwMode="auto">
                            <a:xfrm>
                              <a:off x="6289675" y="5005002"/>
                              <a:ext cx="3778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17" name="Object 116"/>
              <p:cNvGraphicFramePr>
                <a:graphicFrameLocks noChangeAspect="1"/>
              </p:cNvGraphicFramePr>
              <p:nvPr>
                <p:extLst/>
              </p:nvPr>
            </p:nvGraphicFramePr>
            <p:xfrm>
              <a:off x="7046913" y="6083300"/>
              <a:ext cx="600075" cy="355600"/>
            </p:xfrm>
            <a:graphic>
              <a:graphicData uri="http://schemas.openxmlformats.org/presentationml/2006/ole">
                <mc:AlternateContent xmlns:mc="http://schemas.openxmlformats.org/markup-compatibility/2006">
                  <mc:Choice xmlns:v="urn:schemas-microsoft-com:vml" Requires="v">
                    <p:oleObj spid="_x0000_s45617" name="Equation" r:id="rId24" imgW="342720" imgH="203040" progId="Equation.DSMT4">
                      <p:embed/>
                    </p:oleObj>
                  </mc:Choice>
                  <mc:Fallback>
                    <p:oleObj name="Equation" r:id="rId24" imgW="342720" imgH="203040" progId="Equation.DSMT4">
                      <p:embed/>
                      <p:pic>
                        <p:nvPicPr>
                          <p:cNvPr id="117" name="Object 116"/>
                          <p:cNvPicPr>
                            <a:picLocks noChangeAspect="1" noChangeArrowheads="1"/>
                          </p:cNvPicPr>
                          <p:nvPr/>
                        </p:nvPicPr>
                        <p:blipFill>
                          <a:blip r:embed="rId25"/>
                          <a:srcRect/>
                          <a:stretch>
                            <a:fillRect/>
                          </a:stretch>
                        </p:blipFill>
                        <p:spPr bwMode="auto">
                          <a:xfrm>
                            <a:off x="7046913" y="6083300"/>
                            <a:ext cx="6000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8" name="Object 117"/>
              <p:cNvGraphicFramePr>
                <a:graphicFrameLocks noChangeAspect="1"/>
              </p:cNvGraphicFramePr>
              <p:nvPr>
                <p:extLst/>
              </p:nvPr>
            </p:nvGraphicFramePr>
            <p:xfrm>
              <a:off x="8151610" y="6083300"/>
              <a:ext cx="600075" cy="355600"/>
            </p:xfrm>
            <a:graphic>
              <a:graphicData uri="http://schemas.openxmlformats.org/presentationml/2006/ole">
                <mc:AlternateContent xmlns:mc="http://schemas.openxmlformats.org/markup-compatibility/2006">
                  <mc:Choice xmlns:v="urn:schemas-microsoft-com:vml" Requires="v">
                    <p:oleObj spid="_x0000_s45618" name="Equation" r:id="rId26" imgW="342720" imgH="203040" progId="Equation.DSMT4">
                      <p:embed/>
                    </p:oleObj>
                  </mc:Choice>
                  <mc:Fallback>
                    <p:oleObj name="Equation" r:id="rId26" imgW="342720" imgH="203040" progId="Equation.DSMT4">
                      <p:embed/>
                      <p:pic>
                        <p:nvPicPr>
                          <p:cNvPr id="118" name="Object 117"/>
                          <p:cNvPicPr>
                            <a:picLocks noChangeAspect="1" noChangeArrowheads="1"/>
                          </p:cNvPicPr>
                          <p:nvPr/>
                        </p:nvPicPr>
                        <p:blipFill>
                          <a:blip r:embed="rId27"/>
                          <a:srcRect/>
                          <a:stretch>
                            <a:fillRect/>
                          </a:stretch>
                        </p:blipFill>
                        <p:spPr bwMode="auto">
                          <a:xfrm>
                            <a:off x="8151610" y="6083300"/>
                            <a:ext cx="6000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3" name="Group 2"/>
            <p:cNvGrpSpPr/>
            <p:nvPr/>
          </p:nvGrpSpPr>
          <p:grpSpPr>
            <a:xfrm flipH="1">
              <a:off x="4730496" y="3682989"/>
              <a:ext cx="1301665" cy="1116556"/>
              <a:chOff x="769168" y="3719486"/>
              <a:chExt cx="1239423" cy="1116556"/>
            </a:xfrm>
          </p:grpSpPr>
          <p:sp>
            <p:nvSpPr>
              <p:cNvPr id="76" name="Line 64"/>
              <p:cNvSpPr>
                <a:spLocks noChangeShapeType="1"/>
              </p:cNvSpPr>
              <p:nvPr/>
            </p:nvSpPr>
            <p:spPr bwMode="auto">
              <a:xfrm flipH="1">
                <a:off x="995088" y="4608691"/>
                <a:ext cx="355217" cy="227351"/>
              </a:xfrm>
              <a:prstGeom prst="line">
                <a:avLst/>
              </a:prstGeom>
              <a:noFill/>
              <a:ln w="34925">
                <a:solidFill>
                  <a:schemeClr val="accent2"/>
                </a:solidFill>
                <a:prstDash val="solid"/>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9" name="Text Box 66"/>
              <p:cNvSpPr txBox="1">
                <a:spLocks noChangeArrowheads="1"/>
              </p:cNvSpPr>
              <p:nvPr/>
            </p:nvSpPr>
            <p:spPr bwMode="auto">
              <a:xfrm>
                <a:off x="849545" y="3719486"/>
                <a:ext cx="11590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00B050"/>
                    </a:solidFill>
                    <a:latin typeface="Times New Roman" pitchFamily="18" charset="0"/>
                    <a:sym typeface="Symbol" pitchFamily="18" charset="2"/>
                  </a:rPr>
                  <a:t>M = ql</a:t>
                </a:r>
                <a:r>
                  <a:rPr lang="en-US" sz="2400" b="1" i="1" baseline="30000">
                    <a:solidFill>
                      <a:srgbClr val="00B050"/>
                    </a:solidFill>
                    <a:latin typeface="Times New Roman" pitchFamily="18" charset="0"/>
                    <a:sym typeface="Symbol" pitchFamily="18" charset="2"/>
                  </a:rPr>
                  <a:t>2</a:t>
                </a:r>
                <a:r>
                  <a:rPr lang="en-US" sz="2400" b="1" i="1">
                    <a:solidFill>
                      <a:srgbClr val="00B050"/>
                    </a:solidFill>
                    <a:latin typeface="Times New Roman" pitchFamily="18" charset="0"/>
                    <a:sym typeface="Symbol" pitchFamily="18" charset="2"/>
                  </a:rPr>
                  <a:t> </a:t>
                </a:r>
                <a:endParaRPr lang="en-US" b="1" i="1">
                  <a:solidFill>
                    <a:srgbClr val="00B050"/>
                  </a:solidFill>
                  <a:latin typeface="Times New Roman" pitchFamily="18" charset="0"/>
                  <a:sym typeface="Symbol" pitchFamily="18" charset="2"/>
                </a:endParaRPr>
              </a:p>
            </p:txBody>
          </p:sp>
          <p:sp>
            <p:nvSpPr>
              <p:cNvPr id="81" name="Arc 80"/>
              <p:cNvSpPr/>
              <p:nvPr/>
            </p:nvSpPr>
            <p:spPr>
              <a:xfrm rot="1518438">
                <a:off x="769168" y="4191258"/>
                <a:ext cx="591345" cy="613264"/>
              </a:xfrm>
              <a:prstGeom prst="arc">
                <a:avLst>
                  <a:gd name="adj1" fmla="val 10936560"/>
                  <a:gd name="adj2" fmla="val 0"/>
                </a:avLst>
              </a:prstGeom>
              <a:ln w="38100">
                <a:solidFill>
                  <a:schemeClr val="accent2"/>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pic>
        <p:nvPicPr>
          <p:cNvPr id="74" name="Picture 73">
            <a:extLst>
              <a:ext uri="{FF2B5EF4-FFF2-40B4-BE49-F238E27FC236}">
                <a16:creationId xmlns:a16="http://schemas.microsoft.com/office/drawing/2014/main" id="{BE8FC6EC-F48D-4299-B3EE-51E276EF2D45}"/>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11464779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524000" y="962003"/>
            <a:ext cx="9144000" cy="461665"/>
          </a:xfrm>
          <a:prstGeom prst="rect">
            <a:avLst/>
          </a:prstGeom>
          <a:noFill/>
        </p:spPr>
        <p:txBody>
          <a:bodyPr wrap="square" rtlCol="0">
            <a:spAutoFit/>
          </a:bodyPr>
          <a:lstStyle/>
          <a:p>
            <a:r>
              <a:rPr lang="vi-VN" sz="2400" b="1">
                <a:latin typeface="Times New Roman" pitchFamily="18" charset="0"/>
                <a:cs typeface="Times New Roman" pitchFamily="18" charset="0"/>
              </a:rPr>
              <a:t>B1. Tìm phản lực liên kết, vẽ biểu đồ nội lực:</a:t>
            </a:r>
            <a:endParaRPr lang="en-US" sz="2400" b="1">
              <a:latin typeface="Times New Roman" pitchFamily="18" charset="0"/>
              <a:cs typeface="Times New Roman" pitchFamily="18" charset="0"/>
            </a:endParaRPr>
          </a:p>
        </p:txBody>
      </p:sp>
      <p:pic>
        <p:nvPicPr>
          <p:cNvPr id="75" name="Picture 74"/>
          <p:cNvPicPr/>
          <p:nvPr/>
        </p:nvPicPr>
        <p:blipFill>
          <a:blip r:embed="rId2"/>
          <a:srcRect/>
          <a:stretch>
            <a:fillRect/>
          </a:stretch>
        </p:blipFill>
        <p:spPr bwMode="auto">
          <a:xfrm>
            <a:off x="2553244" y="1614206"/>
            <a:ext cx="6423076" cy="5052354"/>
          </a:xfrm>
          <a:prstGeom prst="rect">
            <a:avLst/>
          </a:prstGeom>
          <a:noFill/>
          <a:ln w="9525">
            <a:noFill/>
            <a:miter lim="800000"/>
            <a:headEnd/>
            <a:tailEnd/>
          </a:ln>
        </p:spPr>
      </p:pic>
      <p:pic>
        <p:nvPicPr>
          <p:cNvPr id="4" name="Picture 3">
            <a:extLst>
              <a:ext uri="{FF2B5EF4-FFF2-40B4-BE49-F238E27FC236}">
                <a16:creationId xmlns:a16="http://schemas.microsoft.com/office/drawing/2014/main" id="{2DD6D0C2-7AD4-4691-9EF0-E5995D066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23877770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524000" y="1234721"/>
            <a:ext cx="9144000" cy="461665"/>
          </a:xfrm>
          <a:prstGeom prst="rect">
            <a:avLst/>
          </a:prstGeom>
          <a:noFill/>
        </p:spPr>
        <p:txBody>
          <a:bodyPr wrap="square" rtlCol="0">
            <a:spAutoFit/>
          </a:bodyPr>
          <a:lstStyle/>
          <a:p>
            <a:r>
              <a:rPr lang="vi-VN" sz="2400" b="1">
                <a:latin typeface="Times New Roman" pitchFamily="18" charset="0"/>
                <a:cs typeface="Times New Roman" pitchFamily="18" charset="0"/>
              </a:rPr>
              <a:t>B2. Xác định tâm C và hệ trục quán tính chính trung tâm C</a:t>
            </a:r>
            <a:r>
              <a:rPr lang="en-US" sz="2400" b="1">
                <a:latin typeface="Times New Roman" pitchFamily="18" charset="0"/>
                <a:cs typeface="Times New Roman" pitchFamily="18" charset="0"/>
              </a:rPr>
              <a:t>x</a:t>
            </a:r>
            <a:r>
              <a:rPr lang="vi-VN" sz="2400" b="1">
                <a:latin typeface="Times New Roman" pitchFamily="18" charset="0"/>
                <a:cs typeface="Times New Roman" pitchFamily="18" charset="0"/>
              </a:rPr>
              <a:t>y</a:t>
            </a:r>
            <a:endParaRPr lang="en-US" sz="2400" b="1">
              <a:latin typeface="Times New Roman" pitchFamily="18" charset="0"/>
              <a:cs typeface="Times New Roman" pitchFamily="18" charset="0"/>
            </a:endParaRPr>
          </a:p>
        </p:txBody>
      </p:sp>
      <p:grpSp>
        <p:nvGrpSpPr>
          <p:cNvPr id="2" name="Group 1"/>
          <p:cNvGrpSpPr/>
          <p:nvPr/>
        </p:nvGrpSpPr>
        <p:grpSpPr>
          <a:xfrm>
            <a:off x="3755740" y="1958932"/>
            <a:ext cx="4680520" cy="4304732"/>
            <a:chOff x="2231740" y="1124744"/>
            <a:chExt cx="4680520" cy="4304732"/>
          </a:xfrm>
        </p:grpSpPr>
        <p:pic>
          <p:nvPicPr>
            <p:cNvPr id="76" name="Picture 75"/>
            <p:cNvPicPr/>
            <p:nvPr/>
          </p:nvPicPr>
          <p:blipFill>
            <a:blip r:embed="rId3"/>
            <a:srcRect/>
            <a:stretch>
              <a:fillRect/>
            </a:stretch>
          </p:blipFill>
          <p:spPr bwMode="auto">
            <a:xfrm>
              <a:off x="2231740" y="1124744"/>
              <a:ext cx="4680520" cy="4304732"/>
            </a:xfrm>
            <a:prstGeom prst="rect">
              <a:avLst/>
            </a:prstGeom>
            <a:noFill/>
            <a:ln w="9525">
              <a:noFill/>
              <a:miter lim="800000"/>
              <a:headEnd/>
              <a:tailEnd/>
            </a:ln>
          </p:spPr>
        </p:pic>
        <p:graphicFrame>
          <p:nvGraphicFramePr>
            <p:cNvPr id="81" name="Object 80"/>
            <p:cNvGraphicFramePr>
              <a:graphicFrameLocks noChangeAspect="1"/>
            </p:cNvGraphicFramePr>
            <p:nvPr>
              <p:extLst/>
            </p:nvPr>
          </p:nvGraphicFramePr>
          <p:xfrm>
            <a:off x="3663315" y="1508443"/>
            <a:ext cx="333375" cy="400050"/>
          </p:xfrm>
          <a:graphic>
            <a:graphicData uri="http://schemas.openxmlformats.org/presentationml/2006/ole">
              <mc:AlternateContent xmlns:mc="http://schemas.openxmlformats.org/markup-compatibility/2006">
                <mc:Choice xmlns:v="urn:schemas-microsoft-com:vml" Requires="v">
                  <p:oleObj spid="_x0000_s46178" name="Equation" r:id="rId4" imgW="190440" imgH="228600" progId="Equation.DSMT4">
                    <p:embed/>
                  </p:oleObj>
                </mc:Choice>
                <mc:Fallback>
                  <p:oleObj name="Equation" r:id="rId4" imgW="190440" imgH="228600" progId="Equation.DSMT4">
                    <p:embed/>
                    <p:pic>
                      <p:nvPicPr>
                        <p:cNvPr id="81" name="Object 80"/>
                        <p:cNvPicPr>
                          <a:picLocks noChangeAspect="1" noChangeArrowheads="1"/>
                        </p:cNvPicPr>
                        <p:nvPr/>
                      </p:nvPicPr>
                      <p:blipFill>
                        <a:blip r:embed="rId5"/>
                        <a:srcRect/>
                        <a:stretch>
                          <a:fillRect/>
                        </a:stretch>
                      </p:blipFill>
                      <p:spPr bwMode="auto">
                        <a:xfrm>
                          <a:off x="3663315" y="1508443"/>
                          <a:ext cx="333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3" name="Oval 82"/>
            <p:cNvSpPr/>
            <p:nvPr/>
          </p:nvSpPr>
          <p:spPr>
            <a:xfrm>
              <a:off x="3960480" y="1731805"/>
              <a:ext cx="131018" cy="131018"/>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vi-VN"/>
            </a:p>
          </p:txBody>
        </p:sp>
        <p:sp>
          <p:nvSpPr>
            <p:cNvPr id="88" name="Oval 87"/>
            <p:cNvSpPr/>
            <p:nvPr/>
          </p:nvSpPr>
          <p:spPr>
            <a:xfrm>
              <a:off x="3960480" y="3068960"/>
              <a:ext cx="131018" cy="131018"/>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vi-VN"/>
            </a:p>
          </p:txBody>
        </p:sp>
        <p:graphicFrame>
          <p:nvGraphicFramePr>
            <p:cNvPr id="90" name="Object 89"/>
            <p:cNvGraphicFramePr>
              <a:graphicFrameLocks noChangeAspect="1"/>
            </p:cNvGraphicFramePr>
            <p:nvPr>
              <p:extLst/>
            </p:nvPr>
          </p:nvGraphicFramePr>
          <p:xfrm>
            <a:off x="3771900" y="2698750"/>
            <a:ext cx="377825" cy="400050"/>
          </p:xfrm>
          <a:graphic>
            <a:graphicData uri="http://schemas.openxmlformats.org/presentationml/2006/ole">
              <mc:AlternateContent xmlns:mc="http://schemas.openxmlformats.org/markup-compatibility/2006">
                <mc:Choice xmlns:v="urn:schemas-microsoft-com:vml" Requires="v">
                  <p:oleObj spid="_x0000_s46179" name="Equation" r:id="rId6" imgW="215640" imgH="228600" progId="Equation.DSMT4">
                    <p:embed/>
                  </p:oleObj>
                </mc:Choice>
                <mc:Fallback>
                  <p:oleObj name="Equation" r:id="rId6" imgW="215640" imgH="228600" progId="Equation.DSMT4">
                    <p:embed/>
                    <p:pic>
                      <p:nvPicPr>
                        <p:cNvPr id="90" name="Object 89"/>
                        <p:cNvPicPr>
                          <a:picLocks noChangeAspect="1" noChangeArrowheads="1"/>
                        </p:cNvPicPr>
                        <p:nvPr/>
                      </p:nvPicPr>
                      <p:blipFill>
                        <a:blip r:embed="rId7"/>
                        <a:srcRect/>
                        <a:stretch>
                          <a:fillRect/>
                        </a:stretch>
                      </p:blipFill>
                      <p:spPr bwMode="auto">
                        <a:xfrm>
                          <a:off x="3771900" y="2698750"/>
                          <a:ext cx="377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0" name="Oval 9"/>
          <p:cNvSpPr/>
          <p:nvPr/>
        </p:nvSpPr>
        <p:spPr>
          <a:xfrm>
            <a:off x="5461576" y="3195878"/>
            <a:ext cx="182880" cy="18288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a:p>
        </p:txBody>
      </p:sp>
      <p:pic>
        <p:nvPicPr>
          <p:cNvPr id="11" name="Picture 10">
            <a:extLst>
              <a:ext uri="{FF2B5EF4-FFF2-40B4-BE49-F238E27FC236}">
                <a16:creationId xmlns:a16="http://schemas.microsoft.com/office/drawing/2014/main" id="{868AD0A8-2B5A-4E83-BFEA-FDEA44CE578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21976814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3" name="Object 72"/>
          <p:cNvGraphicFramePr>
            <a:graphicFrameLocks noChangeAspect="1"/>
          </p:cNvGraphicFramePr>
          <p:nvPr>
            <p:extLst>
              <p:ext uri="{D42A27DB-BD31-4B8C-83A1-F6EECF244321}">
                <p14:modId xmlns:p14="http://schemas.microsoft.com/office/powerpoint/2010/main" val="3275926848"/>
              </p:ext>
            </p:extLst>
          </p:nvPr>
        </p:nvGraphicFramePr>
        <p:xfrm>
          <a:off x="1879600" y="2247063"/>
          <a:ext cx="4152900" cy="736600"/>
        </p:xfrm>
        <a:graphic>
          <a:graphicData uri="http://schemas.openxmlformats.org/presentationml/2006/ole">
            <mc:AlternateContent xmlns:mc="http://schemas.openxmlformats.org/markup-compatibility/2006">
              <mc:Choice xmlns:v="urn:schemas-microsoft-com:vml" Requires="v">
                <p:oleObj spid="_x0000_s47394" name="Equation" r:id="rId3" imgW="4152600" imgH="736560" progId="Equation.DSMT4">
                  <p:embed/>
                </p:oleObj>
              </mc:Choice>
              <mc:Fallback>
                <p:oleObj name="Equation" r:id="rId3" imgW="4152600" imgH="736560" progId="Equation.DSMT4">
                  <p:embed/>
                  <p:pic>
                    <p:nvPicPr>
                      <p:cNvPr id="73" name="Object 72"/>
                      <p:cNvPicPr/>
                      <p:nvPr/>
                    </p:nvPicPr>
                    <p:blipFill>
                      <a:blip r:embed="rId4"/>
                      <a:stretch>
                        <a:fillRect/>
                      </a:stretch>
                    </p:blipFill>
                    <p:spPr>
                      <a:xfrm>
                        <a:off x="1879600" y="2247063"/>
                        <a:ext cx="4152900" cy="736600"/>
                      </a:xfrm>
                      <a:prstGeom prst="rect">
                        <a:avLst/>
                      </a:prstGeom>
                    </p:spPr>
                  </p:pic>
                </p:oleObj>
              </mc:Fallback>
            </mc:AlternateContent>
          </a:graphicData>
        </a:graphic>
      </p:graphicFrame>
      <p:graphicFrame>
        <p:nvGraphicFramePr>
          <p:cNvPr id="74" name="Object 73"/>
          <p:cNvGraphicFramePr>
            <a:graphicFrameLocks noChangeAspect="1"/>
          </p:cNvGraphicFramePr>
          <p:nvPr>
            <p:extLst>
              <p:ext uri="{D42A27DB-BD31-4B8C-83A1-F6EECF244321}">
                <p14:modId xmlns:p14="http://schemas.microsoft.com/office/powerpoint/2010/main" val="3827475595"/>
              </p:ext>
            </p:extLst>
          </p:nvPr>
        </p:nvGraphicFramePr>
        <p:xfrm>
          <a:off x="2555875" y="3753601"/>
          <a:ext cx="5727700" cy="762000"/>
        </p:xfrm>
        <a:graphic>
          <a:graphicData uri="http://schemas.openxmlformats.org/presentationml/2006/ole">
            <mc:AlternateContent xmlns:mc="http://schemas.openxmlformats.org/markup-compatibility/2006">
              <mc:Choice xmlns:v="urn:schemas-microsoft-com:vml" Requires="v">
                <p:oleObj spid="_x0000_s47395" name="Equation" r:id="rId5" imgW="5727600" imgH="761760" progId="Equation.DSMT4">
                  <p:embed/>
                </p:oleObj>
              </mc:Choice>
              <mc:Fallback>
                <p:oleObj name="Equation" r:id="rId5" imgW="5727600" imgH="761760" progId="Equation.DSMT4">
                  <p:embed/>
                  <p:pic>
                    <p:nvPicPr>
                      <p:cNvPr id="74" name="Object 73"/>
                      <p:cNvPicPr/>
                      <p:nvPr/>
                    </p:nvPicPr>
                    <p:blipFill>
                      <a:blip r:embed="rId6"/>
                      <a:stretch>
                        <a:fillRect/>
                      </a:stretch>
                    </p:blipFill>
                    <p:spPr>
                      <a:xfrm>
                        <a:off x="2555875" y="3753601"/>
                        <a:ext cx="5727700" cy="762000"/>
                      </a:xfrm>
                      <a:prstGeom prst="rect">
                        <a:avLst/>
                      </a:prstGeom>
                    </p:spPr>
                  </p:pic>
                </p:oleObj>
              </mc:Fallback>
            </mc:AlternateContent>
          </a:graphicData>
        </a:graphic>
      </p:graphicFrame>
      <p:grpSp>
        <p:nvGrpSpPr>
          <p:cNvPr id="2" name="Group 1"/>
          <p:cNvGrpSpPr/>
          <p:nvPr/>
        </p:nvGrpSpPr>
        <p:grpSpPr>
          <a:xfrm>
            <a:off x="1524000" y="1234720"/>
            <a:ext cx="9144000" cy="475768"/>
            <a:chOff x="0" y="400532"/>
            <a:chExt cx="9144000" cy="475768"/>
          </a:xfrm>
        </p:grpSpPr>
        <p:sp>
          <p:nvSpPr>
            <p:cNvPr id="76" name="TextBox 75"/>
            <p:cNvSpPr txBox="1"/>
            <p:nvPr/>
          </p:nvSpPr>
          <p:spPr>
            <a:xfrm>
              <a:off x="0" y="400532"/>
              <a:ext cx="9144000" cy="461665"/>
            </a:xfrm>
            <a:prstGeom prst="rect">
              <a:avLst/>
            </a:prstGeom>
            <a:noFill/>
          </p:spPr>
          <p:txBody>
            <a:bodyPr wrap="square" rtlCol="0">
              <a:spAutoFit/>
            </a:bodyPr>
            <a:lstStyle/>
            <a:p>
              <a:r>
                <a:rPr lang="vi-VN" sz="2400" b="1">
                  <a:latin typeface="Times New Roman" pitchFamily="18" charset="0"/>
                  <a:cs typeface="Times New Roman" pitchFamily="18" charset="0"/>
                </a:rPr>
                <a:t>B3. Xác định     của mcn và	     đối với điểm có ứng suất tiếp lớn nhất</a:t>
              </a:r>
              <a:endParaRPr lang="en-US" sz="2400" b="1">
                <a:latin typeface="Times New Roman" pitchFamily="18" charset="0"/>
                <a:cs typeface="Times New Roman" pitchFamily="18" charset="0"/>
              </a:endParaRPr>
            </a:p>
          </p:txBody>
        </p:sp>
        <p:graphicFrame>
          <p:nvGraphicFramePr>
            <p:cNvPr id="81" name="Object 80"/>
            <p:cNvGraphicFramePr>
              <a:graphicFrameLocks noChangeAspect="1"/>
            </p:cNvGraphicFramePr>
            <p:nvPr>
              <p:extLst>
                <p:ext uri="{D42A27DB-BD31-4B8C-83A1-F6EECF244321}">
                  <p14:modId xmlns:p14="http://schemas.microsoft.com/office/powerpoint/2010/main" val="1289527797"/>
                </p:ext>
              </p:extLst>
            </p:nvPr>
          </p:nvGraphicFramePr>
          <p:xfrm>
            <a:off x="1839913" y="476250"/>
            <a:ext cx="254000" cy="381000"/>
          </p:xfrm>
          <a:graphic>
            <a:graphicData uri="http://schemas.openxmlformats.org/presentationml/2006/ole">
              <mc:AlternateContent xmlns:mc="http://schemas.openxmlformats.org/markup-compatibility/2006">
                <mc:Choice xmlns:v="urn:schemas-microsoft-com:vml" Requires="v">
                  <p:oleObj spid="_x0000_s47396" name="Equation" r:id="rId7" imgW="253800" imgH="380880" progId="Equation.DSMT4">
                    <p:embed/>
                  </p:oleObj>
                </mc:Choice>
                <mc:Fallback>
                  <p:oleObj name="Equation" r:id="rId7" imgW="253800" imgH="380880" progId="Equation.DSMT4">
                    <p:embed/>
                    <p:pic>
                      <p:nvPicPr>
                        <p:cNvPr id="81" name="Object 80"/>
                        <p:cNvPicPr/>
                        <p:nvPr/>
                      </p:nvPicPr>
                      <p:blipFill>
                        <a:blip r:embed="rId8"/>
                        <a:stretch>
                          <a:fillRect/>
                        </a:stretch>
                      </p:blipFill>
                      <p:spPr>
                        <a:xfrm>
                          <a:off x="1839913" y="476250"/>
                          <a:ext cx="254000" cy="381000"/>
                        </a:xfrm>
                        <a:prstGeom prst="rect">
                          <a:avLst/>
                        </a:prstGeom>
                      </p:spPr>
                    </p:pic>
                  </p:oleObj>
                </mc:Fallback>
              </mc:AlternateContent>
            </a:graphicData>
          </a:graphic>
        </p:graphicFrame>
        <p:graphicFrame>
          <p:nvGraphicFramePr>
            <p:cNvPr id="83" name="Object 82"/>
            <p:cNvGraphicFramePr>
              <a:graphicFrameLocks noChangeAspect="1"/>
            </p:cNvGraphicFramePr>
            <p:nvPr>
              <p:extLst/>
            </p:nvPr>
          </p:nvGraphicFramePr>
          <p:xfrm>
            <a:off x="3730625" y="457200"/>
            <a:ext cx="317500" cy="419100"/>
          </p:xfrm>
          <a:graphic>
            <a:graphicData uri="http://schemas.openxmlformats.org/presentationml/2006/ole">
              <mc:AlternateContent xmlns:mc="http://schemas.openxmlformats.org/markup-compatibility/2006">
                <mc:Choice xmlns:v="urn:schemas-microsoft-com:vml" Requires="v">
                  <p:oleObj spid="_x0000_s47397" name="Equation" r:id="rId9" imgW="317160" imgH="419040" progId="Equation.DSMT4">
                    <p:embed/>
                  </p:oleObj>
                </mc:Choice>
                <mc:Fallback>
                  <p:oleObj name="Equation" r:id="rId9" imgW="317160" imgH="419040" progId="Equation.DSMT4">
                    <p:embed/>
                    <p:pic>
                      <p:nvPicPr>
                        <p:cNvPr id="83" name="Object 82"/>
                        <p:cNvPicPr/>
                        <p:nvPr/>
                      </p:nvPicPr>
                      <p:blipFill>
                        <a:blip r:embed="rId10"/>
                        <a:stretch>
                          <a:fillRect/>
                        </a:stretch>
                      </p:blipFill>
                      <p:spPr>
                        <a:xfrm>
                          <a:off x="3730625" y="457200"/>
                          <a:ext cx="317500" cy="419100"/>
                        </a:xfrm>
                        <a:prstGeom prst="rect">
                          <a:avLst/>
                        </a:prstGeom>
                      </p:spPr>
                    </p:pic>
                  </p:oleObj>
                </mc:Fallback>
              </mc:AlternateContent>
            </a:graphicData>
          </a:graphic>
        </p:graphicFrame>
      </p:grpSp>
      <p:grpSp>
        <p:nvGrpSpPr>
          <p:cNvPr id="88" name="Group 87"/>
          <p:cNvGrpSpPr/>
          <p:nvPr/>
        </p:nvGrpSpPr>
        <p:grpSpPr>
          <a:xfrm>
            <a:off x="1524000" y="1742909"/>
            <a:ext cx="9144000" cy="461665"/>
            <a:chOff x="0" y="400532"/>
            <a:chExt cx="9144000" cy="461665"/>
          </a:xfrm>
        </p:grpSpPr>
        <p:sp>
          <p:nvSpPr>
            <p:cNvPr id="90" name="TextBox 89"/>
            <p:cNvSpPr txBox="1"/>
            <p:nvPr/>
          </p:nvSpPr>
          <p:spPr>
            <a:xfrm>
              <a:off x="0" y="400532"/>
              <a:ext cx="9144000" cy="461665"/>
            </a:xfrm>
            <a:prstGeom prst="rect">
              <a:avLst/>
            </a:prstGeom>
            <a:noFill/>
          </p:spPr>
          <p:txBody>
            <a:bodyPr wrap="square" rtlCol="0">
              <a:spAutoFit/>
            </a:bodyPr>
            <a:lstStyle/>
            <a:p>
              <a:r>
                <a:rPr lang="vi-VN" sz="2400" i="1">
                  <a:latin typeface="Times New Roman" pitchFamily="18" charset="0"/>
                  <a:cs typeface="Times New Roman" pitchFamily="18" charset="0"/>
                </a:rPr>
                <a:t>+Xác định      của mcn:</a:t>
              </a:r>
              <a:endParaRPr lang="en-US" sz="2400" i="1">
                <a:latin typeface="Times New Roman" pitchFamily="18" charset="0"/>
                <a:cs typeface="Times New Roman" pitchFamily="18" charset="0"/>
              </a:endParaRPr>
            </a:p>
          </p:txBody>
        </p:sp>
        <p:graphicFrame>
          <p:nvGraphicFramePr>
            <p:cNvPr id="92" name="Object 91"/>
            <p:cNvGraphicFramePr>
              <a:graphicFrameLocks noChangeAspect="1"/>
            </p:cNvGraphicFramePr>
            <p:nvPr>
              <p:extLst>
                <p:ext uri="{D42A27DB-BD31-4B8C-83A1-F6EECF244321}">
                  <p14:modId xmlns:p14="http://schemas.microsoft.com/office/powerpoint/2010/main" val="2920003579"/>
                </p:ext>
              </p:extLst>
            </p:nvPr>
          </p:nvGraphicFramePr>
          <p:xfrm>
            <a:off x="1482725" y="476061"/>
            <a:ext cx="266700" cy="381000"/>
          </p:xfrm>
          <a:graphic>
            <a:graphicData uri="http://schemas.openxmlformats.org/presentationml/2006/ole">
              <mc:AlternateContent xmlns:mc="http://schemas.openxmlformats.org/markup-compatibility/2006">
                <mc:Choice xmlns:v="urn:schemas-microsoft-com:vml" Requires="v">
                  <p:oleObj spid="_x0000_s47398" name="Equation" r:id="rId11" imgW="266400" imgH="380880" progId="Equation.DSMT4">
                    <p:embed/>
                  </p:oleObj>
                </mc:Choice>
                <mc:Fallback>
                  <p:oleObj name="Equation" r:id="rId11" imgW="266400" imgH="380880" progId="Equation.DSMT4">
                    <p:embed/>
                    <p:pic>
                      <p:nvPicPr>
                        <p:cNvPr id="92" name="Object 91"/>
                        <p:cNvPicPr/>
                        <p:nvPr/>
                      </p:nvPicPr>
                      <p:blipFill>
                        <a:blip r:embed="rId12"/>
                        <a:stretch>
                          <a:fillRect/>
                        </a:stretch>
                      </p:blipFill>
                      <p:spPr>
                        <a:xfrm>
                          <a:off x="1482725" y="476061"/>
                          <a:ext cx="266700" cy="381000"/>
                        </a:xfrm>
                        <a:prstGeom prst="rect">
                          <a:avLst/>
                        </a:prstGeom>
                      </p:spPr>
                    </p:pic>
                  </p:oleObj>
                </mc:Fallback>
              </mc:AlternateContent>
            </a:graphicData>
          </a:graphic>
        </p:graphicFrame>
      </p:grpSp>
      <p:sp>
        <p:nvSpPr>
          <p:cNvPr id="94" name="TextBox 93"/>
          <p:cNvSpPr txBox="1"/>
          <p:nvPr/>
        </p:nvSpPr>
        <p:spPr>
          <a:xfrm>
            <a:off x="1676400" y="3255077"/>
            <a:ext cx="9144000" cy="461665"/>
          </a:xfrm>
          <a:prstGeom prst="rect">
            <a:avLst/>
          </a:prstGeom>
          <a:noFill/>
        </p:spPr>
        <p:txBody>
          <a:bodyPr wrap="square" rtlCol="0">
            <a:spAutoFit/>
          </a:bodyPr>
          <a:lstStyle/>
          <a:p>
            <a:r>
              <a:rPr lang="vi-VN" sz="2400" i="1">
                <a:latin typeface="Times New Roman" pitchFamily="18" charset="0"/>
                <a:cs typeface="Times New Roman" pitchFamily="18" charset="0"/>
              </a:rPr>
              <a:t>Trong đó:</a:t>
            </a:r>
            <a:endParaRPr lang="en-US" sz="2400" i="1">
              <a:latin typeface="Times New Roman" pitchFamily="18" charset="0"/>
              <a:cs typeface="Times New Roman" pitchFamily="18" charset="0"/>
            </a:endParaRPr>
          </a:p>
        </p:txBody>
      </p:sp>
      <p:graphicFrame>
        <p:nvGraphicFramePr>
          <p:cNvPr id="95" name="Object 94"/>
          <p:cNvGraphicFramePr>
            <a:graphicFrameLocks noChangeAspect="1"/>
          </p:cNvGraphicFramePr>
          <p:nvPr>
            <p:extLst>
              <p:ext uri="{D42A27DB-BD31-4B8C-83A1-F6EECF244321}">
                <p14:modId xmlns:p14="http://schemas.microsoft.com/office/powerpoint/2010/main" val="1121369456"/>
              </p:ext>
            </p:extLst>
          </p:nvPr>
        </p:nvGraphicFramePr>
        <p:xfrm>
          <a:off x="2605088" y="4768013"/>
          <a:ext cx="6172200" cy="762000"/>
        </p:xfrm>
        <a:graphic>
          <a:graphicData uri="http://schemas.openxmlformats.org/presentationml/2006/ole">
            <mc:AlternateContent xmlns:mc="http://schemas.openxmlformats.org/markup-compatibility/2006">
              <mc:Choice xmlns:v="urn:schemas-microsoft-com:vml" Requires="v">
                <p:oleObj spid="_x0000_s47399" name="Equation" r:id="rId13" imgW="6172200" imgH="761760" progId="Equation.DSMT4">
                  <p:embed/>
                </p:oleObj>
              </mc:Choice>
              <mc:Fallback>
                <p:oleObj name="Equation" r:id="rId13" imgW="6172200" imgH="761760" progId="Equation.DSMT4">
                  <p:embed/>
                  <p:pic>
                    <p:nvPicPr>
                      <p:cNvPr id="95" name="Object 94"/>
                      <p:cNvPicPr/>
                      <p:nvPr/>
                    </p:nvPicPr>
                    <p:blipFill>
                      <a:blip r:embed="rId14"/>
                      <a:stretch>
                        <a:fillRect/>
                      </a:stretch>
                    </p:blipFill>
                    <p:spPr>
                      <a:xfrm>
                        <a:off x="2605088" y="4768013"/>
                        <a:ext cx="6172200" cy="762000"/>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F3856825-06DF-4CAD-978A-8DE2CACB037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1819161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640B5-89FA-44A4-9AFB-EE9B8001734B}"/>
              </a:ext>
            </a:extLst>
          </p:cNvPr>
          <p:cNvSpPr>
            <a:spLocks noGrp="1"/>
          </p:cNvSpPr>
          <p:nvPr>
            <p:ph type="title"/>
          </p:nvPr>
        </p:nvSpPr>
        <p:spPr>
          <a:xfrm>
            <a:off x="631814" y="749251"/>
            <a:ext cx="10168128" cy="533762"/>
          </a:xfrm>
        </p:spPr>
        <p:txBody>
          <a:bodyPr>
            <a:normAutofit/>
          </a:bodyPr>
          <a:lstStyle/>
          <a:p>
            <a:r>
              <a:rPr lang="en-AU" sz="2400" b="1" i="1" dirty="0">
                <a:latin typeface="Times New Roman" panose="02020603050405020304" pitchFamily="18" charset="0"/>
                <a:cs typeface="Times New Roman" panose="02020603050405020304" pitchFamily="18" charset="0"/>
              </a:rPr>
              <a:t>7.2. </a:t>
            </a:r>
            <a:r>
              <a:rPr lang="en-AU" sz="2400" b="1" i="1" dirty="0" err="1">
                <a:latin typeface="Times New Roman" panose="02020603050405020304" pitchFamily="18" charset="0"/>
                <a:cs typeface="Times New Roman" panose="02020603050405020304" pitchFamily="18" charset="0"/>
              </a:rPr>
              <a:t>Uốn</a:t>
            </a:r>
            <a:r>
              <a:rPr lang="en-AU" sz="2400" b="1" i="1" dirty="0">
                <a:latin typeface="Times New Roman" panose="02020603050405020304" pitchFamily="18" charset="0"/>
                <a:cs typeface="Times New Roman" panose="02020603050405020304" pitchFamily="18" charset="0"/>
              </a:rPr>
              <a:t> </a:t>
            </a:r>
            <a:r>
              <a:rPr lang="en-AU" sz="2400" b="1" i="1" dirty="0" err="1">
                <a:latin typeface="Times New Roman" panose="02020603050405020304" pitchFamily="18" charset="0"/>
                <a:cs typeface="Times New Roman" panose="02020603050405020304" pitchFamily="18" charset="0"/>
              </a:rPr>
              <a:t>thuần</a:t>
            </a:r>
            <a:r>
              <a:rPr lang="en-AU" sz="2400" b="1" i="1" dirty="0">
                <a:latin typeface="Times New Roman" panose="02020603050405020304" pitchFamily="18" charset="0"/>
                <a:cs typeface="Times New Roman" panose="02020603050405020304" pitchFamily="18" charset="0"/>
              </a:rPr>
              <a:t> </a:t>
            </a:r>
            <a:r>
              <a:rPr lang="en-AU" sz="2400" b="1" i="1" dirty="0" err="1">
                <a:latin typeface="Times New Roman" panose="02020603050405020304" pitchFamily="18" charset="0"/>
                <a:cs typeface="Times New Roman" panose="02020603050405020304" pitchFamily="18" charset="0"/>
              </a:rPr>
              <a:t>túy</a:t>
            </a:r>
            <a:r>
              <a:rPr lang="en-AU" sz="2400" b="1" i="1" dirty="0">
                <a:latin typeface="Times New Roman" panose="02020603050405020304" pitchFamily="18" charset="0"/>
                <a:cs typeface="Times New Roman" panose="02020603050405020304" pitchFamily="18" charset="0"/>
              </a:rPr>
              <a:t> </a:t>
            </a:r>
            <a:r>
              <a:rPr lang="en-AU" sz="2400" b="1" i="1" dirty="0" err="1">
                <a:latin typeface="Times New Roman" panose="02020603050405020304" pitchFamily="18" charset="0"/>
                <a:cs typeface="Times New Roman" panose="02020603050405020304" pitchFamily="18" charset="0"/>
              </a:rPr>
              <a:t>phẳng</a:t>
            </a:r>
            <a:endParaRPr lang="en-AU" sz="2400" b="1" i="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37C96AAF-E136-47DC-BC46-FA4C56FBAE24}"/>
              </a:ext>
            </a:extLst>
          </p:cNvPr>
          <p:cNvSpPr txBox="1"/>
          <p:nvPr/>
        </p:nvSpPr>
        <p:spPr>
          <a:xfrm>
            <a:off x="1020830" y="1118657"/>
            <a:ext cx="10424410" cy="1200329"/>
          </a:xfrm>
          <a:prstGeom prst="rect">
            <a:avLst/>
          </a:prstGeom>
          <a:noFill/>
        </p:spPr>
        <p:txBody>
          <a:bodyPr wrap="square" rtlCol="0">
            <a:spAutoFit/>
          </a:bodyPr>
          <a:lstStyle/>
          <a:p>
            <a:r>
              <a:rPr lang="en-US" sz="2400" b="1">
                <a:solidFill>
                  <a:srgbClr val="0000FF"/>
                </a:solidFill>
                <a:latin typeface="Times New Roman" pitchFamily="18" charset="0"/>
                <a:cs typeface="Times New Roman" pitchFamily="18" charset="0"/>
              </a:rPr>
              <a:t>Định nghĩa</a:t>
            </a:r>
            <a:r>
              <a:rPr lang="vi-VN" sz="2400">
                <a:solidFill>
                  <a:srgbClr val="0000FF"/>
                </a:solidFill>
                <a:latin typeface="Times New Roman" pitchFamily="18" charset="0"/>
                <a:cs typeface="Times New Roman" pitchFamily="18" charset="0"/>
              </a:rPr>
              <a:t>:</a:t>
            </a:r>
            <a:r>
              <a:rPr lang="vi-VN" sz="2400">
                <a:latin typeface="Times New Roman" pitchFamily="18" charset="0"/>
                <a:cs typeface="Times New Roman" pitchFamily="18" charset="0"/>
              </a:rPr>
              <a:t> </a:t>
            </a:r>
            <a:r>
              <a:rPr lang="en-US" sz="2400">
                <a:latin typeface="Times New Roman" pitchFamily="18" charset="0"/>
                <a:cs typeface="Times New Roman" pitchFamily="18" charset="0"/>
              </a:rPr>
              <a:t>trên mcn của thanh chỉ có một thành phần mômen uốn nằm trong mặt phẳng quán tính chính trung tâm.</a:t>
            </a:r>
          </a:p>
          <a:p>
            <a:r>
              <a:rPr lang="en-US" sz="2400" i="1">
                <a:solidFill>
                  <a:srgbClr val="C00000"/>
                </a:solidFill>
                <a:latin typeface="Times New Roman" pitchFamily="18" charset="0"/>
                <a:cs typeface="Times New Roman" pitchFamily="18" charset="0"/>
              </a:rPr>
              <a:t>Nếu xét bài toán </a:t>
            </a:r>
            <a:r>
              <a:rPr lang="vi-VN" sz="2400" i="1">
                <a:solidFill>
                  <a:srgbClr val="C00000"/>
                </a:solidFill>
                <a:latin typeface="Times New Roman" pitchFamily="18" charset="0"/>
                <a:cs typeface="Times New Roman" pitchFamily="18" charset="0"/>
              </a:rPr>
              <a:t>uốn </a:t>
            </a:r>
            <a:r>
              <a:rPr lang="en-US" sz="2400" i="1">
                <a:solidFill>
                  <a:srgbClr val="C00000"/>
                </a:solidFill>
                <a:latin typeface="Times New Roman" pitchFamily="18" charset="0"/>
                <a:cs typeface="Times New Roman" pitchFamily="18" charset="0"/>
              </a:rPr>
              <a:t>phẳng trong mp Cyz thì nội lực trên mcn là M</a:t>
            </a:r>
            <a:r>
              <a:rPr lang="en-US" sz="2400" i="1" baseline="-25000">
                <a:solidFill>
                  <a:srgbClr val="C00000"/>
                </a:solidFill>
                <a:latin typeface="Times New Roman" pitchFamily="18" charset="0"/>
                <a:cs typeface="Times New Roman" pitchFamily="18" charset="0"/>
              </a:rPr>
              <a:t>x</a:t>
            </a:r>
            <a:endParaRPr lang="vi-VN" sz="2400" i="1" baseline="-25000" dirty="0">
              <a:solidFill>
                <a:srgbClr val="C00000"/>
              </a:solidFill>
              <a:latin typeface="Times New Roman" pitchFamily="18" charset="0"/>
              <a:cs typeface="Times New Roman" pitchFamily="18" charset="0"/>
            </a:endParaRPr>
          </a:p>
        </p:txBody>
      </p:sp>
      <p:grpSp>
        <p:nvGrpSpPr>
          <p:cNvPr id="12" name="Group 11">
            <a:extLst>
              <a:ext uri="{FF2B5EF4-FFF2-40B4-BE49-F238E27FC236}">
                <a16:creationId xmlns:a16="http://schemas.microsoft.com/office/drawing/2014/main" id="{7CEE29B3-DD02-460F-B79C-AF327551236D}"/>
              </a:ext>
            </a:extLst>
          </p:cNvPr>
          <p:cNvGrpSpPr/>
          <p:nvPr/>
        </p:nvGrpSpPr>
        <p:grpSpPr>
          <a:xfrm>
            <a:off x="7500353" y="2598543"/>
            <a:ext cx="3563887" cy="3852336"/>
            <a:chOff x="5220073" y="1819365"/>
            <a:chExt cx="3563887" cy="3852336"/>
          </a:xfrm>
        </p:grpSpPr>
        <p:grpSp>
          <p:nvGrpSpPr>
            <p:cNvPr id="13" name="Group 12">
              <a:extLst>
                <a:ext uri="{FF2B5EF4-FFF2-40B4-BE49-F238E27FC236}">
                  <a16:creationId xmlns:a16="http://schemas.microsoft.com/office/drawing/2014/main" id="{4AEABA8A-DBC2-43B1-92F9-8759DCDAD11B}"/>
                </a:ext>
              </a:extLst>
            </p:cNvPr>
            <p:cNvGrpSpPr/>
            <p:nvPr/>
          </p:nvGrpSpPr>
          <p:grpSpPr>
            <a:xfrm>
              <a:off x="5940152" y="1819365"/>
              <a:ext cx="2727853" cy="3337827"/>
              <a:chOff x="6366331" y="1819365"/>
              <a:chExt cx="2727853" cy="3337827"/>
            </a:xfrm>
          </p:grpSpPr>
          <p:grpSp>
            <p:nvGrpSpPr>
              <p:cNvPr id="18" name="Group 17">
                <a:extLst>
                  <a:ext uri="{FF2B5EF4-FFF2-40B4-BE49-F238E27FC236}">
                    <a16:creationId xmlns:a16="http://schemas.microsoft.com/office/drawing/2014/main" id="{1FDDC147-6526-45D0-8D8B-F56A8B4D2D7B}"/>
                  </a:ext>
                </a:extLst>
              </p:cNvPr>
              <p:cNvGrpSpPr/>
              <p:nvPr/>
            </p:nvGrpSpPr>
            <p:grpSpPr>
              <a:xfrm>
                <a:off x="6366331" y="1819365"/>
                <a:ext cx="1883945" cy="2794727"/>
                <a:chOff x="6000423" y="3754381"/>
                <a:chExt cx="1883945" cy="2794727"/>
              </a:xfrm>
            </p:grpSpPr>
            <p:cxnSp>
              <p:nvCxnSpPr>
                <p:cNvPr id="30" name="Straight Connector 29">
                  <a:extLst>
                    <a:ext uri="{FF2B5EF4-FFF2-40B4-BE49-F238E27FC236}">
                      <a16:creationId xmlns:a16="http://schemas.microsoft.com/office/drawing/2014/main" id="{CD3FDDF8-2068-4A7F-8EC8-0C7A40350F91}"/>
                    </a:ext>
                  </a:extLst>
                </p:cNvPr>
                <p:cNvCxnSpPr/>
                <p:nvPr/>
              </p:nvCxnSpPr>
              <p:spPr>
                <a:xfrm>
                  <a:off x="7884368" y="3765276"/>
                  <a:ext cx="0" cy="203998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4D7E5A7-8955-407B-86A0-B88283633E8D}"/>
                    </a:ext>
                  </a:extLst>
                </p:cNvPr>
                <p:cNvCxnSpPr/>
                <p:nvPr/>
              </p:nvCxnSpPr>
              <p:spPr>
                <a:xfrm>
                  <a:off x="6732240" y="4509120"/>
                  <a:ext cx="0" cy="203998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B74053C-A709-4986-8E75-233664F95553}"/>
                    </a:ext>
                  </a:extLst>
                </p:cNvPr>
                <p:cNvCxnSpPr/>
                <p:nvPr/>
              </p:nvCxnSpPr>
              <p:spPr>
                <a:xfrm flipV="1">
                  <a:off x="6732240" y="3765276"/>
                  <a:ext cx="1152128" cy="743844"/>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663F304-0C2E-4CF3-89B9-82B06488CD43}"/>
                    </a:ext>
                  </a:extLst>
                </p:cNvPr>
                <p:cNvCxnSpPr/>
                <p:nvPr/>
              </p:nvCxnSpPr>
              <p:spPr>
                <a:xfrm flipV="1">
                  <a:off x="6732240" y="5805264"/>
                  <a:ext cx="1152128" cy="743844"/>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CBC026D-ABA6-40B2-9FAA-1A2F9637EE29}"/>
                    </a:ext>
                  </a:extLst>
                </p:cNvPr>
                <p:cNvCxnSpPr/>
                <p:nvPr/>
              </p:nvCxnSpPr>
              <p:spPr>
                <a:xfrm>
                  <a:off x="6242287" y="4509120"/>
                  <a:ext cx="489953"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27CE7BC-8A32-4EA8-B3DD-D76E6158BC68}"/>
                    </a:ext>
                  </a:extLst>
                </p:cNvPr>
                <p:cNvCxnSpPr/>
                <p:nvPr/>
              </p:nvCxnSpPr>
              <p:spPr>
                <a:xfrm>
                  <a:off x="7380312" y="3759546"/>
                  <a:ext cx="504056"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8BB9F27-1E2C-4539-AE99-97AC1DA32147}"/>
                    </a:ext>
                  </a:extLst>
                </p:cNvPr>
                <p:cNvCxnSpPr/>
                <p:nvPr/>
              </p:nvCxnSpPr>
              <p:spPr>
                <a:xfrm>
                  <a:off x="6228184" y="6549108"/>
                  <a:ext cx="504056"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33DD923D-D95D-4C10-950B-6B80E1EC7817}"/>
                    </a:ext>
                  </a:extLst>
                </p:cNvPr>
                <p:cNvGrpSpPr/>
                <p:nvPr/>
              </p:nvGrpSpPr>
              <p:grpSpPr>
                <a:xfrm>
                  <a:off x="6000423" y="4509120"/>
                  <a:ext cx="479789" cy="2039988"/>
                  <a:chOff x="6000423" y="4509120"/>
                  <a:chExt cx="479789" cy="2039988"/>
                </a:xfrm>
              </p:grpSpPr>
              <p:cxnSp>
                <p:nvCxnSpPr>
                  <p:cNvPr id="44" name="Straight Connector 43">
                    <a:extLst>
                      <a:ext uri="{FF2B5EF4-FFF2-40B4-BE49-F238E27FC236}">
                        <a16:creationId xmlns:a16="http://schemas.microsoft.com/office/drawing/2014/main" id="{61445E35-FD43-4385-B718-A673DF0E4026}"/>
                      </a:ext>
                    </a:extLst>
                  </p:cNvPr>
                  <p:cNvCxnSpPr/>
                  <p:nvPr/>
                </p:nvCxnSpPr>
                <p:spPr>
                  <a:xfrm>
                    <a:off x="6238348" y="4509120"/>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A8C2D72-2B16-4386-84DB-73916A8A0EF4}"/>
                      </a:ext>
                    </a:extLst>
                  </p:cNvPr>
                  <p:cNvCxnSpPr/>
                  <p:nvPr/>
                </p:nvCxnSpPr>
                <p:spPr>
                  <a:xfrm>
                    <a:off x="6238348" y="5297541"/>
                    <a:ext cx="2418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B97CA2-7023-4B46-BC8E-0FE89D123ADD}"/>
                      </a:ext>
                    </a:extLst>
                  </p:cNvPr>
                  <p:cNvCxnSpPr/>
                  <p:nvPr/>
                </p:nvCxnSpPr>
                <p:spPr>
                  <a:xfrm>
                    <a:off x="6000423" y="5589240"/>
                    <a:ext cx="2418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552D7DC-2068-4BD6-8DA0-31AFC982F8FF}"/>
                      </a:ext>
                    </a:extLst>
                  </p:cNvPr>
                  <p:cNvCxnSpPr/>
                  <p:nvPr/>
                </p:nvCxnSpPr>
                <p:spPr>
                  <a:xfrm>
                    <a:off x="6238348" y="5589240"/>
                    <a:ext cx="0" cy="95986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0DA72CD-5A00-49C2-82B2-EC6ED3831E9E}"/>
                      </a:ext>
                    </a:extLst>
                  </p:cNvPr>
                  <p:cNvCxnSpPr/>
                  <p:nvPr/>
                </p:nvCxnSpPr>
                <p:spPr>
                  <a:xfrm flipV="1">
                    <a:off x="6000423" y="5301209"/>
                    <a:ext cx="479789" cy="28803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54B1D8BE-976B-4836-B7CD-6CDA0512A5BE}"/>
                    </a:ext>
                  </a:extLst>
                </p:cNvPr>
                <p:cNvGrpSpPr/>
                <p:nvPr/>
              </p:nvGrpSpPr>
              <p:grpSpPr>
                <a:xfrm>
                  <a:off x="6238348" y="3754381"/>
                  <a:ext cx="1141965" cy="754739"/>
                  <a:chOff x="6238348" y="3754381"/>
                  <a:chExt cx="1141965" cy="754739"/>
                </a:xfrm>
              </p:grpSpPr>
              <p:cxnSp>
                <p:nvCxnSpPr>
                  <p:cNvPr id="39" name="Straight Connector 38">
                    <a:extLst>
                      <a:ext uri="{FF2B5EF4-FFF2-40B4-BE49-F238E27FC236}">
                        <a16:creationId xmlns:a16="http://schemas.microsoft.com/office/drawing/2014/main" id="{A4DBE926-456A-4C9E-9526-2EC09F573F19}"/>
                      </a:ext>
                    </a:extLst>
                  </p:cNvPr>
                  <p:cNvCxnSpPr/>
                  <p:nvPr/>
                </p:nvCxnSpPr>
                <p:spPr>
                  <a:xfrm flipH="1">
                    <a:off x="6238348" y="4184550"/>
                    <a:ext cx="494477" cy="32457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CD51BDC-79CE-4A70-9057-2B5E5662414F}"/>
                      </a:ext>
                    </a:extLst>
                  </p:cNvPr>
                  <p:cNvCxnSpPr/>
                  <p:nvPr/>
                </p:nvCxnSpPr>
                <p:spPr>
                  <a:xfrm>
                    <a:off x="6732825" y="4184550"/>
                    <a:ext cx="2154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9EFE3A4-8D39-4A4D-BD2E-FB531DE8AC42}"/>
                      </a:ext>
                    </a:extLst>
                  </p:cNvPr>
                  <p:cNvCxnSpPr/>
                  <p:nvPr/>
                </p:nvCxnSpPr>
                <p:spPr>
                  <a:xfrm>
                    <a:off x="6832237" y="3996108"/>
                    <a:ext cx="1854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3B403A4-D030-4BD2-BFFB-CDDAA9C300F6}"/>
                      </a:ext>
                    </a:extLst>
                  </p:cNvPr>
                  <p:cNvCxnSpPr/>
                  <p:nvPr/>
                </p:nvCxnSpPr>
                <p:spPr>
                  <a:xfrm>
                    <a:off x="6832237" y="3996108"/>
                    <a:ext cx="116027" cy="188442"/>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7F4DAE6-741F-4D3D-9C5B-C315A30F1645}"/>
                      </a:ext>
                    </a:extLst>
                  </p:cNvPr>
                  <p:cNvCxnSpPr/>
                  <p:nvPr/>
                </p:nvCxnSpPr>
                <p:spPr>
                  <a:xfrm flipH="1">
                    <a:off x="7017731" y="3754381"/>
                    <a:ext cx="362582" cy="241727"/>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9" name="Group 18">
                <a:extLst>
                  <a:ext uri="{FF2B5EF4-FFF2-40B4-BE49-F238E27FC236}">
                    <a16:creationId xmlns:a16="http://schemas.microsoft.com/office/drawing/2014/main" id="{A92A4D0C-294B-49FA-BBC3-0A2B61210A19}"/>
                  </a:ext>
                </a:extLst>
              </p:cNvPr>
              <p:cNvGrpSpPr/>
              <p:nvPr/>
            </p:nvGrpSpPr>
            <p:grpSpPr>
              <a:xfrm>
                <a:off x="6803495" y="2061092"/>
                <a:ext cx="2290689" cy="3096100"/>
                <a:chOff x="4788024" y="4123015"/>
                <a:chExt cx="2290689" cy="3096100"/>
              </a:xfrm>
            </p:grpSpPr>
            <p:sp>
              <p:nvSpPr>
                <p:cNvPr id="20" name="Flowchart: Connector 19">
                  <a:extLst>
                    <a:ext uri="{FF2B5EF4-FFF2-40B4-BE49-F238E27FC236}">
                      <a16:creationId xmlns:a16="http://schemas.microsoft.com/office/drawing/2014/main" id="{374D182A-524B-4E28-972C-0F61D71B201A}"/>
                    </a:ext>
                  </a:extLst>
                </p:cNvPr>
                <p:cNvSpPr/>
                <p:nvPr/>
              </p:nvSpPr>
              <p:spPr>
                <a:xfrm>
                  <a:off x="5633070" y="5263108"/>
                  <a:ext cx="36000" cy="36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1" name="Group 20">
                  <a:extLst>
                    <a:ext uri="{FF2B5EF4-FFF2-40B4-BE49-F238E27FC236}">
                      <a16:creationId xmlns:a16="http://schemas.microsoft.com/office/drawing/2014/main" id="{4AB4BEFA-599A-40B4-A36A-CC0B78DBF2A0}"/>
                    </a:ext>
                  </a:extLst>
                </p:cNvPr>
                <p:cNvGrpSpPr/>
                <p:nvPr/>
              </p:nvGrpSpPr>
              <p:grpSpPr>
                <a:xfrm>
                  <a:off x="4788024" y="4123015"/>
                  <a:ext cx="2290689" cy="3096100"/>
                  <a:chOff x="4788024" y="4123015"/>
                  <a:chExt cx="2290689" cy="3096100"/>
                </a:xfrm>
              </p:grpSpPr>
              <p:grpSp>
                <p:nvGrpSpPr>
                  <p:cNvPr id="22" name="Group 21">
                    <a:extLst>
                      <a:ext uri="{FF2B5EF4-FFF2-40B4-BE49-F238E27FC236}">
                        <a16:creationId xmlns:a16="http://schemas.microsoft.com/office/drawing/2014/main" id="{905ADF44-3056-4926-BE39-BA089F604AC8}"/>
                      </a:ext>
                    </a:extLst>
                  </p:cNvPr>
                  <p:cNvGrpSpPr/>
                  <p:nvPr/>
                </p:nvGrpSpPr>
                <p:grpSpPr>
                  <a:xfrm>
                    <a:off x="4788024" y="4123015"/>
                    <a:ext cx="2060410" cy="2736060"/>
                    <a:chOff x="4427984" y="4070247"/>
                    <a:chExt cx="2060410" cy="2736060"/>
                  </a:xfrm>
                </p:grpSpPr>
                <p:cxnSp>
                  <p:nvCxnSpPr>
                    <p:cNvPr id="27" name="Straight Arrow Connector 26">
                      <a:extLst>
                        <a:ext uri="{FF2B5EF4-FFF2-40B4-BE49-F238E27FC236}">
                          <a16:creationId xmlns:a16="http://schemas.microsoft.com/office/drawing/2014/main" id="{1DF28FE6-055E-4F59-8CA5-3635E24E1295}"/>
                        </a:ext>
                      </a:extLst>
                    </p:cNvPr>
                    <p:cNvCxnSpPr/>
                    <p:nvPr/>
                  </p:nvCxnSpPr>
                  <p:spPr>
                    <a:xfrm>
                      <a:off x="5291030" y="4070247"/>
                      <a:ext cx="18000" cy="2736060"/>
                    </a:xfrm>
                    <a:prstGeom prst="straightConnector1">
                      <a:avLst/>
                    </a:prstGeom>
                    <a:ln w="12700">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FE9FF3E-CD39-4BA4-BA54-342406CEA9CD}"/>
                        </a:ext>
                      </a:extLst>
                    </p:cNvPr>
                    <p:cNvCxnSpPr/>
                    <p:nvPr/>
                  </p:nvCxnSpPr>
                  <p:spPr>
                    <a:xfrm>
                      <a:off x="5292080" y="5229200"/>
                      <a:ext cx="1080873" cy="0"/>
                    </a:xfrm>
                    <a:prstGeom prst="straightConnector1">
                      <a:avLst/>
                    </a:prstGeom>
                    <a:ln w="12700">
                      <a:tailEnd type="stealth"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32DBE60-698F-486E-8E7D-00934B59AA0F}"/>
                        </a:ext>
                      </a:extLst>
                    </p:cNvPr>
                    <p:cNvCxnSpPr/>
                    <p:nvPr/>
                  </p:nvCxnSpPr>
                  <p:spPr>
                    <a:xfrm flipH="1">
                      <a:off x="4427984" y="4518677"/>
                      <a:ext cx="2060410" cy="1213363"/>
                    </a:xfrm>
                    <a:prstGeom prst="straightConnector1">
                      <a:avLst/>
                    </a:prstGeom>
                    <a:ln w="12700">
                      <a:headEnd type="stealth" w="lg" len="lg"/>
                      <a:tailEnd type="none" w="lg" len="lg"/>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03C804CB-9B86-4933-BE76-0D63612DC1B3}"/>
                      </a:ext>
                    </a:extLst>
                  </p:cNvPr>
                  <p:cNvSpPr txBox="1"/>
                  <p:nvPr/>
                </p:nvSpPr>
                <p:spPr>
                  <a:xfrm>
                    <a:off x="5292833" y="4890324"/>
                    <a:ext cx="268982" cy="461665"/>
                  </a:xfrm>
                  <a:prstGeom prst="rect">
                    <a:avLst/>
                  </a:prstGeom>
                  <a:noFill/>
                </p:spPr>
                <p:txBody>
                  <a:bodyPr wrap="square" rtlCol="0">
                    <a:spAutoFit/>
                  </a:bodyPr>
                  <a:lstStyle/>
                  <a:p>
                    <a:r>
                      <a:rPr lang="vi-VN" sz="2400" i="1" dirty="0">
                        <a:latin typeface="+mj-lt"/>
                      </a:rPr>
                      <a:t>C</a:t>
                    </a:r>
                  </a:p>
                </p:txBody>
              </p:sp>
              <p:sp>
                <p:nvSpPr>
                  <p:cNvPr id="24" name="TextBox 23">
                    <a:extLst>
                      <a:ext uri="{FF2B5EF4-FFF2-40B4-BE49-F238E27FC236}">
                        <a16:creationId xmlns:a16="http://schemas.microsoft.com/office/drawing/2014/main" id="{3F80C4BF-1A4B-425D-8F57-F0CCA48E4D57}"/>
                      </a:ext>
                    </a:extLst>
                  </p:cNvPr>
                  <p:cNvSpPr txBox="1"/>
                  <p:nvPr/>
                </p:nvSpPr>
                <p:spPr>
                  <a:xfrm>
                    <a:off x="6713943" y="5026510"/>
                    <a:ext cx="268982" cy="461665"/>
                  </a:xfrm>
                  <a:prstGeom prst="rect">
                    <a:avLst/>
                  </a:prstGeom>
                  <a:noFill/>
                </p:spPr>
                <p:txBody>
                  <a:bodyPr wrap="square" rtlCol="0">
                    <a:spAutoFit/>
                  </a:bodyPr>
                  <a:lstStyle/>
                  <a:p>
                    <a:r>
                      <a:rPr lang="vi-VN" sz="2400" i="1" dirty="0">
                        <a:latin typeface="+mj-lt"/>
                      </a:rPr>
                      <a:t>z</a:t>
                    </a:r>
                  </a:p>
                </p:txBody>
              </p:sp>
              <p:sp>
                <p:nvSpPr>
                  <p:cNvPr id="25" name="TextBox 24">
                    <a:extLst>
                      <a:ext uri="{FF2B5EF4-FFF2-40B4-BE49-F238E27FC236}">
                        <a16:creationId xmlns:a16="http://schemas.microsoft.com/office/drawing/2014/main" id="{F0882FDC-4519-4B9C-9AA7-6A3541FC04FC}"/>
                      </a:ext>
                    </a:extLst>
                  </p:cNvPr>
                  <p:cNvSpPr txBox="1"/>
                  <p:nvPr/>
                </p:nvSpPr>
                <p:spPr>
                  <a:xfrm>
                    <a:off x="5508857" y="6757450"/>
                    <a:ext cx="268982" cy="461665"/>
                  </a:xfrm>
                  <a:prstGeom prst="rect">
                    <a:avLst/>
                  </a:prstGeom>
                  <a:noFill/>
                </p:spPr>
                <p:txBody>
                  <a:bodyPr wrap="square" rtlCol="0">
                    <a:spAutoFit/>
                  </a:bodyPr>
                  <a:lstStyle/>
                  <a:p>
                    <a:r>
                      <a:rPr lang="vi-VN" sz="2400" i="1" dirty="0">
                        <a:latin typeface="+mj-lt"/>
                      </a:rPr>
                      <a:t>y</a:t>
                    </a:r>
                  </a:p>
                </p:txBody>
              </p:sp>
              <p:sp>
                <p:nvSpPr>
                  <p:cNvPr id="26" name="TextBox 25">
                    <a:extLst>
                      <a:ext uri="{FF2B5EF4-FFF2-40B4-BE49-F238E27FC236}">
                        <a16:creationId xmlns:a16="http://schemas.microsoft.com/office/drawing/2014/main" id="{27E3BD9F-4EA4-4B51-8619-82B2CE796A1D}"/>
                      </a:ext>
                    </a:extLst>
                  </p:cNvPr>
                  <p:cNvSpPr txBox="1"/>
                  <p:nvPr/>
                </p:nvSpPr>
                <p:spPr>
                  <a:xfrm>
                    <a:off x="6809731" y="4152776"/>
                    <a:ext cx="268982" cy="461665"/>
                  </a:xfrm>
                  <a:prstGeom prst="rect">
                    <a:avLst/>
                  </a:prstGeom>
                  <a:noFill/>
                </p:spPr>
                <p:txBody>
                  <a:bodyPr wrap="square" rtlCol="0">
                    <a:spAutoFit/>
                  </a:bodyPr>
                  <a:lstStyle/>
                  <a:p>
                    <a:r>
                      <a:rPr lang="vi-VN" sz="2400" i="1" dirty="0">
                        <a:latin typeface="+mj-lt"/>
                      </a:rPr>
                      <a:t>x</a:t>
                    </a:r>
                  </a:p>
                </p:txBody>
              </p:sp>
            </p:grpSp>
          </p:grpSp>
        </p:grpSp>
        <p:grpSp>
          <p:nvGrpSpPr>
            <p:cNvPr id="14" name="Group 13">
              <a:extLst>
                <a:ext uri="{FF2B5EF4-FFF2-40B4-BE49-F238E27FC236}">
                  <a16:creationId xmlns:a16="http://schemas.microsoft.com/office/drawing/2014/main" id="{4962492F-6CA9-49B6-B00A-2729B54330EC}"/>
                </a:ext>
              </a:extLst>
            </p:cNvPr>
            <p:cNvGrpSpPr/>
            <p:nvPr/>
          </p:nvGrpSpPr>
          <p:grpSpPr>
            <a:xfrm>
              <a:off x="7048327" y="2401723"/>
              <a:ext cx="803033" cy="1084544"/>
              <a:chOff x="4363901" y="3869716"/>
              <a:chExt cx="803033" cy="1084544"/>
            </a:xfrm>
          </p:grpSpPr>
          <p:sp>
            <p:nvSpPr>
              <p:cNvPr id="16" name="Arc 15">
                <a:extLst>
                  <a:ext uri="{FF2B5EF4-FFF2-40B4-BE49-F238E27FC236}">
                    <a16:creationId xmlns:a16="http://schemas.microsoft.com/office/drawing/2014/main" id="{1F2FA026-0640-4248-8656-D38F12CE7985}"/>
                  </a:ext>
                </a:extLst>
              </p:cNvPr>
              <p:cNvSpPr/>
              <p:nvPr/>
            </p:nvSpPr>
            <p:spPr>
              <a:xfrm rot="20455403">
                <a:off x="4363901" y="4338498"/>
                <a:ext cx="639700" cy="615762"/>
              </a:xfrm>
              <a:prstGeom prst="arc">
                <a:avLst>
                  <a:gd name="adj1" fmla="val 16200000"/>
                  <a:gd name="adj2" fmla="val 1584665"/>
                </a:avLst>
              </a:prstGeom>
              <a:ln w="31750">
                <a:solidFill>
                  <a:srgbClr val="FF0000"/>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aphicFrame>
            <p:nvGraphicFramePr>
              <p:cNvPr id="17" name="Object 16">
                <a:extLst>
                  <a:ext uri="{FF2B5EF4-FFF2-40B4-BE49-F238E27FC236}">
                    <a16:creationId xmlns:a16="http://schemas.microsoft.com/office/drawing/2014/main" id="{3580E8F9-015E-46AD-889A-991FF204896A}"/>
                  </a:ext>
                </a:extLst>
              </p:cNvPr>
              <p:cNvGraphicFramePr>
                <a:graphicFrameLocks noChangeAspect="1"/>
              </p:cNvGraphicFramePr>
              <p:nvPr>
                <p:extLst>
                  <p:ext uri="{D42A27DB-BD31-4B8C-83A1-F6EECF244321}">
                    <p14:modId xmlns:p14="http://schemas.microsoft.com/office/powerpoint/2010/main" val="2580246573"/>
                  </p:ext>
                </p:extLst>
              </p:nvPr>
            </p:nvGraphicFramePr>
            <p:xfrm>
              <a:off x="4624009" y="3869716"/>
              <a:ext cx="542925" cy="515938"/>
            </p:xfrm>
            <a:graphic>
              <a:graphicData uri="http://schemas.openxmlformats.org/presentationml/2006/ole">
                <mc:AlternateContent xmlns:mc="http://schemas.openxmlformats.org/markup-compatibility/2006">
                  <mc:Choice xmlns:v="urn:schemas-microsoft-com:vml" Requires="v">
                    <p:oleObj spid="_x0000_s53277" name="Equation" r:id="rId3" imgW="266400" imgH="253800" progId="Equation.DSMT4">
                      <p:embed/>
                    </p:oleObj>
                  </mc:Choice>
                  <mc:Fallback>
                    <p:oleObj name="Equation" r:id="rId3" imgW="266400" imgH="253800" progId="Equation.DSMT4">
                      <p:embed/>
                      <p:pic>
                        <p:nvPicPr>
                          <p:cNvPr id="180" name="Object 179"/>
                          <p:cNvPicPr/>
                          <p:nvPr/>
                        </p:nvPicPr>
                        <p:blipFill>
                          <a:blip r:embed="rId4"/>
                          <a:stretch>
                            <a:fillRect/>
                          </a:stretch>
                        </p:blipFill>
                        <p:spPr>
                          <a:xfrm>
                            <a:off x="4624009" y="3869716"/>
                            <a:ext cx="542925" cy="515938"/>
                          </a:xfrm>
                          <a:prstGeom prst="rect">
                            <a:avLst/>
                          </a:prstGeom>
                        </p:spPr>
                      </p:pic>
                    </p:oleObj>
                  </mc:Fallback>
                </mc:AlternateContent>
              </a:graphicData>
            </a:graphic>
          </p:graphicFrame>
        </p:grpSp>
        <p:sp>
          <p:nvSpPr>
            <p:cNvPr id="15" name="TextBox 14">
              <a:extLst>
                <a:ext uri="{FF2B5EF4-FFF2-40B4-BE49-F238E27FC236}">
                  <a16:creationId xmlns:a16="http://schemas.microsoft.com/office/drawing/2014/main" id="{3FEF0DED-FB54-4AC2-A843-0E00556D5EF4}"/>
                </a:ext>
              </a:extLst>
            </p:cNvPr>
            <p:cNvSpPr txBox="1"/>
            <p:nvPr/>
          </p:nvSpPr>
          <p:spPr>
            <a:xfrm>
              <a:off x="5220073" y="5271591"/>
              <a:ext cx="3563887" cy="400110"/>
            </a:xfrm>
            <a:prstGeom prst="rect">
              <a:avLst/>
            </a:prstGeom>
            <a:noFill/>
          </p:spPr>
          <p:txBody>
            <a:bodyPr wrap="square" rtlCol="0">
              <a:spAutoFit/>
            </a:bodyPr>
            <a:lstStyle/>
            <a:p>
              <a:pPr algn="ctr"/>
              <a:r>
                <a:rPr lang="vi-VN" sz="2000" i="1" dirty="0">
                  <a:latin typeface="Times New Roman" pitchFamily="18" charset="0"/>
                  <a:cs typeface="Times New Roman" pitchFamily="18" charset="0"/>
                </a:rPr>
                <a:t>Nội lực trên </a:t>
              </a:r>
              <a:r>
                <a:rPr lang="vi-VN" sz="2000" i="1">
                  <a:latin typeface="Times New Roman" pitchFamily="18" charset="0"/>
                  <a:cs typeface="Times New Roman" pitchFamily="18" charset="0"/>
                </a:rPr>
                <a:t>mcn </a:t>
              </a:r>
              <a:r>
                <a:rPr lang="en-US" sz="2000" i="1">
                  <a:latin typeface="Times New Roman" pitchFamily="18" charset="0"/>
                  <a:cs typeface="Times New Roman" pitchFamily="18" charset="0"/>
                </a:rPr>
                <a:t>trong </a:t>
              </a:r>
              <a:r>
                <a:rPr lang="vi-VN" sz="2000" i="1">
                  <a:latin typeface="Times New Roman" pitchFamily="18" charset="0"/>
                  <a:cs typeface="Times New Roman" pitchFamily="18" charset="0"/>
                </a:rPr>
                <a:t>BC </a:t>
              </a:r>
              <a:endParaRPr lang="vi-VN" sz="2000" i="1" dirty="0">
                <a:latin typeface="Times New Roman" pitchFamily="18" charset="0"/>
                <a:cs typeface="Times New Roman" pitchFamily="18" charset="0"/>
              </a:endParaRPr>
            </a:p>
          </p:txBody>
        </p:sp>
      </p:grpSp>
      <p:sp>
        <p:nvSpPr>
          <p:cNvPr id="49" name="TextBox 48">
            <a:extLst>
              <a:ext uri="{FF2B5EF4-FFF2-40B4-BE49-F238E27FC236}">
                <a16:creationId xmlns:a16="http://schemas.microsoft.com/office/drawing/2014/main" id="{6EA03D93-9514-4CEA-B38E-504FB991509D}"/>
              </a:ext>
            </a:extLst>
          </p:cNvPr>
          <p:cNvSpPr txBox="1"/>
          <p:nvPr/>
        </p:nvSpPr>
        <p:spPr>
          <a:xfrm>
            <a:off x="1098104" y="2168434"/>
            <a:ext cx="9036496" cy="461665"/>
          </a:xfrm>
          <a:prstGeom prst="rect">
            <a:avLst/>
          </a:prstGeom>
          <a:noFill/>
        </p:spPr>
        <p:txBody>
          <a:bodyPr wrap="square" rtlCol="0">
            <a:spAutoFit/>
          </a:bodyPr>
          <a:lstStyle/>
          <a:p>
            <a:r>
              <a:rPr lang="en-US" sz="2400" b="1">
                <a:latin typeface="Times New Roman" pitchFamily="18" charset="0"/>
                <a:cs typeface="Times New Roman" pitchFamily="18" charset="0"/>
              </a:rPr>
              <a:t>Ví dụ:</a:t>
            </a:r>
            <a:endParaRPr lang="vi-VN" sz="2400" i="1" dirty="0">
              <a:solidFill>
                <a:srgbClr val="FF0000"/>
              </a:solidFill>
              <a:latin typeface="Times New Roman" pitchFamily="18" charset="0"/>
              <a:cs typeface="Times New Roman" pitchFamily="18" charset="0"/>
            </a:endParaRPr>
          </a:p>
        </p:txBody>
      </p:sp>
      <p:grpSp>
        <p:nvGrpSpPr>
          <p:cNvPr id="50" name="Group 49">
            <a:extLst>
              <a:ext uri="{FF2B5EF4-FFF2-40B4-BE49-F238E27FC236}">
                <a16:creationId xmlns:a16="http://schemas.microsoft.com/office/drawing/2014/main" id="{FDDAC29C-2702-4B77-94F8-1EE3E4A60723}"/>
              </a:ext>
            </a:extLst>
          </p:cNvPr>
          <p:cNvGrpSpPr/>
          <p:nvPr/>
        </p:nvGrpSpPr>
        <p:grpSpPr>
          <a:xfrm>
            <a:off x="1522078" y="4139399"/>
            <a:ext cx="5048635" cy="1603043"/>
            <a:chOff x="531478" y="4658988"/>
            <a:chExt cx="5048635" cy="1603043"/>
          </a:xfrm>
        </p:grpSpPr>
        <p:sp>
          <p:nvSpPr>
            <p:cNvPr id="51" name="Line 39">
              <a:extLst>
                <a:ext uri="{FF2B5EF4-FFF2-40B4-BE49-F238E27FC236}">
                  <a16:creationId xmlns:a16="http://schemas.microsoft.com/office/drawing/2014/main" id="{03B052BA-D187-4445-A93E-0808D4F55450}"/>
                </a:ext>
              </a:extLst>
            </p:cNvPr>
            <p:cNvSpPr>
              <a:spLocks noChangeShapeType="1"/>
            </p:cNvSpPr>
            <p:nvPr/>
          </p:nvSpPr>
          <p:spPr bwMode="auto">
            <a:xfrm>
              <a:off x="531478" y="5517232"/>
              <a:ext cx="444183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cxnSp>
          <p:nvCxnSpPr>
            <p:cNvPr id="52" name="Straight Connector 51">
              <a:extLst>
                <a:ext uri="{FF2B5EF4-FFF2-40B4-BE49-F238E27FC236}">
                  <a16:creationId xmlns:a16="http://schemas.microsoft.com/office/drawing/2014/main" id="{F36823EF-C90C-4733-AE7B-6D943556066A}"/>
                </a:ext>
              </a:extLst>
            </p:cNvPr>
            <p:cNvCxnSpPr>
              <a:stCxn id="51" idx="0"/>
            </p:cNvCxnSpPr>
            <p:nvPr/>
          </p:nvCxnSpPr>
          <p:spPr>
            <a:xfrm flipV="1">
              <a:off x="531478" y="5093963"/>
              <a:ext cx="0" cy="423269"/>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3CBCAA6-833E-4BDC-82D3-76ADCD7E7E6B}"/>
                </a:ext>
              </a:extLst>
            </p:cNvPr>
            <p:cNvCxnSpPr/>
            <p:nvPr/>
          </p:nvCxnSpPr>
          <p:spPr>
            <a:xfrm>
              <a:off x="531478" y="5093963"/>
              <a:ext cx="91376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7B2755D-C4DD-4FF7-B8B8-8C73FDC92C06}"/>
                </a:ext>
              </a:extLst>
            </p:cNvPr>
            <p:cNvCxnSpPr/>
            <p:nvPr/>
          </p:nvCxnSpPr>
          <p:spPr>
            <a:xfrm flipV="1">
              <a:off x="1445242" y="5093963"/>
              <a:ext cx="0" cy="423269"/>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566B652-C246-412A-B6EE-CC7540CAB80A}"/>
                </a:ext>
              </a:extLst>
            </p:cNvPr>
            <p:cNvCxnSpPr/>
            <p:nvPr/>
          </p:nvCxnSpPr>
          <p:spPr>
            <a:xfrm>
              <a:off x="4081664" y="5898972"/>
              <a:ext cx="88734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94683E7-71C4-4F4E-BCC0-BB2C8AAF841C}"/>
                </a:ext>
              </a:extLst>
            </p:cNvPr>
            <p:cNvCxnSpPr/>
            <p:nvPr/>
          </p:nvCxnSpPr>
          <p:spPr>
            <a:xfrm flipV="1">
              <a:off x="4973309" y="5505224"/>
              <a:ext cx="0" cy="39374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2508808-1ECB-469C-AD11-DFB2084719E7}"/>
                </a:ext>
              </a:extLst>
            </p:cNvPr>
            <p:cNvCxnSpPr/>
            <p:nvPr/>
          </p:nvCxnSpPr>
          <p:spPr>
            <a:xfrm flipV="1">
              <a:off x="4071821" y="5505224"/>
              <a:ext cx="0" cy="393748"/>
            </a:xfrm>
            <a:prstGeom prst="line">
              <a:avLst/>
            </a:prstGeom>
          </p:spPr>
          <p:style>
            <a:lnRef idx="1">
              <a:schemeClr val="accent1"/>
            </a:lnRef>
            <a:fillRef idx="0">
              <a:schemeClr val="accent1"/>
            </a:fillRef>
            <a:effectRef idx="0">
              <a:schemeClr val="accent1"/>
            </a:effectRef>
            <a:fontRef idx="minor">
              <a:schemeClr val="tx1"/>
            </a:fontRef>
          </p:style>
        </p:cxnSp>
        <p:sp>
          <p:nvSpPr>
            <p:cNvPr id="58" name="Flowchart: Connector 57">
              <a:extLst>
                <a:ext uri="{FF2B5EF4-FFF2-40B4-BE49-F238E27FC236}">
                  <a16:creationId xmlns:a16="http://schemas.microsoft.com/office/drawing/2014/main" id="{F3CC3164-0854-4CA0-B791-8DCBFD11D3EE}"/>
                </a:ext>
              </a:extLst>
            </p:cNvPr>
            <p:cNvSpPr/>
            <p:nvPr/>
          </p:nvSpPr>
          <p:spPr>
            <a:xfrm>
              <a:off x="4453418" y="5608674"/>
              <a:ext cx="237163" cy="205362"/>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a:t>-</a:t>
              </a:r>
              <a:endParaRPr lang="vi-VN" sz="2400" dirty="0"/>
            </a:p>
          </p:txBody>
        </p:sp>
        <p:sp>
          <p:nvSpPr>
            <p:cNvPr id="59" name="Flowchart: Connector 58">
              <a:extLst>
                <a:ext uri="{FF2B5EF4-FFF2-40B4-BE49-F238E27FC236}">
                  <a16:creationId xmlns:a16="http://schemas.microsoft.com/office/drawing/2014/main" id="{0B78713F-16BE-45DB-8D9C-2FD7C1FCFB5D}"/>
                </a:ext>
              </a:extLst>
            </p:cNvPr>
            <p:cNvSpPr/>
            <p:nvPr/>
          </p:nvSpPr>
          <p:spPr>
            <a:xfrm>
              <a:off x="869778" y="5184347"/>
              <a:ext cx="237163" cy="205362"/>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a:t>+</a:t>
              </a:r>
              <a:endParaRPr lang="vi-VN" sz="2400" dirty="0"/>
            </a:p>
          </p:txBody>
        </p:sp>
        <p:sp>
          <p:nvSpPr>
            <p:cNvPr id="60" name="Oval 59">
              <a:extLst>
                <a:ext uri="{FF2B5EF4-FFF2-40B4-BE49-F238E27FC236}">
                  <a16:creationId xmlns:a16="http://schemas.microsoft.com/office/drawing/2014/main" id="{627AC7C0-BFE8-4512-A1CB-E7072AD0604B}"/>
                </a:ext>
              </a:extLst>
            </p:cNvPr>
            <p:cNvSpPr/>
            <p:nvPr/>
          </p:nvSpPr>
          <p:spPr>
            <a:xfrm>
              <a:off x="5110117" y="5287028"/>
              <a:ext cx="469996" cy="455630"/>
            </a:xfrm>
            <a:prstGeom prst="ellipse">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i="1">
                  <a:latin typeface="Times New Roman" pitchFamily="18" charset="0"/>
                  <a:cs typeface="Times New Roman" pitchFamily="18" charset="0"/>
                </a:rPr>
                <a:t>Q</a:t>
              </a:r>
              <a:r>
                <a:rPr lang="en-US" i="1" baseline="-25000">
                  <a:latin typeface="Times New Roman" pitchFamily="18" charset="0"/>
                  <a:cs typeface="Times New Roman" pitchFamily="18" charset="0"/>
                </a:rPr>
                <a:t>y</a:t>
              </a:r>
            </a:p>
          </p:txBody>
        </p:sp>
        <p:sp>
          <p:nvSpPr>
            <p:cNvPr id="61" name="Text Box 66">
              <a:extLst>
                <a:ext uri="{FF2B5EF4-FFF2-40B4-BE49-F238E27FC236}">
                  <a16:creationId xmlns:a16="http://schemas.microsoft.com/office/drawing/2014/main" id="{E7E60DE0-2DE9-406C-B3DC-FD0581529779}"/>
                </a:ext>
              </a:extLst>
            </p:cNvPr>
            <p:cNvSpPr txBox="1">
              <a:spLocks noChangeArrowheads="1"/>
            </p:cNvSpPr>
            <p:nvPr/>
          </p:nvSpPr>
          <p:spPr bwMode="auto">
            <a:xfrm>
              <a:off x="740329" y="4658988"/>
              <a:ext cx="496062" cy="42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00B050"/>
                  </a:solidFill>
                  <a:latin typeface="Times New Roman" pitchFamily="18" charset="0"/>
                </a:rPr>
                <a:t>P</a:t>
              </a:r>
              <a:endParaRPr lang="en-US" sz="2400" b="1" i="1" baseline="-25000" dirty="0">
                <a:solidFill>
                  <a:srgbClr val="00B050"/>
                </a:solidFill>
                <a:latin typeface="Times New Roman" pitchFamily="18" charset="0"/>
                <a:sym typeface="Symbol" pitchFamily="18" charset="2"/>
              </a:endParaRPr>
            </a:p>
          </p:txBody>
        </p:sp>
        <p:sp>
          <p:nvSpPr>
            <p:cNvPr id="62" name="Text Box 66">
              <a:extLst>
                <a:ext uri="{FF2B5EF4-FFF2-40B4-BE49-F238E27FC236}">
                  <a16:creationId xmlns:a16="http://schemas.microsoft.com/office/drawing/2014/main" id="{437B5BC0-754E-41E1-8A6A-0462EF97BCD3}"/>
                </a:ext>
              </a:extLst>
            </p:cNvPr>
            <p:cNvSpPr txBox="1">
              <a:spLocks noChangeArrowheads="1"/>
            </p:cNvSpPr>
            <p:nvPr/>
          </p:nvSpPr>
          <p:spPr bwMode="auto">
            <a:xfrm>
              <a:off x="4351551" y="5837978"/>
              <a:ext cx="496062" cy="42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00B050"/>
                  </a:solidFill>
                  <a:latin typeface="Times New Roman" pitchFamily="18" charset="0"/>
                </a:rPr>
                <a:t>P</a:t>
              </a:r>
              <a:endParaRPr lang="en-US" sz="2400" b="1" i="1" baseline="-25000" dirty="0">
                <a:solidFill>
                  <a:srgbClr val="00B050"/>
                </a:solidFill>
                <a:latin typeface="Times New Roman" pitchFamily="18" charset="0"/>
                <a:sym typeface="Symbol" pitchFamily="18" charset="2"/>
              </a:endParaRPr>
            </a:p>
          </p:txBody>
        </p:sp>
      </p:grpSp>
      <p:grpSp>
        <p:nvGrpSpPr>
          <p:cNvPr id="63" name="Group 62">
            <a:extLst>
              <a:ext uri="{FF2B5EF4-FFF2-40B4-BE49-F238E27FC236}">
                <a16:creationId xmlns:a16="http://schemas.microsoft.com/office/drawing/2014/main" id="{8A8E27E8-0868-40E9-B51D-57C88A68469D}"/>
              </a:ext>
            </a:extLst>
          </p:cNvPr>
          <p:cNvGrpSpPr/>
          <p:nvPr/>
        </p:nvGrpSpPr>
        <p:grpSpPr>
          <a:xfrm>
            <a:off x="1522078" y="5898114"/>
            <a:ext cx="5048635" cy="852440"/>
            <a:chOff x="531478" y="5057870"/>
            <a:chExt cx="5048635" cy="852440"/>
          </a:xfrm>
        </p:grpSpPr>
        <p:sp>
          <p:nvSpPr>
            <p:cNvPr id="64" name="Line 39">
              <a:extLst>
                <a:ext uri="{FF2B5EF4-FFF2-40B4-BE49-F238E27FC236}">
                  <a16:creationId xmlns:a16="http://schemas.microsoft.com/office/drawing/2014/main" id="{0BB4E37B-4892-4FE8-9C93-DE4AA5B418FD}"/>
                </a:ext>
              </a:extLst>
            </p:cNvPr>
            <p:cNvSpPr>
              <a:spLocks noChangeShapeType="1"/>
            </p:cNvSpPr>
            <p:nvPr/>
          </p:nvSpPr>
          <p:spPr bwMode="auto">
            <a:xfrm>
              <a:off x="531478" y="5057870"/>
              <a:ext cx="444183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cxnSp>
          <p:nvCxnSpPr>
            <p:cNvPr id="65" name="Straight Connector 64">
              <a:extLst>
                <a:ext uri="{FF2B5EF4-FFF2-40B4-BE49-F238E27FC236}">
                  <a16:creationId xmlns:a16="http://schemas.microsoft.com/office/drawing/2014/main" id="{0108A78C-702E-46B7-9483-E637CD248B7C}"/>
                </a:ext>
              </a:extLst>
            </p:cNvPr>
            <p:cNvCxnSpPr>
              <a:stCxn id="64" idx="0"/>
            </p:cNvCxnSpPr>
            <p:nvPr/>
          </p:nvCxnSpPr>
          <p:spPr>
            <a:xfrm>
              <a:off x="531478" y="5057870"/>
              <a:ext cx="929505" cy="47106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330C340-1CC7-4FAF-A918-A663FB04FAD4}"/>
                </a:ext>
              </a:extLst>
            </p:cNvPr>
            <p:cNvCxnSpPr/>
            <p:nvPr/>
          </p:nvCxnSpPr>
          <p:spPr>
            <a:xfrm>
              <a:off x="1445242" y="5060476"/>
              <a:ext cx="0" cy="468462"/>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DE6A231-6BBB-4CE7-817D-F10B4A95B4CB}"/>
                </a:ext>
              </a:extLst>
            </p:cNvPr>
            <p:cNvCxnSpPr/>
            <p:nvPr/>
          </p:nvCxnSpPr>
          <p:spPr>
            <a:xfrm flipH="1">
              <a:off x="1445242" y="5520430"/>
              <a:ext cx="263642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0E3DCD3-8B2F-4D05-B56D-C43C1ECC0A3E}"/>
                </a:ext>
              </a:extLst>
            </p:cNvPr>
            <p:cNvCxnSpPr/>
            <p:nvPr/>
          </p:nvCxnSpPr>
          <p:spPr>
            <a:xfrm>
              <a:off x="4071821" y="5073176"/>
              <a:ext cx="0" cy="432048"/>
            </a:xfrm>
            <a:prstGeom prst="line">
              <a:avLst/>
            </a:prstGeom>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48FDDDFF-1AF4-45C2-9B69-142DBEF91DE3}"/>
                </a:ext>
              </a:extLst>
            </p:cNvPr>
            <p:cNvSpPr/>
            <p:nvPr/>
          </p:nvSpPr>
          <p:spPr>
            <a:xfrm>
              <a:off x="5110117" y="5287028"/>
              <a:ext cx="469996" cy="455630"/>
            </a:xfrm>
            <a:prstGeom prst="ellipse">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i="1">
                  <a:latin typeface="Times New Roman" pitchFamily="18" charset="0"/>
                  <a:cs typeface="Times New Roman" pitchFamily="18" charset="0"/>
                </a:rPr>
                <a:t>M</a:t>
              </a:r>
              <a:r>
                <a:rPr lang="en-US" i="1" baseline="-25000">
                  <a:latin typeface="Times New Roman" pitchFamily="18" charset="0"/>
                  <a:cs typeface="Times New Roman" pitchFamily="18" charset="0"/>
                </a:rPr>
                <a:t>x</a:t>
              </a:r>
            </a:p>
          </p:txBody>
        </p:sp>
        <p:sp>
          <p:nvSpPr>
            <p:cNvPr id="70" name="Text Box 66">
              <a:extLst>
                <a:ext uri="{FF2B5EF4-FFF2-40B4-BE49-F238E27FC236}">
                  <a16:creationId xmlns:a16="http://schemas.microsoft.com/office/drawing/2014/main" id="{8BC87DED-6D6E-4FAA-B0BE-9336D776923A}"/>
                </a:ext>
              </a:extLst>
            </p:cNvPr>
            <p:cNvSpPr txBox="1">
              <a:spLocks noChangeArrowheads="1"/>
            </p:cNvSpPr>
            <p:nvPr/>
          </p:nvSpPr>
          <p:spPr bwMode="auto">
            <a:xfrm>
              <a:off x="2515422" y="5448645"/>
              <a:ext cx="6890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00B050"/>
                  </a:solidFill>
                  <a:latin typeface="Times New Roman" pitchFamily="18" charset="0"/>
                </a:rPr>
                <a:t>Pa</a:t>
              </a:r>
              <a:endParaRPr lang="en-US" sz="2400" b="1" i="1" baseline="-25000" dirty="0">
                <a:solidFill>
                  <a:srgbClr val="00B050"/>
                </a:solidFill>
                <a:latin typeface="Times New Roman" pitchFamily="18" charset="0"/>
                <a:sym typeface="Symbol" pitchFamily="18" charset="2"/>
              </a:endParaRPr>
            </a:p>
          </p:txBody>
        </p:sp>
        <p:cxnSp>
          <p:nvCxnSpPr>
            <p:cNvPr id="71" name="Straight Connector 70">
              <a:extLst>
                <a:ext uri="{FF2B5EF4-FFF2-40B4-BE49-F238E27FC236}">
                  <a16:creationId xmlns:a16="http://schemas.microsoft.com/office/drawing/2014/main" id="{3CA09374-2D07-4203-AA17-27F310400714}"/>
                </a:ext>
              </a:extLst>
            </p:cNvPr>
            <p:cNvCxnSpPr>
              <a:stCxn id="64" idx="1"/>
            </p:cNvCxnSpPr>
            <p:nvPr/>
          </p:nvCxnSpPr>
          <p:spPr>
            <a:xfrm flipH="1">
              <a:off x="4088621" y="5057871"/>
              <a:ext cx="884688" cy="4414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84421974-70B9-45D8-AF4D-DCDB7C7BC532}"/>
              </a:ext>
            </a:extLst>
          </p:cNvPr>
          <p:cNvGrpSpPr/>
          <p:nvPr/>
        </p:nvGrpSpPr>
        <p:grpSpPr>
          <a:xfrm>
            <a:off x="2484746" y="2572845"/>
            <a:ext cx="2629471" cy="784830"/>
            <a:chOff x="1445242" y="3257789"/>
            <a:chExt cx="2629471" cy="784830"/>
          </a:xfrm>
        </p:grpSpPr>
        <p:cxnSp>
          <p:nvCxnSpPr>
            <p:cNvPr id="73" name="Straight Connector 72">
              <a:extLst>
                <a:ext uri="{FF2B5EF4-FFF2-40B4-BE49-F238E27FC236}">
                  <a16:creationId xmlns:a16="http://schemas.microsoft.com/office/drawing/2014/main" id="{38AFDCD1-8CFE-451C-9C18-369157181770}"/>
                </a:ext>
              </a:extLst>
            </p:cNvPr>
            <p:cNvCxnSpPr/>
            <p:nvPr/>
          </p:nvCxnSpPr>
          <p:spPr>
            <a:xfrm>
              <a:off x="1445242" y="3637219"/>
              <a:ext cx="2629471" cy="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51934955-1E1A-4DA1-A64F-DA37B3A59126}"/>
                </a:ext>
              </a:extLst>
            </p:cNvPr>
            <p:cNvSpPr txBox="1"/>
            <p:nvPr/>
          </p:nvSpPr>
          <p:spPr>
            <a:xfrm>
              <a:off x="1607651" y="3257789"/>
              <a:ext cx="2304652" cy="784830"/>
            </a:xfrm>
            <a:prstGeom prst="rect">
              <a:avLst/>
            </a:prstGeom>
            <a:noFill/>
          </p:spPr>
          <p:txBody>
            <a:bodyPr wrap="square" rtlCol="0">
              <a:spAutoFit/>
            </a:bodyPr>
            <a:lstStyle/>
            <a:p>
              <a:pPr algn="ctr"/>
              <a:r>
                <a:rPr lang="en-US" sz="2000" b="1">
                  <a:latin typeface="Times New Roman" pitchFamily="18" charset="0"/>
                  <a:cs typeface="Times New Roman" pitchFamily="18" charset="0"/>
                </a:rPr>
                <a:t>Uốn thuần</a:t>
              </a:r>
            </a:p>
            <a:p>
              <a:pPr algn="ctr"/>
              <a:r>
                <a:rPr lang="en-US" sz="400" b="1">
                  <a:latin typeface="Times New Roman" pitchFamily="18" charset="0"/>
                  <a:cs typeface="Times New Roman" pitchFamily="18" charset="0"/>
                </a:rPr>
                <a:t> </a:t>
              </a:r>
              <a:endParaRPr lang="en-US" sz="300" b="1">
                <a:latin typeface="Times New Roman" pitchFamily="18" charset="0"/>
                <a:cs typeface="Times New Roman" pitchFamily="18" charset="0"/>
              </a:endParaRPr>
            </a:p>
            <a:p>
              <a:pPr algn="ctr"/>
              <a:r>
                <a:rPr lang="en-US" sz="2000" b="1">
                  <a:latin typeface="Times New Roman" pitchFamily="18" charset="0"/>
                  <a:cs typeface="Times New Roman" pitchFamily="18" charset="0"/>
                </a:rPr>
                <a:t>túy phẳng</a:t>
              </a:r>
            </a:p>
          </p:txBody>
        </p:sp>
      </p:grpSp>
      <p:grpSp>
        <p:nvGrpSpPr>
          <p:cNvPr id="75" name="Group 74">
            <a:extLst>
              <a:ext uri="{FF2B5EF4-FFF2-40B4-BE49-F238E27FC236}">
                <a16:creationId xmlns:a16="http://schemas.microsoft.com/office/drawing/2014/main" id="{6870605A-2006-4A6F-90CB-A9E4E8596581}"/>
              </a:ext>
            </a:extLst>
          </p:cNvPr>
          <p:cNvGrpSpPr/>
          <p:nvPr/>
        </p:nvGrpSpPr>
        <p:grpSpPr>
          <a:xfrm>
            <a:off x="1167817" y="2438110"/>
            <a:ext cx="5978959" cy="2008188"/>
            <a:chOff x="177217" y="2284908"/>
            <a:chExt cx="5978959" cy="2008188"/>
          </a:xfrm>
        </p:grpSpPr>
        <p:cxnSp>
          <p:nvCxnSpPr>
            <p:cNvPr id="76" name="Straight Arrow Connector 75">
              <a:extLst>
                <a:ext uri="{FF2B5EF4-FFF2-40B4-BE49-F238E27FC236}">
                  <a16:creationId xmlns:a16="http://schemas.microsoft.com/office/drawing/2014/main" id="{3EEC3DE3-E77D-47DB-A154-B29C2093CDF1}"/>
                </a:ext>
              </a:extLst>
            </p:cNvPr>
            <p:cNvCxnSpPr/>
            <p:nvPr/>
          </p:nvCxnSpPr>
          <p:spPr>
            <a:xfrm>
              <a:off x="5110117" y="2799073"/>
              <a:ext cx="104605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77" name="Group 76">
              <a:extLst>
                <a:ext uri="{FF2B5EF4-FFF2-40B4-BE49-F238E27FC236}">
                  <a16:creationId xmlns:a16="http://schemas.microsoft.com/office/drawing/2014/main" id="{D154FC51-AF6E-4127-A6F3-7FCAB5405C62}"/>
                </a:ext>
              </a:extLst>
            </p:cNvPr>
            <p:cNvGrpSpPr/>
            <p:nvPr/>
          </p:nvGrpSpPr>
          <p:grpSpPr>
            <a:xfrm>
              <a:off x="177217" y="2284908"/>
              <a:ext cx="5898958" cy="2008188"/>
              <a:chOff x="177217" y="2284908"/>
              <a:chExt cx="5898958" cy="2008188"/>
            </a:xfrm>
          </p:grpSpPr>
          <p:grpSp>
            <p:nvGrpSpPr>
              <p:cNvPr id="78" name="Group 77">
                <a:extLst>
                  <a:ext uri="{FF2B5EF4-FFF2-40B4-BE49-F238E27FC236}">
                    <a16:creationId xmlns:a16="http://schemas.microsoft.com/office/drawing/2014/main" id="{A054C975-F9C0-4196-BA99-D7777939AE05}"/>
                  </a:ext>
                </a:extLst>
              </p:cNvPr>
              <p:cNvGrpSpPr/>
              <p:nvPr/>
            </p:nvGrpSpPr>
            <p:grpSpPr>
              <a:xfrm>
                <a:off x="177217" y="2284908"/>
                <a:ext cx="5898958" cy="2008188"/>
                <a:chOff x="177217" y="2716956"/>
                <a:chExt cx="5898958" cy="2008188"/>
              </a:xfrm>
            </p:grpSpPr>
            <p:sp>
              <p:nvSpPr>
                <p:cNvPr id="80" name="Line 39">
                  <a:extLst>
                    <a:ext uri="{FF2B5EF4-FFF2-40B4-BE49-F238E27FC236}">
                      <a16:creationId xmlns:a16="http://schemas.microsoft.com/office/drawing/2014/main" id="{D0374256-C136-42EF-8578-F5DB7AB8DB54}"/>
                    </a:ext>
                  </a:extLst>
                </p:cNvPr>
                <p:cNvSpPr>
                  <a:spLocks noChangeShapeType="1"/>
                </p:cNvSpPr>
                <p:nvPr/>
              </p:nvSpPr>
              <p:spPr bwMode="auto">
                <a:xfrm>
                  <a:off x="531478" y="3225262"/>
                  <a:ext cx="444183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81" name="Group 80">
                  <a:extLst>
                    <a:ext uri="{FF2B5EF4-FFF2-40B4-BE49-F238E27FC236}">
                      <a16:creationId xmlns:a16="http://schemas.microsoft.com/office/drawing/2014/main" id="{4C6F6235-52F5-4707-B738-341594C745BB}"/>
                    </a:ext>
                  </a:extLst>
                </p:cNvPr>
                <p:cNvGrpSpPr/>
                <p:nvPr/>
              </p:nvGrpSpPr>
              <p:grpSpPr>
                <a:xfrm>
                  <a:off x="1167162" y="3234581"/>
                  <a:ext cx="587643" cy="481195"/>
                  <a:chOff x="1032173" y="2766021"/>
                  <a:chExt cx="639763" cy="523875"/>
                </a:xfrm>
              </p:grpSpPr>
              <p:sp>
                <p:nvSpPr>
                  <p:cNvPr id="111" name="Oval 40">
                    <a:extLst>
                      <a:ext uri="{FF2B5EF4-FFF2-40B4-BE49-F238E27FC236}">
                        <a16:creationId xmlns:a16="http://schemas.microsoft.com/office/drawing/2014/main" id="{91401EF7-3BC9-4DC0-8B1B-111E384EF65F}"/>
                      </a:ext>
                    </a:extLst>
                  </p:cNvPr>
                  <p:cNvSpPr>
                    <a:spLocks noChangeArrowheads="1"/>
                  </p:cNvSpPr>
                  <p:nvPr/>
                </p:nvSpPr>
                <p:spPr bwMode="auto">
                  <a:xfrm>
                    <a:off x="1306811" y="2766021"/>
                    <a:ext cx="90488" cy="9048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12" name="AutoShape 42">
                    <a:extLst>
                      <a:ext uri="{FF2B5EF4-FFF2-40B4-BE49-F238E27FC236}">
                        <a16:creationId xmlns:a16="http://schemas.microsoft.com/office/drawing/2014/main" id="{E0B5B2EF-C44C-4F57-AC61-E85E6DE7777C}"/>
                      </a:ext>
                    </a:extLst>
                  </p:cNvPr>
                  <p:cNvSpPr>
                    <a:spLocks noChangeArrowheads="1"/>
                  </p:cNvSpPr>
                  <p:nvPr/>
                </p:nvSpPr>
                <p:spPr bwMode="auto">
                  <a:xfrm>
                    <a:off x="1240136" y="2854921"/>
                    <a:ext cx="223838" cy="182563"/>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13" name="Oval 43">
                    <a:extLst>
                      <a:ext uri="{FF2B5EF4-FFF2-40B4-BE49-F238E27FC236}">
                        <a16:creationId xmlns:a16="http://schemas.microsoft.com/office/drawing/2014/main" id="{10276743-F768-4F88-A6B3-B01DE7C47E72}"/>
                      </a:ext>
                    </a:extLst>
                  </p:cNvPr>
                  <p:cNvSpPr>
                    <a:spLocks noChangeArrowheads="1"/>
                  </p:cNvSpPr>
                  <p:nvPr/>
                </p:nvSpPr>
                <p:spPr bwMode="auto">
                  <a:xfrm>
                    <a:off x="1168698" y="3024783"/>
                    <a:ext cx="90488" cy="9048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14" name="Oval 44">
                    <a:extLst>
                      <a:ext uri="{FF2B5EF4-FFF2-40B4-BE49-F238E27FC236}">
                        <a16:creationId xmlns:a16="http://schemas.microsoft.com/office/drawing/2014/main" id="{592F5559-580E-4947-A830-072FFC52D970}"/>
                      </a:ext>
                    </a:extLst>
                  </p:cNvPr>
                  <p:cNvSpPr>
                    <a:spLocks noChangeArrowheads="1"/>
                  </p:cNvSpPr>
                  <p:nvPr/>
                </p:nvSpPr>
                <p:spPr bwMode="auto">
                  <a:xfrm>
                    <a:off x="1422698" y="3024783"/>
                    <a:ext cx="90488" cy="9048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15" name="Line 47">
                    <a:extLst>
                      <a:ext uri="{FF2B5EF4-FFF2-40B4-BE49-F238E27FC236}">
                        <a16:creationId xmlns:a16="http://schemas.microsoft.com/office/drawing/2014/main" id="{846E8D94-16B3-4496-A9DD-C665ABF6928A}"/>
                      </a:ext>
                    </a:extLst>
                  </p:cNvPr>
                  <p:cNvSpPr>
                    <a:spLocks noChangeShapeType="1"/>
                  </p:cNvSpPr>
                  <p:nvPr/>
                </p:nvSpPr>
                <p:spPr bwMode="auto">
                  <a:xfrm>
                    <a:off x="1032173" y="3129558"/>
                    <a:ext cx="6397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6" name="Rectangle 48" descr="Dark downward diagonal">
                    <a:extLst>
                      <a:ext uri="{FF2B5EF4-FFF2-40B4-BE49-F238E27FC236}">
                        <a16:creationId xmlns:a16="http://schemas.microsoft.com/office/drawing/2014/main" id="{BD95050F-CF12-4C09-A2AE-17381462C730}"/>
                      </a:ext>
                    </a:extLst>
                  </p:cNvPr>
                  <p:cNvSpPr>
                    <a:spLocks noChangeArrowheads="1"/>
                  </p:cNvSpPr>
                  <p:nvPr/>
                </p:nvSpPr>
                <p:spPr bwMode="auto">
                  <a:xfrm>
                    <a:off x="1057573" y="3151783"/>
                    <a:ext cx="593725" cy="138113"/>
                  </a:xfrm>
                  <a:prstGeom prst="rect">
                    <a:avLst/>
                  </a:prstGeom>
                  <a:pattFill prst="dkDnDiag">
                    <a:fgClr>
                      <a:schemeClr val="accent2"/>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82" name="Group 81">
                  <a:extLst>
                    <a:ext uri="{FF2B5EF4-FFF2-40B4-BE49-F238E27FC236}">
                      <a16:creationId xmlns:a16="http://schemas.microsoft.com/office/drawing/2014/main" id="{F93CCA7E-BC11-437A-93FE-C733BA1A7632}"/>
                    </a:ext>
                  </a:extLst>
                </p:cNvPr>
                <p:cNvGrpSpPr/>
                <p:nvPr/>
              </p:nvGrpSpPr>
              <p:grpSpPr>
                <a:xfrm>
                  <a:off x="3792612" y="3244378"/>
                  <a:ext cx="587643" cy="443284"/>
                  <a:chOff x="7047631" y="2770783"/>
                  <a:chExt cx="639763" cy="482601"/>
                </a:xfrm>
              </p:grpSpPr>
              <p:sp>
                <p:nvSpPr>
                  <p:cNvPr id="106" name="Oval 41">
                    <a:extLst>
                      <a:ext uri="{FF2B5EF4-FFF2-40B4-BE49-F238E27FC236}">
                        <a16:creationId xmlns:a16="http://schemas.microsoft.com/office/drawing/2014/main" id="{6E8FF53C-77FE-482A-96E5-AC4ADA3CBB6F}"/>
                      </a:ext>
                    </a:extLst>
                  </p:cNvPr>
                  <p:cNvSpPr>
                    <a:spLocks noChangeArrowheads="1"/>
                  </p:cNvSpPr>
                  <p:nvPr/>
                </p:nvSpPr>
                <p:spPr bwMode="auto">
                  <a:xfrm>
                    <a:off x="7317506" y="2770783"/>
                    <a:ext cx="90488" cy="9048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7" name="Oval 45">
                    <a:extLst>
                      <a:ext uri="{FF2B5EF4-FFF2-40B4-BE49-F238E27FC236}">
                        <a16:creationId xmlns:a16="http://schemas.microsoft.com/office/drawing/2014/main" id="{31B3FCA6-7F8B-4432-91D9-2D560D319635}"/>
                      </a:ext>
                    </a:extLst>
                  </p:cNvPr>
                  <p:cNvSpPr>
                    <a:spLocks noChangeArrowheads="1"/>
                  </p:cNvSpPr>
                  <p:nvPr/>
                </p:nvSpPr>
                <p:spPr bwMode="auto">
                  <a:xfrm>
                    <a:off x="7331793" y="2991446"/>
                    <a:ext cx="90488" cy="9048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8" name="Line 46">
                    <a:extLst>
                      <a:ext uri="{FF2B5EF4-FFF2-40B4-BE49-F238E27FC236}">
                        <a16:creationId xmlns:a16="http://schemas.microsoft.com/office/drawing/2014/main" id="{E1413032-D770-4083-8E7C-B8360028BF6D}"/>
                      </a:ext>
                    </a:extLst>
                  </p:cNvPr>
                  <p:cNvSpPr>
                    <a:spLocks noChangeShapeType="1"/>
                  </p:cNvSpPr>
                  <p:nvPr/>
                </p:nvSpPr>
                <p:spPr bwMode="auto">
                  <a:xfrm>
                    <a:off x="7366718" y="2853333"/>
                    <a:ext cx="0" cy="1365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9" name="Line 49">
                    <a:extLst>
                      <a:ext uri="{FF2B5EF4-FFF2-40B4-BE49-F238E27FC236}">
                        <a16:creationId xmlns:a16="http://schemas.microsoft.com/office/drawing/2014/main" id="{0E9EDABF-D331-4826-9499-EDB7F81FC98E}"/>
                      </a:ext>
                    </a:extLst>
                  </p:cNvPr>
                  <p:cNvSpPr>
                    <a:spLocks noChangeShapeType="1"/>
                  </p:cNvSpPr>
                  <p:nvPr/>
                </p:nvSpPr>
                <p:spPr bwMode="auto">
                  <a:xfrm>
                    <a:off x="7047631" y="3093046"/>
                    <a:ext cx="6397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0" name="Rectangle 50" descr="Dark downward diagonal">
                    <a:extLst>
                      <a:ext uri="{FF2B5EF4-FFF2-40B4-BE49-F238E27FC236}">
                        <a16:creationId xmlns:a16="http://schemas.microsoft.com/office/drawing/2014/main" id="{72C1ADCF-4DF9-4B9A-9E94-81AEFED62F24}"/>
                      </a:ext>
                    </a:extLst>
                  </p:cNvPr>
                  <p:cNvSpPr>
                    <a:spLocks noChangeArrowheads="1"/>
                  </p:cNvSpPr>
                  <p:nvPr/>
                </p:nvSpPr>
                <p:spPr bwMode="auto">
                  <a:xfrm>
                    <a:off x="7073031" y="3115271"/>
                    <a:ext cx="593725" cy="138113"/>
                  </a:xfrm>
                  <a:prstGeom prst="rect">
                    <a:avLst/>
                  </a:prstGeom>
                  <a:pattFill prst="dkDnDiag">
                    <a:fgClr>
                      <a:schemeClr val="accent2"/>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83" name="Line 64">
                  <a:extLst>
                    <a:ext uri="{FF2B5EF4-FFF2-40B4-BE49-F238E27FC236}">
                      <a16:creationId xmlns:a16="http://schemas.microsoft.com/office/drawing/2014/main" id="{E34179A0-DE90-48C2-BB3B-F5596CF3BCB4}"/>
                    </a:ext>
                  </a:extLst>
                </p:cNvPr>
                <p:cNvSpPr>
                  <a:spLocks noChangeShapeType="1"/>
                </p:cNvSpPr>
                <p:nvPr/>
              </p:nvSpPr>
              <p:spPr bwMode="auto">
                <a:xfrm flipV="1">
                  <a:off x="544601" y="3231824"/>
                  <a:ext cx="0" cy="554534"/>
                </a:xfrm>
                <a:prstGeom prst="line">
                  <a:avLst/>
                </a:prstGeom>
                <a:noFill/>
                <a:ln w="34925">
                  <a:solidFill>
                    <a:srgbClr val="00B05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4" name="Text Box 66">
                  <a:extLst>
                    <a:ext uri="{FF2B5EF4-FFF2-40B4-BE49-F238E27FC236}">
                      <a16:creationId xmlns:a16="http://schemas.microsoft.com/office/drawing/2014/main" id="{AF75C488-33C1-47FD-9D1C-34EEC2912AED}"/>
                    </a:ext>
                  </a:extLst>
                </p:cNvPr>
                <p:cNvSpPr txBox="1">
                  <a:spLocks noChangeArrowheads="1"/>
                </p:cNvSpPr>
                <p:nvPr/>
              </p:nvSpPr>
              <p:spPr bwMode="auto">
                <a:xfrm>
                  <a:off x="579553" y="3328360"/>
                  <a:ext cx="496062" cy="42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00B050"/>
                      </a:solidFill>
                      <a:latin typeface="Times New Roman" pitchFamily="18" charset="0"/>
                    </a:rPr>
                    <a:t>P</a:t>
                  </a:r>
                  <a:endParaRPr lang="en-US" sz="2400" b="1" i="1" baseline="-25000" dirty="0">
                    <a:solidFill>
                      <a:srgbClr val="00B050"/>
                    </a:solidFill>
                    <a:latin typeface="Times New Roman" pitchFamily="18" charset="0"/>
                    <a:sym typeface="Symbol" pitchFamily="18" charset="2"/>
                  </a:endParaRPr>
                </a:p>
              </p:txBody>
            </p:sp>
            <p:sp>
              <p:nvSpPr>
                <p:cNvPr id="85" name="Line 64">
                  <a:extLst>
                    <a:ext uri="{FF2B5EF4-FFF2-40B4-BE49-F238E27FC236}">
                      <a16:creationId xmlns:a16="http://schemas.microsoft.com/office/drawing/2014/main" id="{9AD94578-ACC5-4B63-B99A-F740C593AC2D}"/>
                    </a:ext>
                  </a:extLst>
                </p:cNvPr>
                <p:cNvSpPr>
                  <a:spLocks noChangeShapeType="1"/>
                </p:cNvSpPr>
                <p:nvPr/>
              </p:nvSpPr>
              <p:spPr bwMode="auto">
                <a:xfrm flipV="1">
                  <a:off x="4973309" y="3231823"/>
                  <a:ext cx="0" cy="487155"/>
                </a:xfrm>
                <a:prstGeom prst="line">
                  <a:avLst/>
                </a:prstGeom>
                <a:noFill/>
                <a:ln w="34925">
                  <a:solidFill>
                    <a:srgbClr val="00B05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6" name="Text Box 66">
                  <a:extLst>
                    <a:ext uri="{FF2B5EF4-FFF2-40B4-BE49-F238E27FC236}">
                      <a16:creationId xmlns:a16="http://schemas.microsoft.com/office/drawing/2014/main" id="{B065ECDE-CF8C-496E-905E-394886EF86C9}"/>
                    </a:ext>
                  </a:extLst>
                </p:cNvPr>
                <p:cNvSpPr txBox="1">
                  <a:spLocks noChangeArrowheads="1"/>
                </p:cNvSpPr>
                <p:nvPr/>
              </p:nvSpPr>
              <p:spPr bwMode="auto">
                <a:xfrm>
                  <a:off x="4477247" y="3347923"/>
                  <a:ext cx="4960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00B050"/>
                      </a:solidFill>
                      <a:latin typeface="Times New Roman" pitchFamily="18" charset="0"/>
                    </a:rPr>
                    <a:t>P</a:t>
                  </a:r>
                  <a:endParaRPr lang="en-US" sz="2400" b="1" i="1" baseline="-25000" dirty="0">
                    <a:solidFill>
                      <a:srgbClr val="00B050"/>
                    </a:solidFill>
                    <a:latin typeface="Times New Roman" pitchFamily="18" charset="0"/>
                    <a:sym typeface="Symbol" pitchFamily="18" charset="2"/>
                  </a:endParaRPr>
                </a:p>
              </p:txBody>
            </p:sp>
            <p:grpSp>
              <p:nvGrpSpPr>
                <p:cNvPr id="87" name="Group 86">
                  <a:extLst>
                    <a:ext uri="{FF2B5EF4-FFF2-40B4-BE49-F238E27FC236}">
                      <a16:creationId xmlns:a16="http://schemas.microsoft.com/office/drawing/2014/main" id="{D1A54C2B-7819-4B8F-A0EF-F91ACBDBF33F}"/>
                    </a:ext>
                  </a:extLst>
                </p:cNvPr>
                <p:cNvGrpSpPr/>
                <p:nvPr/>
              </p:nvGrpSpPr>
              <p:grpSpPr>
                <a:xfrm>
                  <a:off x="1399057" y="2716956"/>
                  <a:ext cx="4677118" cy="468437"/>
                  <a:chOff x="1399057" y="2984694"/>
                  <a:chExt cx="4677118" cy="468437"/>
                </a:xfrm>
              </p:grpSpPr>
              <p:sp>
                <p:nvSpPr>
                  <p:cNvPr id="103" name="Text Box 66">
                    <a:extLst>
                      <a:ext uri="{FF2B5EF4-FFF2-40B4-BE49-F238E27FC236}">
                        <a16:creationId xmlns:a16="http://schemas.microsoft.com/office/drawing/2014/main" id="{2E155BCE-2CA8-4C68-B11C-E32F36A6990D}"/>
                      </a:ext>
                    </a:extLst>
                  </p:cNvPr>
                  <p:cNvSpPr txBox="1">
                    <a:spLocks noChangeArrowheads="1"/>
                  </p:cNvSpPr>
                  <p:nvPr/>
                </p:nvSpPr>
                <p:spPr bwMode="auto">
                  <a:xfrm>
                    <a:off x="1399057" y="2984694"/>
                    <a:ext cx="4960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sz="2400" b="1" i="1">
                        <a:solidFill>
                          <a:srgbClr val="FF0000"/>
                        </a:solidFill>
                        <a:latin typeface="Times New Roman" pitchFamily="18" charset="0"/>
                      </a:rPr>
                      <a:t>B</a:t>
                    </a:r>
                    <a:endParaRPr lang="en-US" sz="2400" b="1" i="1" baseline="-25000" dirty="0">
                      <a:solidFill>
                        <a:srgbClr val="FF0000"/>
                      </a:solidFill>
                      <a:latin typeface="Times New Roman" pitchFamily="18" charset="0"/>
                      <a:sym typeface="Symbol" pitchFamily="18" charset="2"/>
                    </a:endParaRPr>
                  </a:p>
                </p:txBody>
              </p:sp>
              <p:sp>
                <p:nvSpPr>
                  <p:cNvPr id="104" name="Text Box 66">
                    <a:extLst>
                      <a:ext uri="{FF2B5EF4-FFF2-40B4-BE49-F238E27FC236}">
                        <a16:creationId xmlns:a16="http://schemas.microsoft.com/office/drawing/2014/main" id="{C91ED3F9-83E8-41E2-8393-E6AE81306F0E}"/>
                      </a:ext>
                    </a:extLst>
                  </p:cNvPr>
                  <p:cNvSpPr txBox="1">
                    <a:spLocks noChangeArrowheads="1"/>
                  </p:cNvSpPr>
                  <p:nvPr/>
                </p:nvSpPr>
                <p:spPr bwMode="auto">
                  <a:xfrm>
                    <a:off x="3707904" y="2991466"/>
                    <a:ext cx="4960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sz="2400" b="1" i="1">
                        <a:solidFill>
                          <a:srgbClr val="FF0000"/>
                        </a:solidFill>
                        <a:latin typeface="Times New Roman" pitchFamily="18" charset="0"/>
                      </a:rPr>
                      <a:t>C</a:t>
                    </a:r>
                    <a:endParaRPr lang="en-US" sz="2400" b="1" i="1" baseline="-25000" dirty="0">
                      <a:solidFill>
                        <a:srgbClr val="FF0000"/>
                      </a:solidFill>
                      <a:latin typeface="Times New Roman" pitchFamily="18" charset="0"/>
                      <a:sym typeface="Symbol" pitchFamily="18" charset="2"/>
                    </a:endParaRPr>
                  </a:p>
                </p:txBody>
              </p:sp>
              <p:sp>
                <p:nvSpPr>
                  <p:cNvPr id="105" name="Text Box 66">
                    <a:extLst>
                      <a:ext uri="{FF2B5EF4-FFF2-40B4-BE49-F238E27FC236}">
                        <a16:creationId xmlns:a16="http://schemas.microsoft.com/office/drawing/2014/main" id="{B626529E-F5E1-427F-950E-5067A6E0E2AE}"/>
                      </a:ext>
                    </a:extLst>
                  </p:cNvPr>
                  <p:cNvSpPr txBox="1">
                    <a:spLocks noChangeArrowheads="1"/>
                  </p:cNvSpPr>
                  <p:nvPr/>
                </p:nvSpPr>
                <p:spPr bwMode="auto">
                  <a:xfrm>
                    <a:off x="5580113" y="2991466"/>
                    <a:ext cx="4960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i="1">
                        <a:latin typeface="Arial Narrow" panose="020B0606020202030204" pitchFamily="34" charset="0"/>
                        <a:cs typeface="Times New Roman" panose="02020603050405020304" pitchFamily="18" charset="0"/>
                      </a:rPr>
                      <a:t>z</a:t>
                    </a:r>
                    <a:endParaRPr lang="en-US" sz="2400" i="1" baseline="-25000" dirty="0">
                      <a:latin typeface="Arial Narrow" panose="020B0606020202030204" pitchFamily="34" charset="0"/>
                      <a:cs typeface="Times New Roman" panose="02020603050405020304" pitchFamily="18" charset="0"/>
                      <a:sym typeface="Symbol" pitchFamily="18" charset="2"/>
                    </a:endParaRPr>
                  </a:p>
                </p:txBody>
              </p:sp>
            </p:grpSp>
            <p:grpSp>
              <p:nvGrpSpPr>
                <p:cNvPr id="88" name="Group 87">
                  <a:extLst>
                    <a:ext uri="{FF2B5EF4-FFF2-40B4-BE49-F238E27FC236}">
                      <a16:creationId xmlns:a16="http://schemas.microsoft.com/office/drawing/2014/main" id="{142510E0-3D34-4211-BE4B-D25468B33F86}"/>
                    </a:ext>
                  </a:extLst>
                </p:cNvPr>
                <p:cNvGrpSpPr/>
                <p:nvPr/>
              </p:nvGrpSpPr>
              <p:grpSpPr>
                <a:xfrm>
                  <a:off x="177217" y="3727600"/>
                  <a:ext cx="4811587" cy="997544"/>
                  <a:chOff x="177217" y="3995338"/>
                  <a:chExt cx="4811587" cy="997544"/>
                </a:xfrm>
              </p:grpSpPr>
              <p:grpSp>
                <p:nvGrpSpPr>
                  <p:cNvPr id="89" name="Group 88">
                    <a:extLst>
                      <a:ext uri="{FF2B5EF4-FFF2-40B4-BE49-F238E27FC236}">
                        <a16:creationId xmlns:a16="http://schemas.microsoft.com/office/drawing/2014/main" id="{90437D96-25E8-47BC-8229-B2BCDEC75D31}"/>
                      </a:ext>
                    </a:extLst>
                  </p:cNvPr>
                  <p:cNvGrpSpPr/>
                  <p:nvPr/>
                </p:nvGrpSpPr>
                <p:grpSpPr>
                  <a:xfrm>
                    <a:off x="544602" y="3995338"/>
                    <a:ext cx="4444202" cy="663651"/>
                    <a:chOff x="544602" y="3995338"/>
                    <a:chExt cx="4444202" cy="663651"/>
                  </a:xfrm>
                </p:grpSpPr>
                <p:cxnSp>
                  <p:nvCxnSpPr>
                    <p:cNvPr id="95" name="Straight Arrow Connector 94">
                      <a:extLst>
                        <a:ext uri="{FF2B5EF4-FFF2-40B4-BE49-F238E27FC236}">
                          <a16:creationId xmlns:a16="http://schemas.microsoft.com/office/drawing/2014/main" id="{20E1826A-0522-41BD-B203-478B6A1AF2A7}"/>
                        </a:ext>
                      </a:extLst>
                    </p:cNvPr>
                    <p:cNvCxnSpPr/>
                    <p:nvPr/>
                  </p:nvCxnSpPr>
                  <p:spPr>
                    <a:xfrm flipV="1">
                      <a:off x="544602" y="4510001"/>
                      <a:ext cx="907140" cy="656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60043703-363B-4F5A-88E0-66BE54A94621}"/>
                        </a:ext>
                      </a:extLst>
                    </p:cNvPr>
                    <p:cNvCxnSpPr/>
                    <p:nvPr/>
                  </p:nvCxnSpPr>
                  <p:spPr>
                    <a:xfrm>
                      <a:off x="1421764" y="4516563"/>
                      <a:ext cx="264618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E3D8B30-5B0B-4219-B357-2C0ACB5154FE}"/>
                        </a:ext>
                      </a:extLst>
                    </p:cNvPr>
                    <p:cNvCxnSpPr/>
                    <p:nvPr/>
                  </p:nvCxnSpPr>
                  <p:spPr>
                    <a:xfrm flipV="1">
                      <a:off x="549042" y="3995338"/>
                      <a:ext cx="0" cy="663651"/>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6BB3347-98F2-4552-9B8B-FBE9D624A4FD}"/>
                        </a:ext>
                      </a:extLst>
                    </p:cNvPr>
                    <p:cNvCxnSpPr/>
                    <p:nvPr/>
                  </p:nvCxnSpPr>
                  <p:spPr>
                    <a:xfrm flipV="1">
                      <a:off x="1451742" y="3995338"/>
                      <a:ext cx="0" cy="663651"/>
                    </a:xfrm>
                    <a:prstGeom prst="line">
                      <a:avLst/>
                    </a:prstGeom>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id="{4AFF84A4-5326-4C8D-8DC1-CEFF3AB508CE}"/>
                        </a:ext>
                      </a:extLst>
                    </p:cNvPr>
                    <p:cNvGrpSpPr/>
                    <p:nvPr/>
                  </p:nvGrpSpPr>
                  <p:grpSpPr>
                    <a:xfrm>
                      <a:off x="4081664" y="3995338"/>
                      <a:ext cx="907140" cy="663651"/>
                      <a:chOff x="5027928" y="3995338"/>
                      <a:chExt cx="907140" cy="663651"/>
                    </a:xfrm>
                  </p:grpSpPr>
                  <p:cxnSp>
                    <p:nvCxnSpPr>
                      <p:cNvPr id="100" name="Straight Arrow Connector 99">
                        <a:extLst>
                          <a:ext uri="{FF2B5EF4-FFF2-40B4-BE49-F238E27FC236}">
                            <a16:creationId xmlns:a16="http://schemas.microsoft.com/office/drawing/2014/main" id="{1205DDA2-50BA-4100-899D-A744C732DB22}"/>
                          </a:ext>
                        </a:extLst>
                      </p:cNvPr>
                      <p:cNvCxnSpPr/>
                      <p:nvPr/>
                    </p:nvCxnSpPr>
                    <p:spPr>
                      <a:xfrm flipV="1">
                        <a:off x="5027928" y="4510001"/>
                        <a:ext cx="907140" cy="656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6FF4E78-B237-4A37-B491-FB4F561E7679}"/>
                          </a:ext>
                        </a:extLst>
                      </p:cNvPr>
                      <p:cNvCxnSpPr/>
                      <p:nvPr/>
                    </p:nvCxnSpPr>
                    <p:spPr>
                      <a:xfrm flipV="1">
                        <a:off x="5030785" y="3995338"/>
                        <a:ext cx="0" cy="6636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3F06C70E-C96D-402F-BC11-566C7008092D}"/>
                          </a:ext>
                        </a:extLst>
                      </p:cNvPr>
                      <p:cNvCxnSpPr/>
                      <p:nvPr/>
                    </p:nvCxnSpPr>
                    <p:spPr>
                      <a:xfrm flipV="1">
                        <a:off x="5919573" y="3995338"/>
                        <a:ext cx="0" cy="663651"/>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90" name="Group 89">
                    <a:extLst>
                      <a:ext uri="{FF2B5EF4-FFF2-40B4-BE49-F238E27FC236}">
                        <a16:creationId xmlns:a16="http://schemas.microsoft.com/office/drawing/2014/main" id="{B53E57AA-7778-411C-B387-2FA3A54273EF}"/>
                      </a:ext>
                    </a:extLst>
                  </p:cNvPr>
                  <p:cNvGrpSpPr/>
                  <p:nvPr/>
                </p:nvGrpSpPr>
                <p:grpSpPr>
                  <a:xfrm>
                    <a:off x="177217" y="4045871"/>
                    <a:ext cx="4796092" cy="947011"/>
                    <a:chOff x="246284" y="2991466"/>
                    <a:chExt cx="4125364" cy="947011"/>
                  </a:xfrm>
                </p:grpSpPr>
                <p:sp>
                  <p:nvSpPr>
                    <p:cNvPr id="91" name="Text Box 66">
                      <a:extLst>
                        <a:ext uri="{FF2B5EF4-FFF2-40B4-BE49-F238E27FC236}">
                          <a16:creationId xmlns:a16="http://schemas.microsoft.com/office/drawing/2014/main" id="{97A3B978-140E-4710-B3A5-D317AC7244CF}"/>
                        </a:ext>
                      </a:extLst>
                    </p:cNvPr>
                    <p:cNvSpPr txBox="1">
                      <a:spLocks noChangeArrowheads="1"/>
                    </p:cNvSpPr>
                    <p:nvPr/>
                  </p:nvSpPr>
                  <p:spPr bwMode="auto">
                    <a:xfrm>
                      <a:off x="805700" y="2991466"/>
                      <a:ext cx="3614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rPr>
                        <a:t>a</a:t>
                      </a:r>
                      <a:endParaRPr lang="en-US" sz="2400" b="1" i="1" baseline="-25000" dirty="0">
                        <a:solidFill>
                          <a:srgbClr val="FF0000"/>
                        </a:solidFill>
                        <a:latin typeface="Times New Roman" pitchFamily="18" charset="0"/>
                        <a:sym typeface="Symbol" pitchFamily="18" charset="2"/>
                      </a:endParaRPr>
                    </a:p>
                  </p:txBody>
                </p:sp>
                <p:sp>
                  <p:nvSpPr>
                    <p:cNvPr id="92" name="Text Box 66">
                      <a:extLst>
                        <a:ext uri="{FF2B5EF4-FFF2-40B4-BE49-F238E27FC236}">
                          <a16:creationId xmlns:a16="http://schemas.microsoft.com/office/drawing/2014/main" id="{FBA7B5D6-0B58-46C2-AA9B-0AD832A3EEAE}"/>
                        </a:ext>
                      </a:extLst>
                    </p:cNvPr>
                    <p:cNvSpPr txBox="1">
                      <a:spLocks noChangeArrowheads="1"/>
                    </p:cNvSpPr>
                    <p:nvPr/>
                  </p:nvSpPr>
                  <p:spPr bwMode="auto">
                    <a:xfrm>
                      <a:off x="3875586" y="2991466"/>
                      <a:ext cx="4960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rPr>
                        <a:t>a</a:t>
                      </a:r>
                      <a:endParaRPr lang="en-US" sz="2400" b="1" i="1" baseline="-25000" dirty="0">
                        <a:solidFill>
                          <a:srgbClr val="FF0000"/>
                        </a:solidFill>
                        <a:latin typeface="Times New Roman" pitchFamily="18" charset="0"/>
                        <a:sym typeface="Symbol" pitchFamily="18" charset="2"/>
                      </a:endParaRPr>
                    </a:p>
                  </p:txBody>
                </p:sp>
                <p:sp>
                  <p:nvSpPr>
                    <p:cNvPr id="93" name="Text Box 66">
                      <a:extLst>
                        <a:ext uri="{FF2B5EF4-FFF2-40B4-BE49-F238E27FC236}">
                          <a16:creationId xmlns:a16="http://schemas.microsoft.com/office/drawing/2014/main" id="{451CEB8C-A183-40C4-BBFE-7BDCC93CBBCF}"/>
                        </a:ext>
                      </a:extLst>
                    </p:cNvPr>
                    <p:cNvSpPr txBox="1">
                      <a:spLocks noChangeArrowheads="1"/>
                    </p:cNvSpPr>
                    <p:nvPr/>
                  </p:nvSpPr>
                  <p:spPr bwMode="auto">
                    <a:xfrm>
                      <a:off x="2354144" y="2991466"/>
                      <a:ext cx="4960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rPr>
                        <a:t>l</a:t>
                      </a:r>
                      <a:endParaRPr lang="en-US" sz="2400" b="1" i="1" baseline="-25000" dirty="0">
                        <a:solidFill>
                          <a:srgbClr val="FF0000"/>
                        </a:solidFill>
                        <a:latin typeface="Times New Roman" pitchFamily="18" charset="0"/>
                        <a:sym typeface="Symbol" pitchFamily="18" charset="2"/>
                      </a:endParaRPr>
                    </a:p>
                  </p:txBody>
                </p:sp>
                <p:sp>
                  <p:nvSpPr>
                    <p:cNvPr id="94" name="Text Box 66">
                      <a:extLst>
                        <a:ext uri="{FF2B5EF4-FFF2-40B4-BE49-F238E27FC236}">
                          <a16:creationId xmlns:a16="http://schemas.microsoft.com/office/drawing/2014/main" id="{9524B522-FC87-4981-8823-FDC7478A04D7}"/>
                        </a:ext>
                      </a:extLst>
                    </p:cNvPr>
                    <p:cNvSpPr txBox="1">
                      <a:spLocks noChangeArrowheads="1"/>
                    </p:cNvSpPr>
                    <p:nvPr/>
                  </p:nvSpPr>
                  <p:spPr bwMode="auto">
                    <a:xfrm>
                      <a:off x="246284" y="3476812"/>
                      <a:ext cx="3614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latin typeface="Times New Roman" pitchFamily="18" charset="0"/>
                        </a:rPr>
                        <a:t>y</a:t>
                      </a:r>
                      <a:endParaRPr lang="en-US" sz="2400" b="1" i="1" baseline="-25000" dirty="0">
                        <a:latin typeface="Times New Roman" pitchFamily="18" charset="0"/>
                        <a:sym typeface="Symbol" pitchFamily="18" charset="2"/>
                      </a:endParaRPr>
                    </a:p>
                  </p:txBody>
                </p:sp>
              </p:grpSp>
            </p:grpSp>
          </p:grpSp>
          <p:cxnSp>
            <p:nvCxnSpPr>
              <p:cNvPr id="79" name="Straight Arrow Connector 78">
                <a:extLst>
                  <a:ext uri="{FF2B5EF4-FFF2-40B4-BE49-F238E27FC236}">
                    <a16:creationId xmlns:a16="http://schemas.microsoft.com/office/drawing/2014/main" id="{C8901EC3-6F44-4629-9C2B-F8A0728068F3}"/>
                  </a:ext>
                </a:extLst>
              </p:cNvPr>
              <p:cNvCxnSpPr/>
              <p:nvPr/>
            </p:nvCxnSpPr>
            <p:spPr>
              <a:xfrm>
                <a:off x="549042" y="3959203"/>
                <a:ext cx="0" cy="2677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pic>
        <p:nvPicPr>
          <p:cNvPr id="117" name="Picture 116">
            <a:extLst>
              <a:ext uri="{FF2B5EF4-FFF2-40B4-BE49-F238E27FC236}">
                <a16:creationId xmlns:a16="http://schemas.microsoft.com/office/drawing/2014/main" id="{400F3D12-75F8-4146-BCC5-C8D9DD3F5E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153990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barn(inVertical)">
                                      <p:cBhvr>
                                        <p:cTn id="12" dur="500"/>
                                        <p:tgtEl>
                                          <p:spTgt spid="49"/>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wipe(down)">
                                      <p:cBhvr>
                                        <p:cTn id="16" dur="500"/>
                                        <p:tgtEl>
                                          <p:spTgt spid="7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down)">
                                      <p:cBhvr>
                                        <p:cTn id="21" dur="500"/>
                                        <p:tgtEl>
                                          <p:spTgt spid="5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wipe(down)">
                                      <p:cBhvr>
                                        <p:cTn id="26" dur="500"/>
                                        <p:tgtEl>
                                          <p:spTgt spid="6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wipe(down)">
                                      <p:cBhvr>
                                        <p:cTn id="31" dur="500"/>
                                        <p:tgtEl>
                                          <p:spTgt spid="72"/>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ircle(in)">
                                      <p:cBhvr>
                                        <p:cTn id="3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9"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1524000" y="769498"/>
            <a:ext cx="9144000" cy="475768"/>
            <a:chOff x="0" y="400532"/>
            <a:chExt cx="9144000" cy="475768"/>
          </a:xfrm>
        </p:grpSpPr>
        <p:sp>
          <p:nvSpPr>
            <p:cNvPr id="76" name="TextBox 75"/>
            <p:cNvSpPr txBox="1"/>
            <p:nvPr/>
          </p:nvSpPr>
          <p:spPr>
            <a:xfrm>
              <a:off x="0" y="400532"/>
              <a:ext cx="9144000" cy="461665"/>
            </a:xfrm>
            <a:prstGeom prst="rect">
              <a:avLst/>
            </a:prstGeom>
            <a:noFill/>
          </p:spPr>
          <p:txBody>
            <a:bodyPr wrap="square" rtlCol="0">
              <a:spAutoFit/>
            </a:bodyPr>
            <a:lstStyle/>
            <a:p>
              <a:r>
                <a:rPr lang="vi-VN" sz="2400" b="1">
                  <a:latin typeface="Times New Roman" pitchFamily="18" charset="0"/>
                  <a:cs typeface="Times New Roman" pitchFamily="18" charset="0"/>
                </a:rPr>
                <a:t>B3. Xác định     của mcn và	     đối với điểm có ứng suất tiếp lớn nhất</a:t>
              </a:r>
              <a:endParaRPr lang="en-US" sz="2400" b="1">
                <a:latin typeface="Times New Roman" pitchFamily="18" charset="0"/>
                <a:cs typeface="Times New Roman" pitchFamily="18" charset="0"/>
              </a:endParaRPr>
            </a:p>
          </p:txBody>
        </p:sp>
        <p:graphicFrame>
          <p:nvGraphicFramePr>
            <p:cNvPr id="81" name="Object 80"/>
            <p:cNvGraphicFramePr>
              <a:graphicFrameLocks noChangeAspect="1"/>
            </p:cNvGraphicFramePr>
            <p:nvPr>
              <p:extLst>
                <p:ext uri="{D42A27DB-BD31-4B8C-83A1-F6EECF244321}">
                  <p14:modId xmlns:p14="http://schemas.microsoft.com/office/powerpoint/2010/main" val="3983749253"/>
                </p:ext>
              </p:extLst>
            </p:nvPr>
          </p:nvGraphicFramePr>
          <p:xfrm>
            <a:off x="1839913" y="476250"/>
            <a:ext cx="254000" cy="381000"/>
          </p:xfrm>
          <a:graphic>
            <a:graphicData uri="http://schemas.openxmlformats.org/presentationml/2006/ole">
              <mc:AlternateContent xmlns:mc="http://schemas.openxmlformats.org/markup-compatibility/2006">
                <mc:Choice xmlns:v="urn:schemas-microsoft-com:vml" Requires="v">
                  <p:oleObj spid="_x0000_s48466" name="Equation" r:id="rId3" imgW="253800" imgH="380880" progId="Equation.DSMT4">
                    <p:embed/>
                  </p:oleObj>
                </mc:Choice>
                <mc:Fallback>
                  <p:oleObj name="Equation" r:id="rId3" imgW="253800" imgH="380880" progId="Equation.DSMT4">
                    <p:embed/>
                    <p:pic>
                      <p:nvPicPr>
                        <p:cNvPr id="81" name="Object 80"/>
                        <p:cNvPicPr/>
                        <p:nvPr/>
                      </p:nvPicPr>
                      <p:blipFill>
                        <a:blip r:embed="rId4"/>
                        <a:stretch>
                          <a:fillRect/>
                        </a:stretch>
                      </p:blipFill>
                      <p:spPr>
                        <a:xfrm>
                          <a:off x="1839913" y="476250"/>
                          <a:ext cx="254000" cy="381000"/>
                        </a:xfrm>
                        <a:prstGeom prst="rect">
                          <a:avLst/>
                        </a:prstGeom>
                      </p:spPr>
                    </p:pic>
                  </p:oleObj>
                </mc:Fallback>
              </mc:AlternateContent>
            </a:graphicData>
          </a:graphic>
        </p:graphicFrame>
        <p:graphicFrame>
          <p:nvGraphicFramePr>
            <p:cNvPr id="83" name="Object 82"/>
            <p:cNvGraphicFramePr>
              <a:graphicFrameLocks noChangeAspect="1"/>
            </p:cNvGraphicFramePr>
            <p:nvPr>
              <p:extLst/>
            </p:nvPr>
          </p:nvGraphicFramePr>
          <p:xfrm>
            <a:off x="3730625" y="457200"/>
            <a:ext cx="317500" cy="419100"/>
          </p:xfrm>
          <a:graphic>
            <a:graphicData uri="http://schemas.openxmlformats.org/presentationml/2006/ole">
              <mc:AlternateContent xmlns:mc="http://schemas.openxmlformats.org/markup-compatibility/2006">
                <mc:Choice xmlns:v="urn:schemas-microsoft-com:vml" Requires="v">
                  <p:oleObj spid="_x0000_s48467" name="Equation" r:id="rId5" imgW="317160" imgH="419040" progId="Equation.DSMT4">
                    <p:embed/>
                  </p:oleObj>
                </mc:Choice>
                <mc:Fallback>
                  <p:oleObj name="Equation" r:id="rId5" imgW="317160" imgH="419040" progId="Equation.DSMT4">
                    <p:embed/>
                    <p:pic>
                      <p:nvPicPr>
                        <p:cNvPr id="83" name="Object 82"/>
                        <p:cNvPicPr/>
                        <p:nvPr/>
                      </p:nvPicPr>
                      <p:blipFill>
                        <a:blip r:embed="rId6"/>
                        <a:stretch>
                          <a:fillRect/>
                        </a:stretch>
                      </p:blipFill>
                      <p:spPr>
                        <a:xfrm>
                          <a:off x="3730625" y="457200"/>
                          <a:ext cx="317500" cy="419100"/>
                        </a:xfrm>
                        <a:prstGeom prst="rect">
                          <a:avLst/>
                        </a:prstGeom>
                      </p:spPr>
                    </p:pic>
                  </p:oleObj>
                </mc:Fallback>
              </mc:AlternateContent>
            </a:graphicData>
          </a:graphic>
        </p:graphicFrame>
      </p:grpSp>
      <p:grpSp>
        <p:nvGrpSpPr>
          <p:cNvPr id="88" name="Group 87"/>
          <p:cNvGrpSpPr/>
          <p:nvPr/>
        </p:nvGrpSpPr>
        <p:grpSpPr>
          <a:xfrm>
            <a:off x="1524000" y="1205678"/>
            <a:ext cx="9144000" cy="475580"/>
            <a:chOff x="0" y="400532"/>
            <a:chExt cx="9144000" cy="475580"/>
          </a:xfrm>
        </p:grpSpPr>
        <p:sp>
          <p:nvSpPr>
            <p:cNvPr id="90" name="TextBox 89"/>
            <p:cNvSpPr txBox="1"/>
            <p:nvPr/>
          </p:nvSpPr>
          <p:spPr>
            <a:xfrm>
              <a:off x="0" y="400532"/>
              <a:ext cx="9144000" cy="461665"/>
            </a:xfrm>
            <a:prstGeom prst="rect">
              <a:avLst/>
            </a:prstGeom>
            <a:noFill/>
          </p:spPr>
          <p:txBody>
            <a:bodyPr wrap="square" rtlCol="0">
              <a:spAutoFit/>
            </a:bodyPr>
            <a:lstStyle/>
            <a:p>
              <a:r>
                <a:rPr lang="vi-VN" sz="2400" i="1">
                  <a:latin typeface="Times New Roman" pitchFamily="18" charset="0"/>
                  <a:cs typeface="Times New Roman" pitchFamily="18" charset="0"/>
                </a:rPr>
                <a:t>+Xác định      đối với điểm có ứng suất tiếp lớn nhất</a:t>
              </a:r>
              <a:endParaRPr lang="en-US" sz="2400" i="1">
                <a:latin typeface="Times New Roman" pitchFamily="18" charset="0"/>
                <a:cs typeface="Times New Roman" pitchFamily="18" charset="0"/>
              </a:endParaRPr>
            </a:p>
          </p:txBody>
        </p:sp>
        <p:graphicFrame>
          <p:nvGraphicFramePr>
            <p:cNvPr id="92" name="Object 91"/>
            <p:cNvGraphicFramePr>
              <a:graphicFrameLocks noChangeAspect="1"/>
            </p:cNvGraphicFramePr>
            <p:nvPr>
              <p:extLst/>
            </p:nvPr>
          </p:nvGraphicFramePr>
          <p:xfrm>
            <a:off x="1457325" y="457012"/>
            <a:ext cx="317500" cy="419100"/>
          </p:xfrm>
          <a:graphic>
            <a:graphicData uri="http://schemas.openxmlformats.org/presentationml/2006/ole">
              <mc:AlternateContent xmlns:mc="http://schemas.openxmlformats.org/markup-compatibility/2006">
                <mc:Choice xmlns:v="urn:schemas-microsoft-com:vml" Requires="v">
                  <p:oleObj spid="_x0000_s48468" name="Equation" r:id="rId7" imgW="317160" imgH="419040" progId="Equation.DSMT4">
                    <p:embed/>
                  </p:oleObj>
                </mc:Choice>
                <mc:Fallback>
                  <p:oleObj name="Equation" r:id="rId7" imgW="317160" imgH="419040" progId="Equation.DSMT4">
                    <p:embed/>
                    <p:pic>
                      <p:nvPicPr>
                        <p:cNvPr id="92" name="Object 91"/>
                        <p:cNvPicPr/>
                        <p:nvPr/>
                      </p:nvPicPr>
                      <p:blipFill>
                        <a:blip r:embed="rId8"/>
                        <a:stretch>
                          <a:fillRect/>
                        </a:stretch>
                      </p:blipFill>
                      <p:spPr>
                        <a:xfrm>
                          <a:off x="1457325" y="457012"/>
                          <a:ext cx="317500" cy="419100"/>
                        </a:xfrm>
                        <a:prstGeom prst="rect">
                          <a:avLst/>
                        </a:prstGeom>
                      </p:spPr>
                    </p:pic>
                  </p:oleObj>
                </mc:Fallback>
              </mc:AlternateContent>
            </a:graphicData>
          </a:graphic>
        </p:graphicFrame>
      </p:grpSp>
      <p:grpSp>
        <p:nvGrpSpPr>
          <p:cNvPr id="5" name="Group 4"/>
          <p:cNvGrpSpPr/>
          <p:nvPr/>
        </p:nvGrpSpPr>
        <p:grpSpPr>
          <a:xfrm>
            <a:off x="1676400" y="1637726"/>
            <a:ext cx="8884096" cy="1569660"/>
            <a:chOff x="152400" y="1593173"/>
            <a:chExt cx="8884096" cy="1569660"/>
          </a:xfrm>
        </p:grpSpPr>
        <p:sp>
          <p:nvSpPr>
            <p:cNvPr id="64" name="TextBox 63"/>
            <p:cNvSpPr txBox="1"/>
            <p:nvPr/>
          </p:nvSpPr>
          <p:spPr>
            <a:xfrm>
              <a:off x="152400" y="1593173"/>
              <a:ext cx="8884096" cy="1569660"/>
            </a:xfrm>
            <a:prstGeom prst="rect">
              <a:avLst/>
            </a:prstGeom>
            <a:noFill/>
          </p:spPr>
          <p:txBody>
            <a:bodyPr wrap="square" rtlCol="0">
              <a:spAutoFit/>
            </a:bodyPr>
            <a:lstStyle/>
            <a:p>
              <a:pPr algn="just"/>
              <a:r>
                <a:rPr lang="vi-VN" sz="2400" i="1">
                  <a:latin typeface="Times New Roman" pitchFamily="18" charset="0"/>
                  <a:cs typeface="Times New Roman" pitchFamily="18" charset="0"/>
                </a:rPr>
                <a:t>* Nhận thấy bề rộng thuộc trục x là bé nhất nên ứng suất tiếp lớn nhất sẽ đạt được tại những điểm thuộc trục x trên mcn có lực cắt lớn nhất về trị tuyệt đối. Do vậy, ta chỉ cần tìm      của những điểm thuộc trục x mà thôi .</a:t>
              </a:r>
            </a:p>
          </p:txBody>
        </p:sp>
        <p:graphicFrame>
          <p:nvGraphicFramePr>
            <p:cNvPr id="67" name="Object 66"/>
            <p:cNvGraphicFramePr>
              <a:graphicFrameLocks noChangeAspect="1"/>
            </p:cNvGraphicFramePr>
            <p:nvPr>
              <p:extLst/>
            </p:nvPr>
          </p:nvGraphicFramePr>
          <p:xfrm>
            <a:off x="5004048" y="2378003"/>
            <a:ext cx="317500" cy="419100"/>
          </p:xfrm>
          <a:graphic>
            <a:graphicData uri="http://schemas.openxmlformats.org/presentationml/2006/ole">
              <mc:AlternateContent xmlns:mc="http://schemas.openxmlformats.org/markup-compatibility/2006">
                <mc:Choice xmlns:v="urn:schemas-microsoft-com:vml" Requires="v">
                  <p:oleObj spid="_x0000_s48469" name="Equation" r:id="rId9" imgW="317160" imgH="419040" progId="Equation.DSMT4">
                    <p:embed/>
                  </p:oleObj>
                </mc:Choice>
                <mc:Fallback>
                  <p:oleObj name="Equation" r:id="rId9" imgW="317160" imgH="419040" progId="Equation.DSMT4">
                    <p:embed/>
                    <p:pic>
                      <p:nvPicPr>
                        <p:cNvPr id="67" name="Object 66"/>
                        <p:cNvPicPr/>
                        <p:nvPr/>
                      </p:nvPicPr>
                      <p:blipFill>
                        <a:blip r:embed="rId8"/>
                        <a:stretch>
                          <a:fillRect/>
                        </a:stretch>
                      </p:blipFill>
                      <p:spPr>
                        <a:xfrm>
                          <a:off x="5004048" y="2378003"/>
                          <a:ext cx="317500" cy="419100"/>
                        </a:xfrm>
                        <a:prstGeom prst="rect">
                          <a:avLst/>
                        </a:prstGeom>
                      </p:spPr>
                    </p:pic>
                  </p:oleObj>
                </mc:Fallback>
              </mc:AlternateContent>
            </a:graphicData>
          </a:graphic>
        </p:graphicFrame>
      </p:grpSp>
      <p:grpSp>
        <p:nvGrpSpPr>
          <p:cNvPr id="17" name="Group 16"/>
          <p:cNvGrpSpPr/>
          <p:nvPr/>
        </p:nvGrpSpPr>
        <p:grpSpPr>
          <a:xfrm>
            <a:off x="6091238" y="2682138"/>
            <a:ext cx="4397251" cy="4044206"/>
            <a:chOff x="4567237" y="2393382"/>
            <a:chExt cx="4397251" cy="4044206"/>
          </a:xfrm>
        </p:grpSpPr>
        <p:grpSp>
          <p:nvGrpSpPr>
            <p:cNvPr id="68" name="Group 67"/>
            <p:cNvGrpSpPr/>
            <p:nvPr/>
          </p:nvGrpSpPr>
          <p:grpSpPr>
            <a:xfrm>
              <a:off x="4567237" y="2393382"/>
              <a:ext cx="4397251" cy="4044206"/>
              <a:chOff x="2231740" y="1124744"/>
              <a:chExt cx="4680520" cy="4304732"/>
            </a:xfrm>
          </p:grpSpPr>
          <p:pic>
            <p:nvPicPr>
              <p:cNvPr id="69" name="Picture 68"/>
              <p:cNvPicPr/>
              <p:nvPr/>
            </p:nvPicPr>
            <p:blipFill>
              <a:blip r:embed="rId10"/>
              <a:srcRect/>
              <a:stretch>
                <a:fillRect/>
              </a:stretch>
            </p:blipFill>
            <p:spPr bwMode="auto">
              <a:xfrm>
                <a:off x="2231740" y="1124744"/>
                <a:ext cx="4680520" cy="4304732"/>
              </a:xfrm>
              <a:prstGeom prst="rect">
                <a:avLst/>
              </a:prstGeom>
              <a:noFill/>
              <a:ln w="9525">
                <a:noFill/>
                <a:miter lim="800000"/>
                <a:headEnd/>
                <a:tailEnd/>
              </a:ln>
            </p:spPr>
          </p:pic>
          <p:graphicFrame>
            <p:nvGraphicFramePr>
              <p:cNvPr id="70" name="Object 69"/>
              <p:cNvGraphicFramePr>
                <a:graphicFrameLocks noChangeAspect="1"/>
              </p:cNvGraphicFramePr>
              <p:nvPr>
                <p:extLst/>
              </p:nvPr>
            </p:nvGraphicFramePr>
            <p:xfrm>
              <a:off x="3663315" y="1508443"/>
              <a:ext cx="333375" cy="400050"/>
            </p:xfrm>
            <a:graphic>
              <a:graphicData uri="http://schemas.openxmlformats.org/presentationml/2006/ole">
                <mc:AlternateContent xmlns:mc="http://schemas.openxmlformats.org/markup-compatibility/2006">
                  <mc:Choice xmlns:v="urn:schemas-microsoft-com:vml" Requires="v">
                    <p:oleObj spid="_x0000_s48470" name="Equation" r:id="rId11" imgW="190440" imgH="228600" progId="Equation.DSMT4">
                      <p:embed/>
                    </p:oleObj>
                  </mc:Choice>
                  <mc:Fallback>
                    <p:oleObj name="Equation" r:id="rId11" imgW="190440" imgH="228600" progId="Equation.DSMT4">
                      <p:embed/>
                      <p:pic>
                        <p:nvPicPr>
                          <p:cNvPr id="70" name="Object 69"/>
                          <p:cNvPicPr>
                            <a:picLocks noChangeAspect="1" noChangeArrowheads="1"/>
                          </p:cNvPicPr>
                          <p:nvPr/>
                        </p:nvPicPr>
                        <p:blipFill>
                          <a:blip r:embed="rId12"/>
                          <a:srcRect/>
                          <a:stretch>
                            <a:fillRect/>
                          </a:stretch>
                        </p:blipFill>
                        <p:spPr bwMode="auto">
                          <a:xfrm>
                            <a:off x="3663315" y="1508443"/>
                            <a:ext cx="333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 name="Oval 70"/>
              <p:cNvSpPr/>
              <p:nvPr/>
            </p:nvSpPr>
            <p:spPr>
              <a:xfrm>
                <a:off x="3960480" y="1731805"/>
                <a:ext cx="131018" cy="131018"/>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vi-VN"/>
              </a:p>
            </p:txBody>
          </p:sp>
          <p:sp>
            <p:nvSpPr>
              <p:cNvPr id="72" name="Oval 71"/>
              <p:cNvSpPr/>
              <p:nvPr/>
            </p:nvSpPr>
            <p:spPr>
              <a:xfrm>
                <a:off x="3960480" y="3068960"/>
                <a:ext cx="131018" cy="131018"/>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vi-VN"/>
              </a:p>
            </p:txBody>
          </p:sp>
          <p:graphicFrame>
            <p:nvGraphicFramePr>
              <p:cNvPr id="73" name="Object 72"/>
              <p:cNvGraphicFramePr>
                <a:graphicFrameLocks noChangeAspect="1"/>
              </p:cNvGraphicFramePr>
              <p:nvPr>
                <p:extLst/>
              </p:nvPr>
            </p:nvGraphicFramePr>
            <p:xfrm>
              <a:off x="3771900" y="2698750"/>
              <a:ext cx="377825" cy="400050"/>
            </p:xfrm>
            <a:graphic>
              <a:graphicData uri="http://schemas.openxmlformats.org/presentationml/2006/ole">
                <mc:AlternateContent xmlns:mc="http://schemas.openxmlformats.org/markup-compatibility/2006">
                  <mc:Choice xmlns:v="urn:schemas-microsoft-com:vml" Requires="v">
                    <p:oleObj spid="_x0000_s48471" name="Equation" r:id="rId13" imgW="215640" imgH="228600" progId="Equation.DSMT4">
                      <p:embed/>
                    </p:oleObj>
                  </mc:Choice>
                  <mc:Fallback>
                    <p:oleObj name="Equation" r:id="rId13" imgW="215640" imgH="228600" progId="Equation.DSMT4">
                      <p:embed/>
                      <p:pic>
                        <p:nvPicPr>
                          <p:cNvPr id="73" name="Object 72"/>
                          <p:cNvPicPr>
                            <a:picLocks noChangeAspect="1" noChangeArrowheads="1"/>
                          </p:cNvPicPr>
                          <p:nvPr/>
                        </p:nvPicPr>
                        <p:blipFill>
                          <a:blip r:embed="rId14"/>
                          <a:srcRect/>
                          <a:stretch>
                            <a:fillRect/>
                          </a:stretch>
                        </p:blipFill>
                        <p:spPr bwMode="auto">
                          <a:xfrm>
                            <a:off x="3771900" y="2698750"/>
                            <a:ext cx="377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6" name="Rectangle 5"/>
            <p:cNvSpPr/>
            <p:nvPr/>
          </p:nvSpPr>
          <p:spPr>
            <a:xfrm>
              <a:off x="5998418" y="3643952"/>
              <a:ext cx="471959" cy="1747824"/>
            </a:xfrm>
            <a:prstGeom prst="rect">
              <a:avLst/>
            </a:prstGeom>
            <a:pattFill prst="pct60">
              <a:fgClr>
                <a:schemeClr val="tx2">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aphicFrame>
        <p:nvGraphicFramePr>
          <p:cNvPr id="37" name="Object 36"/>
          <p:cNvGraphicFramePr>
            <a:graphicFrameLocks noChangeAspect="1"/>
          </p:cNvGraphicFramePr>
          <p:nvPr>
            <p:extLst>
              <p:ext uri="{D42A27DB-BD31-4B8C-83A1-F6EECF244321}">
                <p14:modId xmlns:p14="http://schemas.microsoft.com/office/powerpoint/2010/main" val="1827575975"/>
              </p:ext>
            </p:extLst>
          </p:nvPr>
        </p:nvGraphicFramePr>
        <p:xfrm>
          <a:off x="2247900" y="3336756"/>
          <a:ext cx="2997200" cy="736600"/>
        </p:xfrm>
        <a:graphic>
          <a:graphicData uri="http://schemas.openxmlformats.org/presentationml/2006/ole">
            <mc:AlternateContent xmlns:mc="http://schemas.openxmlformats.org/markup-compatibility/2006">
              <mc:Choice xmlns:v="urn:schemas-microsoft-com:vml" Requires="v">
                <p:oleObj spid="_x0000_s48472" name="Equation" r:id="rId15" imgW="2997000" imgH="736560" progId="Equation.DSMT4">
                  <p:embed/>
                </p:oleObj>
              </mc:Choice>
              <mc:Fallback>
                <p:oleObj name="Equation" r:id="rId15" imgW="2997000" imgH="736560" progId="Equation.DSMT4">
                  <p:embed/>
                  <p:pic>
                    <p:nvPicPr>
                      <p:cNvPr id="37" name="Object 36"/>
                      <p:cNvPicPr>
                        <a:picLocks noChangeAspect="1" noChangeArrowheads="1"/>
                      </p:cNvPicPr>
                      <p:nvPr/>
                    </p:nvPicPr>
                    <p:blipFill>
                      <a:blip r:embed="rId16"/>
                      <a:srcRect/>
                      <a:stretch>
                        <a:fillRect/>
                      </a:stretch>
                    </p:blipFill>
                    <p:spPr bwMode="auto">
                      <a:xfrm>
                        <a:off x="2247900" y="3336756"/>
                        <a:ext cx="29972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Oval 21"/>
          <p:cNvSpPr/>
          <p:nvPr/>
        </p:nvSpPr>
        <p:spPr>
          <a:xfrm>
            <a:off x="7692112" y="3826976"/>
            <a:ext cx="182880" cy="18288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a:p>
        </p:txBody>
      </p:sp>
      <p:pic>
        <p:nvPicPr>
          <p:cNvPr id="23" name="Picture 22">
            <a:extLst>
              <a:ext uri="{FF2B5EF4-FFF2-40B4-BE49-F238E27FC236}">
                <a16:creationId xmlns:a16="http://schemas.microsoft.com/office/drawing/2014/main" id="{95D500B2-30C1-4E15-A5BD-B1A795031FB9}"/>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20903618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 name="TextBox 75"/>
          <p:cNvSpPr txBox="1"/>
          <p:nvPr/>
        </p:nvSpPr>
        <p:spPr>
          <a:xfrm>
            <a:off x="1524000" y="817625"/>
            <a:ext cx="9144000" cy="461665"/>
          </a:xfrm>
          <a:prstGeom prst="rect">
            <a:avLst/>
          </a:prstGeom>
          <a:noFill/>
        </p:spPr>
        <p:txBody>
          <a:bodyPr wrap="square" rtlCol="0">
            <a:spAutoFit/>
          </a:bodyPr>
          <a:lstStyle/>
          <a:p>
            <a:r>
              <a:rPr lang="vi-VN" sz="2400" b="1">
                <a:latin typeface="Times New Roman" pitchFamily="18" charset="0"/>
                <a:cs typeface="Times New Roman" pitchFamily="18" charset="0"/>
              </a:rPr>
              <a:t>B4. Xây dựng điều kiện bền theo trạng thái ứng suất đơn </a:t>
            </a:r>
            <a:endParaRPr lang="en-US" sz="2400" b="1">
              <a:latin typeface="Times New Roman" pitchFamily="18" charset="0"/>
              <a:cs typeface="Times New Roman" pitchFamily="18" charset="0"/>
            </a:endParaRPr>
          </a:p>
        </p:txBody>
      </p:sp>
      <p:sp>
        <p:nvSpPr>
          <p:cNvPr id="67" name="TextBox 66"/>
          <p:cNvSpPr txBox="1"/>
          <p:nvPr/>
        </p:nvSpPr>
        <p:spPr>
          <a:xfrm>
            <a:off x="1514475" y="1279290"/>
            <a:ext cx="9144000" cy="461665"/>
          </a:xfrm>
          <a:prstGeom prst="rect">
            <a:avLst/>
          </a:prstGeom>
          <a:noFill/>
        </p:spPr>
        <p:txBody>
          <a:bodyPr wrap="square" rtlCol="0">
            <a:spAutoFit/>
          </a:bodyPr>
          <a:lstStyle/>
          <a:p>
            <a:r>
              <a:rPr lang="vi-VN" sz="2400" i="1">
                <a:latin typeface="Times New Roman" pitchFamily="18" charset="0"/>
                <a:cs typeface="Times New Roman" pitchFamily="18" charset="0"/>
              </a:rPr>
              <a:t> * Ứng suất pháp lớn nhất trên dầm về trị tuyệt đối. </a:t>
            </a:r>
          </a:p>
        </p:txBody>
      </p:sp>
      <p:graphicFrame>
        <p:nvGraphicFramePr>
          <p:cNvPr id="68" name="Object 67"/>
          <p:cNvGraphicFramePr>
            <a:graphicFrameLocks noChangeAspect="1"/>
          </p:cNvGraphicFramePr>
          <p:nvPr>
            <p:extLst>
              <p:ext uri="{D42A27DB-BD31-4B8C-83A1-F6EECF244321}">
                <p14:modId xmlns:p14="http://schemas.microsoft.com/office/powerpoint/2010/main" val="3269314274"/>
              </p:ext>
            </p:extLst>
          </p:nvPr>
        </p:nvGraphicFramePr>
        <p:xfrm>
          <a:off x="2439988" y="1829868"/>
          <a:ext cx="6553200" cy="1231900"/>
        </p:xfrm>
        <a:graphic>
          <a:graphicData uri="http://schemas.openxmlformats.org/presentationml/2006/ole">
            <mc:AlternateContent xmlns:mc="http://schemas.openxmlformats.org/markup-compatibility/2006">
              <mc:Choice xmlns:v="urn:schemas-microsoft-com:vml" Requires="v">
                <p:oleObj spid="_x0000_s49295" name="Equation" r:id="rId3" imgW="6553080" imgH="1231560" progId="Equation.DSMT4">
                  <p:embed/>
                </p:oleObj>
              </mc:Choice>
              <mc:Fallback>
                <p:oleObj name="Equation" r:id="rId3" imgW="6553080" imgH="1231560" progId="Equation.DSMT4">
                  <p:embed/>
                  <p:pic>
                    <p:nvPicPr>
                      <p:cNvPr id="68" name="Object 67"/>
                      <p:cNvPicPr>
                        <a:picLocks noChangeAspect="1" noChangeArrowheads="1"/>
                      </p:cNvPicPr>
                      <p:nvPr/>
                    </p:nvPicPr>
                    <p:blipFill>
                      <a:blip r:embed="rId4"/>
                      <a:srcRect/>
                      <a:stretch>
                        <a:fillRect/>
                      </a:stretch>
                    </p:blipFill>
                    <p:spPr bwMode="auto">
                      <a:xfrm>
                        <a:off x="2439988" y="1829868"/>
                        <a:ext cx="6553200" cy="1231900"/>
                      </a:xfrm>
                      <a:prstGeom prst="rect">
                        <a:avLst/>
                      </a:prstGeom>
                      <a:noFill/>
                      <a:ln>
                        <a:noFill/>
                      </a:ln>
                    </p:spPr>
                  </p:pic>
                </p:oleObj>
              </mc:Fallback>
            </mc:AlternateContent>
          </a:graphicData>
        </a:graphic>
      </p:graphicFrame>
      <p:sp>
        <p:nvSpPr>
          <p:cNvPr id="12" name="TextBox 11"/>
          <p:cNvSpPr txBox="1"/>
          <p:nvPr/>
        </p:nvSpPr>
        <p:spPr>
          <a:xfrm>
            <a:off x="1524000" y="2981997"/>
            <a:ext cx="9144000" cy="461665"/>
          </a:xfrm>
          <a:prstGeom prst="rect">
            <a:avLst/>
          </a:prstGeom>
          <a:noFill/>
        </p:spPr>
        <p:txBody>
          <a:bodyPr wrap="square" rtlCol="0">
            <a:spAutoFit/>
          </a:bodyPr>
          <a:lstStyle/>
          <a:p>
            <a:r>
              <a:rPr lang="vi-VN" sz="2400" i="1">
                <a:latin typeface="Times New Roman" pitchFamily="18" charset="0"/>
                <a:cs typeface="Times New Roman" pitchFamily="18" charset="0"/>
              </a:rPr>
              <a:t>* Điều kiện bền theo trạng thái ứng suất đơn:</a:t>
            </a:r>
            <a:endParaRPr lang="en-US" sz="2400" i="1">
              <a:latin typeface="Times New Roman" pitchFamily="18" charset="0"/>
              <a:cs typeface="Times New Roman" pitchFamily="18"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2910322826"/>
              </p:ext>
            </p:extLst>
          </p:nvPr>
        </p:nvGraphicFramePr>
        <p:xfrm>
          <a:off x="2500313" y="3503192"/>
          <a:ext cx="3937000" cy="774700"/>
        </p:xfrm>
        <a:graphic>
          <a:graphicData uri="http://schemas.openxmlformats.org/presentationml/2006/ole">
            <mc:AlternateContent xmlns:mc="http://schemas.openxmlformats.org/markup-compatibility/2006">
              <mc:Choice xmlns:v="urn:schemas-microsoft-com:vml" Requires="v">
                <p:oleObj spid="_x0000_s49296" name="Equation" r:id="rId5" imgW="3936960" imgH="774360" progId="Equation.DSMT4">
                  <p:embed/>
                </p:oleObj>
              </mc:Choice>
              <mc:Fallback>
                <p:oleObj name="Equation" r:id="rId5" imgW="3936960" imgH="774360" progId="Equation.DSMT4">
                  <p:embed/>
                  <p:pic>
                    <p:nvPicPr>
                      <p:cNvPr id="13" name="Object 12"/>
                      <p:cNvPicPr>
                        <a:picLocks noChangeAspect="1" noChangeArrowheads="1"/>
                      </p:cNvPicPr>
                      <p:nvPr/>
                    </p:nvPicPr>
                    <p:blipFill>
                      <a:blip r:embed="rId6"/>
                      <a:srcRect/>
                      <a:stretch>
                        <a:fillRect/>
                      </a:stretch>
                    </p:blipFill>
                    <p:spPr bwMode="auto">
                      <a:xfrm>
                        <a:off x="2500313" y="3503192"/>
                        <a:ext cx="3937000" cy="774700"/>
                      </a:xfrm>
                      <a:prstGeom prst="rect">
                        <a:avLst/>
                      </a:prstGeom>
                      <a:noFill/>
                      <a:ln>
                        <a:noFill/>
                      </a:ln>
                    </p:spPr>
                  </p:pic>
                </p:oleObj>
              </mc:Fallback>
            </mc:AlternateContent>
          </a:graphicData>
        </a:graphic>
      </p:graphicFrame>
      <p:sp>
        <p:nvSpPr>
          <p:cNvPr id="14" name="TextBox 13"/>
          <p:cNvSpPr txBox="1"/>
          <p:nvPr/>
        </p:nvSpPr>
        <p:spPr>
          <a:xfrm>
            <a:off x="1524000" y="4392540"/>
            <a:ext cx="9144000" cy="461665"/>
          </a:xfrm>
          <a:prstGeom prst="rect">
            <a:avLst/>
          </a:prstGeom>
          <a:noFill/>
        </p:spPr>
        <p:txBody>
          <a:bodyPr wrap="square" rtlCol="0">
            <a:spAutoFit/>
          </a:bodyPr>
          <a:lstStyle/>
          <a:p>
            <a:r>
              <a:rPr lang="vi-VN" sz="2400" b="1">
                <a:latin typeface="Times New Roman" pitchFamily="18" charset="0"/>
                <a:cs typeface="Times New Roman" pitchFamily="18" charset="0"/>
              </a:rPr>
              <a:t>1. Tính [a] từ điều kiện bền trạng thái ứng suất đơn:</a:t>
            </a:r>
            <a:endParaRPr lang="en-US" sz="2400" b="1">
              <a:latin typeface="Times New Roman" pitchFamily="18" charset="0"/>
              <a:cs typeface="Times New Roman" pitchFamily="18"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2921759484"/>
              </p:ext>
            </p:extLst>
          </p:nvPr>
        </p:nvGraphicFramePr>
        <p:xfrm>
          <a:off x="2063552" y="4998220"/>
          <a:ext cx="7569200" cy="965200"/>
        </p:xfrm>
        <a:graphic>
          <a:graphicData uri="http://schemas.openxmlformats.org/presentationml/2006/ole">
            <mc:AlternateContent xmlns:mc="http://schemas.openxmlformats.org/markup-compatibility/2006">
              <mc:Choice xmlns:v="urn:schemas-microsoft-com:vml" Requires="v">
                <p:oleObj spid="_x0000_s49297" name="Equation" r:id="rId7" imgW="7569000" imgH="965160" progId="Equation.DSMT4">
                  <p:embed/>
                </p:oleObj>
              </mc:Choice>
              <mc:Fallback>
                <p:oleObj name="Equation" r:id="rId7" imgW="7569000" imgH="965160" progId="Equation.DSMT4">
                  <p:embed/>
                  <p:pic>
                    <p:nvPicPr>
                      <p:cNvPr id="19" name="Object 18"/>
                      <p:cNvPicPr>
                        <a:picLocks noChangeAspect="1" noChangeArrowheads="1"/>
                      </p:cNvPicPr>
                      <p:nvPr/>
                    </p:nvPicPr>
                    <p:blipFill>
                      <a:blip r:embed="rId8"/>
                      <a:srcRect/>
                      <a:stretch>
                        <a:fillRect/>
                      </a:stretch>
                    </p:blipFill>
                    <p:spPr bwMode="auto">
                      <a:xfrm>
                        <a:off x="2063552" y="4998220"/>
                        <a:ext cx="7569200" cy="965200"/>
                      </a:xfrm>
                      <a:prstGeom prst="rect">
                        <a:avLst/>
                      </a:prstGeom>
                      <a:noFill/>
                      <a:ln>
                        <a:noFill/>
                      </a:ln>
                    </p:spPr>
                  </p:pic>
                </p:oleObj>
              </mc:Fallback>
            </mc:AlternateContent>
          </a:graphicData>
        </a:graphic>
      </p:graphicFrame>
      <p:pic>
        <p:nvPicPr>
          <p:cNvPr id="9" name="Picture 8">
            <a:extLst>
              <a:ext uri="{FF2B5EF4-FFF2-40B4-BE49-F238E27FC236}">
                <a16:creationId xmlns:a16="http://schemas.microsoft.com/office/drawing/2014/main" id="{F9643BF2-0B64-4112-93C5-6DBEB0C9743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8919575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 name="TextBox 75"/>
          <p:cNvSpPr txBox="1"/>
          <p:nvPr/>
        </p:nvSpPr>
        <p:spPr>
          <a:xfrm>
            <a:off x="1524000" y="978046"/>
            <a:ext cx="9144000" cy="461665"/>
          </a:xfrm>
          <a:prstGeom prst="rect">
            <a:avLst/>
          </a:prstGeom>
          <a:noFill/>
        </p:spPr>
        <p:txBody>
          <a:bodyPr wrap="square" rtlCol="0">
            <a:spAutoFit/>
          </a:bodyPr>
          <a:lstStyle/>
          <a:p>
            <a:r>
              <a:rPr lang="vi-VN" sz="2400" b="1">
                <a:latin typeface="Times New Roman" pitchFamily="18" charset="0"/>
                <a:cs typeface="Times New Roman" pitchFamily="18" charset="0"/>
              </a:rPr>
              <a:t>2. Tính ứng suất tiếp lớn nhất trên mcn của dầm </a:t>
            </a:r>
            <a:endParaRPr lang="en-US" sz="2400" b="1">
              <a:latin typeface="Times New Roman" pitchFamily="18" charset="0"/>
              <a:cs typeface="Times New Roman" pitchFamily="18" charset="0"/>
            </a:endParaRPr>
          </a:p>
        </p:txBody>
      </p:sp>
      <p:sp>
        <p:nvSpPr>
          <p:cNvPr id="15" name="TextBox 14"/>
          <p:cNvSpPr txBox="1"/>
          <p:nvPr/>
        </p:nvSpPr>
        <p:spPr>
          <a:xfrm>
            <a:off x="1499211" y="1482015"/>
            <a:ext cx="9144000" cy="830997"/>
          </a:xfrm>
          <a:prstGeom prst="rect">
            <a:avLst/>
          </a:prstGeom>
          <a:noFill/>
        </p:spPr>
        <p:txBody>
          <a:bodyPr wrap="square" rtlCol="0">
            <a:spAutoFit/>
          </a:bodyPr>
          <a:lstStyle/>
          <a:p>
            <a:r>
              <a:rPr lang="vi-VN" sz="2400" i="1">
                <a:latin typeface="Times New Roman" pitchFamily="18" charset="0"/>
                <a:cs typeface="Times New Roman" pitchFamily="18" charset="0"/>
              </a:rPr>
              <a:t> * Do bề rộng thuộc trục x là bé nhất nên ứng suất tiếp lớn nhất đạt được tại những điểm thuộc trục x trên mcn có lực cắt lớn nhất về trị tuyệt đối:</a:t>
            </a:r>
            <a:endParaRPr lang="en-US" sz="2400" i="1">
              <a:latin typeface="Times New Roman" pitchFamily="18" charset="0"/>
              <a:cs typeface="Times New Roman" pitchFamily="18"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3761726363"/>
              </p:ext>
            </p:extLst>
          </p:nvPr>
        </p:nvGraphicFramePr>
        <p:xfrm>
          <a:off x="2063552" y="2422337"/>
          <a:ext cx="6616700" cy="2336800"/>
        </p:xfrm>
        <a:graphic>
          <a:graphicData uri="http://schemas.openxmlformats.org/presentationml/2006/ole">
            <mc:AlternateContent xmlns:mc="http://schemas.openxmlformats.org/markup-compatibility/2006">
              <mc:Choice xmlns:v="urn:schemas-microsoft-com:vml" Requires="v">
                <p:oleObj spid="_x0000_s50225" name="Equation" r:id="rId3" imgW="6616440" imgH="2336760" progId="Equation.DSMT4">
                  <p:embed/>
                </p:oleObj>
              </mc:Choice>
              <mc:Fallback>
                <p:oleObj name="Equation" r:id="rId3" imgW="6616440" imgH="2336760" progId="Equation.DSMT4">
                  <p:embed/>
                  <p:pic>
                    <p:nvPicPr>
                      <p:cNvPr id="22" name="Object 21"/>
                      <p:cNvPicPr>
                        <a:picLocks noChangeAspect="1" noChangeArrowheads="1"/>
                      </p:cNvPicPr>
                      <p:nvPr/>
                    </p:nvPicPr>
                    <p:blipFill>
                      <a:blip r:embed="rId4"/>
                      <a:srcRect/>
                      <a:stretch>
                        <a:fillRect/>
                      </a:stretch>
                    </p:blipFill>
                    <p:spPr bwMode="auto">
                      <a:xfrm>
                        <a:off x="2063552" y="2422337"/>
                        <a:ext cx="6616700" cy="2336800"/>
                      </a:xfrm>
                      <a:prstGeom prst="rect">
                        <a:avLst/>
                      </a:prstGeom>
                      <a:noFill/>
                      <a:ln>
                        <a:noFill/>
                      </a:ln>
                    </p:spPr>
                  </p:pic>
                </p:oleObj>
              </mc:Fallback>
            </mc:AlternateContent>
          </a:graphicData>
        </a:graphic>
      </p:graphicFrame>
      <p:pic>
        <p:nvPicPr>
          <p:cNvPr id="5" name="Picture 4">
            <a:extLst>
              <a:ext uri="{FF2B5EF4-FFF2-40B4-BE49-F238E27FC236}">
                <a16:creationId xmlns:a16="http://schemas.microsoft.com/office/drawing/2014/main" id="{54F5D63D-8407-41B6-BD7F-100E76D3B0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33399296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 name="TextBox 48">
            <a:hlinkClick r:id="rId4" action="ppaction://hlinkfile"/>
          </p:cNvPr>
          <p:cNvSpPr txBox="1"/>
          <p:nvPr/>
        </p:nvSpPr>
        <p:spPr>
          <a:xfrm>
            <a:off x="1496964" y="957552"/>
            <a:ext cx="5500863"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b="1">
                <a:latin typeface="Times New Roman" pitchFamily="18" charset="0"/>
                <a:cs typeface="Times New Roman" pitchFamily="18" charset="0"/>
              </a:rPr>
              <a:t>Bài tập 7.3: Xác định tải trọng cho phép</a:t>
            </a:r>
            <a:endParaRPr lang="vi-VN" sz="2400" i="1" dirty="0">
              <a:latin typeface="+mj-lt"/>
              <a:cs typeface="Times New Roman" pitchFamily="18" charset="0"/>
            </a:endParaRPr>
          </a:p>
        </p:txBody>
      </p:sp>
      <p:grpSp>
        <p:nvGrpSpPr>
          <p:cNvPr id="8" name="Group 7"/>
          <p:cNvGrpSpPr/>
          <p:nvPr/>
        </p:nvGrpSpPr>
        <p:grpSpPr>
          <a:xfrm>
            <a:off x="1611086" y="1397821"/>
            <a:ext cx="8949410" cy="5333691"/>
            <a:chOff x="87086" y="1484784"/>
            <a:chExt cx="8949410" cy="5333691"/>
          </a:xfrm>
        </p:grpSpPr>
        <p:sp>
          <p:nvSpPr>
            <p:cNvPr id="4" name="Rounded Rectangle 3"/>
            <p:cNvSpPr/>
            <p:nvPr/>
          </p:nvSpPr>
          <p:spPr>
            <a:xfrm>
              <a:off x="87086" y="1485900"/>
              <a:ext cx="8949410" cy="5255468"/>
            </a:xfrm>
            <a:prstGeom prst="roundRect">
              <a:avLst>
                <a:gd name="adj" fmla="val 5521"/>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7" name="Group 6"/>
            <p:cNvGrpSpPr/>
            <p:nvPr/>
          </p:nvGrpSpPr>
          <p:grpSpPr>
            <a:xfrm>
              <a:off x="539552" y="1484784"/>
              <a:ext cx="8496944" cy="1569660"/>
              <a:chOff x="539552" y="1988840"/>
              <a:chExt cx="8496944" cy="1569660"/>
            </a:xfrm>
          </p:grpSpPr>
          <p:sp>
            <p:nvSpPr>
              <p:cNvPr id="5" name="TextBox 4"/>
              <p:cNvSpPr txBox="1"/>
              <p:nvPr/>
            </p:nvSpPr>
            <p:spPr>
              <a:xfrm>
                <a:off x="539552" y="1988840"/>
                <a:ext cx="8496944" cy="15696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vi-VN" sz="2400">
                    <a:latin typeface="Times New Roman" pitchFamily="18" charset="0"/>
                    <a:cs typeface="Times New Roman" pitchFamily="18" charset="0"/>
                  </a:rPr>
                  <a:t>Cho hệ chịu lực như hình có mặt cắt ngang tương ứng</a:t>
                </a:r>
                <a:r>
                  <a:rPr lang="en-US" sz="2400">
                    <a:latin typeface="Times New Roman" pitchFamily="18" charset="0"/>
                    <a:cs typeface="Times New Roman" pitchFamily="18" charset="0"/>
                  </a:rPr>
                  <a:t>.</a:t>
                </a:r>
              </a:p>
              <a:p>
                <a:r>
                  <a:rPr lang="fr-FR" sz="2400">
                    <a:latin typeface="Times New Roman" pitchFamily="18" charset="0"/>
                    <a:cs typeface="Times New Roman" pitchFamily="18" charset="0"/>
                  </a:rPr>
                  <a:t>Biết  			                      . </a:t>
                </a:r>
              </a:p>
              <a:p>
                <a:pPr marL="457200" indent="-457200">
                  <a:buAutoNum type="arabicPeriod"/>
                </a:pPr>
                <a:r>
                  <a:rPr lang="fr-FR" sz="2400">
                    <a:latin typeface="Times New Roman" pitchFamily="18" charset="0"/>
                    <a:cs typeface="Times New Roman" pitchFamily="18" charset="0"/>
                  </a:rPr>
                  <a:t>Từ điều kiện bền của dầm theo trạng thái ƯS đơn, hãy tính [q].</a:t>
                </a:r>
              </a:p>
              <a:p>
                <a:pPr marL="457200" indent="-457200">
                  <a:buAutoNum type="arabicPeriod"/>
                </a:pPr>
                <a:r>
                  <a:rPr lang="fr-FR" sz="2400">
                    <a:latin typeface="Times New Roman" pitchFamily="18" charset="0"/>
                    <a:cs typeface="Times New Roman" pitchFamily="18" charset="0"/>
                  </a:rPr>
                  <a:t>Với [q] tìm được, tính ứng suất tiếp lớn nhất trên mcn của dầm.</a:t>
                </a:r>
                <a:endParaRPr lang="en-US" sz="2400">
                  <a:latin typeface="Times New Roman" pitchFamily="18" charset="0"/>
                  <a:cs typeface="Times New Roman" pitchFamily="18" charset="0"/>
                </a:endParaRPr>
              </a:p>
            </p:txBody>
          </p:sp>
          <p:graphicFrame>
            <p:nvGraphicFramePr>
              <p:cNvPr id="6" name="Object 5"/>
              <p:cNvGraphicFramePr>
                <a:graphicFrameLocks noChangeAspect="1"/>
              </p:cNvGraphicFramePr>
              <p:nvPr>
                <p:extLst/>
              </p:nvPr>
            </p:nvGraphicFramePr>
            <p:xfrm>
              <a:off x="1268660" y="2380481"/>
              <a:ext cx="3773488" cy="466725"/>
            </p:xfrm>
            <a:graphic>
              <a:graphicData uri="http://schemas.openxmlformats.org/presentationml/2006/ole">
                <mc:AlternateContent xmlns:mc="http://schemas.openxmlformats.org/markup-compatibility/2006">
                  <mc:Choice xmlns:v="urn:schemas-microsoft-com:vml" Requires="v">
                    <p:oleObj spid="_x0000_s51860" name="Equation" r:id="rId5" imgW="2158920" imgH="266400" progId="Equation.DSMT4">
                      <p:embed/>
                    </p:oleObj>
                  </mc:Choice>
                  <mc:Fallback>
                    <p:oleObj name="Equation" r:id="rId5" imgW="2158920" imgH="266400" progId="Equation.DSMT4">
                      <p:embed/>
                      <p:pic>
                        <p:nvPicPr>
                          <p:cNvPr id="6" name="Object 5"/>
                          <p:cNvPicPr>
                            <a:picLocks noChangeAspect="1" noChangeArrowheads="1"/>
                          </p:cNvPicPr>
                          <p:nvPr/>
                        </p:nvPicPr>
                        <p:blipFill>
                          <a:blip r:embed="rId6"/>
                          <a:srcRect/>
                          <a:stretch>
                            <a:fillRect/>
                          </a:stretch>
                        </p:blipFill>
                        <p:spPr bwMode="auto">
                          <a:xfrm>
                            <a:off x="1268660" y="2380481"/>
                            <a:ext cx="377348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4" name="Group 13"/>
            <p:cNvGrpSpPr/>
            <p:nvPr/>
          </p:nvGrpSpPr>
          <p:grpSpPr>
            <a:xfrm>
              <a:off x="167425" y="3035300"/>
              <a:ext cx="8816636" cy="3783175"/>
              <a:chOff x="167425" y="3035300"/>
              <a:chExt cx="8816636" cy="3783175"/>
            </a:xfrm>
          </p:grpSpPr>
          <p:sp>
            <p:nvSpPr>
              <p:cNvPr id="27" name="Rounded Rectangle 26"/>
              <p:cNvSpPr/>
              <p:nvPr/>
            </p:nvSpPr>
            <p:spPr>
              <a:xfrm>
                <a:off x="167425" y="3035300"/>
                <a:ext cx="8816636" cy="3783175"/>
              </a:xfrm>
              <a:prstGeom prst="roundRect">
                <a:avLst>
                  <a:gd name="adj" fmla="val 8936"/>
                </a:avLst>
              </a:prstGeom>
              <a:solidFill>
                <a:schemeClr val="bg1"/>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nvGrpSpPr>
              <p:cNvPr id="10" name="Group 9"/>
              <p:cNvGrpSpPr/>
              <p:nvPr/>
            </p:nvGrpSpPr>
            <p:grpSpPr>
              <a:xfrm>
                <a:off x="323528" y="3719486"/>
                <a:ext cx="6315497" cy="2013770"/>
                <a:chOff x="597079" y="3719486"/>
                <a:chExt cx="6315497" cy="2013770"/>
              </a:xfrm>
            </p:grpSpPr>
            <p:grpSp>
              <p:nvGrpSpPr>
                <p:cNvPr id="28" name="Group 27"/>
                <p:cNvGrpSpPr/>
                <p:nvPr/>
              </p:nvGrpSpPr>
              <p:grpSpPr>
                <a:xfrm>
                  <a:off x="597079" y="3719486"/>
                  <a:ext cx="6315497" cy="1592610"/>
                  <a:chOff x="778281" y="1204989"/>
                  <a:chExt cx="5191111" cy="1592610"/>
                </a:xfrm>
              </p:grpSpPr>
              <p:grpSp>
                <p:nvGrpSpPr>
                  <p:cNvPr id="30" name="Group 29"/>
                  <p:cNvGrpSpPr/>
                  <p:nvPr/>
                </p:nvGrpSpPr>
                <p:grpSpPr>
                  <a:xfrm>
                    <a:off x="778281" y="1666654"/>
                    <a:ext cx="4522777" cy="1130945"/>
                    <a:chOff x="1195933" y="1859237"/>
                    <a:chExt cx="4522777" cy="1130945"/>
                  </a:xfrm>
                </p:grpSpPr>
                <p:sp>
                  <p:nvSpPr>
                    <p:cNvPr id="31" name="Line 39"/>
                    <p:cNvSpPr>
                      <a:spLocks noChangeShapeType="1"/>
                    </p:cNvSpPr>
                    <p:nvPr/>
                  </p:nvSpPr>
                  <p:spPr bwMode="auto">
                    <a:xfrm>
                      <a:off x="1507119" y="2501231"/>
                      <a:ext cx="419900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 name="Oval 40"/>
                    <p:cNvSpPr>
                      <a:spLocks noChangeArrowheads="1"/>
                    </p:cNvSpPr>
                    <p:nvPr/>
                  </p:nvSpPr>
                  <p:spPr bwMode="auto">
                    <a:xfrm>
                      <a:off x="1470571" y="2502819"/>
                      <a:ext cx="90488" cy="90488"/>
                    </a:xfrm>
                    <a:prstGeom prst="ellips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3" name="AutoShape 42"/>
                    <p:cNvSpPr>
                      <a:spLocks noChangeArrowheads="1"/>
                    </p:cNvSpPr>
                    <p:nvPr/>
                  </p:nvSpPr>
                  <p:spPr bwMode="auto">
                    <a:xfrm>
                      <a:off x="1403896" y="2562449"/>
                      <a:ext cx="223838" cy="182563"/>
                    </a:xfrm>
                    <a:prstGeom prst="triangle">
                      <a:avLst>
                        <a:gd name="adj" fmla="val 50000"/>
                      </a:avLst>
                    </a:prstGeom>
                    <a:no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4" name="Line 47"/>
                    <p:cNvSpPr>
                      <a:spLocks noChangeShapeType="1"/>
                    </p:cNvSpPr>
                    <p:nvPr/>
                  </p:nvSpPr>
                  <p:spPr bwMode="auto">
                    <a:xfrm>
                      <a:off x="1195933" y="2746383"/>
                      <a:ext cx="6397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5" name="Rectangle 48" descr="Dark downward diagonal"/>
                    <p:cNvSpPr>
                      <a:spLocks noChangeArrowheads="1"/>
                    </p:cNvSpPr>
                    <p:nvPr/>
                  </p:nvSpPr>
                  <p:spPr bwMode="auto">
                    <a:xfrm>
                      <a:off x="1221333" y="2760887"/>
                      <a:ext cx="593725" cy="138113"/>
                    </a:xfrm>
                    <a:prstGeom prst="rect">
                      <a:avLst/>
                    </a:prstGeom>
                    <a:pattFill prst="dkDnDiag">
                      <a:fgClr>
                        <a:schemeClr val="accent2"/>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37" name="Group 36"/>
                    <p:cNvGrpSpPr/>
                    <p:nvPr/>
                  </p:nvGrpSpPr>
                  <p:grpSpPr>
                    <a:xfrm>
                      <a:off x="3990484" y="2507581"/>
                      <a:ext cx="639763" cy="482601"/>
                      <a:chOff x="7047631" y="4134023"/>
                      <a:chExt cx="639763" cy="482601"/>
                    </a:xfrm>
                  </p:grpSpPr>
                  <p:sp>
                    <p:nvSpPr>
                      <p:cNvPr id="48" name="Oval 41"/>
                      <p:cNvSpPr>
                        <a:spLocks noChangeArrowheads="1"/>
                      </p:cNvSpPr>
                      <p:nvPr/>
                    </p:nvSpPr>
                    <p:spPr bwMode="auto">
                      <a:xfrm>
                        <a:off x="7327031" y="4134023"/>
                        <a:ext cx="90488" cy="90488"/>
                      </a:xfrm>
                      <a:prstGeom prst="ellips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0" name="Oval 45"/>
                      <p:cNvSpPr>
                        <a:spLocks noChangeArrowheads="1"/>
                      </p:cNvSpPr>
                      <p:nvPr/>
                    </p:nvSpPr>
                    <p:spPr bwMode="auto">
                      <a:xfrm>
                        <a:off x="7331793" y="4354686"/>
                        <a:ext cx="90488" cy="90488"/>
                      </a:xfrm>
                      <a:prstGeom prst="ellips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1" name="Line 46"/>
                      <p:cNvSpPr>
                        <a:spLocks noChangeShapeType="1"/>
                      </p:cNvSpPr>
                      <p:nvPr/>
                    </p:nvSpPr>
                    <p:spPr bwMode="auto">
                      <a:xfrm>
                        <a:off x="7375608" y="4216573"/>
                        <a:ext cx="0" cy="1365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2" name="Line 49"/>
                      <p:cNvSpPr>
                        <a:spLocks noChangeShapeType="1"/>
                      </p:cNvSpPr>
                      <p:nvPr/>
                    </p:nvSpPr>
                    <p:spPr bwMode="auto">
                      <a:xfrm>
                        <a:off x="7047631" y="4456286"/>
                        <a:ext cx="6397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3" name="Rectangle 50" descr="Dark downward diagonal"/>
                      <p:cNvSpPr>
                        <a:spLocks noChangeArrowheads="1"/>
                      </p:cNvSpPr>
                      <p:nvPr/>
                    </p:nvSpPr>
                    <p:spPr bwMode="auto">
                      <a:xfrm>
                        <a:off x="7073031" y="4478511"/>
                        <a:ext cx="593725" cy="138113"/>
                      </a:xfrm>
                      <a:prstGeom prst="rect">
                        <a:avLst/>
                      </a:prstGeom>
                      <a:pattFill prst="dkDnDiag">
                        <a:fgClr>
                          <a:schemeClr val="accent2"/>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56" name="Line 64"/>
                    <p:cNvSpPr>
                      <a:spLocks noChangeShapeType="1"/>
                    </p:cNvSpPr>
                    <p:nvPr/>
                  </p:nvSpPr>
                  <p:spPr bwMode="auto">
                    <a:xfrm>
                      <a:off x="4319890" y="2095923"/>
                      <a:ext cx="0" cy="381708"/>
                    </a:xfrm>
                    <a:prstGeom prst="line">
                      <a:avLst/>
                    </a:prstGeom>
                    <a:noFill/>
                    <a:ln w="19050">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7" name="Line 64"/>
                    <p:cNvSpPr>
                      <a:spLocks noChangeShapeType="1"/>
                    </p:cNvSpPr>
                    <p:nvPr/>
                  </p:nvSpPr>
                  <p:spPr bwMode="auto">
                    <a:xfrm>
                      <a:off x="3261326" y="2095923"/>
                      <a:ext cx="0" cy="381708"/>
                    </a:xfrm>
                    <a:prstGeom prst="line">
                      <a:avLst/>
                    </a:prstGeom>
                    <a:noFill/>
                    <a:ln w="19050">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9" name="Line 64"/>
                    <p:cNvSpPr>
                      <a:spLocks noChangeShapeType="1"/>
                    </p:cNvSpPr>
                    <p:nvPr/>
                  </p:nvSpPr>
                  <p:spPr bwMode="auto">
                    <a:xfrm>
                      <a:off x="3613694" y="2095923"/>
                      <a:ext cx="0" cy="381708"/>
                    </a:xfrm>
                    <a:prstGeom prst="line">
                      <a:avLst/>
                    </a:prstGeom>
                    <a:noFill/>
                    <a:ln w="19050">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2" name="Line 64"/>
                    <p:cNvSpPr>
                      <a:spLocks noChangeShapeType="1"/>
                    </p:cNvSpPr>
                    <p:nvPr/>
                  </p:nvSpPr>
                  <p:spPr bwMode="auto">
                    <a:xfrm flipH="1">
                      <a:off x="2915815" y="2086457"/>
                      <a:ext cx="1406846" cy="0"/>
                    </a:xfrm>
                    <a:prstGeom prst="line">
                      <a:avLst/>
                    </a:prstGeom>
                    <a:noFill/>
                    <a:ln w="19050">
                      <a:solidFill>
                        <a:srgbClr val="00B050"/>
                      </a:solidFill>
                      <a:prstDash val="solid"/>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 name="Line 64"/>
                    <p:cNvSpPr>
                      <a:spLocks noChangeShapeType="1"/>
                    </p:cNvSpPr>
                    <p:nvPr/>
                  </p:nvSpPr>
                  <p:spPr bwMode="auto">
                    <a:xfrm>
                      <a:off x="5718710" y="1859237"/>
                      <a:ext cx="0" cy="654891"/>
                    </a:xfrm>
                    <a:prstGeom prst="line">
                      <a:avLst/>
                    </a:prstGeom>
                    <a:noFill/>
                    <a:ln w="34925">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4" name="Line 64"/>
                    <p:cNvSpPr>
                      <a:spLocks noChangeShapeType="1"/>
                    </p:cNvSpPr>
                    <p:nvPr/>
                  </p:nvSpPr>
                  <p:spPr bwMode="auto">
                    <a:xfrm>
                      <a:off x="2918225" y="2095923"/>
                      <a:ext cx="0" cy="381708"/>
                    </a:xfrm>
                    <a:prstGeom prst="line">
                      <a:avLst/>
                    </a:prstGeom>
                    <a:noFill/>
                    <a:ln w="19050">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5" name="Line 64"/>
                    <p:cNvSpPr>
                      <a:spLocks noChangeShapeType="1"/>
                    </p:cNvSpPr>
                    <p:nvPr/>
                  </p:nvSpPr>
                  <p:spPr bwMode="auto">
                    <a:xfrm>
                      <a:off x="3974751" y="2095923"/>
                      <a:ext cx="0" cy="381708"/>
                    </a:xfrm>
                    <a:prstGeom prst="line">
                      <a:avLst/>
                    </a:prstGeom>
                    <a:noFill/>
                    <a:ln w="19050">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63" name="Text Box 66"/>
                  <p:cNvSpPr txBox="1">
                    <a:spLocks noChangeArrowheads="1"/>
                  </p:cNvSpPr>
                  <p:nvPr/>
                </p:nvSpPr>
                <p:spPr bwMode="auto">
                  <a:xfrm>
                    <a:off x="2968236" y="1346551"/>
                    <a:ext cx="6299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00B050"/>
                        </a:solidFill>
                        <a:latin typeface="Times New Roman" pitchFamily="18" charset="0"/>
                        <a:sym typeface="Symbol" pitchFamily="18" charset="2"/>
                      </a:rPr>
                      <a:t>2q</a:t>
                    </a:r>
                    <a:endParaRPr lang="en-US" b="1" i="1" dirty="0">
                      <a:solidFill>
                        <a:srgbClr val="00B050"/>
                      </a:solidFill>
                      <a:latin typeface="Times New Roman" pitchFamily="18" charset="0"/>
                      <a:sym typeface="Symbol" pitchFamily="18" charset="2"/>
                    </a:endParaRPr>
                  </a:p>
                </p:txBody>
              </p:sp>
              <p:sp>
                <p:nvSpPr>
                  <p:cNvPr id="82" name="Text Box 66"/>
                  <p:cNvSpPr txBox="1">
                    <a:spLocks noChangeArrowheads="1"/>
                  </p:cNvSpPr>
                  <p:nvPr/>
                </p:nvSpPr>
                <p:spPr bwMode="auto">
                  <a:xfrm>
                    <a:off x="4743876" y="1204989"/>
                    <a:ext cx="12255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00B050"/>
                        </a:solidFill>
                        <a:latin typeface="Times New Roman" pitchFamily="18" charset="0"/>
                        <a:sym typeface="Symbol" pitchFamily="18" charset="2"/>
                      </a:rPr>
                      <a:t>P = 2ql</a:t>
                    </a:r>
                    <a:endParaRPr lang="en-US" b="1" i="1" dirty="0">
                      <a:solidFill>
                        <a:srgbClr val="00B050"/>
                      </a:solidFill>
                      <a:latin typeface="Times New Roman" pitchFamily="18" charset="0"/>
                      <a:sym typeface="Symbol" pitchFamily="18" charset="2"/>
                    </a:endParaRPr>
                  </a:p>
                </p:txBody>
              </p:sp>
            </p:grpSp>
            <p:graphicFrame>
              <p:nvGraphicFramePr>
                <p:cNvPr id="21" name="Object 20"/>
                <p:cNvGraphicFramePr>
                  <a:graphicFrameLocks noChangeAspect="1"/>
                </p:cNvGraphicFramePr>
                <p:nvPr>
                  <p:extLst/>
                </p:nvPr>
              </p:nvGraphicFramePr>
              <p:xfrm>
                <a:off x="1777356" y="5259842"/>
                <a:ext cx="141287" cy="304800"/>
              </p:xfrm>
              <a:graphic>
                <a:graphicData uri="http://schemas.openxmlformats.org/presentationml/2006/ole">
                  <mc:AlternateContent xmlns:mc="http://schemas.openxmlformats.org/markup-compatibility/2006">
                    <mc:Choice xmlns:v="urn:schemas-microsoft-com:vml" Requires="v">
                      <p:oleObj spid="_x0000_s51861" name="Equation" r:id="rId7" imgW="101520" imgH="190440" progId="Equation.DSMT4">
                        <p:embed/>
                      </p:oleObj>
                    </mc:Choice>
                    <mc:Fallback>
                      <p:oleObj name="Equation" r:id="rId7" imgW="101520" imgH="190440" progId="Equation.DSMT4">
                        <p:embed/>
                        <p:pic>
                          <p:nvPicPr>
                            <p:cNvPr id="21" name="Object 20"/>
                            <p:cNvPicPr>
                              <a:picLocks noChangeAspect="1" noChangeArrowheads="1"/>
                            </p:cNvPicPr>
                            <p:nvPr/>
                          </p:nvPicPr>
                          <p:blipFill>
                            <a:blip r:embed="rId8"/>
                            <a:srcRect/>
                            <a:stretch>
                              <a:fillRect/>
                            </a:stretch>
                          </p:blipFill>
                          <p:spPr bwMode="auto">
                            <a:xfrm>
                              <a:off x="1777356" y="5259842"/>
                              <a:ext cx="141287" cy="304800"/>
                            </a:xfrm>
                            <a:prstGeom prst="rect">
                              <a:avLst/>
                            </a:prstGeom>
                            <a:noFill/>
                            <a:ln>
                              <a:noFill/>
                            </a:ln>
                          </p:spPr>
                        </p:pic>
                      </p:oleObj>
                    </mc:Fallback>
                  </mc:AlternateContent>
                </a:graphicData>
              </a:graphic>
            </p:graphicFrame>
            <p:graphicFrame>
              <p:nvGraphicFramePr>
                <p:cNvPr id="22" name="Object 21"/>
                <p:cNvGraphicFramePr>
                  <a:graphicFrameLocks noChangeAspect="1"/>
                </p:cNvGraphicFramePr>
                <p:nvPr>
                  <p:extLst/>
                </p:nvPr>
              </p:nvGraphicFramePr>
              <p:xfrm>
                <a:off x="3510236" y="5259842"/>
                <a:ext cx="157163" cy="304800"/>
              </p:xfrm>
              <a:graphic>
                <a:graphicData uri="http://schemas.openxmlformats.org/presentationml/2006/ole">
                  <mc:AlternateContent xmlns:mc="http://schemas.openxmlformats.org/markup-compatibility/2006">
                    <mc:Choice xmlns:v="urn:schemas-microsoft-com:vml" Requires="v">
                      <p:oleObj spid="_x0000_s51862" name="Equation" r:id="rId9" imgW="101520" imgH="190440" progId="Equation.DSMT4">
                        <p:embed/>
                      </p:oleObj>
                    </mc:Choice>
                    <mc:Fallback>
                      <p:oleObj name="Equation" r:id="rId9" imgW="101520" imgH="190440" progId="Equation.DSMT4">
                        <p:embed/>
                        <p:pic>
                          <p:nvPicPr>
                            <p:cNvPr id="22" name="Object 21"/>
                            <p:cNvPicPr>
                              <a:picLocks noChangeAspect="1" noChangeArrowheads="1"/>
                            </p:cNvPicPr>
                            <p:nvPr/>
                          </p:nvPicPr>
                          <p:blipFill>
                            <a:blip r:embed="rId10"/>
                            <a:srcRect/>
                            <a:stretch>
                              <a:fillRect/>
                            </a:stretch>
                          </p:blipFill>
                          <p:spPr bwMode="auto">
                            <a:xfrm>
                              <a:off x="3510236" y="5259842"/>
                              <a:ext cx="157163" cy="304800"/>
                            </a:xfrm>
                            <a:prstGeom prst="rect">
                              <a:avLst/>
                            </a:prstGeom>
                            <a:noFill/>
                            <a:ln>
                              <a:noFill/>
                            </a:ln>
                          </p:spPr>
                        </p:pic>
                      </p:oleObj>
                    </mc:Fallback>
                  </mc:AlternateContent>
                </a:graphicData>
              </a:graphic>
            </p:graphicFrame>
            <p:graphicFrame>
              <p:nvGraphicFramePr>
                <p:cNvPr id="65" name="Object 64"/>
                <p:cNvGraphicFramePr>
                  <a:graphicFrameLocks noChangeAspect="1"/>
                </p:cNvGraphicFramePr>
                <p:nvPr>
                  <p:extLst/>
                </p:nvPr>
              </p:nvGraphicFramePr>
              <p:xfrm>
                <a:off x="5136957" y="5259842"/>
                <a:ext cx="157163" cy="304800"/>
              </p:xfrm>
              <a:graphic>
                <a:graphicData uri="http://schemas.openxmlformats.org/presentationml/2006/ole">
                  <mc:AlternateContent xmlns:mc="http://schemas.openxmlformats.org/markup-compatibility/2006">
                    <mc:Choice xmlns:v="urn:schemas-microsoft-com:vml" Requires="v">
                      <p:oleObj spid="_x0000_s51863" name="Equation" r:id="rId11" imgW="101520" imgH="190440" progId="Equation.DSMT4">
                        <p:embed/>
                      </p:oleObj>
                    </mc:Choice>
                    <mc:Fallback>
                      <p:oleObj name="Equation" r:id="rId11" imgW="101520" imgH="190440" progId="Equation.DSMT4">
                        <p:embed/>
                        <p:pic>
                          <p:nvPicPr>
                            <p:cNvPr id="65" name="Object 64"/>
                            <p:cNvPicPr>
                              <a:picLocks noChangeAspect="1" noChangeArrowheads="1"/>
                            </p:cNvPicPr>
                            <p:nvPr/>
                          </p:nvPicPr>
                          <p:blipFill>
                            <a:blip r:embed="rId10"/>
                            <a:srcRect/>
                            <a:stretch>
                              <a:fillRect/>
                            </a:stretch>
                          </p:blipFill>
                          <p:spPr bwMode="auto">
                            <a:xfrm>
                              <a:off x="5136957" y="5259842"/>
                              <a:ext cx="157163" cy="304800"/>
                            </a:xfrm>
                            <a:prstGeom prst="rect">
                              <a:avLst/>
                            </a:prstGeom>
                            <a:noFill/>
                            <a:ln>
                              <a:noFill/>
                            </a:ln>
                          </p:spPr>
                        </p:pic>
                      </p:oleObj>
                    </mc:Fallback>
                  </mc:AlternateContent>
                </a:graphicData>
              </a:graphic>
            </p:graphicFrame>
            <p:cxnSp>
              <p:nvCxnSpPr>
                <p:cNvPr id="15" name="Straight Connector 14"/>
                <p:cNvCxnSpPr>
                  <a:stCxn id="33" idx="0"/>
                </p:cNvCxnSpPr>
                <p:nvPr/>
              </p:nvCxnSpPr>
              <p:spPr>
                <a:xfrm flipH="1">
                  <a:off x="986246" y="4884363"/>
                  <a:ext cx="1" cy="848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391886" y="4884363"/>
                  <a:ext cx="1" cy="848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989142" y="5580856"/>
                  <a:ext cx="1696045"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685187" y="4884363"/>
                  <a:ext cx="1" cy="848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689486" y="5580856"/>
                  <a:ext cx="1698075"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4386093" y="5580856"/>
                  <a:ext cx="1698075"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6084167" y="4884363"/>
                  <a:ext cx="1" cy="84889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27015" name="Group 427014"/>
              <p:cNvGrpSpPr/>
              <p:nvPr/>
            </p:nvGrpSpPr>
            <p:grpSpPr>
              <a:xfrm>
                <a:off x="6300788" y="3068960"/>
                <a:ext cx="2519684" cy="3729454"/>
                <a:chOff x="6300788" y="3068960"/>
                <a:chExt cx="2519684" cy="3729454"/>
              </a:xfrm>
            </p:grpSpPr>
            <p:grpSp>
              <p:nvGrpSpPr>
                <p:cNvPr id="427010" name="Group 427009"/>
                <p:cNvGrpSpPr/>
                <p:nvPr/>
              </p:nvGrpSpPr>
              <p:grpSpPr>
                <a:xfrm>
                  <a:off x="6300788" y="3068960"/>
                  <a:ext cx="2519684" cy="3729454"/>
                  <a:chOff x="6300788" y="3205868"/>
                  <a:chExt cx="2519684" cy="3729454"/>
                </a:xfrm>
              </p:grpSpPr>
              <p:grpSp>
                <p:nvGrpSpPr>
                  <p:cNvPr id="427009" name="Group 427008"/>
                  <p:cNvGrpSpPr/>
                  <p:nvPr/>
                </p:nvGrpSpPr>
                <p:grpSpPr>
                  <a:xfrm>
                    <a:off x="6539077" y="3361443"/>
                    <a:ext cx="2281395" cy="3573879"/>
                    <a:chOff x="6302578" y="3284984"/>
                    <a:chExt cx="2281395" cy="3573879"/>
                  </a:xfrm>
                </p:grpSpPr>
                <p:grpSp>
                  <p:nvGrpSpPr>
                    <p:cNvPr id="12" name="Group 11"/>
                    <p:cNvGrpSpPr/>
                    <p:nvPr/>
                  </p:nvGrpSpPr>
                  <p:grpSpPr>
                    <a:xfrm>
                      <a:off x="6800339" y="3717032"/>
                      <a:ext cx="1783634" cy="2448272"/>
                      <a:chOff x="7092280" y="3719486"/>
                      <a:chExt cx="1152128" cy="1581447"/>
                    </a:xfrm>
                    <a:blipFill>
                      <a:blip r:embed="rId12"/>
                      <a:tile tx="0" ty="0" sx="100000" sy="100000" flip="none" algn="tl"/>
                    </a:blipFill>
                  </p:grpSpPr>
                  <p:sp>
                    <p:nvSpPr>
                      <p:cNvPr id="11" name="Rectangle 10"/>
                      <p:cNvSpPr/>
                      <p:nvPr/>
                    </p:nvSpPr>
                    <p:spPr>
                      <a:xfrm>
                        <a:off x="7092280" y="3719486"/>
                        <a:ext cx="1152128" cy="313060"/>
                      </a:xfrm>
                      <a:prstGeom prst="rect">
                        <a:avLst/>
                      </a:prstGeom>
                      <a:blipFill>
                        <a:blip r:embed="rId1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524328" y="3950318"/>
                        <a:ext cx="288032" cy="1350615"/>
                      </a:xfrm>
                      <a:prstGeom prst="rect">
                        <a:avLst/>
                      </a:prstGeom>
                      <a:blipFill>
                        <a:blip r:embed="rId1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7381618" y="4987873"/>
                        <a:ext cx="573452" cy="313060"/>
                      </a:xfrm>
                      <a:prstGeom prst="rect">
                        <a:avLst/>
                      </a:prstGeom>
                      <a:blipFill>
                        <a:blip r:embed="rId1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3" name="Straight Arrow Connector 72"/>
                    <p:cNvCxnSpPr/>
                    <p:nvPr/>
                  </p:nvCxnSpPr>
                  <p:spPr>
                    <a:xfrm>
                      <a:off x="7697018" y="3284984"/>
                      <a:ext cx="0" cy="3516833"/>
                    </a:xfrm>
                    <a:prstGeom prst="straightConnector1">
                      <a:avLst/>
                    </a:prstGeom>
                    <a:ln w="22225">
                      <a:solidFill>
                        <a:srgbClr val="FF0000"/>
                      </a:solidFill>
                      <a:prstDash val="dashDot"/>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75" name="Object 74"/>
                    <p:cNvGraphicFramePr>
                      <a:graphicFrameLocks noChangeAspect="1"/>
                    </p:cNvGraphicFramePr>
                    <p:nvPr>
                      <p:extLst/>
                    </p:nvPr>
                  </p:nvGraphicFramePr>
                  <p:xfrm>
                    <a:off x="7824689" y="6582638"/>
                    <a:ext cx="233363" cy="276225"/>
                  </p:xfrm>
                  <a:graphic>
                    <a:graphicData uri="http://schemas.openxmlformats.org/presentationml/2006/ole">
                      <mc:AlternateContent xmlns:mc="http://schemas.openxmlformats.org/markup-compatibility/2006">
                        <mc:Choice xmlns:v="urn:schemas-microsoft-com:vml" Requires="v">
                          <p:oleObj spid="_x0000_s51864" name="Equation" r:id="rId14" imgW="139680" imgH="164880" progId="Equation.DSMT4">
                            <p:embed/>
                          </p:oleObj>
                        </mc:Choice>
                        <mc:Fallback>
                          <p:oleObj name="Equation" r:id="rId14" imgW="139680" imgH="164880" progId="Equation.DSMT4">
                            <p:embed/>
                            <p:pic>
                              <p:nvPicPr>
                                <p:cNvPr id="75" name="Object 74"/>
                                <p:cNvPicPr>
                                  <a:picLocks noChangeAspect="1" noChangeArrowheads="1"/>
                                </p:cNvPicPr>
                                <p:nvPr/>
                              </p:nvPicPr>
                              <p:blipFill>
                                <a:blip r:embed="rId15"/>
                                <a:srcRect/>
                                <a:stretch>
                                  <a:fillRect/>
                                </a:stretch>
                              </p:blipFill>
                              <p:spPr bwMode="auto">
                                <a:xfrm>
                                  <a:off x="7824689" y="6582638"/>
                                  <a:ext cx="233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7" name="Straight Arrow Connector 76"/>
                    <p:cNvCxnSpPr/>
                    <p:nvPr/>
                  </p:nvCxnSpPr>
                  <p:spPr>
                    <a:xfrm>
                      <a:off x="6800339" y="3429000"/>
                      <a:ext cx="895861"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7688112" y="3429000"/>
                      <a:ext cx="895861"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6800339" y="3284984"/>
                      <a:ext cx="0" cy="412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8578701" y="3284984"/>
                      <a:ext cx="0" cy="412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6444208" y="3719486"/>
                      <a:ext cx="0" cy="48582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6302578" y="3719487"/>
                      <a:ext cx="49776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6302578" y="4212720"/>
                      <a:ext cx="49776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6444208" y="4201688"/>
                      <a:ext cx="0" cy="147896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6302578" y="6165304"/>
                      <a:ext cx="9456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7469202" y="5001617"/>
                      <a:ext cx="226998" cy="0"/>
                    </a:xfrm>
                    <a:prstGeom prst="straightConnector1">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7256805" y="6165304"/>
                      <a:ext cx="0" cy="412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7688112" y="5001617"/>
                      <a:ext cx="226998" cy="0"/>
                    </a:xfrm>
                    <a:prstGeom prst="straightConnector1">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8126167" y="6165304"/>
                      <a:ext cx="0" cy="412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a:off x="7071805" y="5001617"/>
                      <a:ext cx="403462" cy="0"/>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7915110" y="5001617"/>
                      <a:ext cx="403462" cy="0"/>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7247444" y="6441777"/>
                      <a:ext cx="447931"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7688111" y="6441777"/>
                      <a:ext cx="447931"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V="1">
                      <a:off x="6444208" y="5680649"/>
                      <a:ext cx="0" cy="48465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6302578" y="5680649"/>
                      <a:ext cx="945691" cy="0"/>
                    </a:xfrm>
                    <a:prstGeom prst="line">
                      <a:avLst/>
                    </a:prstGeom>
                  </p:spPr>
                  <p:style>
                    <a:lnRef idx="1">
                      <a:schemeClr val="accent1"/>
                    </a:lnRef>
                    <a:fillRef idx="0">
                      <a:schemeClr val="accent1"/>
                    </a:fillRef>
                    <a:effectRef idx="0">
                      <a:schemeClr val="accent1"/>
                    </a:effectRef>
                    <a:fontRef idx="minor">
                      <a:schemeClr val="tx1"/>
                    </a:fontRef>
                  </p:style>
                </p:cxnSp>
              </p:grpSp>
              <p:graphicFrame>
                <p:nvGraphicFramePr>
                  <p:cNvPr id="102" name="Object 101"/>
                  <p:cNvGraphicFramePr>
                    <a:graphicFrameLocks noChangeAspect="1"/>
                  </p:cNvGraphicFramePr>
                  <p:nvPr>
                    <p:extLst/>
                  </p:nvPr>
                </p:nvGraphicFramePr>
                <p:xfrm>
                  <a:off x="7295855" y="3205868"/>
                  <a:ext cx="377825" cy="311150"/>
                </p:xfrm>
                <a:graphic>
                  <a:graphicData uri="http://schemas.openxmlformats.org/presentationml/2006/ole">
                    <mc:AlternateContent xmlns:mc="http://schemas.openxmlformats.org/markup-compatibility/2006">
                      <mc:Choice xmlns:v="urn:schemas-microsoft-com:vml" Requires="v">
                        <p:oleObj spid="_x0000_s51865" name="Equation" r:id="rId16" imgW="215640" imgH="177480" progId="Equation.DSMT4">
                          <p:embed/>
                        </p:oleObj>
                      </mc:Choice>
                      <mc:Fallback>
                        <p:oleObj name="Equation" r:id="rId16" imgW="215640" imgH="177480" progId="Equation.DSMT4">
                          <p:embed/>
                          <p:pic>
                            <p:nvPicPr>
                              <p:cNvPr id="102" name="Object 101"/>
                              <p:cNvPicPr>
                                <a:picLocks noChangeAspect="1" noChangeArrowheads="1"/>
                              </p:cNvPicPr>
                              <p:nvPr/>
                            </p:nvPicPr>
                            <p:blipFill>
                              <a:blip r:embed="rId17"/>
                              <a:srcRect/>
                              <a:stretch>
                                <a:fillRect/>
                              </a:stretch>
                            </p:blipFill>
                            <p:spPr bwMode="auto">
                              <a:xfrm>
                                <a:off x="7295855" y="3205868"/>
                                <a:ext cx="3778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3" name="Object 102"/>
                  <p:cNvGraphicFramePr>
                    <a:graphicFrameLocks noChangeAspect="1"/>
                  </p:cNvGraphicFramePr>
                  <p:nvPr>
                    <p:extLst/>
                  </p:nvPr>
                </p:nvGraphicFramePr>
                <p:xfrm>
                  <a:off x="8151610" y="3205868"/>
                  <a:ext cx="377825" cy="311150"/>
                </p:xfrm>
                <a:graphic>
                  <a:graphicData uri="http://schemas.openxmlformats.org/presentationml/2006/ole">
                    <mc:AlternateContent xmlns:mc="http://schemas.openxmlformats.org/markup-compatibility/2006">
                      <mc:Choice xmlns:v="urn:schemas-microsoft-com:vml" Requires="v">
                        <p:oleObj spid="_x0000_s51866" name="Equation" r:id="rId18" imgW="215640" imgH="177480" progId="Equation.DSMT4">
                          <p:embed/>
                        </p:oleObj>
                      </mc:Choice>
                      <mc:Fallback>
                        <p:oleObj name="Equation" r:id="rId18" imgW="215640" imgH="177480" progId="Equation.DSMT4">
                          <p:embed/>
                          <p:pic>
                            <p:nvPicPr>
                              <p:cNvPr id="103" name="Object 102"/>
                              <p:cNvPicPr>
                                <a:picLocks noChangeAspect="1" noChangeArrowheads="1"/>
                              </p:cNvPicPr>
                              <p:nvPr/>
                            </p:nvPicPr>
                            <p:blipFill>
                              <a:blip r:embed="rId19"/>
                              <a:srcRect/>
                              <a:stretch>
                                <a:fillRect/>
                              </a:stretch>
                            </p:blipFill>
                            <p:spPr bwMode="auto">
                              <a:xfrm>
                                <a:off x="8151610" y="3205868"/>
                                <a:ext cx="3778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5" name="Object 104"/>
                  <p:cNvGraphicFramePr>
                    <a:graphicFrameLocks noChangeAspect="1"/>
                  </p:cNvGraphicFramePr>
                  <p:nvPr>
                    <p:extLst/>
                  </p:nvPr>
                </p:nvGraphicFramePr>
                <p:xfrm>
                  <a:off x="6356350" y="3958839"/>
                  <a:ext cx="244475" cy="244475"/>
                </p:xfrm>
                <a:graphic>
                  <a:graphicData uri="http://schemas.openxmlformats.org/presentationml/2006/ole">
                    <mc:AlternateContent xmlns:mc="http://schemas.openxmlformats.org/markup-compatibility/2006">
                      <mc:Choice xmlns:v="urn:schemas-microsoft-com:vml" Requires="v">
                        <p:oleObj spid="_x0000_s51867" name="Equation" r:id="rId20" imgW="139680" imgH="139680" progId="Equation.DSMT4">
                          <p:embed/>
                        </p:oleObj>
                      </mc:Choice>
                      <mc:Fallback>
                        <p:oleObj name="Equation" r:id="rId20" imgW="139680" imgH="139680" progId="Equation.DSMT4">
                          <p:embed/>
                          <p:pic>
                            <p:nvPicPr>
                              <p:cNvPr id="105" name="Object 104"/>
                              <p:cNvPicPr>
                                <a:picLocks noChangeAspect="1" noChangeArrowheads="1"/>
                              </p:cNvPicPr>
                              <p:nvPr/>
                            </p:nvPicPr>
                            <p:blipFill>
                              <a:blip r:embed="rId21"/>
                              <a:srcRect/>
                              <a:stretch>
                                <a:fillRect/>
                              </a:stretch>
                            </p:blipFill>
                            <p:spPr bwMode="auto">
                              <a:xfrm>
                                <a:off x="6356350" y="3958839"/>
                                <a:ext cx="244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6" name="Object 105"/>
                  <p:cNvGraphicFramePr>
                    <a:graphicFrameLocks noChangeAspect="1"/>
                  </p:cNvGraphicFramePr>
                  <p:nvPr>
                    <p:extLst/>
                  </p:nvPr>
                </p:nvGraphicFramePr>
                <p:xfrm>
                  <a:off x="6300788" y="4861308"/>
                  <a:ext cx="355600" cy="311150"/>
                </p:xfrm>
                <a:graphic>
                  <a:graphicData uri="http://schemas.openxmlformats.org/presentationml/2006/ole">
                    <mc:AlternateContent xmlns:mc="http://schemas.openxmlformats.org/markup-compatibility/2006">
                      <mc:Choice xmlns:v="urn:schemas-microsoft-com:vml" Requires="v">
                        <p:oleObj spid="_x0000_s51868" name="Equation" r:id="rId22" imgW="203040" imgH="177480" progId="Equation.DSMT4">
                          <p:embed/>
                        </p:oleObj>
                      </mc:Choice>
                      <mc:Fallback>
                        <p:oleObj name="Equation" r:id="rId22" imgW="203040" imgH="177480" progId="Equation.DSMT4">
                          <p:embed/>
                          <p:pic>
                            <p:nvPicPr>
                              <p:cNvPr id="106" name="Object 105"/>
                              <p:cNvPicPr>
                                <a:picLocks noChangeAspect="1" noChangeArrowheads="1"/>
                              </p:cNvPicPr>
                              <p:nvPr/>
                            </p:nvPicPr>
                            <p:blipFill>
                              <a:blip r:embed="rId23"/>
                              <a:srcRect/>
                              <a:stretch>
                                <a:fillRect/>
                              </a:stretch>
                            </p:blipFill>
                            <p:spPr bwMode="auto">
                              <a:xfrm>
                                <a:off x="6300788" y="4861308"/>
                                <a:ext cx="3556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8" name="Object 97"/>
                  <p:cNvGraphicFramePr>
                    <a:graphicFrameLocks noChangeAspect="1"/>
                  </p:cNvGraphicFramePr>
                  <p:nvPr>
                    <p:extLst/>
                  </p:nvPr>
                </p:nvGraphicFramePr>
                <p:xfrm>
                  <a:off x="6356350" y="5876539"/>
                  <a:ext cx="244475" cy="244475"/>
                </p:xfrm>
                <a:graphic>
                  <a:graphicData uri="http://schemas.openxmlformats.org/presentationml/2006/ole">
                    <mc:AlternateContent xmlns:mc="http://schemas.openxmlformats.org/markup-compatibility/2006">
                      <mc:Choice xmlns:v="urn:schemas-microsoft-com:vml" Requires="v">
                        <p:oleObj spid="_x0000_s51869" name="Equation" r:id="rId24" imgW="139680" imgH="139680" progId="Equation.DSMT4">
                          <p:embed/>
                        </p:oleObj>
                      </mc:Choice>
                      <mc:Fallback>
                        <p:oleObj name="Equation" r:id="rId24" imgW="139680" imgH="139680" progId="Equation.DSMT4">
                          <p:embed/>
                          <p:pic>
                            <p:nvPicPr>
                              <p:cNvPr id="98" name="Object 97"/>
                              <p:cNvPicPr>
                                <a:picLocks noChangeAspect="1" noChangeArrowheads="1"/>
                              </p:cNvPicPr>
                              <p:nvPr/>
                            </p:nvPicPr>
                            <p:blipFill>
                              <a:blip r:embed="rId25"/>
                              <a:srcRect/>
                              <a:stretch>
                                <a:fillRect/>
                              </a:stretch>
                            </p:blipFill>
                            <p:spPr bwMode="auto">
                              <a:xfrm>
                                <a:off x="6356350" y="5876539"/>
                                <a:ext cx="244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17" name="Object 116"/>
                <p:cNvGraphicFramePr>
                  <a:graphicFrameLocks noChangeAspect="1"/>
                </p:cNvGraphicFramePr>
                <p:nvPr>
                  <p:extLst/>
                </p:nvPr>
              </p:nvGraphicFramePr>
              <p:xfrm>
                <a:off x="7046913" y="4643140"/>
                <a:ext cx="600075" cy="355600"/>
              </p:xfrm>
              <a:graphic>
                <a:graphicData uri="http://schemas.openxmlformats.org/presentationml/2006/ole">
                  <mc:AlternateContent xmlns:mc="http://schemas.openxmlformats.org/markup-compatibility/2006">
                    <mc:Choice xmlns:v="urn:schemas-microsoft-com:vml" Requires="v">
                      <p:oleObj spid="_x0000_s51870" name="Equation" r:id="rId26" imgW="342720" imgH="203040" progId="Equation.DSMT4">
                        <p:embed/>
                      </p:oleObj>
                    </mc:Choice>
                    <mc:Fallback>
                      <p:oleObj name="Equation" r:id="rId26" imgW="342720" imgH="203040" progId="Equation.DSMT4">
                        <p:embed/>
                        <p:pic>
                          <p:nvPicPr>
                            <p:cNvPr id="117" name="Object 116"/>
                            <p:cNvPicPr>
                              <a:picLocks noChangeAspect="1" noChangeArrowheads="1"/>
                            </p:cNvPicPr>
                            <p:nvPr/>
                          </p:nvPicPr>
                          <p:blipFill>
                            <a:blip r:embed="rId27"/>
                            <a:srcRect/>
                            <a:stretch>
                              <a:fillRect/>
                            </a:stretch>
                          </p:blipFill>
                          <p:spPr bwMode="auto">
                            <a:xfrm>
                              <a:off x="7046913" y="4643140"/>
                              <a:ext cx="6000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8" name="Object 117"/>
                <p:cNvGraphicFramePr>
                  <a:graphicFrameLocks noChangeAspect="1"/>
                </p:cNvGraphicFramePr>
                <p:nvPr>
                  <p:extLst/>
                </p:nvPr>
              </p:nvGraphicFramePr>
              <p:xfrm>
                <a:off x="8151610" y="4643140"/>
                <a:ext cx="600075" cy="355600"/>
              </p:xfrm>
              <a:graphic>
                <a:graphicData uri="http://schemas.openxmlformats.org/presentationml/2006/ole">
                  <mc:AlternateContent xmlns:mc="http://schemas.openxmlformats.org/markup-compatibility/2006">
                    <mc:Choice xmlns:v="urn:schemas-microsoft-com:vml" Requires="v">
                      <p:oleObj spid="_x0000_s51871" name="Equation" r:id="rId28" imgW="342720" imgH="203040" progId="Equation.DSMT4">
                        <p:embed/>
                      </p:oleObj>
                    </mc:Choice>
                    <mc:Fallback>
                      <p:oleObj name="Equation" r:id="rId28" imgW="342720" imgH="203040" progId="Equation.DSMT4">
                        <p:embed/>
                        <p:pic>
                          <p:nvPicPr>
                            <p:cNvPr id="118" name="Object 117"/>
                            <p:cNvPicPr>
                              <a:picLocks noChangeAspect="1" noChangeArrowheads="1"/>
                            </p:cNvPicPr>
                            <p:nvPr/>
                          </p:nvPicPr>
                          <p:blipFill>
                            <a:blip r:embed="rId29"/>
                            <a:srcRect/>
                            <a:stretch>
                              <a:fillRect/>
                            </a:stretch>
                          </p:blipFill>
                          <p:spPr bwMode="auto">
                            <a:xfrm>
                              <a:off x="8151610" y="4643140"/>
                              <a:ext cx="6000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3" name="Group 2"/>
              <p:cNvGrpSpPr/>
              <p:nvPr/>
            </p:nvGrpSpPr>
            <p:grpSpPr>
              <a:xfrm flipH="1">
                <a:off x="1331640" y="3692861"/>
                <a:ext cx="1301665" cy="1116556"/>
                <a:chOff x="769168" y="3719486"/>
                <a:chExt cx="1239423" cy="1116556"/>
              </a:xfrm>
            </p:grpSpPr>
            <p:sp>
              <p:nvSpPr>
                <p:cNvPr id="76" name="Line 64"/>
                <p:cNvSpPr>
                  <a:spLocks noChangeShapeType="1"/>
                </p:cNvSpPr>
                <p:nvPr/>
              </p:nvSpPr>
              <p:spPr bwMode="auto">
                <a:xfrm flipH="1">
                  <a:off x="995088" y="4608691"/>
                  <a:ext cx="355217" cy="227351"/>
                </a:xfrm>
                <a:prstGeom prst="line">
                  <a:avLst/>
                </a:prstGeom>
                <a:noFill/>
                <a:ln w="34925">
                  <a:solidFill>
                    <a:srgbClr val="00B050"/>
                  </a:solidFill>
                  <a:prstDash val="solid"/>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9" name="Text Box 66"/>
                <p:cNvSpPr txBox="1">
                  <a:spLocks noChangeArrowheads="1"/>
                </p:cNvSpPr>
                <p:nvPr/>
              </p:nvSpPr>
              <p:spPr bwMode="auto">
                <a:xfrm>
                  <a:off x="849545" y="3719486"/>
                  <a:ext cx="11590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00B050"/>
                      </a:solidFill>
                      <a:latin typeface="Times New Roman" pitchFamily="18" charset="0"/>
                      <a:sym typeface="Symbol" pitchFamily="18" charset="2"/>
                    </a:rPr>
                    <a:t>M = ql</a:t>
                  </a:r>
                  <a:r>
                    <a:rPr lang="en-US" sz="2400" b="1" i="1" baseline="30000">
                      <a:solidFill>
                        <a:srgbClr val="00B050"/>
                      </a:solidFill>
                      <a:latin typeface="Times New Roman" pitchFamily="18" charset="0"/>
                      <a:sym typeface="Symbol" pitchFamily="18" charset="2"/>
                    </a:rPr>
                    <a:t>2</a:t>
                  </a:r>
                  <a:r>
                    <a:rPr lang="en-US" sz="2400" b="1" i="1">
                      <a:solidFill>
                        <a:srgbClr val="00B050"/>
                      </a:solidFill>
                      <a:latin typeface="Times New Roman" pitchFamily="18" charset="0"/>
                      <a:sym typeface="Symbol" pitchFamily="18" charset="2"/>
                    </a:rPr>
                    <a:t> </a:t>
                  </a:r>
                  <a:endParaRPr lang="en-US" b="1" i="1" dirty="0">
                    <a:solidFill>
                      <a:srgbClr val="00B050"/>
                    </a:solidFill>
                    <a:latin typeface="Times New Roman" pitchFamily="18" charset="0"/>
                    <a:sym typeface="Symbol" pitchFamily="18" charset="2"/>
                  </a:endParaRPr>
                </a:p>
              </p:txBody>
            </p:sp>
            <p:sp>
              <p:nvSpPr>
                <p:cNvPr id="81" name="Arc 80"/>
                <p:cNvSpPr/>
                <p:nvPr/>
              </p:nvSpPr>
              <p:spPr>
                <a:xfrm rot="1518438">
                  <a:off x="769168" y="4191258"/>
                  <a:ext cx="591345" cy="613264"/>
                </a:xfrm>
                <a:prstGeom prst="arc">
                  <a:avLst>
                    <a:gd name="adj1" fmla="val 10936560"/>
                    <a:gd name="adj2" fmla="val 0"/>
                  </a:avLst>
                </a:prstGeom>
                <a:ln w="38100">
                  <a:solidFill>
                    <a:srgbClr val="00B050"/>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aphicFrame>
            <p:nvGraphicFramePr>
              <p:cNvPr id="92" name="Object 91"/>
              <p:cNvGraphicFramePr>
                <a:graphicFrameLocks noChangeAspect="1"/>
              </p:cNvGraphicFramePr>
              <p:nvPr>
                <p:extLst/>
              </p:nvPr>
            </p:nvGraphicFramePr>
            <p:xfrm>
              <a:off x="7585075" y="6161088"/>
              <a:ext cx="244475" cy="244475"/>
            </p:xfrm>
            <a:graphic>
              <a:graphicData uri="http://schemas.openxmlformats.org/presentationml/2006/ole">
                <mc:AlternateContent xmlns:mc="http://schemas.openxmlformats.org/markup-compatibility/2006">
                  <mc:Choice xmlns:v="urn:schemas-microsoft-com:vml" Requires="v">
                    <p:oleObj spid="_x0000_s51872" name="Equation" r:id="rId30" imgW="139680" imgH="139680" progId="Equation.DSMT4">
                      <p:embed/>
                    </p:oleObj>
                  </mc:Choice>
                  <mc:Fallback>
                    <p:oleObj name="Equation" r:id="rId30" imgW="139680" imgH="139680" progId="Equation.DSMT4">
                      <p:embed/>
                      <p:pic>
                        <p:nvPicPr>
                          <p:cNvPr id="92" name="Object 91"/>
                          <p:cNvPicPr>
                            <a:picLocks noChangeAspect="1" noChangeArrowheads="1"/>
                          </p:cNvPicPr>
                          <p:nvPr/>
                        </p:nvPicPr>
                        <p:blipFill>
                          <a:blip r:embed="rId31"/>
                          <a:srcRect/>
                          <a:stretch>
                            <a:fillRect/>
                          </a:stretch>
                        </p:blipFill>
                        <p:spPr bwMode="auto">
                          <a:xfrm>
                            <a:off x="7585075" y="6161088"/>
                            <a:ext cx="244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5" name="Object 94"/>
              <p:cNvGraphicFramePr>
                <a:graphicFrameLocks noChangeAspect="1"/>
              </p:cNvGraphicFramePr>
              <p:nvPr>
                <p:extLst/>
              </p:nvPr>
            </p:nvGraphicFramePr>
            <p:xfrm>
              <a:off x="8026337" y="6161088"/>
              <a:ext cx="244475" cy="244475"/>
            </p:xfrm>
            <a:graphic>
              <a:graphicData uri="http://schemas.openxmlformats.org/presentationml/2006/ole">
                <mc:AlternateContent xmlns:mc="http://schemas.openxmlformats.org/markup-compatibility/2006">
                  <mc:Choice xmlns:v="urn:schemas-microsoft-com:vml" Requires="v">
                    <p:oleObj spid="_x0000_s51873" name="Equation" r:id="rId32" imgW="139680" imgH="139680" progId="Equation.DSMT4">
                      <p:embed/>
                    </p:oleObj>
                  </mc:Choice>
                  <mc:Fallback>
                    <p:oleObj name="Equation" r:id="rId32" imgW="139680" imgH="139680" progId="Equation.DSMT4">
                      <p:embed/>
                      <p:pic>
                        <p:nvPicPr>
                          <p:cNvPr id="95" name="Object 94"/>
                          <p:cNvPicPr>
                            <a:picLocks noChangeAspect="1" noChangeArrowheads="1"/>
                          </p:cNvPicPr>
                          <p:nvPr/>
                        </p:nvPicPr>
                        <p:blipFill>
                          <a:blip r:embed="rId33"/>
                          <a:srcRect/>
                          <a:stretch>
                            <a:fillRect/>
                          </a:stretch>
                        </p:blipFill>
                        <p:spPr bwMode="auto">
                          <a:xfrm>
                            <a:off x="8026337" y="6161088"/>
                            <a:ext cx="244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pic>
        <p:nvPicPr>
          <p:cNvPr id="100" name="Picture 99">
            <a:extLst>
              <a:ext uri="{FF2B5EF4-FFF2-40B4-BE49-F238E27FC236}">
                <a16:creationId xmlns:a16="http://schemas.microsoft.com/office/drawing/2014/main" id="{A62566B4-935D-49C7-BD8C-6B1B3DBEAE00}"/>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1943336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C9F01-D0D6-4A39-99C6-53A9C498A3EC}"/>
              </a:ext>
            </a:extLst>
          </p:cNvPr>
          <p:cNvSpPr>
            <a:spLocks noGrp="1"/>
          </p:cNvSpPr>
          <p:nvPr>
            <p:ph type="title"/>
          </p:nvPr>
        </p:nvSpPr>
        <p:spPr>
          <a:xfrm>
            <a:off x="702994" y="1279135"/>
            <a:ext cx="10168128" cy="646331"/>
          </a:xfrm>
        </p:spPr>
        <p:txBody>
          <a:bodyPr>
            <a:normAutofit/>
          </a:bodyPr>
          <a:lstStyle/>
          <a:p>
            <a:r>
              <a:rPr lang="fr-FR" sz="2400" b="1" i="1">
                <a:latin typeface="Times New Roman" panose="02020603050405020304" pitchFamily="18" charset="0"/>
                <a:cs typeface="Times New Roman" panose="02020603050405020304" pitchFamily="18" charset="0"/>
              </a:rPr>
              <a:t>7.2.1. </a:t>
            </a:r>
            <a:r>
              <a:rPr lang="fr-FR" sz="2400" b="1" i="1" dirty="0">
                <a:latin typeface="Times New Roman" panose="02020603050405020304" pitchFamily="18" charset="0"/>
                <a:cs typeface="Times New Roman" panose="02020603050405020304" pitchFamily="18" charset="0"/>
              </a:rPr>
              <a:t>Quan </a:t>
            </a:r>
            <a:r>
              <a:rPr lang="fr-FR" sz="2400" b="1" i="1" dirty="0" err="1">
                <a:latin typeface="Times New Roman" panose="02020603050405020304" pitchFamily="18" charset="0"/>
                <a:cs typeface="Times New Roman" panose="02020603050405020304" pitchFamily="18" charset="0"/>
              </a:rPr>
              <a:t>sát</a:t>
            </a:r>
            <a:r>
              <a:rPr lang="fr-FR" sz="2400" b="1" i="1" dirty="0">
                <a:latin typeface="Times New Roman" panose="02020603050405020304" pitchFamily="18" charset="0"/>
                <a:cs typeface="Times New Roman" panose="02020603050405020304" pitchFamily="18" charset="0"/>
              </a:rPr>
              <a:t> </a:t>
            </a:r>
            <a:r>
              <a:rPr lang="fr-FR" sz="2400" b="1" i="1" dirty="0" err="1">
                <a:latin typeface="Times New Roman" panose="02020603050405020304" pitchFamily="18" charset="0"/>
                <a:cs typeface="Times New Roman" panose="02020603050405020304" pitchFamily="18" charset="0"/>
              </a:rPr>
              <a:t>biến</a:t>
            </a:r>
            <a:r>
              <a:rPr lang="fr-FR" sz="2400" b="1" i="1" dirty="0">
                <a:latin typeface="Times New Roman" panose="02020603050405020304" pitchFamily="18" charset="0"/>
                <a:cs typeface="Times New Roman" panose="02020603050405020304" pitchFamily="18" charset="0"/>
              </a:rPr>
              <a:t> </a:t>
            </a:r>
            <a:r>
              <a:rPr lang="fr-FR" sz="2400" b="1" i="1" dirty="0" err="1">
                <a:latin typeface="Times New Roman" panose="02020603050405020304" pitchFamily="18" charset="0"/>
                <a:cs typeface="Times New Roman" panose="02020603050405020304" pitchFamily="18" charset="0"/>
              </a:rPr>
              <a:t>dạng</a:t>
            </a:r>
            <a:endParaRPr lang="en-AU" sz="2400" b="1" i="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C41F35F-789D-41D7-857E-87A73F290CB7}"/>
              </a:ext>
            </a:extLst>
          </p:cNvPr>
          <p:cNvSpPr>
            <a:spLocks noGrp="1"/>
          </p:cNvSpPr>
          <p:nvPr>
            <p:ph idx="1"/>
          </p:nvPr>
        </p:nvSpPr>
        <p:spPr>
          <a:xfrm>
            <a:off x="1115568" y="4293706"/>
            <a:ext cx="10168128" cy="3051974"/>
          </a:xfrm>
        </p:spPr>
        <p:txBody>
          <a:bodyPr/>
          <a:lstStyle/>
          <a:p>
            <a:pPr marL="0" indent="0">
              <a:buNone/>
            </a:pPr>
            <a:endParaRPr lang="en-US" dirty="0"/>
          </a:p>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buNone/>
            </a:pPr>
            <a:endParaRPr lang="en-AU" dirty="0"/>
          </a:p>
        </p:txBody>
      </p:sp>
      <p:grpSp>
        <p:nvGrpSpPr>
          <p:cNvPr id="11" name="Group 10"/>
          <p:cNvGrpSpPr/>
          <p:nvPr/>
        </p:nvGrpSpPr>
        <p:grpSpPr>
          <a:xfrm>
            <a:off x="1898626" y="2016240"/>
            <a:ext cx="8181110" cy="3653065"/>
            <a:chOff x="539552" y="1430517"/>
            <a:chExt cx="8181110" cy="3653065"/>
          </a:xfrm>
        </p:grpSpPr>
        <p:pic>
          <p:nvPicPr>
            <p:cNvPr id="12" name="Picture 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430517"/>
              <a:ext cx="4292678" cy="3222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757164"/>
              <a:ext cx="3217172" cy="2607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187623" y="4149080"/>
              <a:ext cx="2701119" cy="400110"/>
            </a:xfrm>
            <a:prstGeom prst="rect">
              <a:avLst/>
            </a:prstGeom>
            <a:solidFill>
              <a:schemeClr val="bg1"/>
            </a:solidFill>
          </p:spPr>
          <p:txBody>
            <a:bodyPr wrap="square" rtlCol="0">
              <a:spAutoFit/>
            </a:bodyPr>
            <a:lstStyle/>
            <a:p>
              <a:r>
                <a:rPr lang="vi-VN" sz="2000" b="1" i="1">
                  <a:latin typeface="Times New Roman" panose="02020603050405020304" pitchFamily="18" charset="0"/>
                  <a:cs typeface="Times New Roman" panose="02020603050405020304" pitchFamily="18" charset="0"/>
                </a:rPr>
                <a:t>Trước biến dạng</a:t>
              </a:r>
              <a:endParaRPr lang="en-US" sz="2000" b="1" i="1">
                <a:latin typeface="Times New Roman" panose="02020603050405020304" pitchFamily="18" charset="0"/>
                <a:cs typeface="Times New Roman" panose="02020603050405020304" pitchFamily="18" charset="0"/>
              </a:endParaRPr>
            </a:p>
          </p:txBody>
        </p:sp>
        <p:sp>
          <p:nvSpPr>
            <p:cNvPr id="16" name="TextBox 15"/>
            <p:cNvSpPr txBox="1"/>
            <p:nvPr/>
          </p:nvSpPr>
          <p:spPr>
            <a:xfrm>
              <a:off x="6424240" y="4683472"/>
              <a:ext cx="2296422" cy="400110"/>
            </a:xfrm>
            <a:prstGeom prst="rect">
              <a:avLst/>
            </a:prstGeom>
            <a:solidFill>
              <a:schemeClr val="bg1"/>
            </a:solidFill>
          </p:spPr>
          <p:txBody>
            <a:bodyPr wrap="square" rtlCol="0">
              <a:spAutoFit/>
            </a:bodyPr>
            <a:lstStyle/>
            <a:p>
              <a:r>
                <a:rPr lang="vi-VN" sz="2000" b="1" i="1">
                  <a:latin typeface="Times New Roman" panose="02020603050405020304" pitchFamily="18" charset="0"/>
                  <a:cs typeface="Times New Roman" panose="02020603050405020304" pitchFamily="18" charset="0"/>
                </a:rPr>
                <a:t>Sau biến dạng</a:t>
              </a:r>
              <a:endParaRPr lang="en-US" sz="2000" b="1" i="1">
                <a:latin typeface="Times New Roman" panose="02020603050405020304" pitchFamily="18" charset="0"/>
                <a:cs typeface="Times New Roman" panose="02020603050405020304" pitchFamily="18" charset="0"/>
              </a:endParaRPr>
            </a:p>
          </p:txBody>
        </p:sp>
        <p:sp>
          <p:nvSpPr>
            <p:cNvPr id="17" name="TextBox 16"/>
            <p:cNvSpPr txBox="1"/>
            <p:nvPr/>
          </p:nvSpPr>
          <p:spPr>
            <a:xfrm>
              <a:off x="5537735" y="3901772"/>
              <a:ext cx="1338521" cy="646331"/>
            </a:xfrm>
            <a:prstGeom prst="rect">
              <a:avLst/>
            </a:prstGeom>
            <a:solidFill>
              <a:schemeClr val="bg1"/>
            </a:solidFill>
          </p:spPr>
          <p:txBody>
            <a:bodyPr wrap="square" rtlCol="0">
              <a:spAutoFit/>
            </a:bodyPr>
            <a:lstStyle/>
            <a:p>
              <a:pPr algn="ctr"/>
              <a:r>
                <a:rPr lang="vi-VN">
                  <a:latin typeface="Times New Roman" panose="02020603050405020304" pitchFamily="18" charset="0"/>
                  <a:cs typeface="Times New Roman" panose="02020603050405020304" pitchFamily="18" charset="0"/>
                </a:rPr>
                <a:t>Mcn</a:t>
              </a:r>
            </a:p>
            <a:p>
              <a:pPr algn="ctr"/>
              <a:endParaRPr lang="en-US">
                <a:latin typeface="Times New Roman" panose="02020603050405020304" pitchFamily="18" charset="0"/>
                <a:cs typeface="Times New Roman" panose="02020603050405020304" pitchFamily="18" charset="0"/>
              </a:endParaRPr>
            </a:p>
          </p:txBody>
        </p:sp>
        <p:sp>
          <p:nvSpPr>
            <p:cNvPr id="18" name="TextBox 17"/>
            <p:cNvSpPr txBox="1"/>
            <p:nvPr/>
          </p:nvSpPr>
          <p:spPr>
            <a:xfrm>
              <a:off x="4355976" y="3429000"/>
              <a:ext cx="1592645" cy="646331"/>
            </a:xfrm>
            <a:prstGeom prst="rect">
              <a:avLst/>
            </a:prstGeom>
            <a:solidFill>
              <a:schemeClr val="bg1"/>
            </a:solidFill>
          </p:spPr>
          <p:txBody>
            <a:bodyPr wrap="square" rtlCol="0">
              <a:spAutoFit/>
            </a:bodyPr>
            <a:lstStyle/>
            <a:p>
              <a:pPr algn="ctr"/>
              <a:r>
                <a:rPr lang="vi-VN">
                  <a:latin typeface="Times New Roman" panose="02020603050405020304" pitchFamily="18" charset="0"/>
                  <a:cs typeface="Times New Roman" panose="02020603050405020304" pitchFamily="18" charset="0"/>
                </a:rPr>
                <a:t>Thớ dọc</a:t>
              </a:r>
            </a:p>
            <a:p>
              <a:pPr algn="ctr"/>
              <a:endParaRPr lang="en-US">
                <a:latin typeface="Times New Roman" panose="02020603050405020304" pitchFamily="18" charset="0"/>
                <a:cs typeface="Times New Roman" panose="02020603050405020304" pitchFamily="18" charset="0"/>
              </a:endParaRPr>
            </a:p>
          </p:txBody>
        </p:sp>
        <p:sp>
          <p:nvSpPr>
            <p:cNvPr id="19" name="TextBox 18"/>
            <p:cNvSpPr txBox="1"/>
            <p:nvPr/>
          </p:nvSpPr>
          <p:spPr>
            <a:xfrm>
              <a:off x="6206995" y="4272394"/>
              <a:ext cx="1338521" cy="369332"/>
            </a:xfrm>
            <a:prstGeom prst="rect">
              <a:avLst/>
            </a:prstGeom>
            <a:solidFill>
              <a:schemeClr val="bg1"/>
            </a:solidFill>
          </p:spPr>
          <p:txBody>
            <a:bodyPr wrap="square" rtlCol="0">
              <a:spAutoFit/>
            </a:bodyPr>
            <a:lstStyle/>
            <a:p>
              <a:pPr algn="ctr"/>
              <a:endParaRPr lang="vi-VN">
                <a:latin typeface="Times New Roman" panose="02020603050405020304" pitchFamily="18" charset="0"/>
                <a:cs typeface="Times New Roman" panose="02020603050405020304" pitchFamily="18" charset="0"/>
              </a:endParaRPr>
            </a:p>
          </p:txBody>
        </p:sp>
      </p:grpSp>
      <p:sp>
        <p:nvSpPr>
          <p:cNvPr id="20" name="Title 1">
            <a:extLst>
              <a:ext uri="{FF2B5EF4-FFF2-40B4-BE49-F238E27FC236}">
                <a16:creationId xmlns:a16="http://schemas.microsoft.com/office/drawing/2014/main" id="{520B29D5-79B8-4D8E-A3C6-EFCEAA941F29}"/>
              </a:ext>
            </a:extLst>
          </p:cNvPr>
          <p:cNvSpPr txBox="1">
            <a:spLocks/>
          </p:cNvSpPr>
          <p:nvPr/>
        </p:nvSpPr>
        <p:spPr>
          <a:xfrm>
            <a:off x="631814" y="829461"/>
            <a:ext cx="10168128" cy="5337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FF0000"/>
                </a:solidFill>
                <a:latin typeface="Arial" panose="020B0604020202020204" pitchFamily="34" charset="0"/>
                <a:ea typeface="+mj-ea"/>
                <a:cs typeface="Arial" panose="020B0604020202020204" pitchFamily="34" charset="0"/>
              </a:defRPr>
            </a:lvl1pPr>
          </a:lstStyle>
          <a:p>
            <a:r>
              <a:rPr lang="en-AU" sz="2400" b="1" i="1">
                <a:latin typeface="Times New Roman" panose="02020603050405020304" pitchFamily="18" charset="0"/>
                <a:cs typeface="Times New Roman" panose="02020603050405020304" pitchFamily="18" charset="0"/>
              </a:rPr>
              <a:t>7.2. Uốn thuần túy phẳng</a:t>
            </a:r>
            <a:endParaRPr lang="en-AU" sz="2400" b="1" i="1" dirty="0">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FD9EB0FD-D379-4E31-897C-A392F02549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323382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C9F01-D0D6-4A39-99C6-53A9C498A3EC}"/>
              </a:ext>
            </a:extLst>
          </p:cNvPr>
          <p:cNvSpPr>
            <a:spLocks noGrp="1"/>
          </p:cNvSpPr>
          <p:nvPr>
            <p:ph type="title"/>
          </p:nvPr>
        </p:nvSpPr>
        <p:spPr>
          <a:xfrm>
            <a:off x="702994" y="1551853"/>
            <a:ext cx="10168128" cy="646331"/>
          </a:xfrm>
        </p:spPr>
        <p:txBody>
          <a:bodyPr>
            <a:normAutofit/>
          </a:bodyPr>
          <a:lstStyle/>
          <a:p>
            <a:r>
              <a:rPr lang="fr-FR" sz="2400" b="1" i="1">
                <a:latin typeface="Times New Roman" panose="02020603050405020304" pitchFamily="18" charset="0"/>
                <a:cs typeface="Times New Roman" panose="02020603050405020304" pitchFamily="18" charset="0"/>
              </a:rPr>
              <a:t>7.2.1. </a:t>
            </a:r>
            <a:r>
              <a:rPr lang="fr-FR" sz="2400" b="1" i="1" dirty="0">
                <a:latin typeface="Times New Roman" panose="02020603050405020304" pitchFamily="18" charset="0"/>
                <a:cs typeface="Times New Roman" panose="02020603050405020304" pitchFamily="18" charset="0"/>
              </a:rPr>
              <a:t>Quan </a:t>
            </a:r>
            <a:r>
              <a:rPr lang="fr-FR" sz="2400" b="1" i="1" dirty="0" err="1">
                <a:latin typeface="Times New Roman" panose="02020603050405020304" pitchFamily="18" charset="0"/>
                <a:cs typeface="Times New Roman" panose="02020603050405020304" pitchFamily="18" charset="0"/>
              </a:rPr>
              <a:t>sát</a:t>
            </a:r>
            <a:r>
              <a:rPr lang="fr-FR" sz="2400" b="1" i="1" dirty="0">
                <a:latin typeface="Times New Roman" panose="02020603050405020304" pitchFamily="18" charset="0"/>
                <a:cs typeface="Times New Roman" panose="02020603050405020304" pitchFamily="18" charset="0"/>
              </a:rPr>
              <a:t> </a:t>
            </a:r>
            <a:r>
              <a:rPr lang="fr-FR" sz="2400" b="1" i="1" dirty="0" err="1">
                <a:latin typeface="Times New Roman" panose="02020603050405020304" pitchFamily="18" charset="0"/>
                <a:cs typeface="Times New Roman" panose="02020603050405020304" pitchFamily="18" charset="0"/>
              </a:rPr>
              <a:t>biến</a:t>
            </a:r>
            <a:r>
              <a:rPr lang="fr-FR" sz="2400" b="1" i="1" dirty="0">
                <a:latin typeface="Times New Roman" panose="02020603050405020304" pitchFamily="18" charset="0"/>
                <a:cs typeface="Times New Roman" panose="02020603050405020304" pitchFamily="18" charset="0"/>
              </a:rPr>
              <a:t> </a:t>
            </a:r>
            <a:r>
              <a:rPr lang="fr-FR" sz="2400" b="1" i="1" dirty="0" err="1">
                <a:latin typeface="Times New Roman" panose="02020603050405020304" pitchFamily="18" charset="0"/>
                <a:cs typeface="Times New Roman" panose="02020603050405020304" pitchFamily="18" charset="0"/>
              </a:rPr>
              <a:t>dạng</a:t>
            </a:r>
            <a:endParaRPr lang="en-AU" sz="2400" b="1" i="1" dirty="0">
              <a:latin typeface="Times New Roman" panose="02020603050405020304" pitchFamily="18" charset="0"/>
              <a:cs typeface="Times New Roman" panose="02020603050405020304" pitchFamily="18" charset="0"/>
            </a:endParaRPr>
          </a:p>
        </p:txBody>
      </p:sp>
      <p:sp>
        <p:nvSpPr>
          <p:cNvPr id="20" name="Title 1">
            <a:extLst>
              <a:ext uri="{FF2B5EF4-FFF2-40B4-BE49-F238E27FC236}">
                <a16:creationId xmlns:a16="http://schemas.microsoft.com/office/drawing/2014/main" id="{520B29D5-79B8-4D8E-A3C6-EFCEAA941F29}"/>
              </a:ext>
            </a:extLst>
          </p:cNvPr>
          <p:cNvSpPr txBox="1">
            <a:spLocks/>
          </p:cNvSpPr>
          <p:nvPr/>
        </p:nvSpPr>
        <p:spPr>
          <a:xfrm>
            <a:off x="631814" y="1054053"/>
            <a:ext cx="10168128" cy="5337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FF0000"/>
                </a:solidFill>
                <a:latin typeface="Arial" panose="020B0604020202020204" pitchFamily="34" charset="0"/>
                <a:ea typeface="+mj-ea"/>
                <a:cs typeface="Arial" panose="020B0604020202020204" pitchFamily="34" charset="0"/>
              </a:defRPr>
            </a:lvl1pPr>
          </a:lstStyle>
          <a:p>
            <a:r>
              <a:rPr lang="en-AU" sz="2400" b="1" i="1">
                <a:latin typeface="Times New Roman" panose="02020603050405020304" pitchFamily="18" charset="0"/>
                <a:cs typeface="Times New Roman" panose="02020603050405020304" pitchFamily="18" charset="0"/>
              </a:rPr>
              <a:t>7.2. Uốn thuần túy phẳng</a:t>
            </a:r>
            <a:endParaRPr lang="en-AU" sz="2400" b="1" i="1" dirty="0">
              <a:latin typeface="Times New Roman" panose="02020603050405020304" pitchFamily="18" charset="0"/>
              <a:cs typeface="Times New Roman" panose="02020603050405020304" pitchFamily="18" charset="0"/>
            </a:endParaRPr>
          </a:p>
        </p:txBody>
      </p:sp>
      <p:grpSp>
        <p:nvGrpSpPr>
          <p:cNvPr id="22" name="Group 21">
            <a:extLst>
              <a:ext uri="{FF2B5EF4-FFF2-40B4-BE49-F238E27FC236}">
                <a16:creationId xmlns:a16="http://schemas.microsoft.com/office/drawing/2014/main" id="{F276A113-306B-4094-B3CE-7AD7D40795CA}"/>
              </a:ext>
            </a:extLst>
          </p:cNvPr>
          <p:cNvGrpSpPr/>
          <p:nvPr/>
        </p:nvGrpSpPr>
        <p:grpSpPr>
          <a:xfrm>
            <a:off x="1560192" y="2315351"/>
            <a:ext cx="8653584" cy="4212683"/>
            <a:chOff x="323528" y="980728"/>
            <a:chExt cx="8653584" cy="4212683"/>
          </a:xfrm>
        </p:grpSpPr>
        <p:grpSp>
          <p:nvGrpSpPr>
            <p:cNvPr id="23" name="Group 22">
              <a:extLst>
                <a:ext uri="{FF2B5EF4-FFF2-40B4-BE49-F238E27FC236}">
                  <a16:creationId xmlns:a16="http://schemas.microsoft.com/office/drawing/2014/main" id="{1A7F4024-9383-4A05-8669-71361ED6EFDF}"/>
                </a:ext>
              </a:extLst>
            </p:cNvPr>
            <p:cNvGrpSpPr/>
            <p:nvPr/>
          </p:nvGrpSpPr>
          <p:grpSpPr>
            <a:xfrm>
              <a:off x="323528" y="980728"/>
              <a:ext cx="8653584" cy="4176464"/>
              <a:chOff x="323528" y="980728"/>
              <a:chExt cx="8653584" cy="4176464"/>
            </a:xfrm>
          </p:grpSpPr>
          <p:grpSp>
            <p:nvGrpSpPr>
              <p:cNvPr id="27" name="Group 26">
                <a:extLst>
                  <a:ext uri="{FF2B5EF4-FFF2-40B4-BE49-F238E27FC236}">
                    <a16:creationId xmlns:a16="http://schemas.microsoft.com/office/drawing/2014/main" id="{AEED8DCB-7ED9-45C8-99E1-BA7775C9AC53}"/>
                  </a:ext>
                </a:extLst>
              </p:cNvPr>
              <p:cNvGrpSpPr/>
              <p:nvPr/>
            </p:nvGrpSpPr>
            <p:grpSpPr>
              <a:xfrm>
                <a:off x="323528" y="980728"/>
                <a:ext cx="5596662" cy="3816424"/>
                <a:chOff x="287917" y="1776045"/>
                <a:chExt cx="5226250" cy="3563831"/>
              </a:xfrm>
            </p:grpSpPr>
            <p:grpSp>
              <p:nvGrpSpPr>
                <p:cNvPr id="48" name="Group 47">
                  <a:extLst>
                    <a:ext uri="{FF2B5EF4-FFF2-40B4-BE49-F238E27FC236}">
                      <a16:creationId xmlns:a16="http://schemas.microsoft.com/office/drawing/2014/main" id="{61FBC098-794C-4E5E-B376-13FF8194B412}"/>
                    </a:ext>
                  </a:extLst>
                </p:cNvPr>
                <p:cNvGrpSpPr/>
                <p:nvPr/>
              </p:nvGrpSpPr>
              <p:grpSpPr>
                <a:xfrm>
                  <a:off x="287917" y="3323652"/>
                  <a:ext cx="4668421" cy="2016224"/>
                  <a:chOff x="287917" y="3300412"/>
                  <a:chExt cx="4668421" cy="2016224"/>
                </a:xfrm>
              </p:grpSpPr>
              <p:pic>
                <p:nvPicPr>
                  <p:cNvPr id="70" name="Picture 2">
                    <a:extLst>
                      <a:ext uri="{FF2B5EF4-FFF2-40B4-BE49-F238E27FC236}">
                        <a16:creationId xmlns:a16="http://schemas.microsoft.com/office/drawing/2014/main" id="{02B608D5-00A0-4EE2-93A2-791101FD55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178" y="3889624"/>
                    <a:ext cx="3334626" cy="142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1" name="Group 70">
                    <a:extLst>
                      <a:ext uri="{FF2B5EF4-FFF2-40B4-BE49-F238E27FC236}">
                        <a16:creationId xmlns:a16="http://schemas.microsoft.com/office/drawing/2014/main" id="{D2C70371-FD4A-416E-B77A-ECA549206E62}"/>
                      </a:ext>
                    </a:extLst>
                  </p:cNvPr>
                  <p:cNvGrpSpPr/>
                  <p:nvPr/>
                </p:nvGrpSpPr>
                <p:grpSpPr>
                  <a:xfrm>
                    <a:off x="3334544" y="3405238"/>
                    <a:ext cx="1621794" cy="1310994"/>
                    <a:chOff x="4143633" y="4291418"/>
                    <a:chExt cx="1621794" cy="1310994"/>
                  </a:xfrm>
                </p:grpSpPr>
                <p:sp>
                  <p:nvSpPr>
                    <p:cNvPr id="75" name="Arc 74">
                      <a:extLst>
                        <a:ext uri="{FF2B5EF4-FFF2-40B4-BE49-F238E27FC236}">
                          <a16:creationId xmlns:a16="http://schemas.microsoft.com/office/drawing/2014/main" id="{8CAC5095-D49A-4779-A873-5F2665A1E3E7}"/>
                        </a:ext>
                      </a:extLst>
                    </p:cNvPr>
                    <p:cNvSpPr/>
                    <p:nvPr/>
                  </p:nvSpPr>
                  <p:spPr>
                    <a:xfrm rot="553909">
                      <a:off x="4143633" y="4589596"/>
                      <a:ext cx="1052197" cy="1012816"/>
                    </a:xfrm>
                    <a:prstGeom prst="arc">
                      <a:avLst>
                        <a:gd name="adj1" fmla="val 16200000"/>
                        <a:gd name="adj2" fmla="val 1584665"/>
                      </a:avLst>
                    </a:prstGeom>
                    <a:ln w="31750">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aphicFrame>
                  <p:nvGraphicFramePr>
                    <p:cNvPr id="76" name="Object 75">
                      <a:extLst>
                        <a:ext uri="{FF2B5EF4-FFF2-40B4-BE49-F238E27FC236}">
                          <a16:creationId xmlns:a16="http://schemas.microsoft.com/office/drawing/2014/main" id="{130AD4DF-6C2C-41E8-AABE-3FFD55978BFA}"/>
                        </a:ext>
                      </a:extLst>
                    </p:cNvPr>
                    <p:cNvGraphicFramePr>
                      <a:graphicFrameLocks noChangeAspect="1"/>
                    </p:cNvGraphicFramePr>
                    <p:nvPr>
                      <p:extLst>
                        <p:ext uri="{D42A27DB-BD31-4B8C-83A1-F6EECF244321}">
                          <p14:modId xmlns:p14="http://schemas.microsoft.com/office/powerpoint/2010/main" val="2178778572"/>
                        </p:ext>
                      </p:extLst>
                    </p:nvPr>
                  </p:nvGraphicFramePr>
                  <p:xfrm>
                    <a:off x="5167438" y="4291418"/>
                    <a:ext cx="597989" cy="568262"/>
                  </p:xfrm>
                  <a:graphic>
                    <a:graphicData uri="http://schemas.openxmlformats.org/presentationml/2006/ole">
                      <mc:AlternateContent xmlns:mc="http://schemas.openxmlformats.org/markup-compatibility/2006">
                        <mc:Choice xmlns:v="urn:schemas-microsoft-com:vml" Requires="v">
                          <p:oleObj spid="_x0000_s54320" name="Equation" r:id="rId5" imgW="266400" imgH="253800" progId="Equation.DSMT4">
                            <p:embed/>
                          </p:oleObj>
                        </mc:Choice>
                        <mc:Fallback>
                          <p:oleObj name="Equation" r:id="rId5" imgW="266400" imgH="253800" progId="Equation.DSMT4">
                            <p:embed/>
                            <p:pic>
                              <p:nvPicPr>
                                <p:cNvPr id="189" name="Object 188"/>
                                <p:cNvPicPr/>
                                <p:nvPr/>
                              </p:nvPicPr>
                              <p:blipFill>
                                <a:blip r:embed="rId6"/>
                                <a:stretch>
                                  <a:fillRect/>
                                </a:stretch>
                              </p:blipFill>
                              <p:spPr>
                                <a:xfrm>
                                  <a:off x="5167438" y="4291418"/>
                                  <a:ext cx="597989" cy="568262"/>
                                </a:xfrm>
                                <a:prstGeom prst="rect">
                                  <a:avLst/>
                                </a:prstGeom>
                              </p:spPr>
                            </p:pic>
                          </p:oleObj>
                        </mc:Fallback>
                      </mc:AlternateContent>
                    </a:graphicData>
                  </a:graphic>
                </p:graphicFrame>
              </p:grpSp>
              <p:grpSp>
                <p:nvGrpSpPr>
                  <p:cNvPr id="72" name="Group 71">
                    <a:extLst>
                      <a:ext uri="{FF2B5EF4-FFF2-40B4-BE49-F238E27FC236}">
                        <a16:creationId xmlns:a16="http://schemas.microsoft.com/office/drawing/2014/main" id="{ABA5F1E9-83E0-4D34-ACE3-3A8B34F7B5E3}"/>
                      </a:ext>
                    </a:extLst>
                  </p:cNvPr>
                  <p:cNvGrpSpPr/>
                  <p:nvPr/>
                </p:nvGrpSpPr>
                <p:grpSpPr>
                  <a:xfrm>
                    <a:off x="287917" y="3300412"/>
                    <a:ext cx="1379107" cy="1463971"/>
                    <a:chOff x="2984602" y="4043534"/>
                    <a:chExt cx="1379107" cy="1463971"/>
                  </a:xfrm>
                </p:grpSpPr>
                <p:sp>
                  <p:nvSpPr>
                    <p:cNvPr id="73" name="Arc 72">
                      <a:extLst>
                        <a:ext uri="{FF2B5EF4-FFF2-40B4-BE49-F238E27FC236}">
                          <a16:creationId xmlns:a16="http://schemas.microsoft.com/office/drawing/2014/main" id="{DD1A8F40-50EB-4A45-9E2C-EB86F7DE186F}"/>
                        </a:ext>
                      </a:extLst>
                    </p:cNvPr>
                    <p:cNvSpPr/>
                    <p:nvPr/>
                  </p:nvSpPr>
                  <p:spPr>
                    <a:xfrm rot="450569" flipH="1">
                      <a:off x="3345413" y="4494689"/>
                      <a:ext cx="1018296" cy="1012816"/>
                    </a:xfrm>
                    <a:prstGeom prst="arc">
                      <a:avLst>
                        <a:gd name="adj1" fmla="val 16200000"/>
                        <a:gd name="adj2" fmla="val 1584665"/>
                      </a:avLst>
                    </a:prstGeom>
                    <a:ln w="31750">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aphicFrame>
                  <p:nvGraphicFramePr>
                    <p:cNvPr id="74" name="Object 73">
                      <a:extLst>
                        <a:ext uri="{FF2B5EF4-FFF2-40B4-BE49-F238E27FC236}">
                          <a16:creationId xmlns:a16="http://schemas.microsoft.com/office/drawing/2014/main" id="{4CCC0CE2-A71A-49DD-9052-F812EC04B39F}"/>
                        </a:ext>
                      </a:extLst>
                    </p:cNvPr>
                    <p:cNvGraphicFramePr>
                      <a:graphicFrameLocks noChangeAspect="1"/>
                    </p:cNvGraphicFramePr>
                    <p:nvPr>
                      <p:extLst>
                        <p:ext uri="{D42A27DB-BD31-4B8C-83A1-F6EECF244321}">
                          <p14:modId xmlns:p14="http://schemas.microsoft.com/office/powerpoint/2010/main" val="3171017461"/>
                        </p:ext>
                      </p:extLst>
                    </p:nvPr>
                  </p:nvGraphicFramePr>
                  <p:xfrm>
                    <a:off x="2984602" y="4043534"/>
                    <a:ext cx="597989" cy="568262"/>
                  </p:xfrm>
                  <a:graphic>
                    <a:graphicData uri="http://schemas.openxmlformats.org/presentationml/2006/ole">
                      <mc:AlternateContent xmlns:mc="http://schemas.openxmlformats.org/markup-compatibility/2006">
                        <mc:Choice xmlns:v="urn:schemas-microsoft-com:vml" Requires="v">
                          <p:oleObj spid="_x0000_s54321" name="Equation" r:id="rId7" imgW="266400" imgH="253800" progId="Equation.DSMT4">
                            <p:embed/>
                          </p:oleObj>
                        </mc:Choice>
                        <mc:Fallback>
                          <p:oleObj name="Equation" r:id="rId7" imgW="266400" imgH="253800" progId="Equation.DSMT4">
                            <p:embed/>
                            <p:pic>
                              <p:nvPicPr>
                                <p:cNvPr id="192" name="Object 191"/>
                                <p:cNvPicPr/>
                                <p:nvPr/>
                              </p:nvPicPr>
                              <p:blipFill>
                                <a:blip r:embed="rId6"/>
                                <a:stretch>
                                  <a:fillRect/>
                                </a:stretch>
                              </p:blipFill>
                              <p:spPr>
                                <a:xfrm>
                                  <a:off x="2984602" y="4043534"/>
                                  <a:ext cx="597989" cy="568262"/>
                                </a:xfrm>
                                <a:prstGeom prst="rect">
                                  <a:avLst/>
                                </a:prstGeom>
                              </p:spPr>
                            </p:pic>
                          </p:oleObj>
                        </mc:Fallback>
                      </mc:AlternateContent>
                    </a:graphicData>
                  </a:graphic>
                </p:graphicFrame>
              </p:grpSp>
            </p:grpSp>
            <p:grpSp>
              <p:nvGrpSpPr>
                <p:cNvPr id="49" name="Group 48">
                  <a:extLst>
                    <a:ext uri="{FF2B5EF4-FFF2-40B4-BE49-F238E27FC236}">
                      <a16:creationId xmlns:a16="http://schemas.microsoft.com/office/drawing/2014/main" id="{B9DB1F35-AD34-42AC-BDA3-CC99226AC9A8}"/>
                    </a:ext>
                  </a:extLst>
                </p:cNvPr>
                <p:cNvGrpSpPr/>
                <p:nvPr/>
              </p:nvGrpSpPr>
              <p:grpSpPr>
                <a:xfrm>
                  <a:off x="1157876" y="1776045"/>
                  <a:ext cx="4356291" cy="1390393"/>
                  <a:chOff x="1157876" y="1776045"/>
                  <a:chExt cx="4356291" cy="1390393"/>
                </a:xfrm>
              </p:grpSpPr>
              <p:grpSp>
                <p:nvGrpSpPr>
                  <p:cNvPr id="50" name="Group 49">
                    <a:extLst>
                      <a:ext uri="{FF2B5EF4-FFF2-40B4-BE49-F238E27FC236}">
                        <a16:creationId xmlns:a16="http://schemas.microsoft.com/office/drawing/2014/main" id="{0B72A3B7-46EF-46BA-A48D-4DD1D498FDB5}"/>
                      </a:ext>
                    </a:extLst>
                  </p:cNvPr>
                  <p:cNvGrpSpPr/>
                  <p:nvPr/>
                </p:nvGrpSpPr>
                <p:grpSpPr>
                  <a:xfrm>
                    <a:off x="1157876" y="2144930"/>
                    <a:ext cx="2702766" cy="756774"/>
                    <a:chOff x="2400063" y="2348880"/>
                    <a:chExt cx="3600400" cy="1008112"/>
                  </a:xfrm>
                </p:grpSpPr>
                <p:sp>
                  <p:nvSpPr>
                    <p:cNvPr id="57" name="Rectangle 56">
                      <a:extLst>
                        <a:ext uri="{FF2B5EF4-FFF2-40B4-BE49-F238E27FC236}">
                          <a16:creationId xmlns:a16="http://schemas.microsoft.com/office/drawing/2014/main" id="{BAC03650-3A27-4E36-9641-7F42372EA8F5}"/>
                        </a:ext>
                      </a:extLst>
                    </p:cNvPr>
                    <p:cNvSpPr/>
                    <p:nvPr/>
                  </p:nvSpPr>
                  <p:spPr>
                    <a:xfrm>
                      <a:off x="2400063" y="2348880"/>
                      <a:ext cx="3600400" cy="100811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58" name="Straight Connector 57">
                      <a:extLst>
                        <a:ext uri="{FF2B5EF4-FFF2-40B4-BE49-F238E27FC236}">
                          <a16:creationId xmlns:a16="http://schemas.microsoft.com/office/drawing/2014/main" id="{EC379C97-E394-4B1A-9160-7ACEB47CBD13}"/>
                        </a:ext>
                      </a:extLst>
                    </p:cNvPr>
                    <p:cNvCxnSpPr>
                      <a:stCxn id="57" idx="1"/>
                      <a:endCxn id="57" idx="3"/>
                    </p:cNvCxnSpPr>
                    <p:nvPr/>
                  </p:nvCxnSpPr>
                  <p:spPr>
                    <a:xfrm>
                      <a:off x="2400063" y="2852936"/>
                      <a:ext cx="36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E2C0E8B-9532-4C7F-8A0F-C3B008D8FE12}"/>
                        </a:ext>
                      </a:extLst>
                    </p:cNvPr>
                    <p:cNvCxnSpPr/>
                    <p:nvPr/>
                  </p:nvCxnSpPr>
                  <p:spPr>
                    <a:xfrm>
                      <a:off x="2400063" y="2492896"/>
                      <a:ext cx="36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BB5EEBF-AE61-42F3-9961-637625CD52CC}"/>
                        </a:ext>
                      </a:extLst>
                    </p:cNvPr>
                    <p:cNvCxnSpPr/>
                    <p:nvPr/>
                  </p:nvCxnSpPr>
                  <p:spPr>
                    <a:xfrm>
                      <a:off x="2400063" y="2665378"/>
                      <a:ext cx="36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E71AA10-7500-4C82-AC62-73043A5794CC}"/>
                        </a:ext>
                      </a:extLst>
                    </p:cNvPr>
                    <p:cNvCxnSpPr/>
                    <p:nvPr/>
                  </p:nvCxnSpPr>
                  <p:spPr>
                    <a:xfrm>
                      <a:off x="2400063" y="3025418"/>
                      <a:ext cx="36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15D6FBF-0EF2-45AB-93AD-3DB808C94740}"/>
                        </a:ext>
                      </a:extLst>
                    </p:cNvPr>
                    <p:cNvCxnSpPr/>
                    <p:nvPr/>
                  </p:nvCxnSpPr>
                  <p:spPr>
                    <a:xfrm>
                      <a:off x="2400063" y="3183948"/>
                      <a:ext cx="36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2C71E44-13EA-4FF9-B4DA-F59652E4DAE2}"/>
                        </a:ext>
                      </a:extLst>
                    </p:cNvPr>
                    <p:cNvCxnSpPr>
                      <a:stCxn id="57" idx="0"/>
                      <a:endCxn id="57" idx="2"/>
                    </p:cNvCxnSpPr>
                    <p:nvPr/>
                  </p:nvCxnSpPr>
                  <p:spPr>
                    <a:xfrm>
                      <a:off x="4200263" y="2348880"/>
                      <a:ext cx="0"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8290EAB-EA77-4C5E-B70D-CB086EE80D2F}"/>
                        </a:ext>
                      </a:extLst>
                    </p:cNvPr>
                    <p:cNvCxnSpPr/>
                    <p:nvPr/>
                  </p:nvCxnSpPr>
                  <p:spPr>
                    <a:xfrm>
                      <a:off x="5090570" y="2348880"/>
                      <a:ext cx="0"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10B0375-E14E-43BC-9346-5072A716DD98}"/>
                        </a:ext>
                      </a:extLst>
                    </p:cNvPr>
                    <p:cNvCxnSpPr/>
                    <p:nvPr/>
                  </p:nvCxnSpPr>
                  <p:spPr>
                    <a:xfrm>
                      <a:off x="5551646" y="2348880"/>
                      <a:ext cx="0"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B1D3B70-0A33-49CE-9D42-097457CCDD71}"/>
                        </a:ext>
                      </a:extLst>
                    </p:cNvPr>
                    <p:cNvCxnSpPr/>
                    <p:nvPr/>
                  </p:nvCxnSpPr>
                  <p:spPr>
                    <a:xfrm>
                      <a:off x="4640266" y="2348880"/>
                      <a:ext cx="0"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A486914-3EA9-4BF7-A8AB-B93F3EB21787}"/>
                        </a:ext>
                      </a:extLst>
                    </p:cNvPr>
                    <p:cNvCxnSpPr/>
                    <p:nvPr/>
                  </p:nvCxnSpPr>
                  <p:spPr>
                    <a:xfrm>
                      <a:off x="3261342" y="2348880"/>
                      <a:ext cx="0"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4DADE22-380D-4C91-BC55-9AB8AA1B5CD9}"/>
                        </a:ext>
                      </a:extLst>
                    </p:cNvPr>
                    <p:cNvCxnSpPr/>
                    <p:nvPr/>
                  </p:nvCxnSpPr>
                  <p:spPr>
                    <a:xfrm>
                      <a:off x="3722418" y="2348880"/>
                      <a:ext cx="0"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C047718-3A1A-48F7-8B2A-AC2FF0CC67C2}"/>
                        </a:ext>
                      </a:extLst>
                    </p:cNvPr>
                    <p:cNvCxnSpPr/>
                    <p:nvPr/>
                  </p:nvCxnSpPr>
                  <p:spPr>
                    <a:xfrm>
                      <a:off x="2811038" y="2348880"/>
                      <a:ext cx="0" cy="100811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F2D6C02B-C3A6-4E07-8650-ABC56482041E}"/>
                      </a:ext>
                    </a:extLst>
                  </p:cNvPr>
                  <p:cNvGrpSpPr/>
                  <p:nvPr/>
                </p:nvGrpSpPr>
                <p:grpSpPr>
                  <a:xfrm>
                    <a:off x="3642095" y="2637617"/>
                    <a:ext cx="1872072" cy="528821"/>
                    <a:chOff x="3642095" y="2523317"/>
                    <a:chExt cx="1872072" cy="528821"/>
                  </a:xfrm>
                </p:grpSpPr>
                <p:sp>
                  <p:nvSpPr>
                    <p:cNvPr id="55" name="Freeform 24">
                      <a:extLst>
                        <a:ext uri="{FF2B5EF4-FFF2-40B4-BE49-F238E27FC236}">
                          <a16:creationId xmlns:a16="http://schemas.microsoft.com/office/drawing/2014/main" id="{965B5547-EA19-471E-ADC3-B5D4D3057FA7}"/>
                        </a:ext>
                      </a:extLst>
                    </p:cNvPr>
                    <p:cNvSpPr/>
                    <p:nvPr/>
                  </p:nvSpPr>
                  <p:spPr>
                    <a:xfrm flipV="1">
                      <a:off x="3642095" y="2523317"/>
                      <a:ext cx="673877" cy="344155"/>
                    </a:xfrm>
                    <a:custGeom>
                      <a:avLst/>
                      <a:gdLst>
                        <a:gd name="connsiteX0" fmla="*/ 0 w 1981200"/>
                        <a:gd name="connsiteY0" fmla="*/ 485775 h 485775"/>
                        <a:gd name="connsiteX1" fmla="*/ 314325 w 1981200"/>
                        <a:gd name="connsiteY1" fmla="*/ 180975 h 485775"/>
                        <a:gd name="connsiteX2" fmla="*/ 1628775 w 1981200"/>
                        <a:gd name="connsiteY2" fmla="*/ 219075 h 485775"/>
                        <a:gd name="connsiteX3" fmla="*/ 1981200 w 1981200"/>
                        <a:gd name="connsiteY3" fmla="*/ 0 h 485775"/>
                      </a:gdLst>
                      <a:ahLst/>
                      <a:cxnLst>
                        <a:cxn ang="0">
                          <a:pos x="connsiteX0" y="connsiteY0"/>
                        </a:cxn>
                        <a:cxn ang="0">
                          <a:pos x="connsiteX1" y="connsiteY1"/>
                        </a:cxn>
                        <a:cxn ang="0">
                          <a:pos x="connsiteX2" y="connsiteY2"/>
                        </a:cxn>
                        <a:cxn ang="0">
                          <a:pos x="connsiteX3" y="connsiteY3"/>
                        </a:cxn>
                      </a:cxnLst>
                      <a:rect l="l" t="t" r="r" b="b"/>
                      <a:pathLst>
                        <a:path w="1981200" h="485775">
                          <a:moveTo>
                            <a:pt x="0" y="485775"/>
                          </a:moveTo>
                          <a:cubicBezTo>
                            <a:pt x="104775" y="384175"/>
                            <a:pt x="42863" y="225425"/>
                            <a:pt x="314325" y="180975"/>
                          </a:cubicBezTo>
                          <a:cubicBezTo>
                            <a:pt x="585787" y="136525"/>
                            <a:pt x="1350962" y="249238"/>
                            <a:pt x="1628775" y="219075"/>
                          </a:cubicBezTo>
                          <a:cubicBezTo>
                            <a:pt x="1906588" y="188912"/>
                            <a:pt x="1828800" y="125412"/>
                            <a:pt x="1981200" y="0"/>
                          </a:cubicBezTo>
                        </a:path>
                      </a:pathLst>
                    </a:custGeom>
                    <a:ln>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TextBox 55">
                      <a:extLst>
                        <a:ext uri="{FF2B5EF4-FFF2-40B4-BE49-F238E27FC236}">
                          <a16:creationId xmlns:a16="http://schemas.microsoft.com/office/drawing/2014/main" id="{B9861ECD-2E7C-405F-96B4-1B7B77C2C7BF}"/>
                        </a:ext>
                      </a:extLst>
                    </p:cNvPr>
                    <p:cNvSpPr txBox="1"/>
                    <p:nvPr/>
                  </p:nvSpPr>
                  <p:spPr>
                    <a:xfrm>
                      <a:off x="4304063" y="2682806"/>
                      <a:ext cx="1210104" cy="369332"/>
                    </a:xfrm>
                    <a:prstGeom prst="rect">
                      <a:avLst/>
                    </a:prstGeom>
                    <a:noFill/>
                  </p:spPr>
                  <p:txBody>
                    <a:bodyPr wrap="square" rtlCol="0">
                      <a:spAutoFit/>
                    </a:bodyPr>
                    <a:lstStyle/>
                    <a:p>
                      <a:r>
                        <a:rPr lang="en-US">
                          <a:latin typeface="Times New Roman" pitchFamily="18" charset="0"/>
                          <a:cs typeface="Times New Roman" pitchFamily="18" charset="0"/>
                        </a:rPr>
                        <a:t>Thớ dọc</a:t>
                      </a:r>
                    </a:p>
                  </p:txBody>
                </p:sp>
              </p:grpSp>
              <p:grpSp>
                <p:nvGrpSpPr>
                  <p:cNvPr id="52" name="Group 51">
                    <a:extLst>
                      <a:ext uri="{FF2B5EF4-FFF2-40B4-BE49-F238E27FC236}">
                        <a16:creationId xmlns:a16="http://schemas.microsoft.com/office/drawing/2014/main" id="{B2BC502B-C946-413E-AAAC-E8AB79B8E306}"/>
                      </a:ext>
                    </a:extLst>
                  </p:cNvPr>
                  <p:cNvGrpSpPr/>
                  <p:nvPr/>
                </p:nvGrpSpPr>
                <p:grpSpPr>
                  <a:xfrm>
                    <a:off x="3680536" y="1776045"/>
                    <a:ext cx="1705336" cy="700786"/>
                    <a:chOff x="3680536" y="1776045"/>
                    <a:chExt cx="1705336" cy="700786"/>
                  </a:xfrm>
                </p:grpSpPr>
                <p:sp>
                  <p:nvSpPr>
                    <p:cNvPr id="53" name="Freeform 209">
                      <a:extLst>
                        <a:ext uri="{FF2B5EF4-FFF2-40B4-BE49-F238E27FC236}">
                          <a16:creationId xmlns:a16="http://schemas.microsoft.com/office/drawing/2014/main" id="{5F71DCB1-5B25-4772-A3D3-F6DFD95D02EA}"/>
                        </a:ext>
                      </a:extLst>
                    </p:cNvPr>
                    <p:cNvSpPr/>
                    <p:nvPr/>
                  </p:nvSpPr>
                  <p:spPr>
                    <a:xfrm rot="18152593" flipV="1">
                      <a:off x="3515675" y="1967815"/>
                      <a:ext cx="673877" cy="344155"/>
                    </a:xfrm>
                    <a:custGeom>
                      <a:avLst/>
                      <a:gdLst>
                        <a:gd name="connsiteX0" fmla="*/ 0 w 1981200"/>
                        <a:gd name="connsiteY0" fmla="*/ 485775 h 485775"/>
                        <a:gd name="connsiteX1" fmla="*/ 314325 w 1981200"/>
                        <a:gd name="connsiteY1" fmla="*/ 180975 h 485775"/>
                        <a:gd name="connsiteX2" fmla="*/ 1628775 w 1981200"/>
                        <a:gd name="connsiteY2" fmla="*/ 219075 h 485775"/>
                        <a:gd name="connsiteX3" fmla="*/ 1981200 w 1981200"/>
                        <a:gd name="connsiteY3" fmla="*/ 0 h 485775"/>
                      </a:gdLst>
                      <a:ahLst/>
                      <a:cxnLst>
                        <a:cxn ang="0">
                          <a:pos x="connsiteX0" y="connsiteY0"/>
                        </a:cxn>
                        <a:cxn ang="0">
                          <a:pos x="connsiteX1" y="connsiteY1"/>
                        </a:cxn>
                        <a:cxn ang="0">
                          <a:pos x="connsiteX2" y="connsiteY2"/>
                        </a:cxn>
                        <a:cxn ang="0">
                          <a:pos x="connsiteX3" y="connsiteY3"/>
                        </a:cxn>
                      </a:cxnLst>
                      <a:rect l="l" t="t" r="r" b="b"/>
                      <a:pathLst>
                        <a:path w="1981200" h="485775">
                          <a:moveTo>
                            <a:pt x="0" y="485775"/>
                          </a:moveTo>
                          <a:cubicBezTo>
                            <a:pt x="104775" y="384175"/>
                            <a:pt x="42863" y="225425"/>
                            <a:pt x="314325" y="180975"/>
                          </a:cubicBezTo>
                          <a:cubicBezTo>
                            <a:pt x="585787" y="136525"/>
                            <a:pt x="1350962" y="249238"/>
                            <a:pt x="1628775" y="219075"/>
                          </a:cubicBezTo>
                          <a:cubicBezTo>
                            <a:pt x="1906588" y="188912"/>
                            <a:pt x="1828800" y="125412"/>
                            <a:pt x="1981200" y="0"/>
                          </a:cubicBezTo>
                        </a:path>
                      </a:pathLst>
                    </a:custGeom>
                    <a:ln>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a:extLst>
                        <a:ext uri="{FF2B5EF4-FFF2-40B4-BE49-F238E27FC236}">
                          <a16:creationId xmlns:a16="http://schemas.microsoft.com/office/drawing/2014/main" id="{44AB3278-E5BA-456A-B21C-6BA870B76B44}"/>
                        </a:ext>
                      </a:extLst>
                    </p:cNvPr>
                    <p:cNvSpPr txBox="1"/>
                    <p:nvPr/>
                  </p:nvSpPr>
                  <p:spPr>
                    <a:xfrm>
                      <a:off x="4175768" y="1776045"/>
                      <a:ext cx="1210104" cy="369332"/>
                    </a:xfrm>
                    <a:prstGeom prst="rect">
                      <a:avLst/>
                    </a:prstGeom>
                    <a:noFill/>
                  </p:spPr>
                  <p:txBody>
                    <a:bodyPr wrap="square" rtlCol="0">
                      <a:spAutoFit/>
                    </a:bodyPr>
                    <a:lstStyle/>
                    <a:p>
                      <a:r>
                        <a:rPr lang="en-US">
                          <a:latin typeface="Times New Roman" pitchFamily="18" charset="0"/>
                          <a:cs typeface="Times New Roman" pitchFamily="18" charset="0"/>
                        </a:rPr>
                        <a:t>Mcn</a:t>
                      </a:r>
                    </a:p>
                  </p:txBody>
                </p:sp>
              </p:grpSp>
            </p:grpSp>
          </p:grpSp>
          <p:sp>
            <p:nvSpPr>
              <p:cNvPr id="28" name="Rectangle 27">
                <a:extLst>
                  <a:ext uri="{FF2B5EF4-FFF2-40B4-BE49-F238E27FC236}">
                    <a16:creationId xmlns:a16="http://schemas.microsoft.com/office/drawing/2014/main" id="{64471934-B40D-430B-A599-141FCB68FFF8}"/>
                  </a:ext>
                </a:extLst>
              </p:cNvPr>
              <p:cNvSpPr/>
              <p:nvPr/>
            </p:nvSpPr>
            <p:spPr>
              <a:xfrm>
                <a:off x="6254104" y="1376237"/>
                <a:ext cx="756296" cy="809933"/>
              </a:xfrm>
              <a:prstGeom prst="rect">
                <a:avLst/>
              </a:prstGeom>
              <a:ln w="22225">
                <a:solidFill>
                  <a:schemeClr val="accent2"/>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29" name="Straight Connector 28">
                <a:extLst>
                  <a:ext uri="{FF2B5EF4-FFF2-40B4-BE49-F238E27FC236}">
                    <a16:creationId xmlns:a16="http://schemas.microsoft.com/office/drawing/2014/main" id="{A76E6D89-5A04-479B-AFEA-33B37A2A63F4}"/>
                  </a:ext>
                </a:extLst>
              </p:cNvPr>
              <p:cNvCxnSpPr/>
              <p:nvPr/>
            </p:nvCxnSpPr>
            <p:spPr>
              <a:xfrm>
                <a:off x="6630426" y="1186433"/>
                <a:ext cx="0" cy="1403172"/>
              </a:xfrm>
              <a:prstGeom prst="line">
                <a:avLst/>
              </a:prstGeom>
              <a:ln>
                <a:tailEnd type="stealth" w="lg" len="lg"/>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3C13CDF8-704F-4C95-9C9F-C2D3BF0AECE7}"/>
                  </a:ext>
                </a:extLst>
              </p:cNvPr>
              <p:cNvGrpSpPr/>
              <p:nvPr/>
            </p:nvGrpSpPr>
            <p:grpSpPr>
              <a:xfrm>
                <a:off x="5888909" y="2848478"/>
                <a:ext cx="3060571" cy="2308714"/>
                <a:chOff x="5888909" y="2848478"/>
                <a:chExt cx="3060571" cy="2308714"/>
              </a:xfrm>
            </p:grpSpPr>
            <p:sp>
              <p:nvSpPr>
                <p:cNvPr id="37" name="TextBox 36">
                  <a:extLst>
                    <a:ext uri="{FF2B5EF4-FFF2-40B4-BE49-F238E27FC236}">
                      <a16:creationId xmlns:a16="http://schemas.microsoft.com/office/drawing/2014/main" id="{BDE7C0EE-B2B1-49F8-959D-129D6B08E1B4}"/>
                    </a:ext>
                  </a:extLst>
                </p:cNvPr>
                <p:cNvSpPr txBox="1"/>
                <p:nvPr/>
              </p:nvSpPr>
              <p:spPr>
                <a:xfrm>
                  <a:off x="6636895" y="4675228"/>
                  <a:ext cx="2312585" cy="481964"/>
                </a:xfrm>
                <a:prstGeom prst="rect">
                  <a:avLst/>
                </a:prstGeom>
                <a:noFill/>
              </p:spPr>
              <p:txBody>
                <a:bodyPr wrap="square" rtlCol="0">
                  <a:spAutoFit/>
                </a:bodyPr>
                <a:lstStyle/>
                <a:p>
                  <a:r>
                    <a:rPr lang="en-US">
                      <a:latin typeface="Times New Roman" pitchFamily="18" charset="0"/>
                      <a:cs typeface="Times New Roman" pitchFamily="18" charset="0"/>
                    </a:rPr>
                    <a:t>y (trục đối xứng)</a:t>
                  </a:r>
                </a:p>
              </p:txBody>
            </p:sp>
            <p:sp>
              <p:nvSpPr>
                <p:cNvPr id="38" name="Arc 37">
                  <a:extLst>
                    <a:ext uri="{FF2B5EF4-FFF2-40B4-BE49-F238E27FC236}">
                      <a16:creationId xmlns:a16="http://schemas.microsoft.com/office/drawing/2014/main" id="{0DBC1FA8-1A53-4025-A831-442CD5EAD06F}"/>
                    </a:ext>
                  </a:extLst>
                </p:cNvPr>
                <p:cNvSpPr/>
                <p:nvPr/>
              </p:nvSpPr>
              <p:spPr>
                <a:xfrm>
                  <a:off x="5888909" y="3316628"/>
                  <a:ext cx="1495969" cy="557081"/>
                </a:xfrm>
                <a:prstGeom prst="arc">
                  <a:avLst>
                    <a:gd name="adj1" fmla="val 12128331"/>
                    <a:gd name="adj2" fmla="val 20324671"/>
                  </a:avLst>
                </a:prstGeom>
                <a:noFill/>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Arc 38">
                  <a:extLst>
                    <a:ext uri="{FF2B5EF4-FFF2-40B4-BE49-F238E27FC236}">
                      <a16:creationId xmlns:a16="http://schemas.microsoft.com/office/drawing/2014/main" id="{57645837-FCF3-4E67-8447-E8576CA89E12}"/>
                    </a:ext>
                  </a:extLst>
                </p:cNvPr>
                <p:cNvSpPr/>
                <p:nvPr/>
              </p:nvSpPr>
              <p:spPr>
                <a:xfrm>
                  <a:off x="5888909" y="4283415"/>
                  <a:ext cx="1495969" cy="557081"/>
                </a:xfrm>
                <a:prstGeom prst="arc">
                  <a:avLst>
                    <a:gd name="adj1" fmla="val 13227622"/>
                    <a:gd name="adj2" fmla="val 19226567"/>
                  </a:avLst>
                </a:prstGeom>
                <a:solidFill>
                  <a:schemeClr val="bg1"/>
                </a:solidFill>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379A526A-C923-404B-8CFC-814BC62B0D52}"/>
                    </a:ext>
                  </a:extLst>
                </p:cNvPr>
                <p:cNvCxnSpPr/>
                <p:nvPr/>
              </p:nvCxnSpPr>
              <p:spPr>
                <a:xfrm>
                  <a:off x="6636895" y="2848478"/>
                  <a:ext cx="0" cy="1826750"/>
                </a:xfrm>
                <a:prstGeom prst="line">
                  <a:avLst/>
                </a:prstGeom>
                <a:ln>
                  <a:tailEnd type="stealth" w="lg" len="lg"/>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5A2395E-C83E-4438-82B2-42C2E2E393FF}"/>
                    </a:ext>
                  </a:extLst>
                </p:cNvPr>
                <p:cNvCxnSpPr>
                  <a:stCxn id="38" idx="0"/>
                  <a:endCxn id="39" idx="0"/>
                </p:cNvCxnSpPr>
                <p:nvPr/>
              </p:nvCxnSpPr>
              <p:spPr>
                <a:xfrm>
                  <a:off x="6131872" y="3389701"/>
                  <a:ext cx="205721" cy="91698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845B818-AE77-4806-9806-9706785EF8AB}"/>
                    </a:ext>
                  </a:extLst>
                </p:cNvPr>
                <p:cNvCxnSpPr>
                  <a:endCxn id="39" idx="2"/>
                </p:cNvCxnSpPr>
                <p:nvPr/>
              </p:nvCxnSpPr>
              <p:spPr>
                <a:xfrm flipH="1">
                  <a:off x="6944308" y="3386708"/>
                  <a:ext cx="203252" cy="921319"/>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3" name="Arc 42">
                  <a:extLst>
                    <a:ext uri="{FF2B5EF4-FFF2-40B4-BE49-F238E27FC236}">
                      <a16:creationId xmlns:a16="http://schemas.microsoft.com/office/drawing/2014/main" id="{7DC67BB9-C5EB-45C7-A18E-C41E6ABBC2C9}"/>
                    </a:ext>
                  </a:extLst>
                </p:cNvPr>
                <p:cNvSpPr/>
                <p:nvPr/>
              </p:nvSpPr>
              <p:spPr>
                <a:xfrm>
                  <a:off x="5888909" y="3792878"/>
                  <a:ext cx="1495969" cy="557081"/>
                </a:xfrm>
                <a:prstGeom prst="arc">
                  <a:avLst>
                    <a:gd name="adj1" fmla="val 12557410"/>
                    <a:gd name="adj2" fmla="val 19866111"/>
                  </a:avLst>
                </a:prstGeom>
                <a:noFill/>
                <a:ln w="6350">
                  <a:solidFill>
                    <a:srgbClr val="1209C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Arc 43">
                  <a:extLst>
                    <a:ext uri="{FF2B5EF4-FFF2-40B4-BE49-F238E27FC236}">
                      <a16:creationId xmlns:a16="http://schemas.microsoft.com/office/drawing/2014/main" id="{4447DB72-AA9A-48FC-8BA1-0EBE4D9EDBDF}"/>
                    </a:ext>
                  </a:extLst>
                </p:cNvPr>
                <p:cNvSpPr/>
                <p:nvPr/>
              </p:nvSpPr>
              <p:spPr>
                <a:xfrm>
                  <a:off x="5888909" y="3639984"/>
                  <a:ext cx="1495969" cy="557081"/>
                </a:xfrm>
                <a:prstGeom prst="arc">
                  <a:avLst>
                    <a:gd name="adj1" fmla="val 12557410"/>
                    <a:gd name="adj2" fmla="val 19952069"/>
                  </a:avLst>
                </a:prstGeom>
                <a:noFill/>
                <a:ln w="6350">
                  <a:solidFill>
                    <a:srgbClr val="1209C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Arc 44">
                  <a:extLst>
                    <a:ext uri="{FF2B5EF4-FFF2-40B4-BE49-F238E27FC236}">
                      <a16:creationId xmlns:a16="http://schemas.microsoft.com/office/drawing/2014/main" id="{41BB84C2-7131-427D-8C3C-22C62A8134D3}"/>
                    </a:ext>
                  </a:extLst>
                </p:cNvPr>
                <p:cNvSpPr/>
                <p:nvPr/>
              </p:nvSpPr>
              <p:spPr>
                <a:xfrm>
                  <a:off x="5888909" y="3475994"/>
                  <a:ext cx="1495969" cy="557081"/>
                </a:xfrm>
                <a:prstGeom prst="arc">
                  <a:avLst>
                    <a:gd name="adj1" fmla="val 12298816"/>
                    <a:gd name="adj2" fmla="val 20119230"/>
                  </a:avLst>
                </a:prstGeom>
                <a:noFill/>
                <a:ln w="6350">
                  <a:solidFill>
                    <a:srgbClr val="1209C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Arc 45">
                  <a:extLst>
                    <a:ext uri="{FF2B5EF4-FFF2-40B4-BE49-F238E27FC236}">
                      <a16:creationId xmlns:a16="http://schemas.microsoft.com/office/drawing/2014/main" id="{653AAE0B-22DA-4D43-8108-038D32B96F6F}"/>
                    </a:ext>
                  </a:extLst>
                </p:cNvPr>
                <p:cNvSpPr/>
                <p:nvPr/>
              </p:nvSpPr>
              <p:spPr>
                <a:xfrm>
                  <a:off x="5888909" y="3959012"/>
                  <a:ext cx="1495969" cy="557081"/>
                </a:xfrm>
                <a:prstGeom prst="arc">
                  <a:avLst>
                    <a:gd name="adj1" fmla="val 12905013"/>
                    <a:gd name="adj2" fmla="val 19588213"/>
                  </a:avLst>
                </a:prstGeom>
                <a:noFill/>
                <a:ln w="6350">
                  <a:solidFill>
                    <a:srgbClr val="1209C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Arc 46">
                  <a:extLst>
                    <a:ext uri="{FF2B5EF4-FFF2-40B4-BE49-F238E27FC236}">
                      <a16:creationId xmlns:a16="http://schemas.microsoft.com/office/drawing/2014/main" id="{9807B5C1-6075-4076-A101-313273F7AA58}"/>
                    </a:ext>
                  </a:extLst>
                </p:cNvPr>
                <p:cNvSpPr/>
                <p:nvPr/>
              </p:nvSpPr>
              <p:spPr>
                <a:xfrm>
                  <a:off x="5888909" y="4118147"/>
                  <a:ext cx="1495969" cy="557081"/>
                </a:xfrm>
                <a:prstGeom prst="arc">
                  <a:avLst>
                    <a:gd name="adj1" fmla="val 13086327"/>
                    <a:gd name="adj2" fmla="val 19498282"/>
                  </a:avLst>
                </a:prstGeom>
                <a:noFill/>
                <a:ln w="6350">
                  <a:solidFill>
                    <a:srgbClr val="1209C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31" name="Straight Connector 30">
                <a:extLst>
                  <a:ext uri="{FF2B5EF4-FFF2-40B4-BE49-F238E27FC236}">
                    <a16:creationId xmlns:a16="http://schemas.microsoft.com/office/drawing/2014/main" id="{5C516BBA-A862-447D-985A-4E3D0452DD46}"/>
                  </a:ext>
                </a:extLst>
              </p:cNvPr>
              <p:cNvCxnSpPr/>
              <p:nvPr/>
            </p:nvCxnSpPr>
            <p:spPr>
              <a:xfrm>
                <a:off x="6254104" y="1501056"/>
                <a:ext cx="7562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093C3AF-CA70-4B7C-A093-D662934DB836}"/>
                  </a:ext>
                </a:extLst>
              </p:cNvPr>
              <p:cNvCxnSpPr/>
              <p:nvPr/>
            </p:nvCxnSpPr>
            <p:spPr>
              <a:xfrm>
                <a:off x="6254104" y="1800861"/>
                <a:ext cx="7562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6D7E706-9C42-4352-94BC-0CA351313C71}"/>
                  </a:ext>
                </a:extLst>
              </p:cNvPr>
              <p:cNvCxnSpPr/>
              <p:nvPr/>
            </p:nvCxnSpPr>
            <p:spPr>
              <a:xfrm>
                <a:off x="6254104" y="1938671"/>
                <a:ext cx="7562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E93F45D-1899-4D74-9C9B-ABC07121BD18}"/>
                  </a:ext>
                </a:extLst>
              </p:cNvPr>
              <p:cNvCxnSpPr/>
              <p:nvPr/>
            </p:nvCxnSpPr>
            <p:spPr>
              <a:xfrm>
                <a:off x="6254104" y="2078115"/>
                <a:ext cx="7562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4BD3105-F49D-4625-86A2-73BF762A2D4C}"/>
                  </a:ext>
                </a:extLst>
              </p:cNvPr>
              <p:cNvCxnSpPr/>
              <p:nvPr/>
            </p:nvCxnSpPr>
            <p:spPr>
              <a:xfrm>
                <a:off x="6254104" y="1654869"/>
                <a:ext cx="756296"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8FB2B117-AA29-47C1-BECD-B612E67B485D}"/>
                  </a:ext>
                </a:extLst>
              </p:cNvPr>
              <p:cNvSpPr txBox="1"/>
              <p:nvPr/>
            </p:nvSpPr>
            <p:spPr>
              <a:xfrm>
                <a:off x="6664527" y="2238598"/>
                <a:ext cx="2312585" cy="481964"/>
              </a:xfrm>
              <a:prstGeom prst="rect">
                <a:avLst/>
              </a:prstGeom>
              <a:noFill/>
            </p:spPr>
            <p:txBody>
              <a:bodyPr wrap="square" rtlCol="0">
                <a:spAutoFit/>
              </a:bodyPr>
              <a:lstStyle/>
              <a:p>
                <a:r>
                  <a:rPr lang="en-US">
                    <a:latin typeface="Times New Roman" pitchFamily="18" charset="0"/>
                    <a:cs typeface="Times New Roman" pitchFamily="18" charset="0"/>
                  </a:rPr>
                  <a:t>y (trục đối xứng)</a:t>
                </a:r>
              </a:p>
            </p:txBody>
          </p:sp>
        </p:grpSp>
        <p:grpSp>
          <p:nvGrpSpPr>
            <p:cNvPr id="24" name="Group 23">
              <a:extLst>
                <a:ext uri="{FF2B5EF4-FFF2-40B4-BE49-F238E27FC236}">
                  <a16:creationId xmlns:a16="http://schemas.microsoft.com/office/drawing/2014/main" id="{54FFD42F-6228-45E5-9D46-EC46521BF04A}"/>
                </a:ext>
              </a:extLst>
            </p:cNvPr>
            <p:cNvGrpSpPr/>
            <p:nvPr/>
          </p:nvGrpSpPr>
          <p:grpSpPr>
            <a:xfrm>
              <a:off x="3444937" y="4071418"/>
              <a:ext cx="2507481" cy="1121993"/>
              <a:chOff x="3444937" y="4071418"/>
              <a:chExt cx="2507481" cy="1121993"/>
            </a:xfrm>
          </p:grpSpPr>
          <p:sp>
            <p:nvSpPr>
              <p:cNvPr id="25" name="Freeform 67">
                <a:extLst>
                  <a:ext uri="{FF2B5EF4-FFF2-40B4-BE49-F238E27FC236}">
                    <a16:creationId xmlns:a16="http://schemas.microsoft.com/office/drawing/2014/main" id="{5DCAA267-8222-425E-8301-21D44BCF177C}"/>
                  </a:ext>
                </a:extLst>
              </p:cNvPr>
              <p:cNvSpPr/>
              <p:nvPr/>
            </p:nvSpPr>
            <p:spPr>
              <a:xfrm flipV="1">
                <a:off x="3444937" y="4071418"/>
                <a:ext cx="1252068" cy="693056"/>
              </a:xfrm>
              <a:custGeom>
                <a:avLst/>
                <a:gdLst>
                  <a:gd name="connsiteX0" fmla="*/ 0 w 1981200"/>
                  <a:gd name="connsiteY0" fmla="*/ 485775 h 485775"/>
                  <a:gd name="connsiteX1" fmla="*/ 314325 w 1981200"/>
                  <a:gd name="connsiteY1" fmla="*/ 180975 h 485775"/>
                  <a:gd name="connsiteX2" fmla="*/ 1628775 w 1981200"/>
                  <a:gd name="connsiteY2" fmla="*/ 219075 h 485775"/>
                  <a:gd name="connsiteX3" fmla="*/ 1981200 w 1981200"/>
                  <a:gd name="connsiteY3" fmla="*/ 0 h 485775"/>
                </a:gdLst>
                <a:ahLst/>
                <a:cxnLst>
                  <a:cxn ang="0">
                    <a:pos x="connsiteX0" y="connsiteY0"/>
                  </a:cxn>
                  <a:cxn ang="0">
                    <a:pos x="connsiteX1" y="connsiteY1"/>
                  </a:cxn>
                  <a:cxn ang="0">
                    <a:pos x="connsiteX2" y="connsiteY2"/>
                  </a:cxn>
                  <a:cxn ang="0">
                    <a:pos x="connsiteX3" y="connsiteY3"/>
                  </a:cxn>
                </a:cxnLst>
                <a:rect l="l" t="t" r="r" b="b"/>
                <a:pathLst>
                  <a:path w="1981200" h="485775">
                    <a:moveTo>
                      <a:pt x="0" y="485775"/>
                    </a:moveTo>
                    <a:cubicBezTo>
                      <a:pt x="104775" y="384175"/>
                      <a:pt x="42863" y="225425"/>
                      <a:pt x="314325" y="180975"/>
                    </a:cubicBezTo>
                    <a:cubicBezTo>
                      <a:pt x="585787" y="136525"/>
                      <a:pt x="1350962" y="249238"/>
                      <a:pt x="1628775" y="219075"/>
                    </a:cubicBezTo>
                    <a:cubicBezTo>
                      <a:pt x="1906588" y="188912"/>
                      <a:pt x="1828800" y="125412"/>
                      <a:pt x="1981200" y="0"/>
                    </a:cubicBezTo>
                  </a:path>
                </a:pathLst>
              </a:custGeom>
              <a:ln>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F5863389-5296-4E79-A7E9-721BE446D15F}"/>
                  </a:ext>
                </a:extLst>
              </p:cNvPr>
              <p:cNvSpPr txBox="1"/>
              <p:nvPr/>
            </p:nvSpPr>
            <p:spPr>
              <a:xfrm>
                <a:off x="4230323" y="4793301"/>
                <a:ext cx="1722095" cy="400110"/>
              </a:xfrm>
              <a:prstGeom prst="rect">
                <a:avLst/>
              </a:prstGeom>
              <a:noFill/>
            </p:spPr>
            <p:txBody>
              <a:bodyPr wrap="square" rtlCol="0">
                <a:spAutoFit/>
              </a:bodyPr>
              <a:lstStyle/>
              <a:p>
                <a:r>
                  <a:rPr lang="en-US" sz="2000" b="1">
                    <a:solidFill>
                      <a:srgbClr val="FF0000"/>
                    </a:solidFill>
                    <a:latin typeface="Times New Roman" pitchFamily="18" charset="0"/>
                    <a:cs typeface="Times New Roman" pitchFamily="18" charset="0"/>
                  </a:rPr>
                  <a:t>Mcn phẳng</a:t>
                </a:r>
              </a:p>
            </p:txBody>
          </p:sp>
        </p:grpSp>
      </p:grpSp>
      <p:pic>
        <p:nvPicPr>
          <p:cNvPr id="77" name="Picture 76">
            <a:extLst>
              <a:ext uri="{FF2B5EF4-FFF2-40B4-BE49-F238E27FC236}">
                <a16:creationId xmlns:a16="http://schemas.microsoft.com/office/drawing/2014/main" id="{E8F6E6D8-C069-4930-9008-078BCF06C54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136553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222572F-B137-4348-907F-D7B3327739A1}"/>
              </a:ext>
            </a:extLst>
          </p:cNvPr>
          <p:cNvSpPr txBox="1"/>
          <p:nvPr/>
        </p:nvSpPr>
        <p:spPr>
          <a:xfrm>
            <a:off x="380313" y="3269239"/>
            <a:ext cx="11431374" cy="461665"/>
          </a:xfrm>
          <a:prstGeom prst="rect">
            <a:avLst/>
          </a:prstGeom>
          <a:noFill/>
        </p:spPr>
        <p:txBody>
          <a:bodyPr wrap="square" rtlCol="0">
            <a:spAutoFit/>
          </a:bodyPr>
          <a:lstStyle>
            <a:defPPr>
              <a:defRPr lang="en-US"/>
            </a:defPPr>
            <a:lvl1pPr algn="just">
              <a:defRPr sz="2400" i="1">
                <a:latin typeface="Times New Roman" pitchFamily="18" charset="0"/>
                <a:cs typeface="Times New Roman" pitchFamily="18" charset="0"/>
              </a:defRPr>
            </a:lvl1pPr>
          </a:lstStyle>
          <a:p>
            <a:r>
              <a:rPr lang="en-US"/>
              <a:t>Gt3: Trong quá trình biến dạng, các thớ dọc không đẩy nhau, không ép nhau.</a:t>
            </a:r>
            <a:endParaRPr lang="vi-VN" dirty="0"/>
          </a:p>
        </p:txBody>
      </p:sp>
      <p:sp>
        <p:nvSpPr>
          <p:cNvPr id="11" name="TextBox 10">
            <a:extLst>
              <a:ext uri="{FF2B5EF4-FFF2-40B4-BE49-F238E27FC236}">
                <a16:creationId xmlns:a16="http://schemas.microsoft.com/office/drawing/2014/main" id="{1B17B600-8BE4-4F19-B617-4E649A45902D}"/>
              </a:ext>
            </a:extLst>
          </p:cNvPr>
          <p:cNvSpPr txBox="1"/>
          <p:nvPr/>
        </p:nvSpPr>
        <p:spPr>
          <a:xfrm>
            <a:off x="380313" y="2526917"/>
            <a:ext cx="11296654" cy="830997"/>
          </a:xfrm>
          <a:prstGeom prst="rect">
            <a:avLst/>
          </a:prstGeom>
          <a:noFill/>
        </p:spPr>
        <p:txBody>
          <a:bodyPr wrap="square" rtlCol="0">
            <a:spAutoFit/>
          </a:bodyPr>
          <a:lstStyle>
            <a:defPPr>
              <a:defRPr lang="en-US"/>
            </a:defPPr>
            <a:lvl1pPr algn="just">
              <a:defRPr sz="2400" i="1">
                <a:latin typeface="Times New Roman" pitchFamily="18" charset="0"/>
                <a:cs typeface="Times New Roman" pitchFamily="18" charset="0"/>
              </a:defRPr>
            </a:lvl1pPr>
          </a:lstStyle>
          <a:p>
            <a:r>
              <a:rPr lang="en-US"/>
              <a:t>Gt2: Tồn tại một lớp thớ dọc song song với trục thanh có chiều dài không đổi, gọi là lớp trung hòa. Giao tuyến của lớp trung hòa với mcn gọi là đường trung hòa.</a:t>
            </a:r>
            <a:endParaRPr lang="vi-VN" dirty="0"/>
          </a:p>
        </p:txBody>
      </p:sp>
      <p:grpSp>
        <p:nvGrpSpPr>
          <p:cNvPr id="12" name="Group 11">
            <a:extLst>
              <a:ext uri="{FF2B5EF4-FFF2-40B4-BE49-F238E27FC236}">
                <a16:creationId xmlns:a16="http://schemas.microsoft.com/office/drawing/2014/main" id="{B9387F43-A8CF-4AA4-B5BA-12D17BA2DF0F}"/>
              </a:ext>
            </a:extLst>
          </p:cNvPr>
          <p:cNvGrpSpPr/>
          <p:nvPr/>
        </p:nvGrpSpPr>
        <p:grpSpPr>
          <a:xfrm>
            <a:off x="1298888" y="3740404"/>
            <a:ext cx="8399178" cy="2991484"/>
            <a:chOff x="323528" y="509524"/>
            <a:chExt cx="8399178" cy="2991484"/>
          </a:xfrm>
        </p:grpSpPr>
        <p:grpSp>
          <p:nvGrpSpPr>
            <p:cNvPr id="13" name="Group 12">
              <a:extLst>
                <a:ext uri="{FF2B5EF4-FFF2-40B4-BE49-F238E27FC236}">
                  <a16:creationId xmlns:a16="http://schemas.microsoft.com/office/drawing/2014/main" id="{E40BF871-28CA-4D36-AC11-FFF05D2F7561}"/>
                </a:ext>
              </a:extLst>
            </p:cNvPr>
            <p:cNvGrpSpPr/>
            <p:nvPr/>
          </p:nvGrpSpPr>
          <p:grpSpPr>
            <a:xfrm>
              <a:off x="323528" y="509524"/>
              <a:ext cx="8399178" cy="2991484"/>
              <a:chOff x="323528" y="437516"/>
              <a:chExt cx="8399178" cy="2991484"/>
            </a:xfrm>
          </p:grpSpPr>
          <p:grpSp>
            <p:nvGrpSpPr>
              <p:cNvPr id="17" name="Group 16">
                <a:extLst>
                  <a:ext uri="{FF2B5EF4-FFF2-40B4-BE49-F238E27FC236}">
                    <a16:creationId xmlns:a16="http://schemas.microsoft.com/office/drawing/2014/main" id="{AC9EAEE9-36A9-49C0-A0B6-1A54A6F5E929}"/>
                  </a:ext>
                </a:extLst>
              </p:cNvPr>
              <p:cNvGrpSpPr/>
              <p:nvPr/>
            </p:nvGrpSpPr>
            <p:grpSpPr>
              <a:xfrm>
                <a:off x="323528" y="437516"/>
                <a:ext cx="4999297" cy="2159127"/>
                <a:chOff x="287917" y="3300412"/>
                <a:chExt cx="4668421" cy="2016224"/>
              </a:xfrm>
            </p:grpSpPr>
            <p:pic>
              <p:nvPicPr>
                <p:cNvPr id="20" name="Picture 2">
                  <a:extLst>
                    <a:ext uri="{FF2B5EF4-FFF2-40B4-BE49-F238E27FC236}">
                      <a16:creationId xmlns:a16="http://schemas.microsoft.com/office/drawing/2014/main" id="{738C9235-4B64-4619-9E4C-5A5A7F8F64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178" y="3889624"/>
                  <a:ext cx="3334626" cy="142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5E343149-ED04-4065-BB88-3391BF7478B8}"/>
                    </a:ext>
                  </a:extLst>
                </p:cNvPr>
                <p:cNvGrpSpPr/>
                <p:nvPr/>
              </p:nvGrpSpPr>
              <p:grpSpPr>
                <a:xfrm>
                  <a:off x="3334544" y="3405238"/>
                  <a:ext cx="1621794" cy="1310994"/>
                  <a:chOff x="4143633" y="4291418"/>
                  <a:chExt cx="1621794" cy="1310994"/>
                </a:xfrm>
              </p:grpSpPr>
              <p:sp>
                <p:nvSpPr>
                  <p:cNvPr id="25" name="Arc 24">
                    <a:extLst>
                      <a:ext uri="{FF2B5EF4-FFF2-40B4-BE49-F238E27FC236}">
                        <a16:creationId xmlns:a16="http://schemas.microsoft.com/office/drawing/2014/main" id="{5670846B-4168-4B12-B270-4F98FDB8FB08}"/>
                      </a:ext>
                    </a:extLst>
                  </p:cNvPr>
                  <p:cNvSpPr/>
                  <p:nvPr/>
                </p:nvSpPr>
                <p:spPr>
                  <a:xfrm rot="553909">
                    <a:off x="4143633" y="4589596"/>
                    <a:ext cx="1052197" cy="1012816"/>
                  </a:xfrm>
                  <a:prstGeom prst="arc">
                    <a:avLst>
                      <a:gd name="adj1" fmla="val 16200000"/>
                      <a:gd name="adj2" fmla="val 1584665"/>
                    </a:avLst>
                  </a:prstGeom>
                  <a:ln w="31750">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aphicFrame>
                <p:nvGraphicFramePr>
                  <p:cNvPr id="26" name="Object 25">
                    <a:extLst>
                      <a:ext uri="{FF2B5EF4-FFF2-40B4-BE49-F238E27FC236}">
                        <a16:creationId xmlns:a16="http://schemas.microsoft.com/office/drawing/2014/main" id="{361038A0-9445-44F3-B41F-8F25CEBD0DA3}"/>
                      </a:ext>
                    </a:extLst>
                  </p:cNvPr>
                  <p:cNvGraphicFramePr>
                    <a:graphicFrameLocks noChangeAspect="1"/>
                  </p:cNvGraphicFramePr>
                  <p:nvPr>
                    <p:extLst>
                      <p:ext uri="{D42A27DB-BD31-4B8C-83A1-F6EECF244321}">
                        <p14:modId xmlns:p14="http://schemas.microsoft.com/office/powerpoint/2010/main" val="309130169"/>
                      </p:ext>
                    </p:extLst>
                  </p:nvPr>
                </p:nvGraphicFramePr>
                <p:xfrm>
                  <a:off x="5167438" y="4291418"/>
                  <a:ext cx="597989" cy="568262"/>
                </p:xfrm>
                <a:graphic>
                  <a:graphicData uri="http://schemas.openxmlformats.org/presentationml/2006/ole">
                    <mc:AlternateContent xmlns:mc="http://schemas.openxmlformats.org/markup-compatibility/2006">
                      <mc:Choice xmlns:v="urn:schemas-microsoft-com:vml" Requires="v">
                        <p:oleObj spid="_x0000_s55348" name="Equation" r:id="rId5" imgW="266400" imgH="253800" progId="Equation.DSMT4">
                          <p:embed/>
                        </p:oleObj>
                      </mc:Choice>
                      <mc:Fallback>
                        <p:oleObj name="Equation" r:id="rId5" imgW="266400" imgH="253800" progId="Equation.DSMT4">
                          <p:embed/>
                          <p:pic>
                            <p:nvPicPr>
                              <p:cNvPr id="85" name="Object 84"/>
                              <p:cNvPicPr/>
                              <p:nvPr/>
                            </p:nvPicPr>
                            <p:blipFill>
                              <a:blip r:embed="rId6"/>
                              <a:stretch>
                                <a:fillRect/>
                              </a:stretch>
                            </p:blipFill>
                            <p:spPr>
                              <a:xfrm>
                                <a:off x="5167438" y="4291418"/>
                                <a:ext cx="597989" cy="568262"/>
                              </a:xfrm>
                              <a:prstGeom prst="rect">
                                <a:avLst/>
                              </a:prstGeom>
                            </p:spPr>
                          </p:pic>
                        </p:oleObj>
                      </mc:Fallback>
                    </mc:AlternateContent>
                  </a:graphicData>
                </a:graphic>
              </p:graphicFrame>
            </p:grpSp>
            <p:grpSp>
              <p:nvGrpSpPr>
                <p:cNvPr id="22" name="Group 21">
                  <a:extLst>
                    <a:ext uri="{FF2B5EF4-FFF2-40B4-BE49-F238E27FC236}">
                      <a16:creationId xmlns:a16="http://schemas.microsoft.com/office/drawing/2014/main" id="{505030AE-CE66-401F-8DE2-63B8F32C7074}"/>
                    </a:ext>
                  </a:extLst>
                </p:cNvPr>
                <p:cNvGrpSpPr/>
                <p:nvPr/>
              </p:nvGrpSpPr>
              <p:grpSpPr>
                <a:xfrm>
                  <a:off x="287917" y="3300412"/>
                  <a:ext cx="1379107" cy="1463971"/>
                  <a:chOff x="2984602" y="4043534"/>
                  <a:chExt cx="1379107" cy="1463971"/>
                </a:xfrm>
              </p:grpSpPr>
              <p:sp>
                <p:nvSpPr>
                  <p:cNvPr id="23" name="Arc 22">
                    <a:extLst>
                      <a:ext uri="{FF2B5EF4-FFF2-40B4-BE49-F238E27FC236}">
                        <a16:creationId xmlns:a16="http://schemas.microsoft.com/office/drawing/2014/main" id="{88F5B3E8-3987-4B6D-99E9-98876888ABCC}"/>
                      </a:ext>
                    </a:extLst>
                  </p:cNvPr>
                  <p:cNvSpPr/>
                  <p:nvPr/>
                </p:nvSpPr>
                <p:spPr>
                  <a:xfrm rot="450569" flipH="1">
                    <a:off x="3345413" y="4494689"/>
                    <a:ext cx="1018296" cy="1012816"/>
                  </a:xfrm>
                  <a:prstGeom prst="arc">
                    <a:avLst>
                      <a:gd name="adj1" fmla="val 16200000"/>
                      <a:gd name="adj2" fmla="val 1584665"/>
                    </a:avLst>
                  </a:prstGeom>
                  <a:ln w="31750">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aphicFrame>
                <p:nvGraphicFramePr>
                  <p:cNvPr id="24" name="Object 23">
                    <a:extLst>
                      <a:ext uri="{FF2B5EF4-FFF2-40B4-BE49-F238E27FC236}">
                        <a16:creationId xmlns:a16="http://schemas.microsoft.com/office/drawing/2014/main" id="{3B7686B4-C635-4CEB-BD2F-CAD2E6E1EFDD}"/>
                      </a:ext>
                    </a:extLst>
                  </p:cNvPr>
                  <p:cNvGraphicFramePr>
                    <a:graphicFrameLocks noChangeAspect="1"/>
                  </p:cNvGraphicFramePr>
                  <p:nvPr>
                    <p:extLst>
                      <p:ext uri="{D42A27DB-BD31-4B8C-83A1-F6EECF244321}">
                        <p14:modId xmlns:p14="http://schemas.microsoft.com/office/powerpoint/2010/main" val="1520606705"/>
                      </p:ext>
                    </p:extLst>
                  </p:nvPr>
                </p:nvGraphicFramePr>
                <p:xfrm>
                  <a:off x="2984602" y="4043534"/>
                  <a:ext cx="597989" cy="568262"/>
                </p:xfrm>
                <a:graphic>
                  <a:graphicData uri="http://schemas.openxmlformats.org/presentationml/2006/ole">
                    <mc:AlternateContent xmlns:mc="http://schemas.openxmlformats.org/markup-compatibility/2006">
                      <mc:Choice xmlns:v="urn:schemas-microsoft-com:vml" Requires="v">
                        <p:oleObj spid="_x0000_s55349" name="Equation" r:id="rId7" imgW="266400" imgH="253800" progId="Equation.DSMT4">
                          <p:embed/>
                        </p:oleObj>
                      </mc:Choice>
                      <mc:Fallback>
                        <p:oleObj name="Equation" r:id="rId7" imgW="266400" imgH="253800" progId="Equation.DSMT4">
                          <p:embed/>
                          <p:pic>
                            <p:nvPicPr>
                              <p:cNvPr id="83" name="Object 82"/>
                              <p:cNvPicPr/>
                              <p:nvPr/>
                            </p:nvPicPr>
                            <p:blipFill>
                              <a:blip r:embed="rId6"/>
                              <a:stretch>
                                <a:fillRect/>
                              </a:stretch>
                            </p:blipFill>
                            <p:spPr>
                              <a:xfrm>
                                <a:off x="2984602" y="4043534"/>
                                <a:ext cx="597989" cy="568262"/>
                              </a:xfrm>
                              <a:prstGeom prst="rect">
                                <a:avLst/>
                              </a:prstGeom>
                            </p:spPr>
                          </p:pic>
                        </p:oleObj>
                      </mc:Fallback>
                    </mc:AlternateContent>
                  </a:graphicData>
                </a:graphic>
              </p:graphicFrame>
            </p:grpSp>
          </p:grpSp>
          <p:pic>
            <p:nvPicPr>
              <p:cNvPr id="18" name="Picture 15">
                <a:extLst>
                  <a:ext uri="{FF2B5EF4-FFF2-40B4-BE49-F238E27FC236}">
                    <a16:creationId xmlns:a16="http://schemas.microsoft.com/office/drawing/2014/main" id="{00D61773-A9F5-4CD9-8EFA-6712F59A292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79506" y="904875"/>
                <a:ext cx="2743200"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Freeform 95">
                <a:extLst>
                  <a:ext uri="{FF2B5EF4-FFF2-40B4-BE49-F238E27FC236}">
                    <a16:creationId xmlns:a16="http://schemas.microsoft.com/office/drawing/2014/main" id="{D8A7B188-86B3-4116-B1C6-966A632AD03E}"/>
                  </a:ext>
                </a:extLst>
              </p:cNvPr>
              <p:cNvSpPr/>
              <p:nvPr/>
            </p:nvSpPr>
            <p:spPr>
              <a:xfrm>
                <a:off x="1252538" y="1459384"/>
                <a:ext cx="2909887" cy="652794"/>
              </a:xfrm>
              <a:custGeom>
                <a:avLst/>
                <a:gdLst>
                  <a:gd name="connsiteX0" fmla="*/ 0 w 2909887"/>
                  <a:gd name="connsiteY0" fmla="*/ 0 h 652794"/>
                  <a:gd name="connsiteX1" fmla="*/ 342900 w 2909887"/>
                  <a:gd name="connsiteY1" fmla="*/ 295275 h 652794"/>
                  <a:gd name="connsiteX2" fmla="*/ 700087 w 2909887"/>
                  <a:gd name="connsiteY2" fmla="*/ 495300 h 652794"/>
                  <a:gd name="connsiteX3" fmla="*/ 1047750 w 2909887"/>
                  <a:gd name="connsiteY3" fmla="*/ 604837 h 652794"/>
                  <a:gd name="connsiteX4" fmla="*/ 1428750 w 2909887"/>
                  <a:gd name="connsiteY4" fmla="*/ 652462 h 652794"/>
                  <a:gd name="connsiteX5" fmla="*/ 1833562 w 2909887"/>
                  <a:gd name="connsiteY5" fmla="*/ 619125 h 652794"/>
                  <a:gd name="connsiteX6" fmla="*/ 2224087 w 2909887"/>
                  <a:gd name="connsiteY6" fmla="*/ 500062 h 652794"/>
                  <a:gd name="connsiteX7" fmla="*/ 2571750 w 2909887"/>
                  <a:gd name="connsiteY7" fmla="*/ 314325 h 652794"/>
                  <a:gd name="connsiteX8" fmla="*/ 2909887 w 2909887"/>
                  <a:gd name="connsiteY8" fmla="*/ 28575 h 652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9887" h="652794">
                    <a:moveTo>
                      <a:pt x="0" y="0"/>
                    </a:moveTo>
                    <a:cubicBezTo>
                      <a:pt x="113109" y="106362"/>
                      <a:pt x="226219" y="212725"/>
                      <a:pt x="342900" y="295275"/>
                    </a:cubicBezTo>
                    <a:cubicBezTo>
                      <a:pt x="459581" y="377825"/>
                      <a:pt x="582612" y="443706"/>
                      <a:pt x="700087" y="495300"/>
                    </a:cubicBezTo>
                    <a:cubicBezTo>
                      <a:pt x="817562" y="546894"/>
                      <a:pt x="926306" y="578643"/>
                      <a:pt x="1047750" y="604837"/>
                    </a:cubicBezTo>
                    <a:cubicBezTo>
                      <a:pt x="1169194" y="631031"/>
                      <a:pt x="1297781" y="650081"/>
                      <a:pt x="1428750" y="652462"/>
                    </a:cubicBezTo>
                    <a:cubicBezTo>
                      <a:pt x="1559719" y="654843"/>
                      <a:pt x="1701006" y="644525"/>
                      <a:pt x="1833562" y="619125"/>
                    </a:cubicBezTo>
                    <a:cubicBezTo>
                      <a:pt x="1966118" y="593725"/>
                      <a:pt x="2101056" y="550862"/>
                      <a:pt x="2224087" y="500062"/>
                    </a:cubicBezTo>
                    <a:cubicBezTo>
                      <a:pt x="2347118" y="449262"/>
                      <a:pt x="2457450" y="392906"/>
                      <a:pt x="2571750" y="314325"/>
                    </a:cubicBezTo>
                    <a:cubicBezTo>
                      <a:pt x="2686050" y="235744"/>
                      <a:pt x="2727325" y="215900"/>
                      <a:pt x="2909887" y="28575"/>
                    </a:cubicBezTo>
                  </a:path>
                </a:pathLst>
              </a:cu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4" name="Freeform 97">
              <a:extLst>
                <a:ext uri="{FF2B5EF4-FFF2-40B4-BE49-F238E27FC236}">
                  <a16:creationId xmlns:a16="http://schemas.microsoft.com/office/drawing/2014/main" id="{81EAE7F7-5AB3-4B7E-9CF7-DE0D32F134BC}"/>
                </a:ext>
              </a:extLst>
            </p:cNvPr>
            <p:cNvSpPr/>
            <p:nvPr/>
          </p:nvSpPr>
          <p:spPr>
            <a:xfrm flipV="1">
              <a:off x="3216646" y="2113252"/>
              <a:ext cx="1252068" cy="693056"/>
            </a:xfrm>
            <a:custGeom>
              <a:avLst/>
              <a:gdLst>
                <a:gd name="connsiteX0" fmla="*/ 0 w 1981200"/>
                <a:gd name="connsiteY0" fmla="*/ 485775 h 485775"/>
                <a:gd name="connsiteX1" fmla="*/ 314325 w 1981200"/>
                <a:gd name="connsiteY1" fmla="*/ 180975 h 485775"/>
                <a:gd name="connsiteX2" fmla="*/ 1628775 w 1981200"/>
                <a:gd name="connsiteY2" fmla="*/ 219075 h 485775"/>
                <a:gd name="connsiteX3" fmla="*/ 1981200 w 1981200"/>
                <a:gd name="connsiteY3" fmla="*/ 0 h 485775"/>
              </a:gdLst>
              <a:ahLst/>
              <a:cxnLst>
                <a:cxn ang="0">
                  <a:pos x="connsiteX0" y="connsiteY0"/>
                </a:cxn>
                <a:cxn ang="0">
                  <a:pos x="connsiteX1" y="connsiteY1"/>
                </a:cxn>
                <a:cxn ang="0">
                  <a:pos x="connsiteX2" y="connsiteY2"/>
                </a:cxn>
                <a:cxn ang="0">
                  <a:pos x="connsiteX3" y="connsiteY3"/>
                </a:cxn>
              </a:cxnLst>
              <a:rect l="l" t="t" r="r" b="b"/>
              <a:pathLst>
                <a:path w="1981200" h="485775">
                  <a:moveTo>
                    <a:pt x="0" y="485775"/>
                  </a:moveTo>
                  <a:cubicBezTo>
                    <a:pt x="104775" y="384175"/>
                    <a:pt x="42863" y="225425"/>
                    <a:pt x="314325" y="180975"/>
                  </a:cubicBezTo>
                  <a:cubicBezTo>
                    <a:pt x="585787" y="136525"/>
                    <a:pt x="1350962" y="249238"/>
                    <a:pt x="1628775" y="219075"/>
                  </a:cubicBezTo>
                  <a:cubicBezTo>
                    <a:pt x="1906588" y="188912"/>
                    <a:pt x="1828800" y="125412"/>
                    <a:pt x="1981200" y="0"/>
                  </a:cubicBezTo>
                </a:path>
              </a:pathLst>
            </a:custGeom>
            <a:ln>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C03C3AB3-9DC2-4AD8-8B72-99D031BEDAE6}"/>
                </a:ext>
              </a:extLst>
            </p:cNvPr>
            <p:cNvSpPr txBox="1"/>
            <p:nvPr/>
          </p:nvSpPr>
          <p:spPr>
            <a:xfrm>
              <a:off x="3842680" y="2835135"/>
              <a:ext cx="2136826" cy="461665"/>
            </a:xfrm>
            <a:prstGeom prst="rect">
              <a:avLst/>
            </a:prstGeom>
            <a:noFill/>
          </p:spPr>
          <p:txBody>
            <a:bodyPr wrap="square" rtlCol="0">
              <a:spAutoFit/>
            </a:bodyPr>
            <a:lstStyle/>
            <a:p>
              <a:r>
                <a:rPr lang="en-US" sz="2400">
                  <a:latin typeface="Times New Roman" pitchFamily="18" charset="0"/>
                  <a:cs typeface="Times New Roman" pitchFamily="18" charset="0"/>
                </a:rPr>
                <a:t>Lớp trung hòa</a:t>
              </a:r>
            </a:p>
          </p:txBody>
        </p:sp>
        <p:sp>
          <p:nvSpPr>
            <p:cNvPr id="16" name="Freeform 2">
              <a:extLst>
                <a:ext uri="{FF2B5EF4-FFF2-40B4-BE49-F238E27FC236}">
                  <a16:creationId xmlns:a16="http://schemas.microsoft.com/office/drawing/2014/main" id="{629B9EFC-DBEE-4E65-9428-BF13AB2B9530}"/>
                </a:ext>
              </a:extLst>
            </p:cNvPr>
            <p:cNvSpPr/>
            <p:nvPr/>
          </p:nvSpPr>
          <p:spPr>
            <a:xfrm>
              <a:off x="6232525" y="2054091"/>
              <a:ext cx="815975" cy="57284"/>
            </a:xfrm>
            <a:custGeom>
              <a:avLst/>
              <a:gdLst>
                <a:gd name="connsiteX0" fmla="*/ 0 w 815975"/>
                <a:gd name="connsiteY0" fmla="*/ 44584 h 57284"/>
                <a:gd name="connsiteX1" fmla="*/ 403225 w 815975"/>
                <a:gd name="connsiteY1" fmla="*/ 134 h 57284"/>
                <a:gd name="connsiteX2" fmla="*/ 815975 w 815975"/>
                <a:gd name="connsiteY2" fmla="*/ 57284 h 57284"/>
              </a:gdLst>
              <a:ahLst/>
              <a:cxnLst>
                <a:cxn ang="0">
                  <a:pos x="connsiteX0" y="connsiteY0"/>
                </a:cxn>
                <a:cxn ang="0">
                  <a:pos x="connsiteX1" y="connsiteY1"/>
                </a:cxn>
                <a:cxn ang="0">
                  <a:pos x="connsiteX2" y="connsiteY2"/>
                </a:cxn>
              </a:cxnLst>
              <a:rect l="l" t="t" r="r" b="b"/>
              <a:pathLst>
                <a:path w="815975" h="57284">
                  <a:moveTo>
                    <a:pt x="0" y="44584"/>
                  </a:moveTo>
                  <a:cubicBezTo>
                    <a:pt x="133614" y="21300"/>
                    <a:pt x="267229" y="-1983"/>
                    <a:pt x="403225" y="134"/>
                  </a:cubicBezTo>
                  <a:cubicBezTo>
                    <a:pt x="539221" y="2251"/>
                    <a:pt x="692150" y="17597"/>
                    <a:pt x="815975" y="57284"/>
                  </a:cubicBezTo>
                </a:path>
              </a:pathLst>
            </a:cu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7" name="TextBox 26">
            <a:extLst>
              <a:ext uri="{FF2B5EF4-FFF2-40B4-BE49-F238E27FC236}">
                <a16:creationId xmlns:a16="http://schemas.microsoft.com/office/drawing/2014/main" id="{E9C8E424-0E8D-4A27-8A40-35C95DAA570F}"/>
              </a:ext>
            </a:extLst>
          </p:cNvPr>
          <p:cNvSpPr txBox="1"/>
          <p:nvPr/>
        </p:nvSpPr>
        <p:spPr>
          <a:xfrm>
            <a:off x="380313" y="1627618"/>
            <a:ext cx="6050847" cy="461665"/>
          </a:xfrm>
          <a:prstGeom prst="rect">
            <a:avLst/>
          </a:prstGeom>
          <a:noFill/>
        </p:spPr>
        <p:txBody>
          <a:bodyPr wrap="square" rtlCol="0">
            <a:spAutoFit/>
          </a:bodyPr>
          <a:lstStyle/>
          <a:p>
            <a:r>
              <a:rPr lang="en-US" sz="2400" b="1" i="1">
                <a:solidFill>
                  <a:srgbClr val="C00000"/>
                </a:solidFill>
                <a:latin typeface="Times New Roman" pitchFamily="18" charset="0"/>
                <a:cs typeface="Times New Roman" pitchFamily="18" charset="0"/>
              </a:rPr>
              <a:t>Các giả thuyết:</a:t>
            </a:r>
            <a:endParaRPr lang="vi-VN" sz="2400" i="1" dirty="0">
              <a:solidFill>
                <a:srgbClr val="C00000"/>
              </a:solidFill>
              <a:latin typeface="Times New Roman" pitchFamily="18" charset="0"/>
              <a:cs typeface="Times New Roman" pitchFamily="18" charset="0"/>
            </a:endParaRPr>
          </a:p>
        </p:txBody>
      </p:sp>
      <p:sp>
        <p:nvSpPr>
          <p:cNvPr id="28" name="TextBox 27">
            <a:extLst>
              <a:ext uri="{FF2B5EF4-FFF2-40B4-BE49-F238E27FC236}">
                <a16:creationId xmlns:a16="http://schemas.microsoft.com/office/drawing/2014/main" id="{FBB8C062-AB6E-41F6-8193-39E3761D4F1F}"/>
              </a:ext>
            </a:extLst>
          </p:cNvPr>
          <p:cNvSpPr txBox="1"/>
          <p:nvPr/>
        </p:nvSpPr>
        <p:spPr>
          <a:xfrm>
            <a:off x="380312" y="2017277"/>
            <a:ext cx="10958247" cy="461665"/>
          </a:xfrm>
          <a:prstGeom prst="rect">
            <a:avLst/>
          </a:prstGeom>
          <a:noFill/>
        </p:spPr>
        <p:txBody>
          <a:bodyPr wrap="square" rtlCol="0">
            <a:spAutoFit/>
          </a:bodyPr>
          <a:lstStyle/>
          <a:p>
            <a:pPr algn="just"/>
            <a:r>
              <a:rPr lang="en-US" sz="2400" i="1">
                <a:latin typeface="Times New Roman" pitchFamily="18" charset="0"/>
                <a:cs typeface="Times New Roman" pitchFamily="18" charset="0"/>
              </a:rPr>
              <a:t>Gt1: Trước và sau biến dạng, mcn phẳng và vuông góc với trục.</a:t>
            </a:r>
            <a:endParaRPr lang="vi-VN" sz="2400" i="1" dirty="0">
              <a:latin typeface="Times New Roman" pitchFamily="18" charset="0"/>
              <a:cs typeface="Times New Roman" pitchFamily="18" charset="0"/>
            </a:endParaRPr>
          </a:p>
        </p:txBody>
      </p:sp>
      <p:sp>
        <p:nvSpPr>
          <p:cNvPr id="29" name="Title 1">
            <a:extLst>
              <a:ext uri="{FF2B5EF4-FFF2-40B4-BE49-F238E27FC236}">
                <a16:creationId xmlns:a16="http://schemas.microsoft.com/office/drawing/2014/main" id="{9F26C998-67DF-4629-9DAA-D1BF4C7B730F}"/>
              </a:ext>
            </a:extLst>
          </p:cNvPr>
          <p:cNvSpPr txBox="1">
            <a:spLocks/>
          </p:cNvSpPr>
          <p:nvPr/>
        </p:nvSpPr>
        <p:spPr>
          <a:xfrm>
            <a:off x="405160" y="731449"/>
            <a:ext cx="10168128" cy="5337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FF0000"/>
                </a:solidFill>
                <a:latin typeface="Arial" panose="020B0604020202020204" pitchFamily="34" charset="0"/>
                <a:ea typeface="+mj-ea"/>
                <a:cs typeface="Arial" panose="020B0604020202020204" pitchFamily="34" charset="0"/>
              </a:defRPr>
            </a:lvl1pPr>
          </a:lstStyle>
          <a:p>
            <a:r>
              <a:rPr lang="en-AU" sz="2400" b="1" i="1">
                <a:latin typeface="Times New Roman" panose="02020603050405020304" pitchFamily="18" charset="0"/>
                <a:cs typeface="Times New Roman" panose="02020603050405020304" pitchFamily="18" charset="0"/>
              </a:rPr>
              <a:t>7.2. Uốn thuần túy phẳng</a:t>
            </a:r>
            <a:endParaRPr lang="en-AU" sz="2400" b="1" i="1" dirty="0">
              <a:latin typeface="Times New Roman" panose="02020603050405020304" pitchFamily="18" charset="0"/>
              <a:cs typeface="Times New Roman" panose="02020603050405020304" pitchFamily="18" charset="0"/>
            </a:endParaRPr>
          </a:p>
        </p:txBody>
      </p:sp>
      <p:sp>
        <p:nvSpPr>
          <p:cNvPr id="30" name="Title 1">
            <a:extLst>
              <a:ext uri="{FF2B5EF4-FFF2-40B4-BE49-F238E27FC236}">
                <a16:creationId xmlns:a16="http://schemas.microsoft.com/office/drawing/2014/main" id="{B3A9C7F4-9086-4606-86B4-2B987EC25C69}"/>
              </a:ext>
            </a:extLst>
          </p:cNvPr>
          <p:cNvSpPr>
            <a:spLocks noGrp="1"/>
          </p:cNvSpPr>
          <p:nvPr>
            <p:ph type="title"/>
          </p:nvPr>
        </p:nvSpPr>
        <p:spPr>
          <a:xfrm>
            <a:off x="347211" y="1166565"/>
            <a:ext cx="10168128" cy="646331"/>
          </a:xfrm>
        </p:spPr>
        <p:txBody>
          <a:bodyPr>
            <a:normAutofit/>
          </a:bodyPr>
          <a:lstStyle/>
          <a:p>
            <a:r>
              <a:rPr lang="fr-FR" sz="2400" b="1" i="1">
                <a:latin typeface="Times New Roman" panose="02020603050405020304" pitchFamily="18" charset="0"/>
                <a:cs typeface="Times New Roman" panose="02020603050405020304" pitchFamily="18" charset="0"/>
              </a:rPr>
              <a:t>7.2.1. </a:t>
            </a:r>
            <a:r>
              <a:rPr lang="fr-FR" sz="2400" b="1" i="1" dirty="0">
                <a:latin typeface="Times New Roman" panose="02020603050405020304" pitchFamily="18" charset="0"/>
                <a:cs typeface="Times New Roman" panose="02020603050405020304" pitchFamily="18" charset="0"/>
              </a:rPr>
              <a:t>Quan </a:t>
            </a:r>
            <a:r>
              <a:rPr lang="fr-FR" sz="2400" b="1" i="1" dirty="0" err="1">
                <a:latin typeface="Times New Roman" panose="02020603050405020304" pitchFamily="18" charset="0"/>
                <a:cs typeface="Times New Roman" panose="02020603050405020304" pitchFamily="18" charset="0"/>
              </a:rPr>
              <a:t>sát</a:t>
            </a:r>
            <a:r>
              <a:rPr lang="fr-FR" sz="2400" b="1" i="1" dirty="0">
                <a:latin typeface="Times New Roman" panose="02020603050405020304" pitchFamily="18" charset="0"/>
                <a:cs typeface="Times New Roman" panose="02020603050405020304" pitchFamily="18" charset="0"/>
              </a:rPr>
              <a:t> </a:t>
            </a:r>
            <a:r>
              <a:rPr lang="fr-FR" sz="2400" b="1" i="1" dirty="0" err="1">
                <a:latin typeface="Times New Roman" panose="02020603050405020304" pitchFamily="18" charset="0"/>
                <a:cs typeface="Times New Roman" panose="02020603050405020304" pitchFamily="18" charset="0"/>
              </a:rPr>
              <a:t>biến</a:t>
            </a:r>
            <a:r>
              <a:rPr lang="fr-FR" sz="2400" b="1" i="1" dirty="0">
                <a:latin typeface="Times New Roman" panose="02020603050405020304" pitchFamily="18" charset="0"/>
                <a:cs typeface="Times New Roman" panose="02020603050405020304" pitchFamily="18" charset="0"/>
              </a:rPr>
              <a:t> </a:t>
            </a:r>
            <a:r>
              <a:rPr lang="fr-FR" sz="2400" b="1" i="1" dirty="0" err="1">
                <a:latin typeface="Times New Roman" panose="02020603050405020304" pitchFamily="18" charset="0"/>
                <a:cs typeface="Times New Roman" panose="02020603050405020304" pitchFamily="18" charset="0"/>
              </a:rPr>
              <a:t>dạng</a:t>
            </a:r>
            <a:endParaRPr lang="en-AU" sz="2400" b="1" i="1" dirty="0">
              <a:latin typeface="Times New Roman" panose="02020603050405020304" pitchFamily="18" charset="0"/>
              <a:cs typeface="Times New Roman" panose="02020603050405020304" pitchFamily="18" charset="0"/>
            </a:endParaRPr>
          </a:p>
        </p:txBody>
      </p:sp>
      <p:pic>
        <p:nvPicPr>
          <p:cNvPr id="31" name="Picture 30">
            <a:extLst>
              <a:ext uri="{FF2B5EF4-FFF2-40B4-BE49-F238E27FC236}">
                <a16:creationId xmlns:a16="http://schemas.microsoft.com/office/drawing/2014/main" id="{D4E28675-00EA-4EB5-8173-78C283F2950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209293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BEE6E0-AC48-42D3-8735-90F90DA01F6E}"/>
              </a:ext>
            </a:extLst>
          </p:cNvPr>
          <p:cNvSpPr>
            <a:spLocks noGrp="1"/>
          </p:cNvSpPr>
          <p:nvPr>
            <p:ph idx="1"/>
          </p:nvPr>
        </p:nvSpPr>
        <p:spPr/>
        <p:txBody>
          <a:bodyPr/>
          <a:lstStyle/>
          <a:p>
            <a:endParaRPr lang="en-AU"/>
          </a:p>
        </p:txBody>
      </p:sp>
      <p:pic>
        <p:nvPicPr>
          <p:cNvPr id="5" name="Picture 2">
            <a:extLst>
              <a:ext uri="{FF2B5EF4-FFF2-40B4-BE49-F238E27FC236}">
                <a16:creationId xmlns:a16="http://schemas.microsoft.com/office/drawing/2014/main" id="{FDB6CE00-A9DA-49E8-934A-15C1060B79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266" y="926430"/>
            <a:ext cx="10891064"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C2036BCA-41F5-4880-B240-C5F89DBFC8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3365801257"/>
      </p:ext>
    </p:extLst>
  </p:cSld>
  <p:clrMapOvr>
    <a:masterClrMapping/>
  </p:clrMapOvr>
</p:sld>
</file>

<file path=ppt/theme/theme1.xml><?xml version="1.0" encoding="utf-8"?>
<a:theme xmlns:a="http://schemas.openxmlformats.org/drawingml/2006/main" name="AccentBoxVTI">
  <a:themeElements>
    <a:clrScheme name="AnalogousFromRegularSeedLeftStep">
      <a:dk1>
        <a:srgbClr val="000000"/>
      </a:dk1>
      <a:lt1>
        <a:srgbClr val="FFFFFF"/>
      </a:lt1>
      <a:dk2>
        <a:srgbClr val="352441"/>
      </a:dk2>
      <a:lt2>
        <a:srgbClr val="E2E8E7"/>
      </a:lt2>
      <a:accent1>
        <a:srgbClr val="C34D61"/>
      </a:accent1>
      <a:accent2>
        <a:srgbClr val="B13B80"/>
      </a:accent2>
      <a:accent3>
        <a:srgbClr val="C34DC3"/>
      </a:accent3>
      <a:accent4>
        <a:srgbClr val="803BB1"/>
      </a:accent4>
      <a:accent5>
        <a:srgbClr val="604DC3"/>
      </a:accent5>
      <a:accent6>
        <a:srgbClr val="3B59B1"/>
      </a:accent6>
      <a:hlink>
        <a:srgbClr val="309282"/>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4831</TotalTime>
  <Words>2705</Words>
  <Application>Microsoft Office PowerPoint</Application>
  <PresentationFormat>Widescreen</PresentationFormat>
  <Paragraphs>400</Paragraphs>
  <Slides>53</Slides>
  <Notes>14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3" baseType="lpstr">
      <vt:lpstr>Arial</vt:lpstr>
      <vt:lpstr>Arial Narrow</vt:lpstr>
      <vt:lpstr>Avenir Next LT Pro</vt:lpstr>
      <vt:lpstr>Calibri</vt:lpstr>
      <vt:lpstr>Cambria Math</vt:lpstr>
      <vt:lpstr>Symbol</vt:lpstr>
      <vt:lpstr>Times New Roman</vt:lpstr>
      <vt:lpstr>Wingdings</vt:lpstr>
      <vt:lpstr>AccentBoxVTI</vt:lpstr>
      <vt:lpstr>Equation</vt:lpstr>
      <vt:lpstr>PowerPoint Presentation</vt:lpstr>
      <vt:lpstr>7.1. Khái niệm chung</vt:lpstr>
      <vt:lpstr>7.1. Khái niệm chung</vt:lpstr>
      <vt:lpstr>7.1. Khái niệm chung</vt:lpstr>
      <vt:lpstr>7.2. Uốn thuần túy phẳng</vt:lpstr>
      <vt:lpstr>7.2.1. Quan sát biến dạng</vt:lpstr>
      <vt:lpstr>7.2.1. Quan sát biến dạng</vt:lpstr>
      <vt:lpstr>7.2.1. Quan sát biến dạng</vt:lpstr>
      <vt:lpstr>PowerPoint Presentation</vt:lpstr>
      <vt:lpstr>7.2.2. Công thức tính ứng suất pháp</vt:lpstr>
      <vt:lpstr>PowerPoint Presentation</vt:lpstr>
      <vt:lpstr>PowerPoint Presentation</vt:lpstr>
      <vt:lpstr>7.3. Biểu đồ ứng suất pháp</vt:lpstr>
      <vt:lpstr>7.3. Biểu đồ ứng suất pháp</vt:lpstr>
      <vt:lpstr>PowerPoint Presentation</vt:lpstr>
      <vt:lpstr>7.4. Điều kiện bền của dầm chịu uốn thuần túy phẳng</vt:lpstr>
      <vt:lpstr>7.4. Điều kiện bền của dầm chịu uốn thuần túy phẳng</vt:lpstr>
      <vt:lpstr>7.5. Uốn ngang phẳng</vt:lpstr>
      <vt:lpstr>7.5. Uốn ngang phẳng</vt:lpstr>
      <vt:lpstr>7.5. Uốn ngang phẳng</vt:lpstr>
      <vt:lpstr>7.5. Uốn ngang phẳng</vt:lpstr>
      <vt:lpstr>PowerPoint Presentation</vt:lpstr>
      <vt:lpstr>PowerPoint Presentation</vt:lpstr>
      <vt:lpstr>PowerPoint Presentation</vt:lpstr>
      <vt:lpstr>PowerPoint Presentation</vt:lpstr>
      <vt:lpstr>7.6. Ứng suất tiếp trên một số mặt cắt ngang đơn giản</vt:lpstr>
      <vt:lpstr>7.6. Ứng suất tiếp trên một số mặt cắt ngang đơn giản</vt:lpstr>
      <vt:lpstr>7.6. Ứng suất tiếp trên một số mặt cắt ngang đơn giản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THANH CHỊU UỐN PHẲNG</dc:title>
  <dc:creator>NDS</dc:creator>
  <cp:lastModifiedBy>Nguyễn Đức Sỹ</cp:lastModifiedBy>
  <cp:revision>195</cp:revision>
  <dcterms:created xsi:type="dcterms:W3CDTF">2020-03-19T14:23:42Z</dcterms:created>
  <dcterms:modified xsi:type="dcterms:W3CDTF">2023-03-22T08:08:12Z</dcterms:modified>
</cp:coreProperties>
</file>