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9"/>
  </p:notesMasterIdLst>
  <p:sldIdLst>
    <p:sldId id="256" r:id="rId2"/>
    <p:sldId id="257" r:id="rId3"/>
    <p:sldId id="259" r:id="rId4"/>
    <p:sldId id="391" r:id="rId5"/>
    <p:sldId id="258" r:id="rId6"/>
    <p:sldId id="260" r:id="rId7"/>
    <p:sldId id="261" r:id="rId8"/>
    <p:sldId id="333" r:id="rId9"/>
    <p:sldId id="337" r:id="rId10"/>
    <p:sldId id="342" r:id="rId11"/>
    <p:sldId id="338" r:id="rId12"/>
    <p:sldId id="343" r:id="rId13"/>
    <p:sldId id="344" r:id="rId14"/>
    <p:sldId id="339" r:id="rId15"/>
    <p:sldId id="340" r:id="rId16"/>
    <p:sldId id="390" r:id="rId17"/>
    <p:sldId id="389" r:id="rId18"/>
    <p:sldId id="345" r:id="rId19"/>
    <p:sldId id="346" r:id="rId20"/>
    <p:sldId id="378" r:id="rId21"/>
    <p:sldId id="370" r:id="rId22"/>
    <p:sldId id="372" r:id="rId23"/>
    <p:sldId id="376" r:id="rId24"/>
    <p:sldId id="377" r:id="rId25"/>
    <p:sldId id="379" r:id="rId26"/>
    <p:sldId id="380" r:id="rId27"/>
    <p:sldId id="381" r:id="rId28"/>
    <p:sldId id="382" r:id="rId29"/>
    <p:sldId id="383" r:id="rId30"/>
    <p:sldId id="349" r:id="rId31"/>
    <p:sldId id="384" r:id="rId32"/>
    <p:sldId id="351" r:id="rId33"/>
    <p:sldId id="352" r:id="rId34"/>
    <p:sldId id="353" r:id="rId35"/>
    <p:sldId id="354" r:id="rId36"/>
    <p:sldId id="386" r:id="rId37"/>
    <p:sldId id="3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5IVhTzegeKJILVGGooffNA==" hashData="+61ibI9/qCP6WiOOVtuTS0rX5a4n2spQ4pixblfgsvkoj6CsBJyomr0oDjYaFMpkjc1KR+UMDh6o12mynD84I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1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148" autoAdjust="0"/>
  </p:normalViewPr>
  <p:slideViewPr>
    <p:cSldViewPr snapToGrid="0">
      <p:cViewPr varScale="1">
        <p:scale>
          <a:sx n="62" d="100"/>
          <a:sy n="62" d="100"/>
        </p:scale>
        <p:origin x="978" y="6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12.wmf"/><Relationship Id="rId7" Type="http://schemas.openxmlformats.org/officeDocument/2006/relationships/image" Target="../media/image7.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3.wmf"/><Relationship Id="rId4" Type="http://schemas.openxmlformats.org/officeDocument/2006/relationships/image" Target="../media/image4.wmf"/><Relationship Id="rId9"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3.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22.wmf"/><Relationship Id="rId5" Type="http://schemas.openxmlformats.org/officeDocument/2006/relationships/image" Target="../media/image32.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E6F6A-0AE8-450D-B502-D617F9DF95F7}" type="datetimeFigureOut">
              <a:rPr lang="en-AU" smtClean="0"/>
              <a:t>22/03/2023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F09CF-D4CD-4B8E-9E2F-C12493182B7A}" type="slidenum">
              <a:rPr lang="en-AU" smtClean="0"/>
              <a:t>‹#›</a:t>
            </a:fld>
            <a:endParaRPr lang="en-AU"/>
          </a:p>
        </p:txBody>
      </p:sp>
    </p:spTree>
    <p:extLst>
      <p:ext uri="{BB962C8B-B14F-4D97-AF65-F5344CB8AC3E}">
        <p14:creationId xmlns:p14="http://schemas.microsoft.com/office/powerpoint/2010/main" val="323326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Nhắc</a:t>
            </a:r>
            <a:r>
              <a:rPr lang="en-US" dirty="0"/>
              <a:t> </a:t>
            </a:r>
            <a:r>
              <a:rPr lang="en-US" dirty="0" err="1"/>
              <a:t>sv</a:t>
            </a:r>
            <a:r>
              <a:rPr lang="en-US" dirty="0"/>
              <a:t> </a:t>
            </a:r>
            <a:r>
              <a:rPr lang="en-US" dirty="0" err="1"/>
              <a:t>nhớ</a:t>
            </a:r>
            <a:r>
              <a:rPr lang="en-US" dirty="0"/>
              <a:t> </a:t>
            </a:r>
            <a:r>
              <a:rPr lang="en-US" dirty="0" err="1"/>
              <a:t>ph</a:t>
            </a:r>
            <a:r>
              <a:rPr lang="vi-VN" dirty="0"/>
              <a:t>ư</a:t>
            </a:r>
            <a:r>
              <a:rPr lang="en-US" dirty="0" err="1"/>
              <a:t>ơng</a:t>
            </a:r>
            <a:r>
              <a:rPr lang="en-US" dirty="0"/>
              <a:t> </a:t>
            </a:r>
            <a:r>
              <a:rPr lang="en-US" dirty="0" err="1"/>
              <a:t>quy</a:t>
            </a:r>
            <a:r>
              <a:rPr lang="en-US" dirty="0"/>
              <a:t> </a:t>
            </a:r>
            <a:r>
              <a:rPr lang="vi-VN" dirty="0"/>
              <a:t>ư</a:t>
            </a:r>
            <a:r>
              <a:rPr lang="en-US" dirty="0" err="1"/>
              <a:t>ớc</a:t>
            </a:r>
            <a:r>
              <a:rPr lang="en-US" dirty="0"/>
              <a:t> </a:t>
            </a:r>
            <a:r>
              <a:rPr lang="en-US" dirty="0" err="1"/>
              <a:t>của</a:t>
            </a:r>
            <a:r>
              <a:rPr lang="en-US" dirty="0"/>
              <a:t> </a:t>
            </a:r>
            <a:r>
              <a:rPr lang="en-US" dirty="0" err="1"/>
              <a:t>các</a:t>
            </a:r>
            <a:r>
              <a:rPr lang="en-US" dirty="0"/>
              <a:t> </a:t>
            </a:r>
            <a:r>
              <a:rPr lang="en-US" dirty="0" err="1"/>
              <a:t>ứng</a:t>
            </a:r>
            <a:r>
              <a:rPr lang="en-US" dirty="0"/>
              <a:t> </a:t>
            </a:r>
            <a:r>
              <a:rPr lang="en-US" dirty="0" err="1"/>
              <a:t>suất</a:t>
            </a:r>
            <a:endParaRPr lang="en-AU" dirty="0"/>
          </a:p>
        </p:txBody>
      </p:sp>
      <p:sp>
        <p:nvSpPr>
          <p:cNvPr id="4" name="Slide Number Placeholder 3"/>
          <p:cNvSpPr>
            <a:spLocks noGrp="1"/>
          </p:cNvSpPr>
          <p:nvPr>
            <p:ph type="sldNum" sz="quarter" idx="5"/>
          </p:nvPr>
        </p:nvSpPr>
        <p:spPr/>
        <p:txBody>
          <a:bodyPr/>
          <a:lstStyle/>
          <a:p>
            <a:fld id="{55AF09CF-D4CD-4B8E-9E2F-C12493182B7A}" type="slidenum">
              <a:rPr lang="en-AU" smtClean="0"/>
              <a:t>9</a:t>
            </a:fld>
            <a:endParaRPr lang="en-AU"/>
          </a:p>
        </p:txBody>
      </p:sp>
    </p:spTree>
    <p:extLst>
      <p:ext uri="{BB962C8B-B14F-4D97-AF65-F5344CB8AC3E}">
        <p14:creationId xmlns:p14="http://schemas.microsoft.com/office/powerpoint/2010/main" val="177555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AF09CF-D4CD-4B8E-9E2F-C12493182B7A}" type="slidenum">
              <a:rPr lang="en-AU" smtClean="0"/>
              <a:t>10</a:t>
            </a:fld>
            <a:endParaRPr lang="en-AU"/>
          </a:p>
        </p:txBody>
      </p:sp>
    </p:spTree>
    <p:extLst>
      <p:ext uri="{BB962C8B-B14F-4D97-AF65-F5344CB8AC3E}">
        <p14:creationId xmlns:p14="http://schemas.microsoft.com/office/powerpoint/2010/main" val="229585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a:t>
            </a:r>
            <a:r>
              <a:rPr lang="en-US" dirty="0"/>
              <a:t> ý: </a:t>
            </a:r>
            <a:r>
              <a:rPr lang="en-US" dirty="0" err="1"/>
              <a:t>dấu</a:t>
            </a:r>
            <a:r>
              <a:rPr lang="en-US" dirty="0"/>
              <a:t> </a:t>
            </a:r>
            <a:r>
              <a:rPr lang="en-US" dirty="0" err="1"/>
              <a:t>của</a:t>
            </a:r>
            <a:r>
              <a:rPr lang="en-US" dirty="0"/>
              <a:t> T(</a:t>
            </a:r>
            <a:r>
              <a:rPr lang="en-US" dirty="0" err="1"/>
              <a:t>uv</a:t>
            </a:r>
            <a:r>
              <a:rPr lang="en-US" dirty="0"/>
              <a:t>) </a:t>
            </a:r>
            <a:r>
              <a:rPr lang="en-US" dirty="0" err="1"/>
              <a:t>phu</a:t>
            </a:r>
            <a:r>
              <a:rPr lang="en-US" dirty="0"/>
              <a:t> </a:t>
            </a:r>
            <a:r>
              <a:rPr lang="en-US" dirty="0" err="1"/>
              <a:t>thuoc</a:t>
            </a:r>
            <a:r>
              <a:rPr lang="en-US" dirty="0"/>
              <a:t> </a:t>
            </a:r>
            <a:r>
              <a:rPr lang="en-US" dirty="0" err="1"/>
              <a:t>vao</a:t>
            </a:r>
            <a:r>
              <a:rPr lang="en-US" dirty="0"/>
              <a:t> </a:t>
            </a:r>
            <a:r>
              <a:rPr lang="en-US" dirty="0" err="1"/>
              <a:t>phuong</a:t>
            </a:r>
            <a:r>
              <a:rPr lang="en-US" dirty="0"/>
              <a:t> </a:t>
            </a:r>
            <a:r>
              <a:rPr lang="en-US" dirty="0" err="1"/>
              <a:t>của</a:t>
            </a:r>
            <a:r>
              <a:rPr lang="en-US" dirty="0"/>
              <a:t> </a:t>
            </a:r>
            <a:r>
              <a:rPr lang="en-US" dirty="0" err="1"/>
              <a:t>chinh</a:t>
            </a:r>
            <a:r>
              <a:rPr lang="en-US" dirty="0"/>
              <a:t> no </a:t>
            </a:r>
            <a:r>
              <a:rPr lang="en-US" dirty="0" err="1"/>
              <a:t>va</a:t>
            </a:r>
            <a:r>
              <a:rPr lang="en-US" dirty="0"/>
              <a:t> T(</a:t>
            </a:r>
            <a:r>
              <a:rPr lang="en-US" dirty="0" err="1"/>
              <a:t>xy</a:t>
            </a:r>
            <a:r>
              <a:rPr lang="en-US" dirty="0"/>
              <a:t>), </a:t>
            </a:r>
            <a:r>
              <a:rPr lang="en-US" dirty="0" err="1"/>
              <a:t>sich</a:t>
            </a:r>
            <a:r>
              <a:rPr lang="en-US" dirty="0"/>
              <a:t> ma….. </a:t>
            </a:r>
            <a:endParaRPr lang="en-AU" dirty="0"/>
          </a:p>
        </p:txBody>
      </p:sp>
      <p:sp>
        <p:nvSpPr>
          <p:cNvPr id="4" name="Slide Number Placeholder 3"/>
          <p:cNvSpPr>
            <a:spLocks noGrp="1"/>
          </p:cNvSpPr>
          <p:nvPr>
            <p:ph type="sldNum" sz="quarter" idx="5"/>
          </p:nvPr>
        </p:nvSpPr>
        <p:spPr/>
        <p:txBody>
          <a:bodyPr/>
          <a:lstStyle/>
          <a:p>
            <a:fld id="{55AF09CF-D4CD-4B8E-9E2F-C12493182B7A}" type="slidenum">
              <a:rPr lang="en-AU" smtClean="0"/>
              <a:t>11</a:t>
            </a:fld>
            <a:endParaRPr lang="en-AU"/>
          </a:p>
        </p:txBody>
      </p:sp>
    </p:spTree>
    <p:extLst>
      <p:ext uri="{BB962C8B-B14F-4D97-AF65-F5344CB8AC3E}">
        <p14:creationId xmlns:p14="http://schemas.microsoft.com/office/powerpoint/2010/main" val="241379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cos^2 = 1 + tg^2</a:t>
            </a:r>
          </a:p>
          <a:p>
            <a:endParaRPr lang="en-AU" dirty="0"/>
          </a:p>
        </p:txBody>
      </p:sp>
      <p:sp>
        <p:nvSpPr>
          <p:cNvPr id="4" name="Slide Number Placeholder 3"/>
          <p:cNvSpPr>
            <a:spLocks noGrp="1"/>
          </p:cNvSpPr>
          <p:nvPr>
            <p:ph type="sldNum" sz="quarter" idx="5"/>
          </p:nvPr>
        </p:nvSpPr>
        <p:spPr/>
        <p:txBody>
          <a:bodyPr/>
          <a:lstStyle/>
          <a:p>
            <a:fld id="{55AF09CF-D4CD-4B8E-9E2F-C12493182B7A}" type="slidenum">
              <a:rPr lang="en-AU" smtClean="0"/>
              <a:t>14</a:t>
            </a:fld>
            <a:endParaRPr lang="en-AU"/>
          </a:p>
        </p:txBody>
      </p:sp>
    </p:spTree>
    <p:extLst>
      <p:ext uri="{BB962C8B-B14F-4D97-AF65-F5344CB8AC3E}">
        <p14:creationId xmlns:p14="http://schemas.microsoft.com/office/powerpoint/2010/main" val="407726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Dùng</a:t>
            </a:r>
            <a:r>
              <a:rPr lang="en-US" dirty="0"/>
              <a:t> </a:t>
            </a:r>
            <a:r>
              <a:rPr lang="en-US" dirty="0" err="1"/>
              <a:t>vòng</a:t>
            </a:r>
            <a:r>
              <a:rPr lang="en-US" dirty="0"/>
              <a:t> </a:t>
            </a:r>
            <a:r>
              <a:rPr lang="en-US" dirty="0" err="1"/>
              <a:t>tròn</a:t>
            </a:r>
            <a:r>
              <a:rPr lang="en-US" dirty="0"/>
              <a:t> </a:t>
            </a:r>
            <a:r>
              <a:rPr lang="en-US" dirty="0" err="1"/>
              <a:t>morh</a:t>
            </a:r>
            <a:r>
              <a:rPr lang="en-US" dirty="0"/>
              <a:t> </a:t>
            </a:r>
            <a:r>
              <a:rPr lang="en-US" dirty="0" err="1"/>
              <a:t>để</a:t>
            </a:r>
            <a:r>
              <a:rPr lang="en-US" dirty="0"/>
              <a:t> </a:t>
            </a:r>
            <a:r>
              <a:rPr lang="en-US" dirty="0" err="1"/>
              <a:t>tìm</a:t>
            </a:r>
            <a:endParaRPr lang="en-AU" dirty="0"/>
          </a:p>
        </p:txBody>
      </p:sp>
      <p:sp>
        <p:nvSpPr>
          <p:cNvPr id="4" name="Slide Number Placeholder 3"/>
          <p:cNvSpPr>
            <a:spLocks noGrp="1"/>
          </p:cNvSpPr>
          <p:nvPr>
            <p:ph type="sldNum" sz="quarter" idx="5"/>
          </p:nvPr>
        </p:nvSpPr>
        <p:spPr/>
        <p:txBody>
          <a:bodyPr/>
          <a:lstStyle/>
          <a:p>
            <a:fld id="{55AF09CF-D4CD-4B8E-9E2F-C12493182B7A}" type="slidenum">
              <a:rPr lang="en-AU" smtClean="0"/>
              <a:t>15</a:t>
            </a:fld>
            <a:endParaRPr lang="en-AU"/>
          </a:p>
        </p:txBody>
      </p:sp>
    </p:spTree>
    <p:extLst>
      <p:ext uri="{BB962C8B-B14F-4D97-AF65-F5344CB8AC3E}">
        <p14:creationId xmlns:p14="http://schemas.microsoft.com/office/powerpoint/2010/main" val="392086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AF09CF-D4CD-4B8E-9E2F-C12493182B7A}" type="slidenum">
              <a:rPr lang="en-AU" smtClean="0"/>
              <a:t>16</a:t>
            </a:fld>
            <a:endParaRPr lang="en-AU"/>
          </a:p>
        </p:txBody>
      </p:sp>
    </p:spTree>
    <p:extLst>
      <p:ext uri="{BB962C8B-B14F-4D97-AF65-F5344CB8AC3E}">
        <p14:creationId xmlns:p14="http://schemas.microsoft.com/office/powerpoint/2010/main" val="64001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bat </a:t>
            </a:r>
            <a:r>
              <a:rPr lang="en-US" dirty="0" err="1"/>
              <a:t>Txy</a:t>
            </a:r>
            <a:r>
              <a:rPr lang="en-US" dirty="0"/>
              <a:t> = -2 (</a:t>
            </a:r>
            <a:r>
              <a:rPr lang="en-US" dirty="0" err="1"/>
              <a:t>bt</a:t>
            </a:r>
            <a:r>
              <a:rPr lang="en-US" dirty="0"/>
              <a:t> </a:t>
            </a:r>
            <a:r>
              <a:rPr lang="en-US" dirty="0" err="1"/>
              <a:t>sbvl</a:t>
            </a:r>
            <a:r>
              <a:rPr lang="en-US" dirty="0"/>
              <a:t> </a:t>
            </a:r>
            <a:r>
              <a:rPr lang="en-US" dirty="0" err="1"/>
              <a:t>B.T.Luu</a:t>
            </a:r>
            <a:r>
              <a:rPr lang="en-US" dirty="0"/>
              <a:t>)</a:t>
            </a:r>
            <a:endParaRPr lang="en-AU" dirty="0"/>
          </a:p>
        </p:txBody>
      </p:sp>
      <p:sp>
        <p:nvSpPr>
          <p:cNvPr id="4" name="Slide Number Placeholder 3"/>
          <p:cNvSpPr>
            <a:spLocks noGrp="1"/>
          </p:cNvSpPr>
          <p:nvPr>
            <p:ph type="sldNum" sz="quarter" idx="5"/>
          </p:nvPr>
        </p:nvSpPr>
        <p:spPr/>
        <p:txBody>
          <a:bodyPr/>
          <a:lstStyle/>
          <a:p>
            <a:fld id="{55AF09CF-D4CD-4B8E-9E2F-C12493182B7A}" type="slidenum">
              <a:rPr lang="en-AU" smtClean="0"/>
              <a:t>22</a:t>
            </a:fld>
            <a:endParaRPr lang="en-AU"/>
          </a:p>
        </p:txBody>
      </p:sp>
    </p:spTree>
    <p:extLst>
      <p:ext uri="{BB962C8B-B14F-4D97-AF65-F5344CB8AC3E}">
        <p14:creationId xmlns:p14="http://schemas.microsoft.com/office/powerpoint/2010/main" val="129104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gọi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định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luật</a:t>
            </a:r>
            <a:r>
              <a:rPr lang="en-US" sz="1200" kern="1200" dirty="0">
                <a:solidFill>
                  <a:schemeClr val="tx1"/>
                </a:solidFill>
                <a:effectLst/>
                <a:latin typeface="+mn-lt"/>
                <a:ea typeface="+mn-ea"/>
                <a:cs typeface="+mn-cs"/>
              </a:rPr>
              <a:t> Hooke </a:t>
            </a:r>
            <a:r>
              <a:rPr lang="en-US" sz="1200" kern="1200" dirty="0" err="1">
                <a:solidFill>
                  <a:schemeClr val="tx1"/>
                </a:solidFill>
                <a:effectLst/>
                <a:latin typeface="+mn-lt"/>
                <a:ea typeface="+mn-ea"/>
                <a:cs typeface="+mn-cs"/>
              </a:rPr>
              <a:t>tổng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quát</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55AF09CF-D4CD-4B8E-9E2F-C12493182B7A}" type="slidenum">
              <a:rPr lang="en-AU" smtClean="0"/>
              <a:t>26</a:t>
            </a:fld>
            <a:endParaRPr lang="en-AU"/>
          </a:p>
        </p:txBody>
      </p:sp>
    </p:spTree>
    <p:extLst>
      <p:ext uri="{BB962C8B-B14F-4D97-AF65-F5344CB8AC3E}">
        <p14:creationId xmlns:p14="http://schemas.microsoft.com/office/powerpoint/2010/main" val="4613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55AF09CF-D4CD-4B8E-9E2F-C12493182B7A}" type="slidenum">
              <a:rPr lang="en-AU" smtClean="0"/>
              <a:t>27</a:t>
            </a:fld>
            <a:endParaRPr lang="en-AU"/>
          </a:p>
        </p:txBody>
      </p:sp>
    </p:spTree>
    <p:extLst>
      <p:ext uri="{BB962C8B-B14F-4D97-AF65-F5344CB8AC3E}">
        <p14:creationId xmlns:p14="http://schemas.microsoft.com/office/powerpoint/2010/main" val="1159567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F28A-39A9-46AD-AF77-456C83956F39}"/>
              </a:ext>
            </a:extLst>
          </p:cNvPr>
          <p:cNvSpPr>
            <a:spLocks noGrp="1"/>
          </p:cNvSpPr>
          <p:nvPr>
            <p:ph type="title"/>
          </p:nvPr>
        </p:nvSpPr>
        <p:spPr/>
        <p:txBody>
          <a:bodyPr/>
          <a:lstStyle>
            <a:lvl1pPr>
              <a:defRPr>
                <a:solidFill>
                  <a:srgbClr val="FF0000"/>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42B69B1-7DF2-4715-B0CF-43D217CB523C}"/>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56EB0C7D-DC4C-4C7B-8FE0-0925892F5D47}"/>
              </a:ext>
            </a:extLst>
          </p:cNvPr>
          <p:cNvSpPr>
            <a:spLocks noGrp="1"/>
          </p:cNvSpPr>
          <p:nvPr>
            <p:ph type="dt" sz="half" idx="10"/>
          </p:nvPr>
        </p:nvSpPr>
        <p:spPr/>
        <p:txBody>
          <a:bodyPr/>
          <a:lstStyle/>
          <a:p>
            <a:fld id="{166FBD25-C801-43C9-A066-91B00B818D9E}" type="datetime1">
              <a:rPr lang="en-US" smtClean="0"/>
              <a:t>3/22/2023</a:t>
            </a:fld>
            <a:endParaRPr lang="en-US" dirty="0"/>
          </a:p>
        </p:txBody>
      </p:sp>
      <p:sp>
        <p:nvSpPr>
          <p:cNvPr id="5" name="Footer Placeholder 4">
            <a:extLst>
              <a:ext uri="{FF2B5EF4-FFF2-40B4-BE49-F238E27FC236}">
                <a16:creationId xmlns:a16="http://schemas.microsoft.com/office/drawing/2014/main" id="{7D2029AD-BC35-4C41-BA37-055F3F44C9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9931F2-08C3-419B-A1F5-811F58F90E12}"/>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7" name="Picture 6">
            <a:extLst>
              <a:ext uri="{FF2B5EF4-FFF2-40B4-BE49-F238E27FC236}">
                <a16:creationId xmlns:a16="http://schemas.microsoft.com/office/drawing/2014/main" id="{340AEDA3-D2E0-4388-A646-B8FE431CB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0699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1C3042-A7D0-4F36-A424-37462010518B}"/>
              </a:ext>
            </a:extLst>
          </p:cNvPr>
          <p:cNvSpPr>
            <a:spLocks noGrp="1"/>
          </p:cNvSpPr>
          <p:nvPr>
            <p:ph type="dt" sz="half" idx="10"/>
          </p:nvPr>
        </p:nvSpPr>
        <p:spPr/>
        <p:txBody>
          <a:bodyPr/>
          <a:lstStyle/>
          <a:p>
            <a:fld id="{7C1C6B86-1621-4C9D-874F-8F081E476BC6}" type="datetime1">
              <a:rPr lang="en-US" smtClean="0"/>
              <a:t>3/22/2023</a:t>
            </a:fld>
            <a:endParaRPr lang="en-US" dirty="0"/>
          </a:p>
        </p:txBody>
      </p:sp>
      <p:sp>
        <p:nvSpPr>
          <p:cNvPr id="3" name="Footer Placeholder 2">
            <a:extLst>
              <a:ext uri="{FF2B5EF4-FFF2-40B4-BE49-F238E27FC236}">
                <a16:creationId xmlns:a16="http://schemas.microsoft.com/office/drawing/2014/main" id="{C90B1C7D-4E87-496A-B733-9421A72B02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B9D766-6098-4CD2-A0B1-E8D998C027DB}"/>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5" name="Picture 4">
            <a:extLst>
              <a:ext uri="{FF2B5EF4-FFF2-40B4-BE49-F238E27FC236}">
                <a16:creationId xmlns:a16="http://schemas.microsoft.com/office/drawing/2014/main" id="{AD71D517-B78E-4ECD-84ED-92D06F90C4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369613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C36C5-DBBD-4080-8D42-94CF1C1E5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A75D8FA-CAA0-40D4-B823-F7CAE95799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C18E9B-E67E-4618-A8AD-766D50E390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9658D-39E4-407D-A752-103DBE2FE68F}" type="datetime1">
              <a:rPr lang="en-US" smtClean="0"/>
              <a:t>3/22/2023</a:t>
            </a:fld>
            <a:endParaRPr lang="en-US" dirty="0"/>
          </a:p>
        </p:txBody>
      </p:sp>
      <p:sp>
        <p:nvSpPr>
          <p:cNvPr id="5" name="Footer Placeholder 4">
            <a:extLst>
              <a:ext uri="{FF2B5EF4-FFF2-40B4-BE49-F238E27FC236}">
                <a16:creationId xmlns:a16="http://schemas.microsoft.com/office/drawing/2014/main" id="{51427D51-15E4-44F3-897A-54CFE350D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D35790-A6B4-421C-BE61-2083049CD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pic>
        <p:nvPicPr>
          <p:cNvPr id="7" name="Picture 6">
            <a:extLst>
              <a:ext uri="{FF2B5EF4-FFF2-40B4-BE49-F238E27FC236}">
                <a16:creationId xmlns:a16="http://schemas.microsoft.com/office/drawing/2014/main" id="{19F6169D-9CC5-4223-8264-B7F68F6ECC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677849572"/>
      </p:ext>
    </p:extLst>
  </p:cSld>
  <p:clrMap bg1="lt1" tx1="dk1" bg2="lt2" tx2="dk2" accent1="accent1" accent2="accent2" accent3="accent3" accent4="accent4" accent5="accent5" accent6="accent6" hlink="hlink" folHlink="folHlink"/>
  <p:sldLayoutIdLst>
    <p:sldLayoutId id="2147483730" r:id="rId1"/>
    <p:sldLayoutId id="214748373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3.wmf"/><Relationship Id="rId12"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20.bin"/><Relationship Id="rId11" Type="http://schemas.openxmlformats.org/officeDocument/2006/relationships/image" Target="../media/image27.PNG"/><Relationship Id="rId5" Type="http://schemas.openxmlformats.org/officeDocument/2006/relationships/image" Target="../media/image22.wmf"/><Relationship Id="rId10" Type="http://schemas.openxmlformats.org/officeDocument/2006/relationships/image" Target="../media/image26.png"/><Relationship Id="rId4" Type="http://schemas.openxmlformats.org/officeDocument/2006/relationships/oleObject" Target="../embeddings/oleObject19.bin"/><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2.wmf"/><Relationship Id="rId18" Type="http://schemas.openxmlformats.org/officeDocument/2006/relationships/image" Target="../media/image1.png"/><Relationship Id="rId3" Type="http://schemas.openxmlformats.org/officeDocument/2006/relationships/image" Target="../media/image24.PNG"/><Relationship Id="rId7" Type="http://schemas.openxmlformats.org/officeDocument/2006/relationships/image" Target="../media/image29.wmf"/><Relationship Id="rId12" Type="http://schemas.openxmlformats.org/officeDocument/2006/relationships/oleObject" Target="../embeddings/oleObject25.bin"/><Relationship Id="rId17" Type="http://schemas.openxmlformats.org/officeDocument/2006/relationships/image" Target="../media/image33.wmf"/><Relationship Id="rId2" Type="http://schemas.openxmlformats.org/officeDocument/2006/relationships/slideLayout" Target="../slideLayouts/slideLayout1.xml"/><Relationship Id="rId16" Type="http://schemas.openxmlformats.org/officeDocument/2006/relationships/oleObject" Target="../embeddings/oleObject27.bin"/><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22.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0.wmf"/><Relationship Id="rId1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4.xml"/><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image" Target="../media/image38.wmf"/><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31.bin"/><Relationship Id="rId4" Type="http://schemas.openxmlformats.org/officeDocument/2006/relationships/image" Target="../media/image43.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8.xml"/><Relationship Id="rId7" Type="http://schemas.openxmlformats.org/officeDocument/2006/relationships/image" Target="../media/image54.wmf"/><Relationship Id="rId12"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33.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55.wmf"/></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9.xml"/><Relationship Id="rId7"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57.wmf"/><Relationship Id="rId5" Type="http://schemas.openxmlformats.org/officeDocument/2006/relationships/oleObject" Target="../embeddings/oleObject36.bin"/><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png"/><Relationship Id="rId4" Type="http://schemas.openxmlformats.org/officeDocument/2006/relationships/image" Target="../media/image62.w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png"/><Relationship Id="rId4" Type="http://schemas.openxmlformats.org/officeDocument/2006/relationships/image" Target="../media/image6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1.png"/><Relationship Id="rId4" Type="http://schemas.openxmlformats.org/officeDocument/2006/relationships/image" Target="../media/image6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png"/><Relationship Id="rId4" Type="http://schemas.openxmlformats.org/officeDocument/2006/relationships/image" Target="../media/image6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1.png"/><Relationship Id="rId4" Type="http://schemas.openxmlformats.org/officeDocument/2006/relationships/image" Target="../media/image67.wmf"/></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3.bin"/><Relationship Id="rId18" Type="http://schemas.openxmlformats.org/officeDocument/2006/relationships/image" Target="../media/image8.wmf"/><Relationship Id="rId3" Type="http://schemas.openxmlformats.org/officeDocument/2006/relationships/oleObject" Target="../embeddings/oleObject8.bin"/><Relationship Id="rId21" Type="http://schemas.openxmlformats.org/officeDocument/2006/relationships/oleObject" Target="../embeddings/oleObject17.bin"/><Relationship Id="rId7" Type="http://schemas.openxmlformats.org/officeDocument/2006/relationships/oleObject" Target="../embeddings/oleObject10.bin"/><Relationship Id="rId12" Type="http://schemas.openxmlformats.org/officeDocument/2006/relationships/image" Target="../media/image5.wmf"/><Relationship Id="rId17" Type="http://schemas.openxmlformats.org/officeDocument/2006/relationships/oleObject" Target="../embeddings/oleObject15.bin"/><Relationship Id="rId2" Type="http://schemas.openxmlformats.org/officeDocument/2006/relationships/slideLayout" Target="../slideLayouts/slideLayout1.xml"/><Relationship Id="rId16" Type="http://schemas.openxmlformats.org/officeDocument/2006/relationships/image" Target="../media/image7.wmf"/><Relationship Id="rId20" Type="http://schemas.openxmlformats.org/officeDocument/2006/relationships/image" Target="../media/image9.wmf"/><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23" Type="http://schemas.openxmlformats.org/officeDocument/2006/relationships/image" Target="../media/image1.png"/><Relationship Id="rId10" Type="http://schemas.openxmlformats.org/officeDocument/2006/relationships/image" Target="../media/image4.wmf"/><Relationship Id="rId19" Type="http://schemas.openxmlformats.org/officeDocument/2006/relationships/oleObject" Target="../embeddings/oleObject16.bin"/><Relationship Id="rId4" Type="http://schemas.openxmlformats.org/officeDocument/2006/relationships/image" Target="../media/image10.wmf"/><Relationship Id="rId9" Type="http://schemas.openxmlformats.org/officeDocument/2006/relationships/oleObject" Target="../embeddings/oleObject11.bin"/><Relationship Id="rId14" Type="http://schemas.openxmlformats.org/officeDocument/2006/relationships/image" Target="../media/image6.wmf"/><Relationship Id="rId22"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722D-0AEE-4FFD-B580-4BA1846797F6}"/>
              </a:ext>
            </a:extLst>
          </p:cNvPr>
          <p:cNvSpPr>
            <a:spLocks noGrp="1"/>
          </p:cNvSpPr>
          <p:nvPr>
            <p:ph type="ctrTitle" idx="4294967295"/>
          </p:nvPr>
        </p:nvSpPr>
        <p:spPr>
          <a:xfrm>
            <a:off x="616743" y="956802"/>
            <a:ext cx="10958513" cy="2151063"/>
          </a:xfrm>
          <a:noFill/>
        </p:spPr>
        <p:txBody>
          <a:bodyPr anchor="ctr">
            <a:normAutofit/>
          </a:bodyPr>
          <a:lstStyle/>
          <a:p>
            <a:pPr algn="ctr"/>
            <a:r>
              <a:rPr lang="vi-VN" sz="3600" b="1">
                <a:solidFill>
                  <a:srgbClr val="FF0000"/>
                </a:solidFill>
              </a:rPr>
              <a:t>CHƯƠNG 4</a:t>
            </a:r>
            <a:r>
              <a:rPr lang="en-US" sz="3600" b="1">
                <a:solidFill>
                  <a:srgbClr val="FF0000"/>
                </a:solidFill>
              </a:rPr>
              <a:t>: </a:t>
            </a:r>
            <a:br>
              <a:rPr lang="vi-VN" sz="3600" b="1">
                <a:solidFill>
                  <a:srgbClr val="FF0000"/>
                </a:solidFill>
              </a:rPr>
            </a:br>
            <a:r>
              <a:rPr lang="vi-VN" sz="3600" b="1">
                <a:solidFill>
                  <a:srgbClr val="FF0000"/>
                </a:solidFill>
              </a:rPr>
              <a:t> </a:t>
            </a:r>
            <a:r>
              <a:rPr lang="vi-VN" sz="3600" b="1" dirty="0">
                <a:solidFill>
                  <a:srgbClr val="FF0000"/>
                </a:solidFill>
              </a:rPr>
              <a:t>TRẠNG THÁI ỨNG SUẤT VÀ THUYẾT BỀN</a:t>
            </a:r>
            <a:br>
              <a:rPr lang="en-AU" sz="3600" dirty="0">
                <a:solidFill>
                  <a:srgbClr val="FF0000"/>
                </a:solidFill>
              </a:rPr>
            </a:br>
            <a:endParaRPr lang="en-AU" sz="3600" dirty="0">
              <a:solidFill>
                <a:srgbClr val="FF0000"/>
              </a:solidFill>
            </a:endParaRPr>
          </a:p>
        </p:txBody>
      </p:sp>
    </p:spTree>
    <p:extLst>
      <p:ext uri="{BB962C8B-B14F-4D97-AF65-F5344CB8AC3E}">
        <p14:creationId xmlns:p14="http://schemas.microsoft.com/office/powerpoint/2010/main" val="16233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06C926B9-A6DF-4D02-B924-4E4B154CDD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215" y="1128950"/>
            <a:ext cx="3688938" cy="32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C7B3251-2B26-4A21-A092-3398A34F50F1}"/>
              </a:ext>
            </a:extLst>
          </p:cNvPr>
          <p:cNvSpPr/>
          <p:nvPr/>
        </p:nvSpPr>
        <p:spPr>
          <a:xfrm>
            <a:off x="389970" y="4362535"/>
            <a:ext cx="7487920" cy="1631216"/>
          </a:xfrm>
          <a:prstGeom prst="rect">
            <a:avLst/>
          </a:prstGeom>
        </p:spPr>
        <p:txBody>
          <a:bodyPr wrap="square">
            <a:spAutoFit/>
          </a:bodyPr>
          <a:lstStyle/>
          <a:p>
            <a:pPr marL="228600" indent="228600" algn="just">
              <a:spcAft>
                <a:spcPts val="0"/>
              </a:spcAft>
            </a:pP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2 </a:t>
            </a:r>
            <a:r>
              <a:rPr lang="en-US" sz="2400" dirty="0" err="1">
                <a:latin typeface="Times New Roman" panose="02020603050405020304" pitchFamily="18" charset="0"/>
                <a:ea typeface="Times New Roman" panose="02020603050405020304" pitchFamily="18" charset="0"/>
              </a:rPr>
              <a:t>mặt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góc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về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rPr>
              <a:t> </a:t>
            </a:r>
            <a:r>
              <a:rPr lang="en-US" sz="2400" err="1">
                <a:latin typeface="Times New Roman" panose="02020603050405020304" pitchFamily="18" charset="0"/>
                <a:ea typeface="Times New Roman" panose="02020603050405020304" pitchFamily="18" charset="0"/>
              </a:rPr>
              <a:t>nhưng</a:t>
            </a:r>
            <a:r>
              <a:rPr lang="en-US" sz="2400">
                <a:latin typeface="Times New Roman" panose="02020603050405020304" pitchFamily="18" charset="0"/>
                <a:ea typeface="Times New Roman" panose="02020603050405020304" pitchFamily="18" charset="0"/>
              </a:rPr>
              <a:t> có chiều cùng hướng vào cạnh chung hoặc cùng tách khỏi cạnh chung.</a:t>
            </a:r>
            <a:endParaRPr lang="en-AU" sz="2400" dirty="0">
              <a:effectLst/>
              <a:latin typeface="Times New Roman" panose="02020603050405020304" pitchFamily="18" charset="0"/>
              <a:ea typeface="Times New Roman" panose="02020603050405020304" pitchFamily="18" charset="0"/>
            </a:endParaRPr>
          </a:p>
        </p:txBody>
      </p:sp>
      <p:grpSp>
        <p:nvGrpSpPr>
          <p:cNvPr id="9" name="Group 130">
            <a:extLst>
              <a:ext uri="{FF2B5EF4-FFF2-40B4-BE49-F238E27FC236}">
                <a16:creationId xmlns:a16="http://schemas.microsoft.com/office/drawing/2014/main" id="{01B87E03-664C-47E1-9888-04391712A880}"/>
              </a:ext>
            </a:extLst>
          </p:cNvPr>
          <p:cNvGrpSpPr>
            <a:grpSpLocks/>
          </p:cNvGrpSpPr>
          <p:nvPr/>
        </p:nvGrpSpPr>
        <p:grpSpPr bwMode="auto">
          <a:xfrm rot="5400000">
            <a:off x="8551825" y="3541032"/>
            <a:ext cx="2381251" cy="3979636"/>
            <a:chOff x="3872" y="1586"/>
            <a:chExt cx="1162" cy="2155"/>
          </a:xfrm>
        </p:grpSpPr>
        <p:grpSp>
          <p:nvGrpSpPr>
            <p:cNvPr id="10" name="Group 115">
              <a:extLst>
                <a:ext uri="{FF2B5EF4-FFF2-40B4-BE49-F238E27FC236}">
                  <a16:creationId xmlns:a16="http://schemas.microsoft.com/office/drawing/2014/main" id="{3212D5B7-1803-4EF4-87A3-D6F63B5FB444}"/>
                </a:ext>
              </a:extLst>
            </p:cNvPr>
            <p:cNvGrpSpPr>
              <a:grpSpLocks/>
            </p:cNvGrpSpPr>
            <p:nvPr/>
          </p:nvGrpSpPr>
          <p:grpSpPr bwMode="auto">
            <a:xfrm>
              <a:off x="3872" y="1700"/>
              <a:ext cx="1162" cy="928"/>
              <a:chOff x="3872" y="1700"/>
              <a:chExt cx="1162" cy="928"/>
            </a:xfrm>
          </p:grpSpPr>
          <p:sp>
            <p:nvSpPr>
              <p:cNvPr id="24" name="Rectangle 95">
                <a:extLst>
                  <a:ext uri="{FF2B5EF4-FFF2-40B4-BE49-F238E27FC236}">
                    <a16:creationId xmlns:a16="http://schemas.microsoft.com/office/drawing/2014/main" id="{D9D15EE4-CC46-4807-B8EA-76B2B68A7ECE}"/>
                  </a:ext>
                </a:extLst>
              </p:cNvPr>
              <p:cNvSpPr>
                <a:spLocks noChangeArrowheads="1"/>
              </p:cNvSpPr>
              <p:nvPr/>
            </p:nvSpPr>
            <p:spPr bwMode="auto">
              <a:xfrm>
                <a:off x="4464" y="1984"/>
                <a:ext cx="8" cy="538"/>
              </a:xfrm>
              <a:prstGeom prst="rect">
                <a:avLst/>
              </a:prstGeom>
              <a:solidFill>
                <a:srgbClr val="000000"/>
              </a:solidFill>
              <a:ln w="9525">
                <a:solidFill>
                  <a:schemeClr val="folHlink"/>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5" name="Rectangle 96">
                <a:extLst>
                  <a:ext uri="{FF2B5EF4-FFF2-40B4-BE49-F238E27FC236}">
                    <a16:creationId xmlns:a16="http://schemas.microsoft.com/office/drawing/2014/main" id="{03F49783-14F8-4518-91E5-B45381FF3DE2}"/>
                  </a:ext>
                </a:extLst>
              </p:cNvPr>
              <p:cNvSpPr>
                <a:spLocks noChangeArrowheads="1"/>
              </p:cNvSpPr>
              <p:nvPr/>
            </p:nvSpPr>
            <p:spPr bwMode="auto">
              <a:xfrm>
                <a:off x="5026" y="1714"/>
                <a:ext cx="8" cy="538"/>
              </a:xfrm>
              <a:prstGeom prst="rect">
                <a:avLst/>
              </a:prstGeom>
              <a:solidFill>
                <a:srgbClr val="000000"/>
              </a:solidFill>
              <a:ln w="9525">
                <a:solidFill>
                  <a:schemeClr val="folHlink"/>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6" name="Freeform 97">
                <a:extLst>
                  <a:ext uri="{FF2B5EF4-FFF2-40B4-BE49-F238E27FC236}">
                    <a16:creationId xmlns:a16="http://schemas.microsoft.com/office/drawing/2014/main" id="{0ACC8A48-0D6D-4156-A917-0276D0B1F4D0}"/>
                  </a:ext>
                </a:extLst>
              </p:cNvPr>
              <p:cNvSpPr>
                <a:spLocks/>
              </p:cNvSpPr>
              <p:nvPr/>
            </p:nvSpPr>
            <p:spPr bwMode="auto">
              <a:xfrm>
                <a:off x="4453" y="1725"/>
                <a:ext cx="566" cy="272"/>
              </a:xfrm>
              <a:custGeom>
                <a:avLst/>
                <a:gdLst>
                  <a:gd name="T0" fmla="*/ 0 w 431"/>
                  <a:gd name="T1" fmla="*/ 367 h 197"/>
                  <a:gd name="T2" fmla="*/ 739 w 431"/>
                  <a:gd name="T3" fmla="*/ 0 h 197"/>
                  <a:gd name="T4" fmla="*/ 743 w 431"/>
                  <a:gd name="T5" fmla="*/ 11 h 197"/>
                  <a:gd name="T6" fmla="*/ 1 w 431"/>
                  <a:gd name="T7" fmla="*/ 376 h 197"/>
                  <a:gd name="T8" fmla="*/ 0 w 431"/>
                  <a:gd name="T9" fmla="*/ 36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197">
                    <a:moveTo>
                      <a:pt x="0" y="193"/>
                    </a:moveTo>
                    <a:lnTo>
                      <a:pt x="429" y="0"/>
                    </a:lnTo>
                    <a:lnTo>
                      <a:pt x="431" y="6"/>
                    </a:lnTo>
                    <a:lnTo>
                      <a:pt x="1" y="197"/>
                    </a:lnTo>
                    <a:lnTo>
                      <a:pt x="0" y="193"/>
                    </a:lnTo>
                    <a:close/>
                  </a:path>
                </a:pathLst>
              </a:custGeom>
              <a:solidFill>
                <a:srgbClr val="000000"/>
              </a:solidFill>
              <a:ln w="9525">
                <a:solidFill>
                  <a:schemeClr val="folHlink"/>
                </a:solidFill>
                <a:round/>
                <a:headEnd/>
                <a:tailEnd/>
              </a:ln>
            </p:spPr>
            <p:txBody>
              <a:bodyPr/>
              <a:lstStyle/>
              <a:p>
                <a:endParaRPr lang="en-AU"/>
              </a:p>
            </p:txBody>
          </p:sp>
          <p:sp>
            <p:nvSpPr>
              <p:cNvPr id="27" name="Freeform 100">
                <a:extLst>
                  <a:ext uri="{FF2B5EF4-FFF2-40B4-BE49-F238E27FC236}">
                    <a16:creationId xmlns:a16="http://schemas.microsoft.com/office/drawing/2014/main" id="{5087D96C-FE49-477B-BA0E-19086ADD1568}"/>
                  </a:ext>
                </a:extLst>
              </p:cNvPr>
              <p:cNvSpPr>
                <a:spLocks/>
              </p:cNvSpPr>
              <p:nvPr/>
            </p:nvSpPr>
            <p:spPr bwMode="auto">
              <a:xfrm>
                <a:off x="4470" y="2249"/>
                <a:ext cx="564" cy="273"/>
              </a:xfrm>
              <a:custGeom>
                <a:avLst/>
                <a:gdLst>
                  <a:gd name="T0" fmla="*/ 0 w 430"/>
                  <a:gd name="T1" fmla="*/ 367 h 197"/>
                  <a:gd name="T2" fmla="*/ 736 w 430"/>
                  <a:gd name="T3" fmla="*/ 0 h 197"/>
                  <a:gd name="T4" fmla="*/ 740 w 430"/>
                  <a:gd name="T5" fmla="*/ 6 h 197"/>
                  <a:gd name="T6" fmla="*/ 4 w 430"/>
                  <a:gd name="T7" fmla="*/ 378 h 197"/>
                  <a:gd name="T8" fmla="*/ 0 w 430"/>
                  <a:gd name="T9" fmla="*/ 36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0" h="197">
                    <a:moveTo>
                      <a:pt x="0" y="191"/>
                    </a:moveTo>
                    <a:lnTo>
                      <a:pt x="428" y="0"/>
                    </a:lnTo>
                    <a:lnTo>
                      <a:pt x="430" y="3"/>
                    </a:lnTo>
                    <a:lnTo>
                      <a:pt x="2" y="197"/>
                    </a:lnTo>
                    <a:lnTo>
                      <a:pt x="0" y="191"/>
                    </a:lnTo>
                    <a:close/>
                  </a:path>
                </a:pathLst>
              </a:custGeom>
              <a:solidFill>
                <a:srgbClr val="000000"/>
              </a:solidFill>
              <a:ln w="9525">
                <a:solidFill>
                  <a:schemeClr val="folHlink"/>
                </a:solidFill>
                <a:round/>
                <a:headEnd/>
                <a:tailEnd/>
              </a:ln>
            </p:spPr>
            <p:txBody>
              <a:bodyPr/>
              <a:lstStyle/>
              <a:p>
                <a:endParaRPr lang="en-AU"/>
              </a:p>
            </p:txBody>
          </p:sp>
          <p:sp>
            <p:nvSpPr>
              <p:cNvPr id="28" name="Freeform 101">
                <a:extLst>
                  <a:ext uri="{FF2B5EF4-FFF2-40B4-BE49-F238E27FC236}">
                    <a16:creationId xmlns:a16="http://schemas.microsoft.com/office/drawing/2014/main" id="{2174A170-A9C2-4F58-9EAF-5B02FAE5CB7A}"/>
                  </a:ext>
                </a:extLst>
              </p:cNvPr>
              <p:cNvSpPr>
                <a:spLocks/>
              </p:cNvSpPr>
              <p:nvPr/>
            </p:nvSpPr>
            <p:spPr bwMode="auto">
              <a:xfrm>
                <a:off x="3896" y="1700"/>
                <a:ext cx="571" cy="275"/>
              </a:xfrm>
              <a:custGeom>
                <a:avLst/>
                <a:gdLst>
                  <a:gd name="T0" fmla="*/ 0 w 435"/>
                  <a:gd name="T1" fmla="*/ 369 h 199"/>
                  <a:gd name="T2" fmla="*/ 746 w 435"/>
                  <a:gd name="T3" fmla="*/ 0 h 199"/>
                  <a:gd name="T4" fmla="*/ 750 w 435"/>
                  <a:gd name="T5" fmla="*/ 11 h 199"/>
                  <a:gd name="T6" fmla="*/ 7 w 435"/>
                  <a:gd name="T7" fmla="*/ 380 h 199"/>
                  <a:gd name="T8" fmla="*/ 0 w 435"/>
                  <a:gd name="T9" fmla="*/ 36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 h="199">
                    <a:moveTo>
                      <a:pt x="0" y="193"/>
                    </a:moveTo>
                    <a:lnTo>
                      <a:pt x="433" y="0"/>
                    </a:lnTo>
                    <a:lnTo>
                      <a:pt x="435" y="6"/>
                    </a:lnTo>
                    <a:lnTo>
                      <a:pt x="4" y="199"/>
                    </a:lnTo>
                    <a:lnTo>
                      <a:pt x="0" y="193"/>
                    </a:lnTo>
                    <a:close/>
                  </a:path>
                </a:pathLst>
              </a:custGeom>
              <a:solidFill>
                <a:srgbClr val="000000"/>
              </a:solidFill>
              <a:ln w="9525">
                <a:solidFill>
                  <a:schemeClr val="folHlink"/>
                </a:solidFill>
                <a:round/>
                <a:headEnd/>
                <a:tailEnd/>
              </a:ln>
            </p:spPr>
            <p:txBody>
              <a:bodyPr/>
              <a:lstStyle/>
              <a:p>
                <a:endParaRPr lang="en-AU"/>
              </a:p>
            </p:txBody>
          </p:sp>
          <p:sp>
            <p:nvSpPr>
              <p:cNvPr id="29" name="Rectangle 102">
                <a:extLst>
                  <a:ext uri="{FF2B5EF4-FFF2-40B4-BE49-F238E27FC236}">
                    <a16:creationId xmlns:a16="http://schemas.microsoft.com/office/drawing/2014/main" id="{AD5FDC28-2FC0-466D-89BF-38A8A468D7E0}"/>
                  </a:ext>
                </a:extLst>
              </p:cNvPr>
              <p:cNvSpPr>
                <a:spLocks noChangeArrowheads="1"/>
              </p:cNvSpPr>
              <p:nvPr/>
            </p:nvSpPr>
            <p:spPr bwMode="auto">
              <a:xfrm>
                <a:off x="4453" y="1700"/>
                <a:ext cx="568" cy="8"/>
              </a:xfrm>
              <a:prstGeom prst="rect">
                <a:avLst/>
              </a:prstGeom>
              <a:solidFill>
                <a:srgbClr val="000000"/>
              </a:solidFill>
              <a:ln w="9525">
                <a:solidFill>
                  <a:schemeClr val="folHlink"/>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30" name="Rectangle 108">
                <a:extLst>
                  <a:ext uri="{FF2B5EF4-FFF2-40B4-BE49-F238E27FC236}">
                    <a16:creationId xmlns:a16="http://schemas.microsoft.com/office/drawing/2014/main" id="{0C9EDE10-A49C-4453-9553-629490153D71}"/>
                  </a:ext>
                </a:extLst>
              </p:cNvPr>
              <p:cNvSpPr>
                <a:spLocks noChangeArrowheads="1"/>
              </p:cNvSpPr>
              <p:nvPr/>
            </p:nvSpPr>
            <p:spPr bwMode="auto">
              <a:xfrm>
                <a:off x="4712" y="2531"/>
                <a:ext cx="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000">
                    <a:solidFill>
                      <a:srgbClr val="000000"/>
                    </a:solidFill>
                    <a:latin typeface="Times New Roman" panose="02020603050405020304" pitchFamily="18" charset="0"/>
                  </a:rPr>
                  <a:t> </a:t>
                </a:r>
                <a:endParaRPr lang="en-US" altLang="en-US" sz="1800"/>
              </a:p>
            </p:txBody>
          </p:sp>
          <p:sp>
            <p:nvSpPr>
              <p:cNvPr id="31" name="Line 109">
                <a:extLst>
                  <a:ext uri="{FF2B5EF4-FFF2-40B4-BE49-F238E27FC236}">
                    <a16:creationId xmlns:a16="http://schemas.microsoft.com/office/drawing/2014/main" id="{49471F0F-CE8B-4DF7-9BA2-1EB0BB3BE483}"/>
                  </a:ext>
                </a:extLst>
              </p:cNvPr>
              <p:cNvSpPr>
                <a:spLocks noChangeShapeType="1"/>
              </p:cNvSpPr>
              <p:nvPr/>
            </p:nvSpPr>
            <p:spPr bwMode="auto">
              <a:xfrm>
                <a:off x="4719" y="1894"/>
                <a:ext cx="0" cy="242"/>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2" name="Line 111">
                <a:extLst>
                  <a:ext uri="{FF2B5EF4-FFF2-40B4-BE49-F238E27FC236}">
                    <a16:creationId xmlns:a16="http://schemas.microsoft.com/office/drawing/2014/main" id="{C255EC4F-9C9E-43DD-8FE3-F4D449DCADA7}"/>
                  </a:ext>
                </a:extLst>
              </p:cNvPr>
              <p:cNvSpPr>
                <a:spLocks noChangeShapeType="1"/>
              </p:cNvSpPr>
              <p:nvPr/>
            </p:nvSpPr>
            <p:spPr bwMode="auto">
              <a:xfrm flipH="1">
                <a:off x="4404" y="1845"/>
                <a:ext cx="242"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 name="Rectangle 112">
                <a:extLst>
                  <a:ext uri="{FF2B5EF4-FFF2-40B4-BE49-F238E27FC236}">
                    <a16:creationId xmlns:a16="http://schemas.microsoft.com/office/drawing/2014/main" id="{84A11738-AB8A-4759-90C4-1726B8685338}"/>
                  </a:ext>
                </a:extLst>
              </p:cNvPr>
              <p:cNvSpPr>
                <a:spLocks noChangeArrowheads="1"/>
              </p:cNvSpPr>
              <p:nvPr/>
            </p:nvSpPr>
            <p:spPr bwMode="auto">
              <a:xfrm rot="16200000">
                <a:off x="4756" y="1954"/>
                <a:ext cx="2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a:solidFill>
                      <a:schemeClr val="hlink"/>
                    </a:solidFill>
                    <a:latin typeface="Symbol" panose="05050102010706020507" pitchFamily="18" charset="2"/>
                  </a:rPr>
                  <a:t>t</a:t>
                </a:r>
                <a:endParaRPr lang="en-US" altLang="en-US" sz="2400" dirty="0">
                  <a:solidFill>
                    <a:schemeClr val="hlink"/>
                  </a:solidFill>
                </a:endParaRPr>
              </a:p>
            </p:txBody>
          </p:sp>
          <p:sp>
            <p:nvSpPr>
              <p:cNvPr id="34" name="Rectangle 114">
                <a:extLst>
                  <a:ext uri="{FF2B5EF4-FFF2-40B4-BE49-F238E27FC236}">
                    <a16:creationId xmlns:a16="http://schemas.microsoft.com/office/drawing/2014/main" id="{EE1E902F-1714-4B2C-A23F-AC6A9A81BF45}"/>
                  </a:ext>
                </a:extLst>
              </p:cNvPr>
              <p:cNvSpPr>
                <a:spLocks noChangeArrowheads="1"/>
              </p:cNvSpPr>
              <p:nvPr/>
            </p:nvSpPr>
            <p:spPr bwMode="auto">
              <a:xfrm>
                <a:off x="3872" y="1991"/>
                <a:ext cx="568" cy="8"/>
              </a:xfrm>
              <a:prstGeom prst="rect">
                <a:avLst/>
              </a:prstGeom>
              <a:solidFill>
                <a:srgbClr val="000000"/>
              </a:solidFill>
              <a:ln w="9525">
                <a:solidFill>
                  <a:schemeClr val="folHlink"/>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grpSp>
        <p:sp>
          <p:nvSpPr>
            <p:cNvPr id="11" name="Rectangle 117">
              <a:extLst>
                <a:ext uri="{FF2B5EF4-FFF2-40B4-BE49-F238E27FC236}">
                  <a16:creationId xmlns:a16="http://schemas.microsoft.com/office/drawing/2014/main" id="{5A13B86F-19AF-4679-BAF3-48DA74FBC39B}"/>
                </a:ext>
              </a:extLst>
            </p:cNvPr>
            <p:cNvSpPr>
              <a:spLocks noChangeArrowheads="1"/>
            </p:cNvSpPr>
            <p:nvPr/>
          </p:nvSpPr>
          <p:spPr bwMode="auto">
            <a:xfrm>
              <a:off x="4464" y="3097"/>
              <a:ext cx="8" cy="538"/>
            </a:xfrm>
            <a:prstGeom prst="rect">
              <a:avLst/>
            </a:prstGeom>
            <a:solidFill>
              <a:srgbClr val="000000"/>
            </a:solidFill>
            <a:ln w="9525">
              <a:solidFill>
                <a:schemeClr val="folHlink"/>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12" name="Rectangle 118">
              <a:extLst>
                <a:ext uri="{FF2B5EF4-FFF2-40B4-BE49-F238E27FC236}">
                  <a16:creationId xmlns:a16="http://schemas.microsoft.com/office/drawing/2014/main" id="{8486F232-B918-425D-AD3B-0BA959B0B0A6}"/>
                </a:ext>
              </a:extLst>
            </p:cNvPr>
            <p:cNvSpPr>
              <a:spLocks noChangeArrowheads="1"/>
            </p:cNvSpPr>
            <p:nvPr/>
          </p:nvSpPr>
          <p:spPr bwMode="auto">
            <a:xfrm>
              <a:off x="5026" y="2827"/>
              <a:ext cx="8" cy="538"/>
            </a:xfrm>
            <a:prstGeom prst="rect">
              <a:avLst/>
            </a:prstGeom>
            <a:solidFill>
              <a:srgbClr val="000000"/>
            </a:solidFill>
            <a:ln w="9525">
              <a:solidFill>
                <a:schemeClr val="folHlink"/>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13" name="Freeform 119">
              <a:extLst>
                <a:ext uri="{FF2B5EF4-FFF2-40B4-BE49-F238E27FC236}">
                  <a16:creationId xmlns:a16="http://schemas.microsoft.com/office/drawing/2014/main" id="{AA1FF4E8-6733-48D2-B9A6-D9448C6C5A05}"/>
                </a:ext>
              </a:extLst>
            </p:cNvPr>
            <p:cNvSpPr>
              <a:spLocks/>
            </p:cNvSpPr>
            <p:nvPr/>
          </p:nvSpPr>
          <p:spPr bwMode="auto">
            <a:xfrm>
              <a:off x="4453" y="2838"/>
              <a:ext cx="566" cy="272"/>
            </a:xfrm>
            <a:custGeom>
              <a:avLst/>
              <a:gdLst>
                <a:gd name="T0" fmla="*/ 0 w 431"/>
                <a:gd name="T1" fmla="*/ 367 h 197"/>
                <a:gd name="T2" fmla="*/ 739 w 431"/>
                <a:gd name="T3" fmla="*/ 0 h 197"/>
                <a:gd name="T4" fmla="*/ 743 w 431"/>
                <a:gd name="T5" fmla="*/ 11 h 197"/>
                <a:gd name="T6" fmla="*/ 1 w 431"/>
                <a:gd name="T7" fmla="*/ 376 h 197"/>
                <a:gd name="T8" fmla="*/ 0 w 431"/>
                <a:gd name="T9" fmla="*/ 36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1" h="197">
                  <a:moveTo>
                    <a:pt x="0" y="193"/>
                  </a:moveTo>
                  <a:lnTo>
                    <a:pt x="429" y="0"/>
                  </a:lnTo>
                  <a:lnTo>
                    <a:pt x="431" y="6"/>
                  </a:lnTo>
                  <a:lnTo>
                    <a:pt x="1" y="197"/>
                  </a:lnTo>
                  <a:lnTo>
                    <a:pt x="0" y="193"/>
                  </a:lnTo>
                  <a:close/>
                </a:path>
              </a:pathLst>
            </a:custGeom>
            <a:solidFill>
              <a:srgbClr val="000000"/>
            </a:solidFill>
            <a:ln w="9525">
              <a:solidFill>
                <a:schemeClr val="folHlink"/>
              </a:solidFill>
              <a:round/>
              <a:headEnd/>
              <a:tailEnd/>
            </a:ln>
          </p:spPr>
          <p:txBody>
            <a:bodyPr/>
            <a:lstStyle/>
            <a:p>
              <a:endParaRPr lang="en-AU"/>
            </a:p>
          </p:txBody>
        </p:sp>
        <p:sp>
          <p:nvSpPr>
            <p:cNvPr id="14" name="Freeform 120">
              <a:extLst>
                <a:ext uri="{FF2B5EF4-FFF2-40B4-BE49-F238E27FC236}">
                  <a16:creationId xmlns:a16="http://schemas.microsoft.com/office/drawing/2014/main" id="{E2BDE166-F64A-4546-9F14-554431573D6B}"/>
                </a:ext>
              </a:extLst>
            </p:cNvPr>
            <p:cNvSpPr>
              <a:spLocks/>
            </p:cNvSpPr>
            <p:nvPr/>
          </p:nvSpPr>
          <p:spPr bwMode="auto">
            <a:xfrm>
              <a:off x="4470" y="3362"/>
              <a:ext cx="564" cy="273"/>
            </a:xfrm>
            <a:custGeom>
              <a:avLst/>
              <a:gdLst>
                <a:gd name="T0" fmla="*/ 0 w 430"/>
                <a:gd name="T1" fmla="*/ 367 h 197"/>
                <a:gd name="T2" fmla="*/ 736 w 430"/>
                <a:gd name="T3" fmla="*/ 0 h 197"/>
                <a:gd name="T4" fmla="*/ 740 w 430"/>
                <a:gd name="T5" fmla="*/ 6 h 197"/>
                <a:gd name="T6" fmla="*/ 4 w 430"/>
                <a:gd name="T7" fmla="*/ 378 h 197"/>
                <a:gd name="T8" fmla="*/ 0 w 430"/>
                <a:gd name="T9" fmla="*/ 36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0" h="197">
                  <a:moveTo>
                    <a:pt x="0" y="191"/>
                  </a:moveTo>
                  <a:lnTo>
                    <a:pt x="428" y="0"/>
                  </a:lnTo>
                  <a:lnTo>
                    <a:pt x="430" y="3"/>
                  </a:lnTo>
                  <a:lnTo>
                    <a:pt x="2" y="197"/>
                  </a:lnTo>
                  <a:lnTo>
                    <a:pt x="0" y="191"/>
                  </a:lnTo>
                  <a:close/>
                </a:path>
              </a:pathLst>
            </a:custGeom>
            <a:solidFill>
              <a:srgbClr val="000000"/>
            </a:solidFill>
            <a:ln w="9525">
              <a:solidFill>
                <a:schemeClr val="folHlink"/>
              </a:solidFill>
              <a:round/>
              <a:headEnd/>
              <a:tailEnd/>
            </a:ln>
          </p:spPr>
          <p:txBody>
            <a:bodyPr/>
            <a:lstStyle/>
            <a:p>
              <a:endParaRPr lang="en-AU"/>
            </a:p>
          </p:txBody>
        </p:sp>
        <p:sp>
          <p:nvSpPr>
            <p:cNvPr id="15" name="Freeform 121">
              <a:extLst>
                <a:ext uri="{FF2B5EF4-FFF2-40B4-BE49-F238E27FC236}">
                  <a16:creationId xmlns:a16="http://schemas.microsoft.com/office/drawing/2014/main" id="{B4076320-41CF-4D31-B121-9565CE6C6437}"/>
                </a:ext>
              </a:extLst>
            </p:cNvPr>
            <p:cNvSpPr>
              <a:spLocks/>
            </p:cNvSpPr>
            <p:nvPr/>
          </p:nvSpPr>
          <p:spPr bwMode="auto">
            <a:xfrm>
              <a:off x="3896" y="2813"/>
              <a:ext cx="571" cy="275"/>
            </a:xfrm>
            <a:custGeom>
              <a:avLst/>
              <a:gdLst>
                <a:gd name="T0" fmla="*/ 0 w 435"/>
                <a:gd name="T1" fmla="*/ 369 h 199"/>
                <a:gd name="T2" fmla="*/ 746 w 435"/>
                <a:gd name="T3" fmla="*/ 0 h 199"/>
                <a:gd name="T4" fmla="*/ 750 w 435"/>
                <a:gd name="T5" fmla="*/ 11 h 199"/>
                <a:gd name="T6" fmla="*/ 7 w 435"/>
                <a:gd name="T7" fmla="*/ 380 h 199"/>
                <a:gd name="T8" fmla="*/ 0 w 435"/>
                <a:gd name="T9" fmla="*/ 36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 h="199">
                  <a:moveTo>
                    <a:pt x="0" y="193"/>
                  </a:moveTo>
                  <a:lnTo>
                    <a:pt x="433" y="0"/>
                  </a:lnTo>
                  <a:lnTo>
                    <a:pt x="435" y="6"/>
                  </a:lnTo>
                  <a:lnTo>
                    <a:pt x="4" y="199"/>
                  </a:lnTo>
                  <a:lnTo>
                    <a:pt x="0" y="193"/>
                  </a:lnTo>
                  <a:close/>
                </a:path>
              </a:pathLst>
            </a:custGeom>
            <a:solidFill>
              <a:srgbClr val="000000"/>
            </a:solidFill>
            <a:ln w="9525">
              <a:solidFill>
                <a:schemeClr val="folHlink"/>
              </a:solidFill>
              <a:round/>
              <a:headEnd/>
              <a:tailEnd/>
            </a:ln>
          </p:spPr>
          <p:txBody>
            <a:bodyPr/>
            <a:lstStyle/>
            <a:p>
              <a:endParaRPr lang="en-AU"/>
            </a:p>
          </p:txBody>
        </p:sp>
        <p:sp>
          <p:nvSpPr>
            <p:cNvPr id="16" name="Rectangle 122">
              <a:extLst>
                <a:ext uri="{FF2B5EF4-FFF2-40B4-BE49-F238E27FC236}">
                  <a16:creationId xmlns:a16="http://schemas.microsoft.com/office/drawing/2014/main" id="{DCCC8537-5F6D-4E60-B4B5-EA52D297E793}"/>
                </a:ext>
              </a:extLst>
            </p:cNvPr>
            <p:cNvSpPr>
              <a:spLocks noChangeArrowheads="1"/>
            </p:cNvSpPr>
            <p:nvPr/>
          </p:nvSpPr>
          <p:spPr bwMode="auto">
            <a:xfrm>
              <a:off x="4453" y="2813"/>
              <a:ext cx="568" cy="8"/>
            </a:xfrm>
            <a:prstGeom prst="rect">
              <a:avLst/>
            </a:prstGeom>
            <a:solidFill>
              <a:srgbClr val="000000"/>
            </a:solidFill>
            <a:ln w="9525">
              <a:solidFill>
                <a:schemeClr val="folHlink"/>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17" name="Rectangle 123">
              <a:extLst>
                <a:ext uri="{FF2B5EF4-FFF2-40B4-BE49-F238E27FC236}">
                  <a16:creationId xmlns:a16="http://schemas.microsoft.com/office/drawing/2014/main" id="{105B3D94-6331-4678-9992-433D6F5F584B}"/>
                </a:ext>
              </a:extLst>
            </p:cNvPr>
            <p:cNvSpPr>
              <a:spLocks noChangeArrowheads="1"/>
            </p:cNvSpPr>
            <p:nvPr/>
          </p:nvSpPr>
          <p:spPr bwMode="auto">
            <a:xfrm>
              <a:off x="4712" y="3644"/>
              <a:ext cx="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000">
                  <a:solidFill>
                    <a:srgbClr val="000000"/>
                  </a:solidFill>
                  <a:latin typeface="Times New Roman" panose="02020603050405020304" pitchFamily="18" charset="0"/>
                </a:rPr>
                <a:t> </a:t>
              </a:r>
              <a:endParaRPr lang="en-US" altLang="en-US" sz="1800"/>
            </a:p>
          </p:txBody>
        </p:sp>
        <p:sp>
          <p:nvSpPr>
            <p:cNvPr id="18" name="Line 124">
              <a:extLst>
                <a:ext uri="{FF2B5EF4-FFF2-40B4-BE49-F238E27FC236}">
                  <a16:creationId xmlns:a16="http://schemas.microsoft.com/office/drawing/2014/main" id="{2B39BC87-CB67-43F5-AB35-4979182C1A0B}"/>
                </a:ext>
              </a:extLst>
            </p:cNvPr>
            <p:cNvSpPr>
              <a:spLocks noChangeShapeType="1"/>
            </p:cNvSpPr>
            <p:nvPr/>
          </p:nvSpPr>
          <p:spPr bwMode="auto">
            <a:xfrm flipV="1">
              <a:off x="4719" y="3007"/>
              <a:ext cx="0" cy="242"/>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 name="Line 125">
              <a:extLst>
                <a:ext uri="{FF2B5EF4-FFF2-40B4-BE49-F238E27FC236}">
                  <a16:creationId xmlns:a16="http://schemas.microsoft.com/office/drawing/2014/main" id="{6D55A21E-029D-49F5-91F4-B2D320A89D97}"/>
                </a:ext>
              </a:extLst>
            </p:cNvPr>
            <p:cNvSpPr>
              <a:spLocks noChangeShapeType="1"/>
            </p:cNvSpPr>
            <p:nvPr/>
          </p:nvSpPr>
          <p:spPr bwMode="auto">
            <a:xfrm>
              <a:off x="4404" y="2958"/>
              <a:ext cx="242" cy="0"/>
            </a:xfrm>
            <a:prstGeom prst="line">
              <a:avLst/>
            </a:prstGeom>
            <a:noFill/>
            <a:ln w="952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 name="Rectangle 126">
              <a:extLst>
                <a:ext uri="{FF2B5EF4-FFF2-40B4-BE49-F238E27FC236}">
                  <a16:creationId xmlns:a16="http://schemas.microsoft.com/office/drawing/2014/main" id="{4AE929BB-2430-4CB6-BF36-38109FFC707A}"/>
                </a:ext>
              </a:extLst>
            </p:cNvPr>
            <p:cNvSpPr>
              <a:spLocks noChangeArrowheads="1"/>
            </p:cNvSpPr>
            <p:nvPr/>
          </p:nvSpPr>
          <p:spPr bwMode="auto">
            <a:xfrm rot="16200000">
              <a:off x="4756" y="3067"/>
              <a:ext cx="2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a:solidFill>
                    <a:schemeClr val="hlink"/>
                  </a:solidFill>
                  <a:latin typeface="Symbol" panose="05050102010706020507" pitchFamily="18" charset="2"/>
                </a:rPr>
                <a:t>t</a:t>
              </a:r>
              <a:endParaRPr lang="en-US" altLang="en-US" sz="2400" dirty="0">
                <a:solidFill>
                  <a:schemeClr val="hlink"/>
                </a:solidFill>
              </a:endParaRPr>
            </a:p>
          </p:txBody>
        </p:sp>
        <p:sp>
          <p:nvSpPr>
            <p:cNvPr id="21" name="Rectangle 127">
              <a:extLst>
                <a:ext uri="{FF2B5EF4-FFF2-40B4-BE49-F238E27FC236}">
                  <a16:creationId xmlns:a16="http://schemas.microsoft.com/office/drawing/2014/main" id="{EE6CB33D-A1E6-46A2-B115-2DE21347BD86}"/>
                </a:ext>
              </a:extLst>
            </p:cNvPr>
            <p:cNvSpPr>
              <a:spLocks noChangeArrowheads="1"/>
            </p:cNvSpPr>
            <p:nvPr/>
          </p:nvSpPr>
          <p:spPr bwMode="auto">
            <a:xfrm>
              <a:off x="3872" y="3104"/>
              <a:ext cx="568" cy="8"/>
            </a:xfrm>
            <a:prstGeom prst="rect">
              <a:avLst/>
            </a:prstGeom>
            <a:solidFill>
              <a:srgbClr val="000000"/>
            </a:solidFill>
            <a:ln w="9525">
              <a:solidFill>
                <a:schemeClr val="folHlink"/>
              </a:solidFill>
              <a:miter lim="800000"/>
              <a:headEnd/>
              <a:tailEnd/>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2" name="Rectangle 128">
              <a:extLst>
                <a:ext uri="{FF2B5EF4-FFF2-40B4-BE49-F238E27FC236}">
                  <a16:creationId xmlns:a16="http://schemas.microsoft.com/office/drawing/2014/main" id="{AA1A6731-8DDC-48AC-9170-C552BE0ABED8}"/>
                </a:ext>
              </a:extLst>
            </p:cNvPr>
            <p:cNvSpPr>
              <a:spLocks noChangeArrowheads="1"/>
            </p:cNvSpPr>
            <p:nvPr/>
          </p:nvSpPr>
          <p:spPr bwMode="auto">
            <a:xfrm rot="16200000">
              <a:off x="4409" y="2725"/>
              <a:ext cx="2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a:solidFill>
                    <a:schemeClr val="hlink"/>
                  </a:solidFill>
                  <a:latin typeface="Symbol" panose="05050102010706020507" pitchFamily="18" charset="2"/>
                </a:rPr>
                <a:t>t</a:t>
              </a:r>
              <a:endParaRPr lang="en-US" altLang="en-US" sz="2400" dirty="0">
                <a:solidFill>
                  <a:schemeClr val="hlink"/>
                </a:solidFill>
              </a:endParaRPr>
            </a:p>
          </p:txBody>
        </p:sp>
        <p:sp>
          <p:nvSpPr>
            <p:cNvPr id="23" name="Rectangle 129">
              <a:extLst>
                <a:ext uri="{FF2B5EF4-FFF2-40B4-BE49-F238E27FC236}">
                  <a16:creationId xmlns:a16="http://schemas.microsoft.com/office/drawing/2014/main" id="{314BF0BF-30CD-4D6D-AE09-109B1ECB05AD}"/>
                </a:ext>
              </a:extLst>
            </p:cNvPr>
            <p:cNvSpPr>
              <a:spLocks noChangeArrowheads="1"/>
            </p:cNvSpPr>
            <p:nvPr/>
          </p:nvSpPr>
          <p:spPr bwMode="auto">
            <a:xfrm rot="16200000">
              <a:off x="4441" y="1588"/>
              <a:ext cx="2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a:solidFill>
                    <a:schemeClr val="hlink"/>
                  </a:solidFill>
                  <a:latin typeface="Symbol" panose="05050102010706020507" pitchFamily="18" charset="2"/>
                </a:rPr>
                <a:t>t</a:t>
              </a:r>
              <a:endParaRPr lang="en-US" altLang="en-US" sz="2400" dirty="0">
                <a:solidFill>
                  <a:schemeClr val="hlink"/>
                </a:solidFill>
              </a:endParaRPr>
            </a:p>
          </p:txBody>
        </p:sp>
      </p:grpSp>
      <p:graphicFrame>
        <p:nvGraphicFramePr>
          <p:cNvPr id="35" name="Object 77">
            <a:extLst>
              <a:ext uri="{FF2B5EF4-FFF2-40B4-BE49-F238E27FC236}">
                <a16:creationId xmlns:a16="http://schemas.microsoft.com/office/drawing/2014/main" id="{39397C20-E60E-424F-A807-D222A26C1DEF}"/>
              </a:ext>
            </a:extLst>
          </p:cNvPr>
          <p:cNvGraphicFramePr>
            <a:graphicFrameLocks noChangeAspect="1"/>
          </p:cNvGraphicFramePr>
          <p:nvPr>
            <p:extLst>
              <p:ext uri="{D42A27DB-BD31-4B8C-83A1-F6EECF244321}">
                <p14:modId xmlns:p14="http://schemas.microsoft.com/office/powerpoint/2010/main" val="2105254338"/>
              </p:ext>
            </p:extLst>
          </p:nvPr>
        </p:nvGraphicFramePr>
        <p:xfrm>
          <a:off x="939179" y="2088071"/>
          <a:ext cx="5900737" cy="2259012"/>
        </p:xfrm>
        <a:graphic>
          <a:graphicData uri="http://schemas.openxmlformats.org/presentationml/2006/ole">
            <mc:AlternateContent xmlns:mc="http://schemas.openxmlformats.org/markup-compatibility/2006">
              <mc:Choice xmlns:v="urn:schemas-microsoft-com:vml" Requires="v">
                <p:oleObj spid="_x0000_s23598" name="Equation" r:id="rId5" imgW="5867280" imgH="2234880" progId="Equation.DSMT4">
                  <p:embed/>
                </p:oleObj>
              </mc:Choice>
              <mc:Fallback>
                <p:oleObj name="Equation" r:id="rId5" imgW="5867280" imgH="2234880" progId="Equation.DSMT4">
                  <p:embed/>
                  <p:pic>
                    <p:nvPicPr>
                      <p:cNvPr id="181" name="Object 77">
                        <a:extLst>
                          <a:ext uri="{FF2B5EF4-FFF2-40B4-BE49-F238E27FC236}">
                            <a16:creationId xmlns:a16="http://schemas.microsoft.com/office/drawing/2014/main" id="{39397C20-E60E-424F-A807-D222A26C1DEF}"/>
                          </a:ext>
                        </a:extLst>
                      </p:cNvPr>
                      <p:cNvPicPr>
                        <a:picLocks noChangeAspect="1" noChangeArrowheads="1"/>
                      </p:cNvPicPr>
                      <p:nvPr/>
                    </p:nvPicPr>
                    <p:blipFill>
                      <a:blip r:embed="rId6"/>
                      <a:srcRect/>
                      <a:stretch>
                        <a:fillRect/>
                      </a:stretch>
                    </p:blipFill>
                    <p:spPr bwMode="auto">
                      <a:xfrm>
                        <a:off x="939179" y="2088071"/>
                        <a:ext cx="5900737"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a:extLst>
              <a:ext uri="{FF2B5EF4-FFF2-40B4-BE49-F238E27FC236}">
                <a16:creationId xmlns:a16="http://schemas.microsoft.com/office/drawing/2014/main" id="{C7980F4F-B9BA-4635-B45B-8BE844F46168}"/>
              </a:ext>
            </a:extLst>
          </p:cNvPr>
          <p:cNvSpPr txBox="1"/>
          <p:nvPr/>
        </p:nvSpPr>
        <p:spPr>
          <a:xfrm>
            <a:off x="664006" y="820560"/>
            <a:ext cx="9144001" cy="461665"/>
          </a:xfrm>
          <a:prstGeom prst="rect">
            <a:avLst/>
          </a:prstGeom>
          <a:noFill/>
        </p:spPr>
        <p:txBody>
          <a:bodyPr wrap="square" rtlCol="0">
            <a:spAutoFit/>
          </a:bodyPr>
          <a:lstStyle/>
          <a:p>
            <a:r>
              <a:rPr lang="vi-VN" sz="2400" b="1" i="1">
                <a:solidFill>
                  <a:srgbClr val="FF0000"/>
                </a:solidFill>
                <a:latin typeface="Times New Roman" pitchFamily="18" charset="0"/>
                <a:cs typeface="Times New Roman" pitchFamily="18" charset="0"/>
              </a:rPr>
              <a:t>Định </a:t>
            </a:r>
            <a:r>
              <a:rPr lang="vi-VN" sz="2400" b="1" i="1" dirty="0">
                <a:solidFill>
                  <a:srgbClr val="FF0000"/>
                </a:solidFill>
                <a:latin typeface="Times New Roman" pitchFamily="18" charset="0"/>
                <a:cs typeface="Times New Roman" pitchFamily="18" charset="0"/>
              </a:rPr>
              <a:t>luật đối ứng của ứng suất tiếp trên 2 mặt vuông góc nhau</a:t>
            </a:r>
          </a:p>
        </p:txBody>
      </p:sp>
      <p:sp>
        <p:nvSpPr>
          <p:cNvPr id="37" name="Rectangle 36">
            <a:extLst>
              <a:ext uri="{FF2B5EF4-FFF2-40B4-BE49-F238E27FC236}">
                <a16:creationId xmlns:a16="http://schemas.microsoft.com/office/drawing/2014/main" id="{1B69ED83-2B5F-40B4-BD41-86C5A81DE59C}"/>
              </a:ext>
            </a:extLst>
          </p:cNvPr>
          <p:cNvSpPr/>
          <p:nvPr/>
        </p:nvSpPr>
        <p:spPr>
          <a:xfrm>
            <a:off x="363295" y="1353577"/>
            <a:ext cx="8083696" cy="830997"/>
          </a:xfrm>
          <a:prstGeom prst="rect">
            <a:avLst/>
          </a:prstGeom>
        </p:spPr>
        <p:txBody>
          <a:bodyPr wrap="square">
            <a:spAutoFit/>
          </a:bodyPr>
          <a:lstStyle/>
          <a:p>
            <a:pPr marL="228600" indent="228600" algn="just">
              <a:spcAft>
                <a:spcPts val="0"/>
              </a:spcAft>
            </a:pPr>
            <a:r>
              <a:rPr lang="en-US" sz="2400">
                <a:latin typeface="Times New Roman" panose="02020603050405020304" pitchFamily="18" charset="0"/>
                <a:ea typeface="Times New Roman" panose="02020603050405020304" pitchFamily="18" charset="0"/>
              </a:rPr>
              <a:t>Viết ph</a:t>
            </a:r>
            <a:r>
              <a:rPr lang="vi-VN" sz="2400">
                <a:latin typeface="Times New Roman" panose="02020603050405020304" pitchFamily="18" charset="0"/>
                <a:ea typeface="Times New Roman" panose="02020603050405020304" pitchFamily="18" charset="0"/>
              </a:rPr>
              <a:t>ư</a:t>
            </a:r>
            <a:r>
              <a:rPr lang="en-US" sz="2400">
                <a:latin typeface="Times New Roman" panose="02020603050405020304" pitchFamily="18" charset="0"/>
                <a:ea typeface="Times New Roman" panose="02020603050405020304" pitchFamily="18" charset="0"/>
              </a:rPr>
              <a:t>ơng trình cân bằng momen tại O’ (O’ là trọng tâm của mặt cắt nghiêng S)</a:t>
            </a:r>
            <a:endParaRPr lang="en-AU" sz="2400" dirty="0">
              <a:effectLst/>
              <a:latin typeface="Times New Roman" panose="02020603050405020304" pitchFamily="18" charset="0"/>
              <a:ea typeface="Times New Roman" panose="02020603050405020304" pitchFamily="18" charset="0"/>
            </a:endParaRPr>
          </a:p>
        </p:txBody>
      </p:sp>
      <p:pic>
        <p:nvPicPr>
          <p:cNvPr id="38" name="Picture 37">
            <a:extLst>
              <a:ext uri="{FF2B5EF4-FFF2-40B4-BE49-F238E27FC236}">
                <a16:creationId xmlns:a16="http://schemas.microsoft.com/office/drawing/2014/main" id="{6310B943-BD5F-4528-98CF-DBA1539F49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12132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6B884F-9D84-4099-8A99-29CE49778A28}"/>
              </a:ext>
            </a:extLst>
          </p:cNvPr>
          <p:cNvSpPr>
            <a:spLocks noGrp="1"/>
          </p:cNvSpPr>
          <p:nvPr>
            <p:ph idx="1"/>
          </p:nvPr>
        </p:nvSpPr>
        <p:spPr>
          <a:xfrm>
            <a:off x="1114532" y="936646"/>
            <a:ext cx="10515600" cy="4351338"/>
          </a:xfrm>
        </p:spPr>
        <p:txBody>
          <a:bodyPr/>
          <a:lstStyle/>
          <a:p>
            <a:r>
              <a:rPr lang="en-US" sz="3000" dirty="0" err="1"/>
              <a:t>Ứng</a:t>
            </a:r>
            <a:r>
              <a:rPr lang="en-US" sz="3000" dirty="0"/>
              <a:t> </a:t>
            </a:r>
            <a:r>
              <a:rPr lang="en-US" sz="3000" dirty="0" err="1"/>
              <a:t>suất</a:t>
            </a:r>
            <a:r>
              <a:rPr lang="en-US" sz="3000" dirty="0"/>
              <a:t>  </a:t>
            </a:r>
            <a:r>
              <a:rPr lang="en-US" sz="3000" dirty="0" err="1"/>
              <a:t>trên</a:t>
            </a:r>
            <a:r>
              <a:rPr lang="en-US" sz="3000" dirty="0"/>
              <a:t> </a:t>
            </a:r>
            <a:r>
              <a:rPr lang="en-US" sz="3000" dirty="0" err="1"/>
              <a:t>mặt</a:t>
            </a:r>
            <a:r>
              <a:rPr lang="en-US" sz="3000" dirty="0"/>
              <a:t> </a:t>
            </a:r>
            <a:r>
              <a:rPr lang="en-US" sz="3000" dirty="0" err="1"/>
              <a:t>nghiêng</a:t>
            </a:r>
            <a:r>
              <a:rPr lang="en-US" sz="3000" dirty="0"/>
              <a:t> (//z)</a:t>
            </a:r>
          </a:p>
          <a:p>
            <a:pPr marL="0" indent="0">
              <a:buNone/>
            </a:pPr>
            <a:endParaRPr lang="en-AU" dirty="0"/>
          </a:p>
        </p:txBody>
      </p:sp>
      <p:grpSp>
        <p:nvGrpSpPr>
          <p:cNvPr id="4" name="Group 133">
            <a:extLst>
              <a:ext uri="{FF2B5EF4-FFF2-40B4-BE49-F238E27FC236}">
                <a16:creationId xmlns:a16="http://schemas.microsoft.com/office/drawing/2014/main" id="{521A9D4C-C036-47E9-BCBE-F433FD585747}"/>
              </a:ext>
            </a:extLst>
          </p:cNvPr>
          <p:cNvGrpSpPr>
            <a:grpSpLocks/>
          </p:cNvGrpSpPr>
          <p:nvPr/>
        </p:nvGrpSpPr>
        <p:grpSpPr bwMode="auto">
          <a:xfrm>
            <a:off x="711308" y="1590696"/>
            <a:ext cx="7223125" cy="4981576"/>
            <a:chOff x="393" y="-673"/>
            <a:chExt cx="4550" cy="3138"/>
          </a:xfrm>
        </p:grpSpPr>
        <p:sp>
          <p:nvSpPr>
            <p:cNvPr id="5" name="Rectangle 96">
              <a:extLst>
                <a:ext uri="{FF2B5EF4-FFF2-40B4-BE49-F238E27FC236}">
                  <a16:creationId xmlns:a16="http://schemas.microsoft.com/office/drawing/2014/main" id="{91FE96DA-78C3-4333-BF3B-C7D7F751D701}"/>
                </a:ext>
              </a:extLst>
            </p:cNvPr>
            <p:cNvSpPr>
              <a:spLocks noChangeArrowheads="1"/>
            </p:cNvSpPr>
            <p:nvPr/>
          </p:nvSpPr>
          <p:spPr bwMode="auto">
            <a:xfrm>
              <a:off x="393" y="-673"/>
              <a:ext cx="1307"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dirty="0">
                  <a:latin typeface="VNI-Times" pitchFamily="2" charset="0"/>
                </a:rPr>
                <a:t>* </a:t>
              </a:r>
              <a:r>
                <a:rPr lang="en-US" altLang="en-US" dirty="0">
                  <a:latin typeface="VNI-Times" pitchFamily="2" charset="0"/>
                  <a:sym typeface="Symbol" panose="05050102010706020507" pitchFamily="18" charset="2"/>
                </a:rPr>
                <a:t></a:t>
              </a:r>
              <a:r>
                <a:rPr lang="en-US" altLang="en-US" dirty="0">
                  <a:latin typeface="VNI-Times" pitchFamily="2" charset="0"/>
                </a:rPr>
                <a:t>U=0 </a:t>
              </a:r>
              <a:r>
                <a:rPr lang="en-US" altLang="en-US" dirty="0">
                  <a:latin typeface="VNI-Times" pitchFamily="2" charset="0"/>
                  <a:sym typeface="Symbol" panose="05050102010706020507" pitchFamily="18" charset="2"/>
                </a:rPr>
                <a:t></a:t>
              </a:r>
              <a:r>
                <a:rPr lang="en-US" altLang="en-US" sz="1800" dirty="0"/>
                <a:t>	</a:t>
              </a:r>
              <a:r>
                <a:rPr lang="en-US" altLang="en-US" sz="1800" dirty="0">
                  <a:sym typeface="Symbol" panose="05050102010706020507" pitchFamily="18" charset="2"/>
                </a:rPr>
                <a:t> </a:t>
              </a:r>
            </a:p>
          </p:txBody>
        </p:sp>
        <p:sp>
          <p:nvSpPr>
            <p:cNvPr id="6" name="Rectangle 99">
              <a:extLst>
                <a:ext uri="{FF2B5EF4-FFF2-40B4-BE49-F238E27FC236}">
                  <a16:creationId xmlns:a16="http://schemas.microsoft.com/office/drawing/2014/main" id="{88B9B8D1-AA51-4E4B-9588-870CED4D0E0E}"/>
                </a:ext>
              </a:extLst>
            </p:cNvPr>
            <p:cNvSpPr>
              <a:spLocks noChangeArrowheads="1"/>
            </p:cNvSpPr>
            <p:nvPr/>
          </p:nvSpPr>
          <p:spPr bwMode="auto">
            <a:xfrm>
              <a:off x="393" y="864"/>
              <a:ext cx="1307"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dirty="0">
                  <a:latin typeface="VNI-Times" pitchFamily="2" charset="0"/>
                </a:rPr>
                <a:t>* </a:t>
              </a:r>
              <a:r>
                <a:rPr lang="en-US" altLang="en-US" dirty="0">
                  <a:latin typeface="VNI-Times" pitchFamily="2" charset="0"/>
                  <a:sym typeface="Symbol" panose="05050102010706020507" pitchFamily="18" charset="2"/>
                </a:rPr>
                <a:t></a:t>
              </a:r>
              <a:r>
                <a:rPr lang="en-US" altLang="en-US" dirty="0">
                  <a:latin typeface="VNI-Times" pitchFamily="2" charset="0"/>
                </a:rPr>
                <a:t>V=0 </a:t>
              </a:r>
              <a:r>
                <a:rPr lang="en-US" altLang="en-US" dirty="0">
                  <a:latin typeface="VNI-Times" pitchFamily="2" charset="0"/>
                  <a:sym typeface="Symbol" panose="05050102010706020507" pitchFamily="18" charset="2"/>
                </a:rPr>
                <a:t></a:t>
              </a:r>
              <a:r>
                <a:rPr lang="en-US" altLang="en-US" sz="1800" dirty="0"/>
                <a:t>	</a:t>
              </a:r>
              <a:r>
                <a:rPr lang="en-US" altLang="en-US" sz="1800" dirty="0">
                  <a:sym typeface="Symbol" panose="05050102010706020507" pitchFamily="18" charset="2"/>
                </a:rPr>
                <a:t> </a:t>
              </a:r>
            </a:p>
          </p:txBody>
        </p:sp>
        <p:graphicFrame>
          <p:nvGraphicFramePr>
            <p:cNvPr id="7" name="Object 100">
              <a:extLst>
                <a:ext uri="{FF2B5EF4-FFF2-40B4-BE49-F238E27FC236}">
                  <a16:creationId xmlns:a16="http://schemas.microsoft.com/office/drawing/2014/main" id="{2B249FA4-81FE-4261-8A3D-FB004156134B}"/>
                </a:ext>
              </a:extLst>
            </p:cNvPr>
            <p:cNvGraphicFramePr>
              <a:graphicFrameLocks noChangeAspect="1"/>
            </p:cNvGraphicFramePr>
            <p:nvPr>
              <p:extLst>
                <p:ext uri="{D42A27DB-BD31-4B8C-83A1-F6EECF244321}">
                  <p14:modId xmlns:p14="http://schemas.microsoft.com/office/powerpoint/2010/main" val="2853378510"/>
                </p:ext>
              </p:extLst>
            </p:nvPr>
          </p:nvGraphicFramePr>
          <p:xfrm>
            <a:off x="1798" y="14"/>
            <a:ext cx="3145" cy="557"/>
          </p:xfrm>
          <a:graphic>
            <a:graphicData uri="http://schemas.openxmlformats.org/presentationml/2006/ole">
              <mc:AlternateContent xmlns:mc="http://schemas.openxmlformats.org/markup-compatibility/2006">
                <mc:Choice xmlns:v="urn:schemas-microsoft-com:vml" Requires="v">
                  <p:oleObj spid="_x0000_s3270" name="Equation" r:id="rId4" imgW="2628900" imgH="419100" progId="Equation.3">
                    <p:embed/>
                  </p:oleObj>
                </mc:Choice>
                <mc:Fallback>
                  <p:oleObj name="Equation" r:id="rId4" imgW="2628900" imgH="419100" progId="Equation.3">
                    <p:embed/>
                    <p:pic>
                      <p:nvPicPr>
                        <p:cNvPr id="15400" name="Object 100">
                          <a:extLst>
                            <a:ext uri="{FF2B5EF4-FFF2-40B4-BE49-F238E27FC236}">
                              <a16:creationId xmlns:a16="http://schemas.microsoft.com/office/drawing/2014/main" id="{A9163498-A397-40BB-8370-EC045F4F6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 y="14"/>
                          <a:ext cx="3145" cy="557"/>
                        </a:xfrm>
                        <a:prstGeom prst="rect">
                          <a:avLst/>
                        </a:prstGeom>
                        <a:noFill/>
                        <a:ln w="9525">
                          <a:solidFill>
                            <a:schemeClr val="hlink"/>
                          </a:solidFill>
                          <a:miter lim="800000"/>
                          <a:headEnd/>
                          <a:tailEnd/>
                        </a:ln>
                      </p:spPr>
                    </p:pic>
                  </p:oleObj>
                </mc:Fallback>
              </mc:AlternateContent>
            </a:graphicData>
          </a:graphic>
        </p:graphicFrame>
        <p:graphicFrame>
          <p:nvGraphicFramePr>
            <p:cNvPr id="8" name="Object 104">
              <a:extLst>
                <a:ext uri="{FF2B5EF4-FFF2-40B4-BE49-F238E27FC236}">
                  <a16:creationId xmlns:a16="http://schemas.microsoft.com/office/drawing/2014/main" id="{BDAF08CF-8F02-460B-BE28-31097BB287D0}"/>
                </a:ext>
              </a:extLst>
            </p:cNvPr>
            <p:cNvGraphicFramePr>
              <a:graphicFrameLocks noChangeAspect="1"/>
            </p:cNvGraphicFramePr>
            <p:nvPr>
              <p:extLst>
                <p:ext uri="{D42A27DB-BD31-4B8C-83A1-F6EECF244321}">
                  <p14:modId xmlns:p14="http://schemas.microsoft.com/office/powerpoint/2010/main" val="4033112171"/>
                </p:ext>
              </p:extLst>
            </p:nvPr>
          </p:nvGraphicFramePr>
          <p:xfrm>
            <a:off x="1785" y="1803"/>
            <a:ext cx="3145" cy="662"/>
          </p:xfrm>
          <a:graphic>
            <a:graphicData uri="http://schemas.openxmlformats.org/presentationml/2006/ole">
              <mc:AlternateContent xmlns:mc="http://schemas.openxmlformats.org/markup-compatibility/2006">
                <mc:Choice xmlns:v="urn:schemas-microsoft-com:vml" Requires="v">
                  <p:oleObj spid="_x0000_s3271" name="Equation" r:id="rId6" imgW="2108200" imgH="419100" progId="Equation.3">
                    <p:embed/>
                  </p:oleObj>
                </mc:Choice>
                <mc:Fallback>
                  <p:oleObj name="Equation" r:id="rId6" imgW="2108200" imgH="419100" progId="Equation.3">
                    <p:embed/>
                    <p:pic>
                      <p:nvPicPr>
                        <p:cNvPr id="15401" name="Object 104">
                          <a:extLst>
                            <a:ext uri="{FF2B5EF4-FFF2-40B4-BE49-F238E27FC236}">
                              <a16:creationId xmlns:a16="http://schemas.microsoft.com/office/drawing/2014/main" id="{C3E678BB-00C7-46A9-8424-2FE4409488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5" y="1803"/>
                          <a:ext cx="3145" cy="662"/>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a:extLst>
              <a:ext uri="{FF2B5EF4-FFF2-40B4-BE49-F238E27FC236}">
                <a16:creationId xmlns:a16="http://schemas.microsoft.com/office/drawing/2014/main" id="{9F06C91F-B848-44FF-984F-C0FF1A80B160}"/>
              </a:ext>
            </a:extLst>
          </p:cNvPr>
          <p:cNvGrpSpPr/>
          <p:nvPr/>
        </p:nvGrpSpPr>
        <p:grpSpPr>
          <a:xfrm>
            <a:off x="8086681" y="768600"/>
            <a:ext cx="4105319" cy="3587140"/>
            <a:chOff x="7524751" y="365125"/>
            <a:chExt cx="4105319" cy="3587140"/>
          </a:xfrm>
        </p:grpSpPr>
        <p:grpSp>
          <p:nvGrpSpPr>
            <p:cNvPr id="16" name="Group 15">
              <a:extLst>
                <a:ext uri="{FF2B5EF4-FFF2-40B4-BE49-F238E27FC236}">
                  <a16:creationId xmlns:a16="http://schemas.microsoft.com/office/drawing/2014/main" id="{F5AEE212-8DF7-4919-B257-3B8DB1B6A95E}"/>
                </a:ext>
              </a:extLst>
            </p:cNvPr>
            <p:cNvGrpSpPr/>
            <p:nvPr/>
          </p:nvGrpSpPr>
          <p:grpSpPr>
            <a:xfrm>
              <a:off x="7524751" y="365125"/>
              <a:ext cx="4105319" cy="3587140"/>
              <a:chOff x="7467601" y="249477"/>
              <a:chExt cx="4105319" cy="3587140"/>
            </a:xfrm>
          </p:grpSpPr>
          <p:pic>
            <p:nvPicPr>
              <p:cNvPr id="10" name="Picture 9" descr="A close up of a clock&#10;&#10;Description automatically generated">
                <a:extLst>
                  <a:ext uri="{FF2B5EF4-FFF2-40B4-BE49-F238E27FC236}">
                    <a16:creationId xmlns:a16="http://schemas.microsoft.com/office/drawing/2014/main" id="{F49C639D-72DC-4ACE-A08C-BCB7BD731C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7601" y="287206"/>
                <a:ext cx="4064074" cy="3549411"/>
              </a:xfrm>
              <a:prstGeom prst="rect">
                <a:avLst/>
              </a:prstGeom>
            </p:spPr>
          </p:pic>
          <p:sp>
            <p:nvSpPr>
              <p:cNvPr id="12" name="TextBox 11">
                <a:extLst>
                  <a:ext uri="{FF2B5EF4-FFF2-40B4-BE49-F238E27FC236}">
                    <a16:creationId xmlns:a16="http://schemas.microsoft.com/office/drawing/2014/main" id="{F3CBACB4-113C-476C-90BE-AA0B82F49E46}"/>
                  </a:ext>
                </a:extLst>
              </p:cNvPr>
              <p:cNvSpPr txBox="1"/>
              <p:nvPr/>
            </p:nvSpPr>
            <p:spPr>
              <a:xfrm>
                <a:off x="10718800" y="249477"/>
                <a:ext cx="352982" cy="477054"/>
              </a:xfrm>
              <a:prstGeom prst="rect">
                <a:avLst/>
              </a:prstGeom>
              <a:noFill/>
            </p:spPr>
            <p:txBody>
              <a:bodyPr wrap="none" rtlCol="0">
                <a:spAutoFit/>
              </a:bodyPr>
              <a:lstStyle/>
              <a:p>
                <a:r>
                  <a:rPr lang="en-US" sz="2500" dirty="0"/>
                  <a:t>u</a:t>
                </a:r>
                <a:endParaRPr lang="en-AU" sz="2500" dirty="0"/>
              </a:p>
            </p:txBody>
          </p:sp>
          <p:sp>
            <p:nvSpPr>
              <p:cNvPr id="15" name="TextBox 14">
                <a:extLst>
                  <a:ext uri="{FF2B5EF4-FFF2-40B4-BE49-F238E27FC236}">
                    <a16:creationId xmlns:a16="http://schemas.microsoft.com/office/drawing/2014/main" id="{1A301E16-7160-4BFD-9144-2F3DB7F124E5}"/>
                  </a:ext>
                </a:extLst>
              </p:cNvPr>
              <p:cNvSpPr txBox="1"/>
              <p:nvPr/>
            </p:nvSpPr>
            <p:spPr>
              <a:xfrm>
                <a:off x="11243984" y="3190765"/>
                <a:ext cx="328936" cy="477054"/>
              </a:xfrm>
              <a:prstGeom prst="rect">
                <a:avLst/>
              </a:prstGeom>
              <a:noFill/>
            </p:spPr>
            <p:txBody>
              <a:bodyPr wrap="none" rtlCol="0">
                <a:spAutoFit/>
              </a:bodyPr>
              <a:lstStyle/>
              <a:p>
                <a:r>
                  <a:rPr lang="en-US" sz="2500" dirty="0"/>
                  <a:t>v</a:t>
                </a:r>
                <a:endParaRPr lang="en-AU" sz="2500" dirty="0"/>
              </a:p>
            </p:txBody>
          </p:sp>
        </p:grpSp>
        <p:cxnSp>
          <p:nvCxnSpPr>
            <p:cNvPr id="18" name="Straight Arrow Connector 17">
              <a:extLst>
                <a:ext uri="{FF2B5EF4-FFF2-40B4-BE49-F238E27FC236}">
                  <a16:creationId xmlns:a16="http://schemas.microsoft.com/office/drawing/2014/main" id="{24917350-FC5C-43ED-BCB7-4D61BB35FE5D}"/>
                </a:ext>
              </a:extLst>
            </p:cNvPr>
            <p:cNvCxnSpPr/>
            <p:nvPr/>
          </p:nvCxnSpPr>
          <p:spPr>
            <a:xfrm>
              <a:off x="9556788" y="2257425"/>
              <a:ext cx="1663662" cy="12875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29" name="Picture 28" descr="A picture containing clock&#10;&#10;Description automatically generated">
            <a:extLst>
              <a:ext uri="{FF2B5EF4-FFF2-40B4-BE49-F238E27FC236}">
                <a16:creationId xmlns:a16="http://schemas.microsoft.com/office/drawing/2014/main" id="{D07515E3-FCEA-4BFA-A998-98A00024EC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41746" y="1533736"/>
            <a:ext cx="4951414" cy="1028434"/>
          </a:xfrm>
          <a:prstGeom prst="rect">
            <a:avLst/>
          </a:prstGeom>
        </p:spPr>
      </p:pic>
      <p:pic>
        <p:nvPicPr>
          <p:cNvPr id="31" name="Picture 30" descr="A picture containing photo, orange, city&#10;&#10;Description automatically generated">
            <a:extLst>
              <a:ext uri="{FF2B5EF4-FFF2-40B4-BE49-F238E27FC236}">
                <a16:creationId xmlns:a16="http://schemas.microsoft.com/office/drawing/2014/main" id="{96F12CC9-5FBC-4994-8ED7-336BE4D076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0507" y="4013063"/>
            <a:ext cx="4889302" cy="1257698"/>
          </a:xfrm>
          <a:prstGeom prst="rect">
            <a:avLst/>
          </a:prstGeom>
        </p:spPr>
      </p:pic>
      <p:sp>
        <p:nvSpPr>
          <p:cNvPr id="32" name="Rectangle 31">
            <a:extLst>
              <a:ext uri="{FF2B5EF4-FFF2-40B4-BE49-F238E27FC236}">
                <a16:creationId xmlns:a16="http://schemas.microsoft.com/office/drawing/2014/main" id="{465471CA-FF8A-400C-9860-E766CE941E81}"/>
              </a:ext>
            </a:extLst>
          </p:cNvPr>
          <p:cNvSpPr/>
          <p:nvPr/>
        </p:nvSpPr>
        <p:spPr>
          <a:xfrm>
            <a:off x="2297940" y="2916538"/>
            <a:ext cx="641874" cy="553998"/>
          </a:xfrm>
          <a:prstGeom prst="rect">
            <a:avLst/>
          </a:prstGeom>
        </p:spPr>
        <p:txBody>
          <a:bodyPr wrap="square">
            <a:spAutoFit/>
          </a:bodyPr>
          <a:lstStyle/>
          <a:p>
            <a:r>
              <a:rPr lang="en-US" altLang="en-US" sz="3000" dirty="0">
                <a:latin typeface="VNI-Times" pitchFamily="2" charset="0"/>
                <a:sym typeface="Symbol" panose="05050102010706020507" pitchFamily="18" charset="2"/>
              </a:rPr>
              <a:t></a:t>
            </a:r>
            <a:endParaRPr lang="en-AU" sz="3000" dirty="0"/>
          </a:p>
        </p:txBody>
      </p:sp>
      <p:sp>
        <p:nvSpPr>
          <p:cNvPr id="33" name="Rectangle 32">
            <a:extLst>
              <a:ext uri="{FF2B5EF4-FFF2-40B4-BE49-F238E27FC236}">
                <a16:creationId xmlns:a16="http://schemas.microsoft.com/office/drawing/2014/main" id="{B74670CE-B3FB-44BE-B6D1-A6F3D6A37EF6}"/>
              </a:ext>
            </a:extLst>
          </p:cNvPr>
          <p:cNvSpPr/>
          <p:nvPr/>
        </p:nvSpPr>
        <p:spPr>
          <a:xfrm>
            <a:off x="2297940" y="5796558"/>
            <a:ext cx="641874" cy="553998"/>
          </a:xfrm>
          <a:prstGeom prst="rect">
            <a:avLst/>
          </a:prstGeom>
        </p:spPr>
        <p:txBody>
          <a:bodyPr wrap="square">
            <a:spAutoFit/>
          </a:bodyPr>
          <a:lstStyle/>
          <a:p>
            <a:r>
              <a:rPr lang="en-US" altLang="en-US" sz="3000" dirty="0">
                <a:latin typeface="VNI-Times" pitchFamily="2" charset="0"/>
                <a:sym typeface="Symbol" panose="05050102010706020507" pitchFamily="18" charset="2"/>
              </a:rPr>
              <a:t></a:t>
            </a:r>
            <a:endParaRPr lang="en-AU" sz="3000" dirty="0"/>
          </a:p>
        </p:txBody>
      </p:sp>
      <p:sp>
        <p:nvSpPr>
          <p:cNvPr id="9" name="Rectangle 8">
            <a:extLst>
              <a:ext uri="{FF2B5EF4-FFF2-40B4-BE49-F238E27FC236}">
                <a16:creationId xmlns:a16="http://schemas.microsoft.com/office/drawing/2014/main" id="{74153B8C-4B03-4C58-960F-FE7C160E99D7}"/>
              </a:ext>
            </a:extLst>
          </p:cNvPr>
          <p:cNvSpPr/>
          <p:nvPr/>
        </p:nvSpPr>
        <p:spPr>
          <a:xfrm>
            <a:off x="2939813" y="2681309"/>
            <a:ext cx="4989995" cy="8842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47F0C394-F71B-4965-B699-3AD4C903E198}"/>
              </a:ext>
            </a:extLst>
          </p:cNvPr>
          <p:cNvSpPr/>
          <p:nvPr/>
        </p:nvSpPr>
        <p:spPr>
          <a:xfrm>
            <a:off x="2939814" y="5533062"/>
            <a:ext cx="4973982" cy="1039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FE72A9E8-AE8C-4BA8-A986-940BCB09C277}"/>
              </a:ext>
            </a:extLst>
          </p:cNvPr>
          <p:cNvGrpSpPr/>
          <p:nvPr/>
        </p:nvGrpSpPr>
        <p:grpSpPr>
          <a:xfrm>
            <a:off x="8799982" y="4641912"/>
            <a:ext cx="3325014" cy="2037912"/>
            <a:chOff x="8799982" y="4316453"/>
            <a:chExt cx="3325014" cy="2037912"/>
          </a:xfrm>
        </p:grpSpPr>
        <p:pic>
          <p:nvPicPr>
            <p:cNvPr id="21" name="Picture 20" descr="A close up of a logo&#10;&#10;Description automatically generated">
              <a:extLst>
                <a:ext uri="{FF2B5EF4-FFF2-40B4-BE49-F238E27FC236}">
                  <a16:creationId xmlns:a16="http://schemas.microsoft.com/office/drawing/2014/main" id="{53611D7F-D4B5-4490-A703-14768460F5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99982" y="4316453"/>
              <a:ext cx="3325014" cy="2037912"/>
            </a:xfrm>
            <a:prstGeom prst="rect">
              <a:avLst/>
            </a:prstGeom>
          </p:spPr>
        </p:pic>
        <p:sp>
          <p:nvSpPr>
            <p:cNvPr id="11" name="TextBox 10">
              <a:extLst>
                <a:ext uri="{FF2B5EF4-FFF2-40B4-BE49-F238E27FC236}">
                  <a16:creationId xmlns:a16="http://schemas.microsoft.com/office/drawing/2014/main" id="{64E74B4C-60FD-4C80-9584-D89C575C41CC}"/>
                </a:ext>
              </a:extLst>
            </p:cNvPr>
            <p:cNvSpPr txBox="1"/>
            <p:nvPr/>
          </p:nvSpPr>
          <p:spPr>
            <a:xfrm>
              <a:off x="11117307" y="4666416"/>
              <a:ext cx="441146" cy="600164"/>
            </a:xfrm>
            <a:prstGeom prst="rect">
              <a:avLst/>
            </a:prstGeom>
            <a:noFill/>
          </p:spPr>
          <p:txBody>
            <a:bodyPr wrap="none" rtlCol="0">
              <a:spAutoFit/>
            </a:bodyPr>
            <a:lstStyle/>
            <a:p>
              <a:r>
                <a:rPr lang="en-US" sz="3300" dirty="0"/>
                <a:t>A</a:t>
              </a:r>
              <a:endParaRPr lang="en-AU" sz="3300" dirty="0"/>
            </a:p>
          </p:txBody>
        </p:sp>
      </p:grpSp>
      <p:pic>
        <p:nvPicPr>
          <p:cNvPr id="23" name="Picture 22">
            <a:extLst>
              <a:ext uri="{FF2B5EF4-FFF2-40B4-BE49-F238E27FC236}">
                <a16:creationId xmlns:a16="http://schemas.microsoft.com/office/drawing/2014/main" id="{56576B79-B9CB-47B3-B16C-7EA6ED18714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867680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11DC913-1376-4852-99CE-86D83AD25A80}"/>
              </a:ext>
            </a:extLst>
          </p:cNvPr>
          <p:cNvGrpSpPr/>
          <p:nvPr/>
        </p:nvGrpSpPr>
        <p:grpSpPr>
          <a:xfrm>
            <a:off x="8831685" y="1542784"/>
            <a:ext cx="3171870" cy="2632346"/>
            <a:chOff x="7524751" y="365125"/>
            <a:chExt cx="4105319" cy="3587140"/>
          </a:xfrm>
        </p:grpSpPr>
        <p:grpSp>
          <p:nvGrpSpPr>
            <p:cNvPr id="25" name="Group 24">
              <a:extLst>
                <a:ext uri="{FF2B5EF4-FFF2-40B4-BE49-F238E27FC236}">
                  <a16:creationId xmlns:a16="http://schemas.microsoft.com/office/drawing/2014/main" id="{78EAC756-6BA7-4E96-A807-62677F136092}"/>
                </a:ext>
              </a:extLst>
            </p:cNvPr>
            <p:cNvGrpSpPr/>
            <p:nvPr/>
          </p:nvGrpSpPr>
          <p:grpSpPr>
            <a:xfrm>
              <a:off x="7524751" y="365125"/>
              <a:ext cx="4105319" cy="3587140"/>
              <a:chOff x="7467601" y="249477"/>
              <a:chExt cx="4105319" cy="3587140"/>
            </a:xfrm>
          </p:grpSpPr>
          <p:pic>
            <p:nvPicPr>
              <p:cNvPr id="29" name="Picture 28" descr="A close up of a clock&#10;&#10;Description automatically generated">
                <a:extLst>
                  <a:ext uri="{FF2B5EF4-FFF2-40B4-BE49-F238E27FC236}">
                    <a16:creationId xmlns:a16="http://schemas.microsoft.com/office/drawing/2014/main" id="{5E1EA775-6B12-4655-A36B-04D8B7643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1" y="287206"/>
                <a:ext cx="4064074" cy="3549411"/>
              </a:xfrm>
              <a:prstGeom prst="rect">
                <a:avLst/>
              </a:prstGeom>
            </p:spPr>
          </p:pic>
          <p:sp>
            <p:nvSpPr>
              <p:cNvPr id="30" name="TextBox 29">
                <a:extLst>
                  <a:ext uri="{FF2B5EF4-FFF2-40B4-BE49-F238E27FC236}">
                    <a16:creationId xmlns:a16="http://schemas.microsoft.com/office/drawing/2014/main" id="{740332ED-3767-49F5-AB89-DA4252A59F1E}"/>
                  </a:ext>
                </a:extLst>
              </p:cNvPr>
              <p:cNvSpPr txBox="1"/>
              <p:nvPr/>
            </p:nvSpPr>
            <p:spPr>
              <a:xfrm>
                <a:off x="10718800" y="249477"/>
                <a:ext cx="352982" cy="477054"/>
              </a:xfrm>
              <a:prstGeom prst="rect">
                <a:avLst/>
              </a:prstGeom>
              <a:noFill/>
            </p:spPr>
            <p:txBody>
              <a:bodyPr wrap="none" rtlCol="0">
                <a:spAutoFit/>
              </a:bodyPr>
              <a:lstStyle/>
              <a:p>
                <a:r>
                  <a:rPr lang="en-US" sz="2500" dirty="0"/>
                  <a:t>u</a:t>
                </a:r>
                <a:endParaRPr lang="en-AU" sz="2500" dirty="0"/>
              </a:p>
            </p:txBody>
          </p:sp>
          <p:sp>
            <p:nvSpPr>
              <p:cNvPr id="31" name="TextBox 30">
                <a:extLst>
                  <a:ext uri="{FF2B5EF4-FFF2-40B4-BE49-F238E27FC236}">
                    <a16:creationId xmlns:a16="http://schemas.microsoft.com/office/drawing/2014/main" id="{B81ADDCE-DCDF-4E89-BFFB-469434C47103}"/>
                  </a:ext>
                </a:extLst>
              </p:cNvPr>
              <p:cNvSpPr txBox="1"/>
              <p:nvPr/>
            </p:nvSpPr>
            <p:spPr>
              <a:xfrm>
                <a:off x="11243984" y="3190765"/>
                <a:ext cx="328936" cy="477054"/>
              </a:xfrm>
              <a:prstGeom prst="rect">
                <a:avLst/>
              </a:prstGeom>
              <a:noFill/>
            </p:spPr>
            <p:txBody>
              <a:bodyPr wrap="none" rtlCol="0">
                <a:spAutoFit/>
              </a:bodyPr>
              <a:lstStyle/>
              <a:p>
                <a:r>
                  <a:rPr lang="en-US" sz="2500" dirty="0"/>
                  <a:t>v</a:t>
                </a:r>
                <a:endParaRPr lang="en-AU" sz="2500" dirty="0"/>
              </a:p>
            </p:txBody>
          </p:sp>
        </p:grpSp>
        <p:cxnSp>
          <p:nvCxnSpPr>
            <p:cNvPr id="28" name="Straight Arrow Connector 27">
              <a:extLst>
                <a:ext uri="{FF2B5EF4-FFF2-40B4-BE49-F238E27FC236}">
                  <a16:creationId xmlns:a16="http://schemas.microsoft.com/office/drawing/2014/main" id="{B8C06355-C92E-4B67-B0E0-213473106B1D}"/>
                </a:ext>
              </a:extLst>
            </p:cNvPr>
            <p:cNvCxnSpPr/>
            <p:nvPr/>
          </p:nvCxnSpPr>
          <p:spPr>
            <a:xfrm>
              <a:off x="9556788" y="2257425"/>
              <a:ext cx="1663662" cy="12875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08BAE08-10EE-44A7-AC46-63DA9C8AA54B}"/>
              </a:ext>
            </a:extLst>
          </p:cNvPr>
          <p:cNvSpPr>
            <a:spLocks noGrp="1"/>
          </p:cNvSpPr>
          <p:nvPr>
            <p:ph type="title"/>
          </p:nvPr>
        </p:nvSpPr>
        <p:spPr>
          <a:xfrm>
            <a:off x="513522" y="910403"/>
            <a:ext cx="10515600" cy="1325563"/>
          </a:xfrm>
        </p:spPr>
        <p:txBody>
          <a:bodyPr>
            <a:normAutofit/>
          </a:bodyPr>
          <a:lstStyle/>
          <a:p>
            <a:r>
              <a:rPr lang="en-US" sz="2800" dirty="0" err="1"/>
              <a:t>Xác</a:t>
            </a:r>
            <a:r>
              <a:rPr lang="en-US" sz="2800" dirty="0"/>
              <a:t> </a:t>
            </a:r>
            <a:r>
              <a:rPr lang="en-US" sz="2800" dirty="0" err="1"/>
              <a:t>định</a:t>
            </a:r>
            <a:r>
              <a:rPr lang="en-US" sz="2800" dirty="0"/>
              <a:t> </a:t>
            </a:r>
            <a:r>
              <a:rPr lang="en-US" sz="2800" dirty="0" err="1"/>
              <a:t>ứng</a:t>
            </a:r>
            <a:r>
              <a:rPr lang="en-US" sz="2800" dirty="0"/>
              <a:t> </a:t>
            </a:r>
            <a:r>
              <a:rPr lang="en-US" sz="2800" dirty="0" err="1"/>
              <a:t>suất</a:t>
            </a:r>
            <a:r>
              <a:rPr lang="en-US" sz="2800" dirty="0"/>
              <a:t> </a:t>
            </a:r>
            <a:r>
              <a:rPr lang="en-US" sz="2800" dirty="0" err="1"/>
              <a:t>trên</a:t>
            </a:r>
            <a:r>
              <a:rPr lang="en-US" sz="2800" dirty="0"/>
              <a:t> </a:t>
            </a:r>
            <a:r>
              <a:rPr lang="en-US" sz="2800" dirty="0" err="1"/>
              <a:t>mặt</a:t>
            </a:r>
            <a:r>
              <a:rPr lang="en-US" sz="2800" dirty="0"/>
              <a:t> </a:t>
            </a:r>
            <a:r>
              <a:rPr lang="en-US" sz="2800" dirty="0" err="1"/>
              <a:t>cắt</a:t>
            </a:r>
            <a:r>
              <a:rPr lang="en-US" sz="2800" dirty="0"/>
              <a:t> </a:t>
            </a:r>
            <a:r>
              <a:rPr lang="en-US" sz="2800" dirty="0" err="1"/>
              <a:t>nghiêng</a:t>
            </a:r>
            <a:r>
              <a:rPr lang="en-US" sz="2800" dirty="0"/>
              <a:t>     </a:t>
            </a:r>
            <a:r>
              <a:rPr lang="en-US" sz="2800" dirty="0" err="1"/>
              <a:t>với</a:t>
            </a:r>
            <a:r>
              <a:rPr lang="en-US" sz="2800" dirty="0"/>
              <a:t> </a:t>
            </a:r>
            <a:endParaRPr lang="en-AU" sz="2800" dirty="0"/>
          </a:p>
        </p:txBody>
      </p:sp>
      <p:graphicFrame>
        <p:nvGraphicFramePr>
          <p:cNvPr id="9" name="Object 8">
            <a:extLst>
              <a:ext uri="{FF2B5EF4-FFF2-40B4-BE49-F238E27FC236}">
                <a16:creationId xmlns:a16="http://schemas.microsoft.com/office/drawing/2014/main" id="{BAE1AD34-430E-48D8-B23A-F4A51DCDF955}"/>
              </a:ext>
            </a:extLst>
          </p:cNvPr>
          <p:cNvGraphicFramePr>
            <a:graphicFrameLocks noChangeAspect="1"/>
          </p:cNvGraphicFramePr>
          <p:nvPr>
            <p:extLst>
              <p:ext uri="{D42A27DB-BD31-4B8C-83A1-F6EECF244321}">
                <p14:modId xmlns:p14="http://schemas.microsoft.com/office/powerpoint/2010/main" val="4284060130"/>
              </p:ext>
            </p:extLst>
          </p:nvPr>
        </p:nvGraphicFramePr>
        <p:xfrm>
          <a:off x="6928109" y="1369681"/>
          <a:ext cx="332647" cy="443529"/>
        </p:xfrm>
        <a:graphic>
          <a:graphicData uri="http://schemas.openxmlformats.org/presentationml/2006/ole">
            <mc:AlternateContent xmlns:mc="http://schemas.openxmlformats.org/markup-compatibility/2006">
              <mc:Choice xmlns:v="urn:schemas-microsoft-com:vml" Requires="v">
                <p:oleObj spid="_x0000_s13989" r:id="rId4" imgW="152268" imgH="203024" progId="Equation.DSMT4">
                  <p:embed/>
                </p:oleObj>
              </mc:Choice>
              <mc:Fallback>
                <p:oleObj r:id="rId4" imgW="152268" imgH="203024"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8109" y="1369681"/>
                        <a:ext cx="332647" cy="443529"/>
                      </a:xfrm>
                      <a:prstGeom prst="rect">
                        <a:avLst/>
                      </a:prstGeom>
                      <a:noFill/>
                    </p:spPr>
                  </p:pic>
                </p:oleObj>
              </mc:Fallback>
            </mc:AlternateContent>
          </a:graphicData>
        </a:graphic>
      </p:graphicFrame>
      <p:graphicFrame>
        <p:nvGraphicFramePr>
          <p:cNvPr id="11" name="Object 10">
            <a:extLst>
              <a:ext uri="{FF2B5EF4-FFF2-40B4-BE49-F238E27FC236}">
                <a16:creationId xmlns:a16="http://schemas.microsoft.com/office/drawing/2014/main" id="{A3CC5C84-1745-4AD3-9D75-0CEE58344A9B}"/>
              </a:ext>
            </a:extLst>
          </p:cNvPr>
          <p:cNvGraphicFramePr>
            <a:graphicFrameLocks noChangeAspect="1"/>
          </p:cNvGraphicFramePr>
          <p:nvPr>
            <p:extLst>
              <p:ext uri="{D42A27DB-BD31-4B8C-83A1-F6EECF244321}">
                <p14:modId xmlns:p14="http://schemas.microsoft.com/office/powerpoint/2010/main" val="738913312"/>
              </p:ext>
            </p:extLst>
          </p:nvPr>
        </p:nvGraphicFramePr>
        <p:xfrm>
          <a:off x="7812130" y="1114798"/>
          <a:ext cx="1563328" cy="914400"/>
        </p:xfrm>
        <a:graphic>
          <a:graphicData uri="http://schemas.openxmlformats.org/presentationml/2006/ole">
            <mc:AlternateContent xmlns:mc="http://schemas.openxmlformats.org/markup-compatibility/2006">
              <mc:Choice xmlns:v="urn:schemas-microsoft-com:vml" Requires="v">
                <p:oleObj spid="_x0000_s13990" r:id="rId6" imgW="672808" imgH="393529" progId="Equation.DSMT4">
                  <p:embed/>
                </p:oleObj>
              </mc:Choice>
              <mc:Fallback>
                <p:oleObj r:id="rId6" imgW="672808" imgH="393529"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130" y="1114798"/>
                        <a:ext cx="1563328" cy="914400"/>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E5684F4E-136A-4ECD-B2B1-91C6252EDEE8}"/>
              </a:ext>
            </a:extLst>
          </p:cNvPr>
          <p:cNvGraphicFramePr>
            <a:graphicFrameLocks noChangeAspect="1"/>
          </p:cNvGraphicFramePr>
          <p:nvPr>
            <p:extLst>
              <p:ext uri="{D42A27DB-BD31-4B8C-83A1-F6EECF244321}">
                <p14:modId xmlns:p14="http://schemas.microsoft.com/office/powerpoint/2010/main" val="2237638649"/>
              </p:ext>
            </p:extLst>
          </p:nvPr>
        </p:nvGraphicFramePr>
        <p:xfrm>
          <a:off x="933449" y="2156129"/>
          <a:ext cx="6653829" cy="1007231"/>
        </p:xfrm>
        <a:graphic>
          <a:graphicData uri="http://schemas.openxmlformats.org/presentationml/2006/ole">
            <mc:AlternateContent xmlns:mc="http://schemas.openxmlformats.org/markup-compatibility/2006">
              <mc:Choice xmlns:v="urn:schemas-microsoft-com:vml" Requires="v">
                <p:oleObj spid="_x0000_s13991" r:id="rId8" imgW="2768600" imgH="419100" progId="Equation.DSMT4">
                  <p:embed/>
                </p:oleObj>
              </mc:Choice>
              <mc:Fallback>
                <p:oleObj r:id="rId8" imgW="2768600" imgH="41910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3449" y="2156129"/>
                        <a:ext cx="6653829" cy="1007231"/>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1907D8D5-D393-4A65-9775-1DFB8211F463}"/>
              </a:ext>
            </a:extLst>
          </p:cNvPr>
          <p:cNvGraphicFramePr>
            <a:graphicFrameLocks noChangeAspect="1"/>
          </p:cNvGraphicFramePr>
          <p:nvPr>
            <p:extLst>
              <p:ext uri="{D42A27DB-BD31-4B8C-83A1-F6EECF244321}">
                <p14:modId xmlns:p14="http://schemas.microsoft.com/office/powerpoint/2010/main" val="3936765469"/>
              </p:ext>
            </p:extLst>
          </p:nvPr>
        </p:nvGraphicFramePr>
        <p:xfrm>
          <a:off x="1309358" y="3095719"/>
          <a:ext cx="7633253" cy="965124"/>
        </p:xfrm>
        <a:graphic>
          <a:graphicData uri="http://schemas.openxmlformats.org/presentationml/2006/ole">
            <mc:AlternateContent xmlns:mc="http://schemas.openxmlformats.org/markup-compatibility/2006">
              <mc:Choice xmlns:v="urn:schemas-microsoft-com:vml" Requires="v">
                <p:oleObj spid="_x0000_s13992" r:id="rId10" imgW="3314700" imgH="419100" progId="Equation.DSMT4">
                  <p:embed/>
                </p:oleObj>
              </mc:Choice>
              <mc:Fallback>
                <p:oleObj r:id="rId10" imgW="3314700" imgH="41910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9358" y="3095719"/>
                        <a:ext cx="7633253" cy="965124"/>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A7F40EEA-582C-4C38-A3BD-7AE9149091E2}"/>
              </a:ext>
            </a:extLst>
          </p:cNvPr>
          <p:cNvGraphicFramePr>
            <a:graphicFrameLocks noChangeAspect="1"/>
          </p:cNvGraphicFramePr>
          <p:nvPr>
            <p:extLst>
              <p:ext uri="{D42A27DB-BD31-4B8C-83A1-F6EECF244321}">
                <p14:modId xmlns:p14="http://schemas.microsoft.com/office/powerpoint/2010/main" val="4122909657"/>
              </p:ext>
            </p:extLst>
          </p:nvPr>
        </p:nvGraphicFramePr>
        <p:xfrm>
          <a:off x="1309357" y="3998005"/>
          <a:ext cx="5518703" cy="897129"/>
        </p:xfrm>
        <a:graphic>
          <a:graphicData uri="http://schemas.openxmlformats.org/presentationml/2006/ole">
            <mc:AlternateContent xmlns:mc="http://schemas.openxmlformats.org/markup-compatibility/2006">
              <mc:Choice xmlns:v="urn:schemas-microsoft-com:vml" Requires="v">
                <p:oleObj spid="_x0000_s13993" r:id="rId12" imgW="2578100" imgH="419100" progId="Equation.DSMT4">
                  <p:embed/>
                </p:oleObj>
              </mc:Choice>
              <mc:Fallback>
                <p:oleObj r:id="rId12" imgW="2578100" imgH="419100" progId="Equation.DSMT4">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9357" y="3998005"/>
                        <a:ext cx="5518703" cy="897129"/>
                      </a:xfrm>
                      <a:prstGeom prst="rect">
                        <a:avLst/>
                      </a:prstGeom>
                      <a:noFill/>
                    </p:spPr>
                  </p:pic>
                </p:oleObj>
              </mc:Fallback>
            </mc:AlternateContent>
          </a:graphicData>
        </a:graphic>
      </p:graphicFrame>
      <p:sp>
        <p:nvSpPr>
          <p:cNvPr id="16" name="Rectangle 13">
            <a:extLst>
              <a:ext uri="{FF2B5EF4-FFF2-40B4-BE49-F238E27FC236}">
                <a16:creationId xmlns:a16="http://schemas.microsoft.com/office/drawing/2014/main" id="{EB38872B-7A80-4024-A603-676ABBE0591F}"/>
              </a:ext>
            </a:extLst>
          </p:cNvPr>
          <p:cNvSpPr>
            <a:spLocks noChangeArrowheads="1"/>
          </p:cNvSpPr>
          <p:nvPr/>
        </p:nvSpPr>
        <p:spPr bwMode="auto">
          <a:xfrm>
            <a:off x="1162878" y="31633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CCF26C83-E5D3-4CB8-8A7A-9A7AF6B74133}"/>
              </a:ext>
            </a:extLst>
          </p:cNvPr>
          <p:cNvSpPr>
            <a:spLocks noChangeArrowheads="1"/>
          </p:cNvSpPr>
          <p:nvPr/>
        </p:nvSpPr>
        <p:spPr bwMode="auto">
          <a:xfrm>
            <a:off x="1162878" y="38556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8" name="Object 100">
            <a:extLst>
              <a:ext uri="{FF2B5EF4-FFF2-40B4-BE49-F238E27FC236}">
                <a16:creationId xmlns:a16="http://schemas.microsoft.com/office/drawing/2014/main" id="{826AB137-6138-47FD-9635-DCB36255D8AF}"/>
              </a:ext>
            </a:extLst>
          </p:cNvPr>
          <p:cNvGraphicFramePr>
            <a:graphicFrameLocks noChangeAspect="1"/>
          </p:cNvGraphicFramePr>
          <p:nvPr>
            <p:extLst>
              <p:ext uri="{D42A27DB-BD31-4B8C-83A1-F6EECF244321}">
                <p14:modId xmlns:p14="http://schemas.microsoft.com/office/powerpoint/2010/main" val="2689364307"/>
              </p:ext>
            </p:extLst>
          </p:nvPr>
        </p:nvGraphicFramePr>
        <p:xfrm>
          <a:off x="1714118" y="5120374"/>
          <a:ext cx="4992688" cy="884238"/>
        </p:xfrm>
        <a:graphic>
          <a:graphicData uri="http://schemas.openxmlformats.org/presentationml/2006/ole">
            <mc:AlternateContent xmlns:mc="http://schemas.openxmlformats.org/markup-compatibility/2006">
              <mc:Choice xmlns:v="urn:schemas-microsoft-com:vml" Requires="v">
                <p:oleObj spid="_x0000_s13994" name="Equation" r:id="rId14" imgW="2628900" imgH="419100" progId="Equation.3">
                  <p:embed/>
                </p:oleObj>
              </mc:Choice>
              <mc:Fallback>
                <p:oleObj name="Equation" r:id="rId14" imgW="2628900" imgH="419100" progId="Equation.3">
                  <p:embed/>
                  <p:pic>
                    <p:nvPicPr>
                      <p:cNvPr id="7" name="Object 100">
                        <a:extLst>
                          <a:ext uri="{FF2B5EF4-FFF2-40B4-BE49-F238E27FC236}">
                            <a16:creationId xmlns:a16="http://schemas.microsoft.com/office/drawing/2014/main" id="{2B249FA4-81FE-4261-8A3D-FB004156134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14118" y="5120374"/>
                        <a:ext cx="4992688" cy="884238"/>
                      </a:xfrm>
                      <a:prstGeom prst="rect">
                        <a:avLst/>
                      </a:prstGeom>
                      <a:noFill/>
                      <a:ln w="9525">
                        <a:solidFill>
                          <a:schemeClr val="hlink"/>
                        </a:solidFill>
                        <a:miter lim="800000"/>
                        <a:headEnd/>
                        <a:tailEnd/>
                      </a:ln>
                    </p:spPr>
                  </p:pic>
                </p:oleObj>
              </mc:Fallback>
            </mc:AlternateContent>
          </a:graphicData>
        </a:graphic>
      </p:graphicFrame>
      <p:sp>
        <p:nvSpPr>
          <p:cNvPr id="20" name="Plus Sign 19">
            <a:extLst>
              <a:ext uri="{FF2B5EF4-FFF2-40B4-BE49-F238E27FC236}">
                <a16:creationId xmlns:a16="http://schemas.microsoft.com/office/drawing/2014/main" id="{30E68DA2-008A-4F30-9861-56E66CD8C41B}"/>
              </a:ext>
            </a:extLst>
          </p:cNvPr>
          <p:cNvSpPr/>
          <p:nvPr/>
        </p:nvSpPr>
        <p:spPr>
          <a:xfrm>
            <a:off x="7131360" y="4641580"/>
            <a:ext cx="468763" cy="55658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Equals 20">
            <a:extLst>
              <a:ext uri="{FF2B5EF4-FFF2-40B4-BE49-F238E27FC236}">
                <a16:creationId xmlns:a16="http://schemas.microsoft.com/office/drawing/2014/main" id="{E8D78ABA-C603-4230-86D2-3B181867D027}"/>
              </a:ext>
            </a:extLst>
          </p:cNvPr>
          <p:cNvSpPr/>
          <p:nvPr/>
        </p:nvSpPr>
        <p:spPr>
          <a:xfrm>
            <a:off x="7798904" y="4707904"/>
            <a:ext cx="636105" cy="3677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aphicFrame>
        <p:nvGraphicFramePr>
          <p:cNvPr id="23" name="Object 22">
            <a:extLst>
              <a:ext uri="{FF2B5EF4-FFF2-40B4-BE49-F238E27FC236}">
                <a16:creationId xmlns:a16="http://schemas.microsoft.com/office/drawing/2014/main" id="{23F6FBEB-AEF6-47D3-B441-FE543CA517BE}"/>
              </a:ext>
            </a:extLst>
          </p:cNvPr>
          <p:cNvGraphicFramePr>
            <a:graphicFrameLocks noChangeAspect="1"/>
          </p:cNvGraphicFramePr>
          <p:nvPr>
            <p:extLst>
              <p:ext uri="{D42A27DB-BD31-4B8C-83A1-F6EECF244321}">
                <p14:modId xmlns:p14="http://schemas.microsoft.com/office/powerpoint/2010/main" val="534130225"/>
              </p:ext>
            </p:extLst>
          </p:nvPr>
        </p:nvGraphicFramePr>
        <p:xfrm>
          <a:off x="8546456" y="4497546"/>
          <a:ext cx="3610298" cy="788456"/>
        </p:xfrm>
        <a:graphic>
          <a:graphicData uri="http://schemas.openxmlformats.org/presentationml/2006/ole">
            <mc:AlternateContent xmlns:mc="http://schemas.openxmlformats.org/markup-compatibility/2006">
              <mc:Choice xmlns:v="urn:schemas-microsoft-com:vml" Requires="v">
                <p:oleObj spid="_x0000_s13995" r:id="rId16" imgW="1104900" imgH="241300" progId="Equation.DSMT4">
                  <p:embed/>
                </p:oleObj>
              </mc:Choice>
              <mc:Fallback>
                <p:oleObj r:id="rId16" imgW="1104900" imgH="241300" progId="Equation.DSMT4">
                  <p:embed/>
                  <p:pic>
                    <p:nvPicPr>
                      <p:cNvPr id="0" name="Object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46456" y="4497546"/>
                        <a:ext cx="3610298" cy="788456"/>
                      </a:xfrm>
                      <a:prstGeom prst="rect">
                        <a:avLst/>
                      </a:prstGeom>
                      <a:noFill/>
                    </p:spPr>
                  </p:pic>
                </p:oleObj>
              </mc:Fallback>
            </mc:AlternateContent>
          </a:graphicData>
        </a:graphic>
      </p:graphicFrame>
      <p:sp>
        <p:nvSpPr>
          <p:cNvPr id="26" name="Rectangle 25">
            <a:extLst>
              <a:ext uri="{FF2B5EF4-FFF2-40B4-BE49-F238E27FC236}">
                <a16:creationId xmlns:a16="http://schemas.microsoft.com/office/drawing/2014/main" id="{B2CF7774-6C46-4B24-A618-30DC51385A6A}"/>
              </a:ext>
            </a:extLst>
          </p:cNvPr>
          <p:cNvSpPr/>
          <p:nvPr/>
        </p:nvSpPr>
        <p:spPr>
          <a:xfrm>
            <a:off x="838200" y="6138229"/>
            <a:ext cx="11078818" cy="477054"/>
          </a:xfrm>
          <a:prstGeom prst="rect">
            <a:avLst/>
          </a:prstGeom>
        </p:spPr>
        <p:txBody>
          <a:bodyPr wrap="square">
            <a:spAutoFit/>
          </a:bodyPr>
          <a:lstStyle/>
          <a:p>
            <a:pPr marL="228600" indent="228600" algn="just">
              <a:spcAft>
                <a:spcPts val="0"/>
              </a:spcAft>
            </a:pPr>
            <a:r>
              <a:rPr lang="en-US" sz="2500" dirty="0" err="1">
                <a:latin typeface="Times New Roman" panose="02020603050405020304" pitchFamily="18" charset="0"/>
                <a:ea typeface="Times New Roman" panose="02020603050405020304" pitchFamily="18" charset="0"/>
              </a:rPr>
              <a:t>Định</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luật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bất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biến</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của</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ứng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suất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pháp</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trên</a:t>
            </a:r>
            <a:r>
              <a:rPr lang="en-US" sz="2500" dirty="0">
                <a:latin typeface="Times New Roman" panose="02020603050405020304" pitchFamily="18" charset="0"/>
                <a:ea typeface="Times New Roman" panose="02020603050405020304" pitchFamily="18" charset="0"/>
              </a:rPr>
              <a:t> 2 </a:t>
            </a:r>
            <a:r>
              <a:rPr lang="en-US" sz="2500" dirty="0" err="1">
                <a:latin typeface="Times New Roman" panose="02020603050405020304" pitchFamily="18" charset="0"/>
                <a:ea typeface="Times New Roman" panose="02020603050405020304" pitchFamily="18" charset="0"/>
              </a:rPr>
              <a:t>mặt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cắt</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vuông</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góc</a:t>
            </a:r>
            <a:r>
              <a:rPr lang="en-US" sz="2500" dirty="0">
                <a:latin typeface="Times New Roman" panose="02020603050405020304" pitchFamily="18" charset="0"/>
                <a:ea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rPr>
              <a:t>nhau</a:t>
            </a:r>
            <a:r>
              <a:rPr lang="en-US" sz="2500" dirty="0">
                <a:latin typeface="Times New Roman" panose="02020603050405020304" pitchFamily="18" charset="0"/>
                <a:ea typeface="Times New Roman" panose="02020603050405020304" pitchFamily="18" charset="0"/>
              </a:rPr>
              <a:t>.</a:t>
            </a:r>
            <a:endParaRPr lang="en-AU" sz="2500" dirty="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42A8152D-EC34-442B-A1F0-667F57C62847}"/>
              </a:ext>
            </a:extLst>
          </p:cNvPr>
          <p:cNvSpPr/>
          <p:nvPr/>
        </p:nvSpPr>
        <p:spPr>
          <a:xfrm>
            <a:off x="8546456" y="4497546"/>
            <a:ext cx="3610298" cy="910387"/>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32" name="Picture 31">
            <a:extLst>
              <a:ext uri="{FF2B5EF4-FFF2-40B4-BE49-F238E27FC236}">
                <a16:creationId xmlns:a16="http://schemas.microsoft.com/office/drawing/2014/main" id="{0356E0DF-13AF-4BDD-82E2-7AC0DECAA3A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3907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F10C-DBE3-4BEC-B87E-DFABA9F7D630}"/>
              </a:ext>
            </a:extLst>
          </p:cNvPr>
          <p:cNvSpPr>
            <a:spLocks noGrp="1"/>
          </p:cNvSpPr>
          <p:nvPr>
            <p:ph type="title"/>
          </p:nvPr>
        </p:nvSpPr>
        <p:spPr>
          <a:xfrm>
            <a:off x="838200" y="1069383"/>
            <a:ext cx="10515600" cy="621305"/>
          </a:xfrm>
        </p:spPr>
        <p:txBody>
          <a:bodyPr>
            <a:normAutofit/>
          </a:bodyPr>
          <a:lstStyle/>
          <a:p>
            <a:r>
              <a:rPr lang="en-US" sz="2800" dirty="0"/>
              <a:t>4.2.2. </a:t>
            </a:r>
            <a:r>
              <a:rPr lang="en-US" sz="2800" dirty="0" err="1"/>
              <a:t>Phương</a:t>
            </a:r>
            <a:r>
              <a:rPr lang="en-US" sz="2800" dirty="0"/>
              <a:t> </a:t>
            </a:r>
            <a:r>
              <a:rPr lang="en-US" sz="2800" dirty="0" err="1"/>
              <a:t>chính</a:t>
            </a:r>
            <a:r>
              <a:rPr lang="en-US" sz="2800" dirty="0"/>
              <a:t> </a:t>
            </a:r>
            <a:r>
              <a:rPr lang="en-US" sz="2800" dirty="0" err="1"/>
              <a:t>và</a:t>
            </a:r>
            <a:r>
              <a:rPr lang="en-US" sz="2800" dirty="0"/>
              <a:t> </a:t>
            </a:r>
            <a:r>
              <a:rPr lang="en-US" sz="2800" dirty="0" err="1"/>
              <a:t>ứng</a:t>
            </a:r>
            <a:r>
              <a:rPr lang="en-US" sz="2800" dirty="0"/>
              <a:t> </a:t>
            </a:r>
            <a:r>
              <a:rPr lang="en-US" sz="2800" dirty="0" err="1"/>
              <a:t>suất</a:t>
            </a:r>
            <a:r>
              <a:rPr lang="en-US" sz="2800" dirty="0"/>
              <a:t> </a:t>
            </a:r>
            <a:r>
              <a:rPr lang="en-US" sz="2800" dirty="0" err="1"/>
              <a:t>chính</a:t>
            </a:r>
            <a:r>
              <a:rPr lang="en-US" sz="2800" dirty="0"/>
              <a:t> (</a:t>
            </a:r>
            <a:r>
              <a:rPr lang="en-US" sz="2800" dirty="0" err="1"/>
              <a:t>ứng</a:t>
            </a:r>
            <a:r>
              <a:rPr lang="en-US" sz="2800" dirty="0"/>
              <a:t> </a:t>
            </a:r>
            <a:r>
              <a:rPr lang="en-US" sz="2800" err="1"/>
              <a:t>suất</a:t>
            </a:r>
            <a:r>
              <a:rPr lang="en-US" sz="2800"/>
              <a:t> pháp cực trị)</a:t>
            </a:r>
            <a:endParaRPr lang="en-AU" sz="2800" dirty="0"/>
          </a:p>
        </p:txBody>
      </p:sp>
      <p:pic>
        <p:nvPicPr>
          <p:cNvPr id="5" name="Content Placeholder 4" descr="A screenshot of a cell phone&#10;&#10;Description automatically generated">
            <a:extLst>
              <a:ext uri="{FF2B5EF4-FFF2-40B4-BE49-F238E27FC236}">
                <a16:creationId xmlns:a16="http://schemas.microsoft.com/office/drawing/2014/main" id="{B7F4AF22-3595-4FAA-ACC5-292E75089F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353" y="1690688"/>
            <a:ext cx="8985422" cy="4847511"/>
          </a:xfrm>
        </p:spPr>
      </p:pic>
      <p:sp>
        <p:nvSpPr>
          <p:cNvPr id="6" name="Rectangle 5">
            <a:extLst>
              <a:ext uri="{FF2B5EF4-FFF2-40B4-BE49-F238E27FC236}">
                <a16:creationId xmlns:a16="http://schemas.microsoft.com/office/drawing/2014/main" id="{EA3062D4-8BE0-4A89-B19C-02AF30358634}"/>
              </a:ext>
            </a:extLst>
          </p:cNvPr>
          <p:cNvSpPr/>
          <p:nvPr/>
        </p:nvSpPr>
        <p:spPr>
          <a:xfrm>
            <a:off x="2009775" y="3028950"/>
            <a:ext cx="3400425" cy="93345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E775F07F-28B5-43ED-B8B1-729EBAD8FA37}"/>
              </a:ext>
            </a:extLst>
          </p:cNvPr>
          <p:cNvCxnSpPr>
            <a:cxnSpLocks/>
          </p:cNvCxnSpPr>
          <p:nvPr/>
        </p:nvCxnSpPr>
        <p:spPr>
          <a:xfrm>
            <a:off x="1181100" y="6557249"/>
            <a:ext cx="56959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92E8A2D-55BE-4B71-B9FB-A012EA299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9028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AFB5-D16E-4FB5-B3AD-D6A500DAD3F8}"/>
              </a:ext>
            </a:extLst>
          </p:cNvPr>
          <p:cNvSpPr>
            <a:spLocks noGrp="1"/>
          </p:cNvSpPr>
          <p:nvPr>
            <p:ph type="title"/>
          </p:nvPr>
        </p:nvSpPr>
        <p:spPr>
          <a:xfrm>
            <a:off x="838200" y="962024"/>
            <a:ext cx="10515600" cy="728664"/>
          </a:xfrm>
        </p:spPr>
        <p:txBody>
          <a:bodyPr>
            <a:normAutofit/>
          </a:bodyPr>
          <a:lstStyle/>
          <a:p>
            <a:r>
              <a:rPr lang="en-US" sz="2800" dirty="0"/>
              <a:t>4.2.2. </a:t>
            </a:r>
            <a:r>
              <a:rPr lang="en-US" sz="2800" dirty="0" err="1"/>
              <a:t>Phương</a:t>
            </a:r>
            <a:r>
              <a:rPr lang="en-US" sz="2800" dirty="0"/>
              <a:t> </a:t>
            </a:r>
            <a:r>
              <a:rPr lang="en-US" sz="2800" dirty="0" err="1"/>
              <a:t>chính</a:t>
            </a:r>
            <a:r>
              <a:rPr lang="en-US" sz="2800" dirty="0"/>
              <a:t> </a:t>
            </a:r>
            <a:r>
              <a:rPr lang="en-US" sz="2800" dirty="0" err="1"/>
              <a:t>và</a:t>
            </a:r>
            <a:r>
              <a:rPr lang="en-US" sz="2800" dirty="0"/>
              <a:t> </a:t>
            </a:r>
            <a:r>
              <a:rPr lang="en-US" sz="2800" dirty="0" err="1"/>
              <a:t>ứng</a:t>
            </a:r>
            <a:r>
              <a:rPr lang="en-US" sz="2800" dirty="0"/>
              <a:t> </a:t>
            </a:r>
            <a:r>
              <a:rPr lang="en-US" sz="2800" dirty="0" err="1"/>
              <a:t>suất</a:t>
            </a:r>
            <a:r>
              <a:rPr lang="en-US" sz="2800" dirty="0"/>
              <a:t> </a:t>
            </a:r>
            <a:r>
              <a:rPr lang="en-US" sz="2800" dirty="0" err="1"/>
              <a:t>chính</a:t>
            </a:r>
            <a:r>
              <a:rPr lang="en-US" sz="2800" dirty="0"/>
              <a:t> (</a:t>
            </a:r>
            <a:r>
              <a:rPr lang="en-US" sz="2800" dirty="0" err="1"/>
              <a:t>ứng</a:t>
            </a:r>
            <a:r>
              <a:rPr lang="en-US" sz="2800" dirty="0"/>
              <a:t> </a:t>
            </a:r>
            <a:r>
              <a:rPr lang="en-US" sz="2800" dirty="0" err="1"/>
              <a:t>suất</a:t>
            </a:r>
            <a:r>
              <a:rPr lang="en-US" sz="2800" dirty="0"/>
              <a:t> </a:t>
            </a:r>
            <a:r>
              <a:rPr lang="en-US" sz="2800" dirty="0" err="1"/>
              <a:t>pháp</a:t>
            </a:r>
            <a:r>
              <a:rPr lang="en-US" sz="2800" dirty="0"/>
              <a:t> </a:t>
            </a:r>
            <a:r>
              <a:rPr lang="en-US" sz="2800" err="1"/>
              <a:t>cực</a:t>
            </a:r>
            <a:r>
              <a:rPr lang="en-US" sz="2800"/>
              <a:t> trị)</a:t>
            </a:r>
            <a:endParaRPr lang="en-AU" sz="2800" dirty="0"/>
          </a:p>
        </p:txBody>
      </p:sp>
      <p:sp>
        <p:nvSpPr>
          <p:cNvPr id="3" name="Content Placeholder 2">
            <a:extLst>
              <a:ext uri="{FF2B5EF4-FFF2-40B4-BE49-F238E27FC236}">
                <a16:creationId xmlns:a16="http://schemas.microsoft.com/office/drawing/2014/main" id="{9F16DB98-1C9B-4F41-8481-85E242DBD15F}"/>
              </a:ext>
            </a:extLst>
          </p:cNvPr>
          <p:cNvSpPr>
            <a:spLocks noGrp="1"/>
          </p:cNvSpPr>
          <p:nvPr>
            <p:ph idx="1"/>
          </p:nvPr>
        </p:nvSpPr>
        <p:spPr/>
        <p:txBody>
          <a:bodyPr/>
          <a:lstStyle/>
          <a:p>
            <a:r>
              <a:rPr lang="en-US" dirty="0" err="1"/>
              <a:t>Những</a:t>
            </a:r>
            <a:r>
              <a:rPr lang="en-US" dirty="0"/>
              <a:t> </a:t>
            </a:r>
            <a:r>
              <a:rPr lang="en-US" dirty="0" err="1"/>
              <a:t>ứng</a:t>
            </a:r>
            <a:r>
              <a:rPr lang="en-US" dirty="0"/>
              <a:t> </a:t>
            </a:r>
            <a:r>
              <a:rPr lang="en-US" dirty="0" err="1"/>
              <a:t>suất</a:t>
            </a:r>
            <a:r>
              <a:rPr lang="en-US" dirty="0"/>
              <a:t> </a:t>
            </a:r>
            <a:r>
              <a:rPr lang="en-US" dirty="0" err="1"/>
              <a:t>chính</a:t>
            </a:r>
            <a:r>
              <a:rPr lang="en-US" dirty="0"/>
              <a:t> </a:t>
            </a:r>
            <a:r>
              <a:rPr lang="en-US" dirty="0" err="1"/>
              <a:t>còn</a:t>
            </a:r>
            <a:r>
              <a:rPr lang="en-US" dirty="0"/>
              <a:t> </a:t>
            </a:r>
            <a:r>
              <a:rPr lang="en-US" dirty="0" err="1"/>
              <a:t>là</a:t>
            </a:r>
            <a:r>
              <a:rPr lang="en-US" dirty="0"/>
              <a:t> </a:t>
            </a:r>
            <a:r>
              <a:rPr lang="en-US" dirty="0" err="1"/>
              <a:t>giá</a:t>
            </a:r>
            <a:r>
              <a:rPr lang="en-US" dirty="0"/>
              <a:t> </a:t>
            </a:r>
            <a:r>
              <a:rPr lang="en-US" dirty="0" err="1"/>
              <a:t>trị</a:t>
            </a:r>
            <a:r>
              <a:rPr lang="en-US" dirty="0"/>
              <a:t> </a:t>
            </a:r>
            <a:r>
              <a:rPr lang="en-US" dirty="0" err="1"/>
              <a:t>cực</a:t>
            </a:r>
            <a:r>
              <a:rPr lang="en-US" dirty="0"/>
              <a:t> </a:t>
            </a:r>
            <a:r>
              <a:rPr lang="en-US" dirty="0" err="1"/>
              <a:t>trị</a:t>
            </a:r>
            <a:r>
              <a:rPr lang="en-US" dirty="0"/>
              <a:t>.</a:t>
            </a:r>
            <a:endParaRPr lang="en-AU" dirty="0"/>
          </a:p>
          <a:p>
            <a:endParaRPr lang="en-AU" dirty="0"/>
          </a:p>
        </p:txBody>
      </p:sp>
      <p:graphicFrame>
        <p:nvGraphicFramePr>
          <p:cNvPr id="5" name="Object 37">
            <a:extLst>
              <a:ext uri="{FF2B5EF4-FFF2-40B4-BE49-F238E27FC236}">
                <a16:creationId xmlns:a16="http://schemas.microsoft.com/office/drawing/2014/main" id="{474041AE-DC91-4D47-AA7E-80DD7F132AFF}"/>
              </a:ext>
            </a:extLst>
          </p:cNvPr>
          <p:cNvGraphicFramePr>
            <a:graphicFrameLocks noChangeAspect="1"/>
          </p:cNvGraphicFramePr>
          <p:nvPr>
            <p:extLst>
              <p:ext uri="{D42A27DB-BD31-4B8C-83A1-F6EECF244321}">
                <p14:modId xmlns:p14="http://schemas.microsoft.com/office/powerpoint/2010/main" val="3932794192"/>
              </p:ext>
            </p:extLst>
          </p:nvPr>
        </p:nvGraphicFramePr>
        <p:xfrm>
          <a:off x="1098550" y="4083050"/>
          <a:ext cx="7081838" cy="1812925"/>
        </p:xfrm>
        <a:graphic>
          <a:graphicData uri="http://schemas.openxmlformats.org/presentationml/2006/ole">
            <mc:AlternateContent xmlns:mc="http://schemas.openxmlformats.org/markup-compatibility/2006">
              <mc:Choice xmlns:v="urn:schemas-microsoft-com:vml" Requires="v">
                <p:oleObj spid="_x0000_s4197" name="Equation" r:id="rId4" imgW="2730240" imgH="660240" progId="Equation.DSMT4">
                  <p:embed/>
                </p:oleObj>
              </mc:Choice>
              <mc:Fallback>
                <p:oleObj name="Equation" r:id="rId4" imgW="2730240" imgH="660240" progId="Equation.DSMT4">
                  <p:embed/>
                  <p:pic>
                    <p:nvPicPr>
                      <p:cNvPr id="18447" name="Object 37">
                        <a:extLst>
                          <a:ext uri="{FF2B5EF4-FFF2-40B4-BE49-F238E27FC236}">
                            <a16:creationId xmlns:a16="http://schemas.microsoft.com/office/drawing/2014/main" id="{DB0EB624-AFBF-4EDB-9B44-33AD839F2D84}"/>
                          </a:ext>
                        </a:extLst>
                      </p:cNvPr>
                      <p:cNvPicPr>
                        <a:picLocks noChangeAspect="1" noChangeArrowheads="1"/>
                      </p:cNvPicPr>
                      <p:nvPr/>
                    </p:nvPicPr>
                    <p:blipFill>
                      <a:blip r:embed="rId5"/>
                      <a:srcRect/>
                      <a:stretch>
                        <a:fillRect/>
                      </a:stretch>
                    </p:blipFill>
                    <p:spPr bwMode="auto">
                      <a:xfrm>
                        <a:off x="1098550" y="4083050"/>
                        <a:ext cx="7081838" cy="1812925"/>
                      </a:xfrm>
                      <a:prstGeom prst="rect">
                        <a:avLst/>
                      </a:prstGeom>
                      <a:noFill/>
                      <a:ln w="9525">
                        <a:solidFill>
                          <a:schemeClr val="hlink"/>
                        </a:solidFill>
                        <a:miter lim="800000"/>
                        <a:headEnd/>
                        <a:tailEnd/>
                      </a:ln>
                    </p:spPr>
                  </p:pic>
                </p:oleObj>
              </mc:Fallback>
            </mc:AlternateContent>
          </a:graphicData>
        </a:graphic>
      </p:graphicFrame>
      <p:pic>
        <p:nvPicPr>
          <p:cNvPr id="8" name="Picture 7" descr="A close up of a map&#10;&#10;Description automatically generated">
            <a:extLst>
              <a:ext uri="{FF2B5EF4-FFF2-40B4-BE49-F238E27FC236}">
                <a16:creationId xmlns:a16="http://schemas.microsoft.com/office/drawing/2014/main" id="{CD6A9F1C-E864-4E57-A8C9-821CD36429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4662" y="1184225"/>
            <a:ext cx="2982689" cy="3298876"/>
          </a:xfrm>
          <a:prstGeom prst="rect">
            <a:avLst/>
          </a:prstGeom>
        </p:spPr>
      </p:pic>
      <p:pic>
        <p:nvPicPr>
          <p:cNvPr id="12" name="Picture 11" descr="A picture containing orange, display, room&#10;&#10;Description automatically generated">
            <a:extLst>
              <a:ext uri="{FF2B5EF4-FFF2-40B4-BE49-F238E27FC236}">
                <a16:creationId xmlns:a16="http://schemas.microsoft.com/office/drawing/2014/main" id="{87CECC1D-16C7-4D3F-A6AD-16A0EAD4B9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9415" y="2430458"/>
            <a:ext cx="5907104" cy="1646242"/>
          </a:xfrm>
          <a:prstGeom prst="rect">
            <a:avLst/>
          </a:prstGeom>
        </p:spPr>
      </p:pic>
      <p:sp>
        <p:nvSpPr>
          <p:cNvPr id="13" name="Rectangle 12">
            <a:extLst>
              <a:ext uri="{FF2B5EF4-FFF2-40B4-BE49-F238E27FC236}">
                <a16:creationId xmlns:a16="http://schemas.microsoft.com/office/drawing/2014/main" id="{E495C63F-9A2F-4C41-9688-B5F10A34EF3A}"/>
              </a:ext>
            </a:extLst>
          </p:cNvPr>
          <p:cNvSpPr/>
          <p:nvPr/>
        </p:nvSpPr>
        <p:spPr>
          <a:xfrm>
            <a:off x="1082813" y="4058286"/>
            <a:ext cx="7115175" cy="183769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pic>
        <p:nvPicPr>
          <p:cNvPr id="9" name="Picture 8">
            <a:extLst>
              <a:ext uri="{FF2B5EF4-FFF2-40B4-BE49-F238E27FC236}">
                <a16:creationId xmlns:a16="http://schemas.microsoft.com/office/drawing/2014/main" id="{9EC25D5E-1339-4A38-8EFC-1CCBA3C7B6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86802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FE5E2-1AB5-483F-918A-48317BB799FD}"/>
              </a:ext>
            </a:extLst>
          </p:cNvPr>
          <p:cNvSpPr>
            <a:spLocks noGrp="1"/>
          </p:cNvSpPr>
          <p:nvPr>
            <p:ph idx="1"/>
          </p:nvPr>
        </p:nvSpPr>
        <p:spPr>
          <a:xfrm>
            <a:off x="838200" y="2034639"/>
            <a:ext cx="10515600" cy="3941615"/>
          </a:xfrm>
        </p:spPr>
        <p:txBody>
          <a:bodyPr/>
          <a:lstStyle/>
          <a:p>
            <a:r>
              <a:rPr lang="en-US" dirty="0" err="1"/>
              <a:t>Ứng</a:t>
            </a:r>
            <a:r>
              <a:rPr lang="en-US" dirty="0"/>
              <a:t> </a:t>
            </a:r>
            <a:r>
              <a:rPr lang="en-US" dirty="0" err="1"/>
              <a:t>suất</a:t>
            </a:r>
            <a:r>
              <a:rPr lang="en-US" dirty="0"/>
              <a:t> </a:t>
            </a:r>
            <a:r>
              <a:rPr lang="en-US" dirty="0" err="1"/>
              <a:t>tiếp</a:t>
            </a:r>
            <a:r>
              <a:rPr lang="en-US" dirty="0"/>
              <a:t> </a:t>
            </a:r>
            <a:r>
              <a:rPr lang="en-US" dirty="0" err="1"/>
              <a:t>cực</a:t>
            </a:r>
            <a:r>
              <a:rPr lang="en-US" dirty="0"/>
              <a:t> </a:t>
            </a:r>
            <a:r>
              <a:rPr lang="en-US" dirty="0" err="1"/>
              <a:t>trị</a:t>
            </a:r>
            <a:r>
              <a:rPr lang="en-US" dirty="0"/>
              <a:t>: </a:t>
            </a:r>
            <a:r>
              <a:rPr lang="en-US" dirty="0" err="1"/>
              <a:t>mặt</a:t>
            </a:r>
            <a:r>
              <a:rPr lang="en-US" dirty="0"/>
              <a:t> </a:t>
            </a:r>
            <a:r>
              <a:rPr lang="en-US" dirty="0" err="1"/>
              <a:t>có</a:t>
            </a:r>
            <a:r>
              <a:rPr lang="en-US" dirty="0"/>
              <a:t> </a:t>
            </a:r>
            <a:r>
              <a:rPr lang="en-US" dirty="0" err="1"/>
              <a:t>ứng</a:t>
            </a:r>
            <a:r>
              <a:rPr lang="en-US" dirty="0"/>
              <a:t> </a:t>
            </a:r>
            <a:r>
              <a:rPr lang="en-US" dirty="0" err="1"/>
              <a:t>suất</a:t>
            </a:r>
            <a:r>
              <a:rPr lang="en-US" dirty="0"/>
              <a:t> </a:t>
            </a:r>
            <a:r>
              <a:rPr lang="en-US" dirty="0" err="1"/>
              <a:t>tiếp</a:t>
            </a:r>
            <a:r>
              <a:rPr lang="en-US" dirty="0"/>
              <a:t> </a:t>
            </a:r>
            <a:r>
              <a:rPr lang="en-US" dirty="0" err="1"/>
              <a:t>cực</a:t>
            </a:r>
            <a:r>
              <a:rPr lang="en-US" dirty="0"/>
              <a:t> </a:t>
            </a:r>
            <a:r>
              <a:rPr lang="en-US" dirty="0" err="1"/>
              <a:t>trị</a:t>
            </a:r>
            <a:r>
              <a:rPr lang="en-US" dirty="0"/>
              <a:t> </a:t>
            </a:r>
            <a:r>
              <a:rPr lang="en-US" dirty="0" err="1"/>
              <a:t>hợp</a:t>
            </a:r>
            <a:r>
              <a:rPr lang="en-US" dirty="0"/>
              <a:t> </a:t>
            </a:r>
            <a:r>
              <a:rPr lang="en-US" dirty="0" err="1"/>
              <a:t>với</a:t>
            </a:r>
            <a:r>
              <a:rPr lang="en-US" dirty="0"/>
              <a:t> </a:t>
            </a:r>
            <a:r>
              <a:rPr lang="en-US" dirty="0" err="1"/>
              <a:t>mặt</a:t>
            </a:r>
            <a:r>
              <a:rPr lang="en-US" dirty="0"/>
              <a:t> </a:t>
            </a:r>
            <a:r>
              <a:rPr lang="en-US" dirty="0" err="1"/>
              <a:t>chính</a:t>
            </a:r>
            <a:r>
              <a:rPr lang="en-US" dirty="0"/>
              <a:t>  </a:t>
            </a:r>
            <a:r>
              <a:rPr lang="en-US" dirty="0" err="1"/>
              <a:t>góp</a:t>
            </a:r>
            <a:r>
              <a:rPr lang="en-US" dirty="0"/>
              <a:t> 45 </a:t>
            </a:r>
            <a:r>
              <a:rPr lang="en-US" dirty="0" err="1"/>
              <a:t>độ</a:t>
            </a:r>
            <a:r>
              <a:rPr lang="en-US" dirty="0"/>
              <a:t>.</a:t>
            </a:r>
          </a:p>
          <a:p>
            <a:endParaRPr lang="en-AU" dirty="0"/>
          </a:p>
        </p:txBody>
      </p:sp>
      <p:sp>
        <p:nvSpPr>
          <p:cNvPr id="4" name="Rectangle 2">
            <a:extLst>
              <a:ext uri="{FF2B5EF4-FFF2-40B4-BE49-F238E27FC236}">
                <a16:creationId xmlns:a16="http://schemas.microsoft.com/office/drawing/2014/main" id="{B7BB190B-ABC3-43AA-B811-BA9748C017A7}"/>
              </a:ext>
            </a:extLst>
          </p:cNvPr>
          <p:cNvSpPr>
            <a:spLocks noChangeArrowheads="1"/>
          </p:cNvSpPr>
          <p:nvPr/>
        </p:nvSpPr>
        <p:spPr bwMode="auto">
          <a:xfrm>
            <a:off x="1847849" y="2943224"/>
            <a:ext cx="169101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graphicFrame>
        <p:nvGraphicFramePr>
          <p:cNvPr id="5" name="Object 4">
            <a:extLst>
              <a:ext uri="{FF2B5EF4-FFF2-40B4-BE49-F238E27FC236}">
                <a16:creationId xmlns:a16="http://schemas.microsoft.com/office/drawing/2014/main" id="{3F3F6FA9-5846-4B3E-AC4F-CDE995703B03}"/>
              </a:ext>
            </a:extLst>
          </p:cNvPr>
          <p:cNvGraphicFramePr>
            <a:graphicFrameLocks noChangeAspect="1"/>
          </p:cNvGraphicFramePr>
          <p:nvPr>
            <p:extLst>
              <p:ext uri="{D42A27DB-BD31-4B8C-83A1-F6EECF244321}">
                <p14:modId xmlns:p14="http://schemas.microsoft.com/office/powerpoint/2010/main" val="3562649100"/>
              </p:ext>
            </p:extLst>
          </p:nvPr>
        </p:nvGraphicFramePr>
        <p:xfrm>
          <a:off x="1708702" y="3222355"/>
          <a:ext cx="4635500" cy="1143000"/>
        </p:xfrm>
        <a:graphic>
          <a:graphicData uri="http://schemas.openxmlformats.org/presentationml/2006/ole">
            <mc:AlternateContent xmlns:mc="http://schemas.openxmlformats.org/markup-compatibility/2006">
              <mc:Choice xmlns:v="urn:schemas-microsoft-com:vml" Requires="v">
                <p:oleObj spid="_x0000_s5220" name="Equation" r:id="rId4" imgW="1854000" imgH="457200" progId="Equation.DSMT4">
                  <p:embed/>
                </p:oleObj>
              </mc:Choice>
              <mc:Fallback>
                <p:oleObj name="Equation" r:id="rId4" imgW="1854000" imgH="457200" progId="Equation.DSMT4">
                  <p:embed/>
                  <p:pic>
                    <p:nvPicPr>
                      <p:cNvPr id="0" name="Object 1"/>
                      <p:cNvPicPr>
                        <a:picLocks noChangeAspect="1" noChangeArrowheads="1"/>
                      </p:cNvPicPr>
                      <p:nvPr/>
                    </p:nvPicPr>
                    <p:blipFill>
                      <a:blip r:embed="rId5"/>
                      <a:srcRect/>
                      <a:stretch>
                        <a:fillRect/>
                      </a:stretch>
                    </p:blipFill>
                    <p:spPr bwMode="auto">
                      <a:xfrm>
                        <a:off x="1708702" y="3222355"/>
                        <a:ext cx="4635500" cy="1143000"/>
                      </a:xfrm>
                      <a:prstGeom prst="rect">
                        <a:avLst/>
                      </a:prstGeom>
                      <a:noFill/>
                    </p:spPr>
                  </p:pic>
                </p:oleObj>
              </mc:Fallback>
            </mc:AlternateContent>
          </a:graphicData>
        </a:graphic>
      </p:graphicFrame>
      <p:sp>
        <p:nvSpPr>
          <p:cNvPr id="7" name="Title 1">
            <a:extLst>
              <a:ext uri="{FF2B5EF4-FFF2-40B4-BE49-F238E27FC236}">
                <a16:creationId xmlns:a16="http://schemas.microsoft.com/office/drawing/2014/main" id="{EC96AD7E-EE47-4327-9C2E-4AE20021233C}"/>
              </a:ext>
            </a:extLst>
          </p:cNvPr>
          <p:cNvSpPr txBox="1">
            <a:spLocks/>
          </p:cNvSpPr>
          <p:nvPr/>
        </p:nvSpPr>
        <p:spPr>
          <a:xfrm>
            <a:off x="990600" y="1267095"/>
            <a:ext cx="10515600" cy="5759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FF0000"/>
                </a:solidFill>
                <a:latin typeface="Arial" panose="020B0604020202020204" pitchFamily="34" charset="0"/>
                <a:ea typeface="+mj-ea"/>
                <a:cs typeface="Arial" panose="020B0604020202020204" pitchFamily="34" charset="0"/>
              </a:defRPr>
            </a:lvl1pPr>
          </a:lstStyle>
          <a:p>
            <a:r>
              <a:rPr lang="en-US" sz="2800"/>
              <a:t>4.2.2. Phương chính và ứng suất chính (ứng suất pháp cực trị)</a:t>
            </a:r>
            <a:endParaRPr lang="en-AU" sz="2800" dirty="0"/>
          </a:p>
        </p:txBody>
      </p:sp>
      <p:pic>
        <p:nvPicPr>
          <p:cNvPr id="6" name="Picture 5">
            <a:extLst>
              <a:ext uri="{FF2B5EF4-FFF2-40B4-BE49-F238E27FC236}">
                <a16:creationId xmlns:a16="http://schemas.microsoft.com/office/drawing/2014/main" id="{DB06D64F-ADFE-462A-8F86-669AA1DF0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98603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close up of a map&#10;&#10;Description automatically generated">
            <a:extLst>
              <a:ext uri="{FF2B5EF4-FFF2-40B4-BE49-F238E27FC236}">
                <a16:creationId xmlns:a16="http://schemas.microsoft.com/office/drawing/2014/main" id="{A5D1B9BC-B680-4DAD-AA0B-B5ACAF22D0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0210" y="560545"/>
            <a:ext cx="9541790" cy="6316828"/>
          </a:xfrm>
        </p:spPr>
      </p:pic>
      <p:pic>
        <p:nvPicPr>
          <p:cNvPr id="4" name="Picture 3">
            <a:extLst>
              <a:ext uri="{FF2B5EF4-FFF2-40B4-BE49-F238E27FC236}">
                <a16:creationId xmlns:a16="http://schemas.microsoft.com/office/drawing/2014/main" id="{27EDDB79-A30D-4B07-B629-B4CE92242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34319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E48E8E-C259-4088-8A82-FE1DC7C31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617" y="423468"/>
            <a:ext cx="9625383" cy="6434532"/>
          </a:xfrm>
          <a:prstGeom prst="rect">
            <a:avLst/>
          </a:prstGeom>
        </p:spPr>
      </p:pic>
      <p:pic>
        <p:nvPicPr>
          <p:cNvPr id="3" name="Picture 2">
            <a:extLst>
              <a:ext uri="{FF2B5EF4-FFF2-40B4-BE49-F238E27FC236}">
                <a16:creationId xmlns:a16="http://schemas.microsoft.com/office/drawing/2014/main" id="{A82C6FAF-473D-47EF-B87E-8CD6D26D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570616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AC75-AD68-4136-B10F-62186DDFE38E}"/>
              </a:ext>
            </a:extLst>
          </p:cNvPr>
          <p:cNvSpPr>
            <a:spLocks noGrp="1"/>
          </p:cNvSpPr>
          <p:nvPr>
            <p:ph type="title"/>
          </p:nvPr>
        </p:nvSpPr>
        <p:spPr>
          <a:xfrm>
            <a:off x="838200" y="1144588"/>
            <a:ext cx="10515600" cy="546100"/>
          </a:xfrm>
        </p:spPr>
        <p:txBody>
          <a:bodyPr>
            <a:normAutofit/>
          </a:bodyPr>
          <a:lstStyle/>
          <a:p>
            <a:r>
              <a:rPr lang="en-US" sz="2800" dirty="0"/>
              <a:t>4.2.3. </a:t>
            </a:r>
            <a:r>
              <a:rPr lang="en-US" sz="2800" dirty="0" err="1"/>
              <a:t>Vòng</a:t>
            </a:r>
            <a:r>
              <a:rPr lang="en-US" sz="2800" dirty="0"/>
              <a:t> </a:t>
            </a:r>
            <a:r>
              <a:rPr lang="en-US" sz="2800" dirty="0" err="1"/>
              <a:t>tròn</a:t>
            </a:r>
            <a:r>
              <a:rPr lang="en-US" sz="2800" dirty="0"/>
              <a:t> </a:t>
            </a:r>
            <a:r>
              <a:rPr lang="en-US" sz="2800" dirty="0" err="1"/>
              <a:t>ứng</a:t>
            </a:r>
            <a:r>
              <a:rPr lang="en-US" sz="2800" dirty="0"/>
              <a:t> </a:t>
            </a:r>
            <a:r>
              <a:rPr lang="en-US" sz="2800" dirty="0" err="1"/>
              <a:t>suất</a:t>
            </a:r>
            <a:r>
              <a:rPr lang="en-US" sz="2800" dirty="0"/>
              <a:t> (</a:t>
            </a:r>
            <a:r>
              <a:rPr lang="en-US" sz="2800" dirty="0" err="1"/>
              <a:t>Vòng</a:t>
            </a:r>
            <a:r>
              <a:rPr lang="en-US" sz="2800" dirty="0"/>
              <a:t> </a:t>
            </a:r>
            <a:r>
              <a:rPr lang="en-US" sz="2800" dirty="0" err="1"/>
              <a:t>tròn</a:t>
            </a:r>
            <a:r>
              <a:rPr lang="en-US" sz="2800" dirty="0"/>
              <a:t> Mohr)</a:t>
            </a:r>
            <a:endParaRPr lang="en-AU" sz="2800" dirty="0"/>
          </a:p>
        </p:txBody>
      </p:sp>
      <p:sp>
        <p:nvSpPr>
          <p:cNvPr id="3" name="Content Placeholder 2">
            <a:extLst>
              <a:ext uri="{FF2B5EF4-FFF2-40B4-BE49-F238E27FC236}">
                <a16:creationId xmlns:a16="http://schemas.microsoft.com/office/drawing/2014/main" id="{A3BD48FC-D9EE-4685-BE84-E890988D8A1A}"/>
              </a:ext>
            </a:extLst>
          </p:cNvPr>
          <p:cNvSpPr>
            <a:spLocks noGrp="1"/>
          </p:cNvSpPr>
          <p:nvPr>
            <p:ph idx="1"/>
          </p:nvPr>
        </p:nvSpPr>
        <p:spPr/>
        <p:txBody>
          <a:bodyPr/>
          <a:lstStyle/>
          <a:p>
            <a:r>
              <a:rPr lang="vi-VN" dirty="0"/>
              <a:t>Biết TTƯS tại một điểm =&gt; các thành phần ứng suất trên mặt nghiêng, ứng suất chính, phương chính theo công thức …: PHƯƠNG PHÁP GIẢI TÍCH </a:t>
            </a:r>
            <a:endParaRPr lang="en-US" dirty="0"/>
          </a:p>
          <a:p>
            <a:r>
              <a:rPr lang="vi-VN" dirty="0"/>
              <a:t> Bằng đồ thị =&gt; vòng tròn Mohr ứng suất</a:t>
            </a:r>
            <a:endParaRPr lang="en-AU" dirty="0"/>
          </a:p>
        </p:txBody>
      </p:sp>
      <p:pic>
        <p:nvPicPr>
          <p:cNvPr id="17410" name="Picture 2">
            <a:extLst>
              <a:ext uri="{FF2B5EF4-FFF2-40B4-BE49-F238E27FC236}">
                <a16:creationId xmlns:a16="http://schemas.microsoft.com/office/drawing/2014/main" id="{868A4576-3C81-4BDB-9699-4AD85A2E7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50" y="3025565"/>
            <a:ext cx="3714115" cy="346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a:extLst>
              <a:ext uri="{FF2B5EF4-FFF2-40B4-BE49-F238E27FC236}">
                <a16:creationId xmlns:a16="http://schemas.microsoft.com/office/drawing/2014/main" id="{97823E37-47E2-4924-8017-9F4A62E1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1" y="3582353"/>
            <a:ext cx="3275647" cy="327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5D2978A-3494-4A37-8EBA-DAD1DB78E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729033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45">
            <a:extLst>
              <a:ext uri="{FF2B5EF4-FFF2-40B4-BE49-F238E27FC236}">
                <a16:creationId xmlns:a16="http://schemas.microsoft.com/office/drawing/2014/main" id="{68F19954-8808-4A09-BB3E-D0F38A160A69}"/>
              </a:ext>
            </a:extLst>
          </p:cNvPr>
          <p:cNvGrpSpPr>
            <a:grpSpLocks/>
          </p:cNvGrpSpPr>
          <p:nvPr/>
        </p:nvGrpSpPr>
        <p:grpSpPr bwMode="auto">
          <a:xfrm>
            <a:off x="6053691" y="477105"/>
            <a:ext cx="5913438" cy="5530850"/>
            <a:chOff x="1719" y="708"/>
            <a:chExt cx="3725" cy="3484"/>
          </a:xfrm>
        </p:grpSpPr>
        <p:sp>
          <p:nvSpPr>
            <p:cNvPr id="5" name="Text Box 346">
              <a:extLst>
                <a:ext uri="{FF2B5EF4-FFF2-40B4-BE49-F238E27FC236}">
                  <a16:creationId xmlns:a16="http://schemas.microsoft.com/office/drawing/2014/main" id="{DB0A3953-37BB-4BCB-A6BF-511067D98C6A}"/>
                </a:ext>
              </a:extLst>
            </p:cNvPr>
            <p:cNvSpPr txBox="1">
              <a:spLocks noChangeArrowheads="1"/>
            </p:cNvSpPr>
            <p:nvPr/>
          </p:nvSpPr>
          <p:spPr bwMode="auto">
            <a:xfrm>
              <a:off x="1719" y="999"/>
              <a:ext cx="5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a:t>
              </a:r>
              <a:endParaRPr lang="en-US" altLang="en-US" sz="2400">
                <a:latin typeface="VNI-Times" pitchFamily="2" charset="0"/>
              </a:endParaRPr>
            </a:p>
          </p:txBody>
        </p:sp>
        <p:sp>
          <p:nvSpPr>
            <p:cNvPr id="6" name="Text Box 347">
              <a:extLst>
                <a:ext uri="{FF2B5EF4-FFF2-40B4-BE49-F238E27FC236}">
                  <a16:creationId xmlns:a16="http://schemas.microsoft.com/office/drawing/2014/main" id="{0EDCF19C-BFC2-43A3-9DEB-BC7D8429CAE8}"/>
                </a:ext>
              </a:extLst>
            </p:cNvPr>
            <p:cNvSpPr txBox="1">
              <a:spLocks noChangeArrowheads="1"/>
            </p:cNvSpPr>
            <p:nvPr/>
          </p:nvSpPr>
          <p:spPr bwMode="auto">
            <a:xfrm>
              <a:off x="1743" y="3200"/>
              <a:ext cx="5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dirty="0">
                  <a:latin typeface="VNI-Times" pitchFamily="2" charset="0"/>
                  <a:sym typeface="Symbol" panose="05050102010706020507" pitchFamily="18" charset="2"/>
                </a:rPr>
                <a:t></a:t>
              </a:r>
              <a:r>
                <a:rPr lang="en-US" altLang="en-US" sz="2400" baseline="-25000" dirty="0">
                  <a:latin typeface="VNI-Times" pitchFamily="2" charset="0"/>
                  <a:sym typeface="Symbol" panose="05050102010706020507" pitchFamily="18" charset="2"/>
                </a:rPr>
                <a:t>min</a:t>
              </a:r>
              <a:endParaRPr lang="en-US" altLang="en-US" sz="2400" dirty="0">
                <a:latin typeface="VNI-Times" pitchFamily="2" charset="0"/>
              </a:endParaRPr>
            </a:p>
          </p:txBody>
        </p:sp>
        <p:sp>
          <p:nvSpPr>
            <p:cNvPr id="7" name="Text Box 348">
              <a:extLst>
                <a:ext uri="{FF2B5EF4-FFF2-40B4-BE49-F238E27FC236}">
                  <a16:creationId xmlns:a16="http://schemas.microsoft.com/office/drawing/2014/main" id="{525E7C66-2A2C-403A-92B4-29C5841F8771}"/>
                </a:ext>
              </a:extLst>
            </p:cNvPr>
            <p:cNvSpPr txBox="1">
              <a:spLocks noChangeArrowheads="1"/>
            </p:cNvSpPr>
            <p:nvPr/>
          </p:nvSpPr>
          <p:spPr bwMode="auto">
            <a:xfrm>
              <a:off x="4936" y="2378"/>
              <a:ext cx="5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a:t>
              </a:r>
              <a:endParaRPr lang="en-US" altLang="en-US" sz="2400">
                <a:latin typeface="VNI-Times" pitchFamily="2" charset="0"/>
              </a:endParaRPr>
            </a:p>
          </p:txBody>
        </p:sp>
        <p:sp>
          <p:nvSpPr>
            <p:cNvPr id="8" name="Line 349">
              <a:extLst>
                <a:ext uri="{FF2B5EF4-FFF2-40B4-BE49-F238E27FC236}">
                  <a16:creationId xmlns:a16="http://schemas.microsoft.com/office/drawing/2014/main" id="{2D081EA1-7DBF-43D4-9EE1-8F932482EAA6}"/>
                </a:ext>
              </a:extLst>
            </p:cNvPr>
            <p:cNvSpPr>
              <a:spLocks noChangeShapeType="1"/>
            </p:cNvSpPr>
            <p:nvPr/>
          </p:nvSpPr>
          <p:spPr bwMode="auto">
            <a:xfrm flipV="1">
              <a:off x="2130" y="975"/>
              <a:ext cx="0" cy="321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 name="Line 350">
              <a:extLst>
                <a:ext uri="{FF2B5EF4-FFF2-40B4-BE49-F238E27FC236}">
                  <a16:creationId xmlns:a16="http://schemas.microsoft.com/office/drawing/2014/main" id="{8940B4C1-6704-4D5F-8BEE-AF6832CB0F55}"/>
                </a:ext>
              </a:extLst>
            </p:cNvPr>
            <p:cNvSpPr>
              <a:spLocks noChangeShapeType="1"/>
            </p:cNvSpPr>
            <p:nvPr/>
          </p:nvSpPr>
          <p:spPr bwMode="auto">
            <a:xfrm flipV="1">
              <a:off x="2130" y="4168"/>
              <a:ext cx="2613"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 name="Line 351">
              <a:extLst>
                <a:ext uri="{FF2B5EF4-FFF2-40B4-BE49-F238E27FC236}">
                  <a16:creationId xmlns:a16="http://schemas.microsoft.com/office/drawing/2014/main" id="{F59B6E72-92C5-4850-989C-95EA411EB0AB}"/>
                </a:ext>
              </a:extLst>
            </p:cNvPr>
            <p:cNvSpPr>
              <a:spLocks noChangeShapeType="1"/>
            </p:cNvSpPr>
            <p:nvPr/>
          </p:nvSpPr>
          <p:spPr bwMode="auto">
            <a:xfrm flipV="1">
              <a:off x="1936" y="2329"/>
              <a:ext cx="3194"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11" name="Oval 352">
              <a:extLst>
                <a:ext uri="{FF2B5EF4-FFF2-40B4-BE49-F238E27FC236}">
                  <a16:creationId xmlns:a16="http://schemas.microsoft.com/office/drawing/2014/main" id="{56C2E12D-33A7-434B-AE78-B35518BB90D8}"/>
                </a:ext>
              </a:extLst>
            </p:cNvPr>
            <p:cNvSpPr>
              <a:spLocks noChangeArrowheads="1"/>
            </p:cNvSpPr>
            <p:nvPr/>
          </p:nvSpPr>
          <p:spPr bwMode="auto">
            <a:xfrm>
              <a:off x="2638" y="1265"/>
              <a:ext cx="2104" cy="2154"/>
            </a:xfrm>
            <a:prstGeom prst="ellipse">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latin typeface="Arial" panose="020B0604020202020204" pitchFamily="34" charset="0"/>
              </a:endParaRPr>
            </a:p>
          </p:txBody>
        </p:sp>
        <p:sp>
          <p:nvSpPr>
            <p:cNvPr id="12" name="Line 353">
              <a:extLst>
                <a:ext uri="{FF2B5EF4-FFF2-40B4-BE49-F238E27FC236}">
                  <a16:creationId xmlns:a16="http://schemas.microsoft.com/office/drawing/2014/main" id="{A251FF5F-14D5-4964-92EF-EDCAFA2282C9}"/>
                </a:ext>
              </a:extLst>
            </p:cNvPr>
            <p:cNvSpPr>
              <a:spLocks noChangeShapeType="1"/>
            </p:cNvSpPr>
            <p:nvPr/>
          </p:nvSpPr>
          <p:spPr bwMode="auto">
            <a:xfrm flipV="1">
              <a:off x="3703" y="1047"/>
              <a:ext cx="0" cy="2999"/>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3" name="Line 354">
              <a:extLst>
                <a:ext uri="{FF2B5EF4-FFF2-40B4-BE49-F238E27FC236}">
                  <a16:creationId xmlns:a16="http://schemas.microsoft.com/office/drawing/2014/main" id="{A638818E-5AFD-452B-9B73-797A6B52D64E}"/>
                </a:ext>
              </a:extLst>
            </p:cNvPr>
            <p:cNvSpPr>
              <a:spLocks noChangeShapeType="1"/>
            </p:cNvSpPr>
            <p:nvPr/>
          </p:nvSpPr>
          <p:spPr bwMode="auto">
            <a:xfrm flipH="1" flipV="1">
              <a:off x="2807" y="1749"/>
              <a:ext cx="25" cy="237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4" name="Line 355">
              <a:extLst>
                <a:ext uri="{FF2B5EF4-FFF2-40B4-BE49-F238E27FC236}">
                  <a16:creationId xmlns:a16="http://schemas.microsoft.com/office/drawing/2014/main" id="{47F0083F-E8CB-423E-ABBF-94036A399336}"/>
                </a:ext>
              </a:extLst>
            </p:cNvPr>
            <p:cNvSpPr>
              <a:spLocks noChangeShapeType="1"/>
            </p:cNvSpPr>
            <p:nvPr/>
          </p:nvSpPr>
          <p:spPr bwMode="auto">
            <a:xfrm flipV="1">
              <a:off x="2082" y="1749"/>
              <a:ext cx="249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5" name="Line 356">
              <a:extLst>
                <a:ext uri="{FF2B5EF4-FFF2-40B4-BE49-F238E27FC236}">
                  <a16:creationId xmlns:a16="http://schemas.microsoft.com/office/drawing/2014/main" id="{652034C5-13A9-4AB7-BE61-45F24AB25961}"/>
                </a:ext>
              </a:extLst>
            </p:cNvPr>
            <p:cNvSpPr>
              <a:spLocks noChangeShapeType="1"/>
            </p:cNvSpPr>
            <p:nvPr/>
          </p:nvSpPr>
          <p:spPr bwMode="auto">
            <a:xfrm flipH="1" flipV="1">
              <a:off x="4573" y="1749"/>
              <a:ext cx="25" cy="237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6" name="Line 357">
              <a:extLst>
                <a:ext uri="{FF2B5EF4-FFF2-40B4-BE49-F238E27FC236}">
                  <a16:creationId xmlns:a16="http://schemas.microsoft.com/office/drawing/2014/main" id="{B26CAEEC-F171-4040-87D2-6747475153A7}"/>
                </a:ext>
              </a:extLst>
            </p:cNvPr>
            <p:cNvSpPr>
              <a:spLocks noChangeShapeType="1"/>
            </p:cNvSpPr>
            <p:nvPr/>
          </p:nvSpPr>
          <p:spPr bwMode="auto">
            <a:xfrm flipV="1">
              <a:off x="2130" y="3587"/>
              <a:ext cx="2008"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 name="Line 358">
              <a:extLst>
                <a:ext uri="{FF2B5EF4-FFF2-40B4-BE49-F238E27FC236}">
                  <a16:creationId xmlns:a16="http://schemas.microsoft.com/office/drawing/2014/main" id="{90E0F134-A948-4843-BA95-0F7D7A74892B}"/>
                </a:ext>
              </a:extLst>
            </p:cNvPr>
            <p:cNvSpPr>
              <a:spLocks noChangeShapeType="1"/>
            </p:cNvSpPr>
            <p:nvPr/>
          </p:nvSpPr>
          <p:spPr bwMode="auto">
            <a:xfrm flipH="1" flipV="1">
              <a:off x="4743" y="2305"/>
              <a:ext cx="25" cy="186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8" name="Line 359">
              <a:extLst>
                <a:ext uri="{FF2B5EF4-FFF2-40B4-BE49-F238E27FC236}">
                  <a16:creationId xmlns:a16="http://schemas.microsoft.com/office/drawing/2014/main" id="{A1BD1F5A-13C7-4ADB-8343-CDE80BCA9BF9}"/>
                </a:ext>
              </a:extLst>
            </p:cNvPr>
            <p:cNvSpPr>
              <a:spLocks noChangeShapeType="1"/>
            </p:cNvSpPr>
            <p:nvPr/>
          </p:nvSpPr>
          <p:spPr bwMode="auto">
            <a:xfrm flipH="1" flipV="1">
              <a:off x="2638" y="2281"/>
              <a:ext cx="24" cy="125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 name="Line 360">
              <a:extLst>
                <a:ext uri="{FF2B5EF4-FFF2-40B4-BE49-F238E27FC236}">
                  <a16:creationId xmlns:a16="http://schemas.microsoft.com/office/drawing/2014/main" id="{A543CAEB-EAEF-4EE0-9E52-4CE84E9D0528}"/>
                </a:ext>
              </a:extLst>
            </p:cNvPr>
            <p:cNvSpPr>
              <a:spLocks noChangeShapeType="1"/>
            </p:cNvSpPr>
            <p:nvPr/>
          </p:nvSpPr>
          <p:spPr bwMode="auto">
            <a:xfrm flipV="1">
              <a:off x="2106" y="3297"/>
              <a:ext cx="556"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 name="Line 361">
              <a:extLst>
                <a:ext uri="{FF2B5EF4-FFF2-40B4-BE49-F238E27FC236}">
                  <a16:creationId xmlns:a16="http://schemas.microsoft.com/office/drawing/2014/main" id="{5962E170-7E99-464D-976B-E3603E21D07F}"/>
                </a:ext>
              </a:extLst>
            </p:cNvPr>
            <p:cNvSpPr>
              <a:spLocks noChangeShapeType="1"/>
            </p:cNvSpPr>
            <p:nvPr/>
          </p:nvSpPr>
          <p:spPr bwMode="auto">
            <a:xfrm flipV="1">
              <a:off x="2807" y="1120"/>
              <a:ext cx="2105" cy="629"/>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 name="Line 362">
              <a:extLst>
                <a:ext uri="{FF2B5EF4-FFF2-40B4-BE49-F238E27FC236}">
                  <a16:creationId xmlns:a16="http://schemas.microsoft.com/office/drawing/2014/main" id="{0361DDFC-C92A-44AE-9134-8156A91927AF}"/>
                </a:ext>
              </a:extLst>
            </p:cNvPr>
            <p:cNvSpPr>
              <a:spLocks noChangeShapeType="1"/>
            </p:cNvSpPr>
            <p:nvPr/>
          </p:nvSpPr>
          <p:spPr bwMode="auto">
            <a:xfrm flipV="1">
              <a:off x="4114" y="1362"/>
              <a:ext cx="0" cy="36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2" name="Line 363">
              <a:extLst>
                <a:ext uri="{FF2B5EF4-FFF2-40B4-BE49-F238E27FC236}">
                  <a16:creationId xmlns:a16="http://schemas.microsoft.com/office/drawing/2014/main" id="{01956D0A-6EB2-4495-8043-468D1F2AE652}"/>
                </a:ext>
              </a:extLst>
            </p:cNvPr>
            <p:cNvSpPr>
              <a:spLocks noChangeShapeType="1"/>
            </p:cNvSpPr>
            <p:nvPr/>
          </p:nvSpPr>
          <p:spPr bwMode="auto">
            <a:xfrm flipV="1">
              <a:off x="2082" y="1362"/>
              <a:ext cx="2007"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3" name="Text Box 364">
              <a:extLst>
                <a:ext uri="{FF2B5EF4-FFF2-40B4-BE49-F238E27FC236}">
                  <a16:creationId xmlns:a16="http://schemas.microsoft.com/office/drawing/2014/main" id="{96833416-C91E-4DB1-9996-2FEDC043EAC7}"/>
                </a:ext>
              </a:extLst>
            </p:cNvPr>
            <p:cNvSpPr txBox="1">
              <a:spLocks noChangeArrowheads="1"/>
            </p:cNvSpPr>
            <p:nvPr/>
          </p:nvSpPr>
          <p:spPr bwMode="auto">
            <a:xfrm>
              <a:off x="2662" y="1483"/>
              <a:ext cx="3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P</a:t>
              </a:r>
            </a:p>
          </p:txBody>
        </p:sp>
        <p:sp>
          <p:nvSpPr>
            <p:cNvPr id="24" name="Text Box 365">
              <a:extLst>
                <a:ext uri="{FF2B5EF4-FFF2-40B4-BE49-F238E27FC236}">
                  <a16:creationId xmlns:a16="http://schemas.microsoft.com/office/drawing/2014/main" id="{1A0E2989-EFFB-4162-BB7D-B1AC709799B9}"/>
                </a:ext>
              </a:extLst>
            </p:cNvPr>
            <p:cNvSpPr txBox="1">
              <a:spLocks noChangeArrowheads="1"/>
            </p:cNvSpPr>
            <p:nvPr/>
          </p:nvSpPr>
          <p:spPr bwMode="auto">
            <a:xfrm>
              <a:off x="4380" y="2305"/>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E</a:t>
              </a:r>
            </a:p>
          </p:txBody>
        </p:sp>
        <p:sp>
          <p:nvSpPr>
            <p:cNvPr id="25" name="Text Box 366">
              <a:extLst>
                <a:ext uri="{FF2B5EF4-FFF2-40B4-BE49-F238E27FC236}">
                  <a16:creationId xmlns:a16="http://schemas.microsoft.com/office/drawing/2014/main" id="{FEF05F37-B71C-464B-9C56-A8C867E4A590}"/>
                </a:ext>
              </a:extLst>
            </p:cNvPr>
            <p:cNvSpPr txBox="1">
              <a:spLocks noChangeArrowheads="1"/>
            </p:cNvSpPr>
            <p:nvPr/>
          </p:nvSpPr>
          <p:spPr bwMode="auto">
            <a:xfrm>
              <a:off x="2807" y="2305"/>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dirty="0">
                  <a:latin typeface="VNI-Times" pitchFamily="2" charset="0"/>
                </a:rPr>
                <a:t>F</a:t>
              </a:r>
            </a:p>
          </p:txBody>
        </p:sp>
        <p:sp>
          <p:nvSpPr>
            <p:cNvPr id="26" name="Text Box 367">
              <a:extLst>
                <a:ext uri="{FF2B5EF4-FFF2-40B4-BE49-F238E27FC236}">
                  <a16:creationId xmlns:a16="http://schemas.microsoft.com/office/drawing/2014/main" id="{00FA791C-0565-4DB8-88A5-FD3CDECD0E64}"/>
                </a:ext>
              </a:extLst>
            </p:cNvPr>
            <p:cNvSpPr txBox="1">
              <a:spLocks noChangeArrowheads="1"/>
            </p:cNvSpPr>
            <p:nvPr/>
          </p:nvSpPr>
          <p:spPr bwMode="auto">
            <a:xfrm>
              <a:off x="4767" y="2063"/>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A</a:t>
              </a:r>
            </a:p>
          </p:txBody>
        </p:sp>
        <p:sp>
          <p:nvSpPr>
            <p:cNvPr id="27" name="Text Box 368">
              <a:extLst>
                <a:ext uri="{FF2B5EF4-FFF2-40B4-BE49-F238E27FC236}">
                  <a16:creationId xmlns:a16="http://schemas.microsoft.com/office/drawing/2014/main" id="{047C9BC2-69DE-417C-9DCD-B90F0310F5F7}"/>
                </a:ext>
              </a:extLst>
            </p:cNvPr>
            <p:cNvSpPr txBox="1">
              <a:spLocks noChangeArrowheads="1"/>
            </p:cNvSpPr>
            <p:nvPr/>
          </p:nvSpPr>
          <p:spPr bwMode="auto">
            <a:xfrm>
              <a:off x="2445" y="2112"/>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B</a:t>
              </a:r>
            </a:p>
          </p:txBody>
        </p:sp>
        <p:sp>
          <p:nvSpPr>
            <p:cNvPr id="28" name="Text Box 369">
              <a:extLst>
                <a:ext uri="{FF2B5EF4-FFF2-40B4-BE49-F238E27FC236}">
                  <a16:creationId xmlns:a16="http://schemas.microsoft.com/office/drawing/2014/main" id="{A8C6EBE6-0006-42AB-84AB-FEB8E34CADC1}"/>
                </a:ext>
              </a:extLst>
            </p:cNvPr>
            <p:cNvSpPr txBox="1">
              <a:spLocks noChangeArrowheads="1"/>
            </p:cNvSpPr>
            <p:nvPr/>
          </p:nvSpPr>
          <p:spPr bwMode="auto">
            <a:xfrm>
              <a:off x="1912" y="2112"/>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O</a:t>
              </a:r>
            </a:p>
          </p:txBody>
        </p:sp>
        <p:grpSp>
          <p:nvGrpSpPr>
            <p:cNvPr id="29" name="Group 370">
              <a:extLst>
                <a:ext uri="{FF2B5EF4-FFF2-40B4-BE49-F238E27FC236}">
                  <a16:creationId xmlns:a16="http://schemas.microsoft.com/office/drawing/2014/main" id="{46CCEFBD-212F-43B2-BFB5-244F08DE9BA6}"/>
                </a:ext>
              </a:extLst>
            </p:cNvPr>
            <p:cNvGrpSpPr>
              <a:grpSpLocks/>
            </p:cNvGrpSpPr>
            <p:nvPr/>
          </p:nvGrpSpPr>
          <p:grpSpPr bwMode="auto">
            <a:xfrm rot="-821639">
              <a:off x="4283" y="1144"/>
              <a:ext cx="73" cy="320"/>
              <a:chOff x="775" y="3587"/>
              <a:chExt cx="73" cy="320"/>
            </a:xfrm>
          </p:grpSpPr>
          <p:sp>
            <p:nvSpPr>
              <p:cNvPr id="101" name="Line 371">
                <a:extLst>
                  <a:ext uri="{FF2B5EF4-FFF2-40B4-BE49-F238E27FC236}">
                    <a16:creationId xmlns:a16="http://schemas.microsoft.com/office/drawing/2014/main" id="{40FF62FF-0034-4B90-8A87-AB2F6B58F64A}"/>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2" name="Line 372">
                <a:extLst>
                  <a:ext uri="{FF2B5EF4-FFF2-40B4-BE49-F238E27FC236}">
                    <a16:creationId xmlns:a16="http://schemas.microsoft.com/office/drawing/2014/main" id="{15DD74B7-3BAF-4F67-844F-4F6F6CF65550}"/>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 name="Line 373">
                <a:extLst>
                  <a:ext uri="{FF2B5EF4-FFF2-40B4-BE49-F238E27FC236}">
                    <a16:creationId xmlns:a16="http://schemas.microsoft.com/office/drawing/2014/main" id="{368E387A-282E-4C28-B458-6DC63DE7A354}"/>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4" name="Line 374">
                <a:extLst>
                  <a:ext uri="{FF2B5EF4-FFF2-40B4-BE49-F238E27FC236}">
                    <a16:creationId xmlns:a16="http://schemas.microsoft.com/office/drawing/2014/main" id="{FDEE5A06-05B9-4F5A-984B-F3CD5476E321}"/>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5" name="Line 375">
                <a:extLst>
                  <a:ext uri="{FF2B5EF4-FFF2-40B4-BE49-F238E27FC236}">
                    <a16:creationId xmlns:a16="http://schemas.microsoft.com/office/drawing/2014/main" id="{1E16B86F-E567-4381-94D8-E121024F1328}"/>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30" name="Text Box 376">
              <a:extLst>
                <a:ext uri="{FF2B5EF4-FFF2-40B4-BE49-F238E27FC236}">
                  <a16:creationId xmlns:a16="http://schemas.microsoft.com/office/drawing/2014/main" id="{2043E1CD-1E41-4E97-AC5B-3C7179EBFFD5}"/>
                </a:ext>
              </a:extLst>
            </p:cNvPr>
            <p:cNvSpPr txBox="1">
              <a:spLocks noChangeArrowheads="1"/>
            </p:cNvSpPr>
            <p:nvPr/>
          </p:nvSpPr>
          <p:spPr bwMode="auto">
            <a:xfrm>
              <a:off x="2130" y="878"/>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endParaRPr lang="en-US" altLang="en-US" sz="2400">
                <a:latin typeface="VNI-Times" pitchFamily="2" charset="0"/>
              </a:endParaRPr>
            </a:p>
          </p:txBody>
        </p:sp>
        <p:sp>
          <p:nvSpPr>
            <p:cNvPr id="31" name="Text Box 377">
              <a:extLst>
                <a:ext uri="{FF2B5EF4-FFF2-40B4-BE49-F238E27FC236}">
                  <a16:creationId xmlns:a16="http://schemas.microsoft.com/office/drawing/2014/main" id="{2FB1E463-00AA-49E4-BB67-9D1F7DC72049}"/>
                </a:ext>
              </a:extLst>
            </p:cNvPr>
            <p:cNvSpPr txBox="1">
              <a:spLocks noChangeArrowheads="1"/>
            </p:cNvSpPr>
            <p:nvPr/>
          </p:nvSpPr>
          <p:spPr bwMode="auto">
            <a:xfrm>
              <a:off x="4888" y="1047"/>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u</a:t>
              </a:r>
            </a:p>
          </p:txBody>
        </p:sp>
        <p:sp>
          <p:nvSpPr>
            <p:cNvPr id="32" name="Line 378">
              <a:extLst>
                <a:ext uri="{FF2B5EF4-FFF2-40B4-BE49-F238E27FC236}">
                  <a16:creationId xmlns:a16="http://schemas.microsoft.com/office/drawing/2014/main" id="{31A4753C-42BA-4BB1-8148-C5087DB9736B}"/>
                </a:ext>
              </a:extLst>
            </p:cNvPr>
            <p:cNvSpPr>
              <a:spLocks noChangeShapeType="1"/>
            </p:cNvSpPr>
            <p:nvPr/>
          </p:nvSpPr>
          <p:spPr bwMode="auto">
            <a:xfrm flipV="1">
              <a:off x="4356" y="1168"/>
              <a:ext cx="411" cy="122"/>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33" name="Line 379">
              <a:extLst>
                <a:ext uri="{FF2B5EF4-FFF2-40B4-BE49-F238E27FC236}">
                  <a16:creationId xmlns:a16="http://schemas.microsoft.com/office/drawing/2014/main" id="{DDAF0FBC-1D8D-481C-8B90-1FC9B1422C44}"/>
                </a:ext>
              </a:extLst>
            </p:cNvPr>
            <p:cNvSpPr>
              <a:spLocks noChangeShapeType="1"/>
            </p:cNvSpPr>
            <p:nvPr/>
          </p:nvSpPr>
          <p:spPr bwMode="auto">
            <a:xfrm>
              <a:off x="4356" y="1144"/>
              <a:ext cx="97" cy="363"/>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34" name="Line 380">
              <a:extLst>
                <a:ext uri="{FF2B5EF4-FFF2-40B4-BE49-F238E27FC236}">
                  <a16:creationId xmlns:a16="http://schemas.microsoft.com/office/drawing/2014/main" id="{B0306B2C-9925-435B-A492-E2EEFC1D3C52}"/>
                </a:ext>
              </a:extLst>
            </p:cNvPr>
            <p:cNvSpPr>
              <a:spLocks noChangeShapeType="1"/>
            </p:cNvSpPr>
            <p:nvPr/>
          </p:nvSpPr>
          <p:spPr bwMode="auto">
            <a:xfrm>
              <a:off x="4985" y="2402"/>
              <a:ext cx="315" cy="97"/>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35" name="Line 381">
              <a:extLst>
                <a:ext uri="{FF2B5EF4-FFF2-40B4-BE49-F238E27FC236}">
                  <a16:creationId xmlns:a16="http://schemas.microsoft.com/office/drawing/2014/main" id="{6AFAE14E-A877-4FF0-8DDB-690885A89DBD}"/>
                </a:ext>
              </a:extLst>
            </p:cNvPr>
            <p:cNvSpPr>
              <a:spLocks noChangeShapeType="1"/>
            </p:cNvSpPr>
            <p:nvPr/>
          </p:nvSpPr>
          <p:spPr bwMode="auto">
            <a:xfrm flipV="1">
              <a:off x="3944" y="902"/>
              <a:ext cx="412" cy="219"/>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36" name="Text Box 382">
              <a:extLst>
                <a:ext uri="{FF2B5EF4-FFF2-40B4-BE49-F238E27FC236}">
                  <a16:creationId xmlns:a16="http://schemas.microsoft.com/office/drawing/2014/main" id="{B1E9E6D5-B872-494B-86D1-2085563312F2}"/>
                </a:ext>
              </a:extLst>
            </p:cNvPr>
            <p:cNvSpPr txBox="1">
              <a:spLocks noChangeArrowheads="1"/>
            </p:cNvSpPr>
            <p:nvPr/>
          </p:nvSpPr>
          <p:spPr bwMode="auto">
            <a:xfrm>
              <a:off x="5057" y="2063"/>
              <a:ext cx="2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endParaRPr lang="en-US" altLang="en-US" sz="2400">
                <a:latin typeface="VNI-Times" pitchFamily="2" charset="0"/>
              </a:endParaRPr>
            </a:p>
          </p:txBody>
        </p:sp>
        <p:sp>
          <p:nvSpPr>
            <p:cNvPr id="37" name="Text Box 383">
              <a:extLst>
                <a:ext uri="{FF2B5EF4-FFF2-40B4-BE49-F238E27FC236}">
                  <a16:creationId xmlns:a16="http://schemas.microsoft.com/office/drawing/2014/main" id="{0ECCDBAF-E1EF-48E3-9DA2-BF22B5230917}"/>
                </a:ext>
              </a:extLst>
            </p:cNvPr>
            <p:cNvSpPr txBox="1">
              <a:spLocks noChangeArrowheads="1"/>
            </p:cNvSpPr>
            <p:nvPr/>
          </p:nvSpPr>
          <p:spPr bwMode="auto">
            <a:xfrm>
              <a:off x="4453" y="1313"/>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uv</a:t>
              </a:r>
              <a:endParaRPr lang="en-US" altLang="en-US" sz="2400">
                <a:latin typeface="VNI-Times" pitchFamily="2" charset="0"/>
              </a:endParaRPr>
            </a:p>
          </p:txBody>
        </p:sp>
        <p:sp>
          <p:nvSpPr>
            <p:cNvPr id="38" name="Text Box 384">
              <a:extLst>
                <a:ext uri="{FF2B5EF4-FFF2-40B4-BE49-F238E27FC236}">
                  <a16:creationId xmlns:a16="http://schemas.microsoft.com/office/drawing/2014/main" id="{AD7C20BA-7A7F-4CC0-AB5A-6634CABA215A}"/>
                </a:ext>
              </a:extLst>
            </p:cNvPr>
            <p:cNvSpPr txBox="1">
              <a:spLocks noChangeArrowheads="1"/>
            </p:cNvSpPr>
            <p:nvPr/>
          </p:nvSpPr>
          <p:spPr bwMode="auto">
            <a:xfrm>
              <a:off x="4549" y="1120"/>
              <a:ext cx="3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a:t>
              </a:r>
              <a:endParaRPr lang="en-US" altLang="en-US" sz="2400">
                <a:latin typeface="VNI-Times" pitchFamily="2" charset="0"/>
              </a:endParaRPr>
            </a:p>
          </p:txBody>
        </p:sp>
        <p:sp>
          <p:nvSpPr>
            <p:cNvPr id="39" name="Text Box 385">
              <a:extLst>
                <a:ext uri="{FF2B5EF4-FFF2-40B4-BE49-F238E27FC236}">
                  <a16:creationId xmlns:a16="http://schemas.microsoft.com/office/drawing/2014/main" id="{A7743EB5-EC3A-47E3-B756-F11F441CF374}"/>
                </a:ext>
              </a:extLst>
            </p:cNvPr>
            <p:cNvSpPr txBox="1">
              <a:spLocks noChangeArrowheads="1"/>
            </p:cNvSpPr>
            <p:nvPr/>
          </p:nvSpPr>
          <p:spPr bwMode="auto">
            <a:xfrm>
              <a:off x="3025" y="3902"/>
              <a:ext cx="847"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 </a:t>
              </a:r>
              <a:r>
                <a:rPr lang="en-US" altLang="en-US" sz="2400">
                  <a:latin typeface="VNI-Times" pitchFamily="2" charset="0"/>
                  <a:sym typeface="Symbol" panose="05050102010706020507" pitchFamily="18" charset="2"/>
                </a:rPr>
                <a:t>= </a:t>
              </a:r>
              <a:r>
                <a:rPr lang="en-US" altLang="en-US" sz="2400" baseline="-25000">
                  <a:latin typeface="VNI-Times" pitchFamily="2" charset="0"/>
                  <a:sym typeface="Symbol" panose="05050102010706020507" pitchFamily="18" charset="2"/>
                </a:rPr>
                <a:t>1</a:t>
              </a:r>
              <a:endParaRPr lang="en-US" altLang="en-US" sz="2400">
                <a:latin typeface="VNI-Times" pitchFamily="2" charset="0"/>
                <a:sym typeface="Symbol" panose="05050102010706020507" pitchFamily="18" charset="2"/>
              </a:endParaRPr>
            </a:p>
          </p:txBody>
        </p:sp>
        <p:sp>
          <p:nvSpPr>
            <p:cNvPr id="40" name="Text Box 386">
              <a:extLst>
                <a:ext uri="{FF2B5EF4-FFF2-40B4-BE49-F238E27FC236}">
                  <a16:creationId xmlns:a16="http://schemas.microsoft.com/office/drawing/2014/main" id="{5CA75083-BEB7-43BE-B4DB-C5A4D331547F}"/>
                </a:ext>
              </a:extLst>
            </p:cNvPr>
            <p:cNvSpPr txBox="1">
              <a:spLocks noChangeArrowheads="1"/>
            </p:cNvSpPr>
            <p:nvPr/>
          </p:nvSpPr>
          <p:spPr bwMode="auto">
            <a:xfrm>
              <a:off x="2178" y="2983"/>
              <a:ext cx="4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min</a:t>
              </a:r>
              <a:endParaRPr lang="en-US" altLang="en-US" sz="2400">
                <a:latin typeface="VNI-Times" pitchFamily="2" charset="0"/>
              </a:endParaRPr>
            </a:p>
          </p:txBody>
        </p:sp>
        <p:sp>
          <p:nvSpPr>
            <p:cNvPr id="41" name="Text Box 387">
              <a:extLst>
                <a:ext uri="{FF2B5EF4-FFF2-40B4-BE49-F238E27FC236}">
                  <a16:creationId xmlns:a16="http://schemas.microsoft.com/office/drawing/2014/main" id="{F7DF0BC6-5631-44FB-98B7-B5AAD7B6E86F}"/>
                </a:ext>
              </a:extLst>
            </p:cNvPr>
            <p:cNvSpPr txBox="1">
              <a:spLocks noChangeArrowheads="1"/>
            </p:cNvSpPr>
            <p:nvPr/>
          </p:nvSpPr>
          <p:spPr bwMode="auto">
            <a:xfrm>
              <a:off x="2856" y="3612"/>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x</a:t>
              </a:r>
              <a:endParaRPr lang="en-US" altLang="en-US" sz="2400">
                <a:latin typeface="VNI-Times" pitchFamily="2" charset="0"/>
              </a:endParaRPr>
            </a:p>
          </p:txBody>
        </p:sp>
        <p:sp>
          <p:nvSpPr>
            <p:cNvPr id="42" name="Line 388">
              <a:extLst>
                <a:ext uri="{FF2B5EF4-FFF2-40B4-BE49-F238E27FC236}">
                  <a16:creationId xmlns:a16="http://schemas.microsoft.com/office/drawing/2014/main" id="{EBF0D25E-4C28-4B9E-A8A9-CDC584981699}"/>
                </a:ext>
              </a:extLst>
            </p:cNvPr>
            <p:cNvSpPr>
              <a:spLocks noChangeShapeType="1"/>
            </p:cNvSpPr>
            <p:nvPr/>
          </p:nvSpPr>
          <p:spPr bwMode="auto">
            <a:xfrm>
              <a:off x="2130" y="3829"/>
              <a:ext cx="702"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3" name="Text Box 389">
              <a:extLst>
                <a:ext uri="{FF2B5EF4-FFF2-40B4-BE49-F238E27FC236}">
                  <a16:creationId xmlns:a16="http://schemas.microsoft.com/office/drawing/2014/main" id="{98C6E531-3C5D-45AD-9758-D7E203DD6B56}"/>
                </a:ext>
              </a:extLst>
            </p:cNvPr>
            <p:cNvSpPr txBox="1">
              <a:spLocks noChangeArrowheads="1"/>
            </p:cNvSpPr>
            <p:nvPr/>
          </p:nvSpPr>
          <p:spPr bwMode="auto">
            <a:xfrm>
              <a:off x="2275" y="3515"/>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dirty="0">
                  <a:latin typeface="VNI-Times" pitchFamily="2" charset="0"/>
                  <a:sym typeface="Symbol" panose="05050102010706020507" pitchFamily="18" charset="2"/>
                </a:rPr>
                <a:t></a:t>
              </a:r>
              <a:r>
                <a:rPr lang="en-US" altLang="en-US" sz="2400" baseline="-25000" dirty="0">
                  <a:latin typeface="VNI-Times" pitchFamily="2" charset="0"/>
                  <a:sym typeface="Symbol" panose="05050102010706020507" pitchFamily="18" charset="2"/>
                </a:rPr>
                <a:t>y</a:t>
              </a:r>
              <a:endParaRPr lang="en-US" altLang="en-US" sz="2400" dirty="0">
                <a:latin typeface="VNI-Times" pitchFamily="2" charset="0"/>
              </a:endParaRPr>
            </a:p>
          </p:txBody>
        </p:sp>
        <p:sp>
          <p:nvSpPr>
            <p:cNvPr id="44" name="Text Box 390">
              <a:extLst>
                <a:ext uri="{FF2B5EF4-FFF2-40B4-BE49-F238E27FC236}">
                  <a16:creationId xmlns:a16="http://schemas.microsoft.com/office/drawing/2014/main" id="{2A4560AF-AF31-4EF3-AF28-848469366781}"/>
                </a:ext>
              </a:extLst>
            </p:cNvPr>
            <p:cNvSpPr txBox="1">
              <a:spLocks noChangeArrowheads="1"/>
            </p:cNvSpPr>
            <p:nvPr/>
          </p:nvSpPr>
          <p:spPr bwMode="auto">
            <a:xfrm>
              <a:off x="3727" y="2329"/>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C</a:t>
              </a:r>
            </a:p>
          </p:txBody>
        </p:sp>
        <p:sp>
          <p:nvSpPr>
            <p:cNvPr id="45" name="Line 391">
              <a:extLst>
                <a:ext uri="{FF2B5EF4-FFF2-40B4-BE49-F238E27FC236}">
                  <a16:creationId xmlns:a16="http://schemas.microsoft.com/office/drawing/2014/main" id="{A8E0FE2D-67E1-492F-A0E7-3E138D4656CA}"/>
                </a:ext>
              </a:extLst>
            </p:cNvPr>
            <p:cNvSpPr>
              <a:spLocks noChangeShapeType="1"/>
            </p:cNvSpPr>
            <p:nvPr/>
          </p:nvSpPr>
          <p:spPr bwMode="auto">
            <a:xfrm flipH="1" flipV="1">
              <a:off x="2807" y="1749"/>
              <a:ext cx="896" cy="580"/>
            </a:xfrm>
            <a:prstGeom prst="line">
              <a:avLst/>
            </a:prstGeom>
            <a:noFill/>
            <a:ln w="952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46" name="Text Box 392">
              <a:extLst>
                <a:ext uri="{FF2B5EF4-FFF2-40B4-BE49-F238E27FC236}">
                  <a16:creationId xmlns:a16="http://schemas.microsoft.com/office/drawing/2014/main" id="{33EDE37C-9EE9-478F-BB80-63C442BBA606}"/>
                </a:ext>
              </a:extLst>
            </p:cNvPr>
            <p:cNvSpPr txBox="1">
              <a:spLocks noChangeArrowheads="1"/>
            </p:cNvSpPr>
            <p:nvPr/>
          </p:nvSpPr>
          <p:spPr bwMode="auto">
            <a:xfrm>
              <a:off x="3219" y="1821"/>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R</a:t>
              </a:r>
            </a:p>
          </p:txBody>
        </p:sp>
        <p:sp>
          <p:nvSpPr>
            <p:cNvPr id="47" name="Text Box 393">
              <a:extLst>
                <a:ext uri="{FF2B5EF4-FFF2-40B4-BE49-F238E27FC236}">
                  <a16:creationId xmlns:a16="http://schemas.microsoft.com/office/drawing/2014/main" id="{780CF53F-6F74-4A3E-AA5E-14021EDDA65A}"/>
                </a:ext>
              </a:extLst>
            </p:cNvPr>
            <p:cNvSpPr txBox="1">
              <a:spLocks noChangeArrowheads="1"/>
            </p:cNvSpPr>
            <p:nvPr/>
          </p:nvSpPr>
          <p:spPr bwMode="auto">
            <a:xfrm>
              <a:off x="1791" y="1555"/>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xy</a:t>
              </a:r>
              <a:endParaRPr lang="en-US" altLang="en-US" sz="2400">
                <a:latin typeface="VNI-Times" pitchFamily="2" charset="0"/>
              </a:endParaRPr>
            </a:p>
          </p:txBody>
        </p:sp>
        <p:sp>
          <p:nvSpPr>
            <p:cNvPr id="48" name="Text Box 394">
              <a:extLst>
                <a:ext uri="{FF2B5EF4-FFF2-40B4-BE49-F238E27FC236}">
                  <a16:creationId xmlns:a16="http://schemas.microsoft.com/office/drawing/2014/main" id="{CFB06863-522B-4AD8-946E-4A6289DAA32D}"/>
                </a:ext>
              </a:extLst>
            </p:cNvPr>
            <p:cNvSpPr txBox="1">
              <a:spLocks noChangeArrowheads="1"/>
            </p:cNvSpPr>
            <p:nvPr/>
          </p:nvSpPr>
          <p:spPr bwMode="auto">
            <a:xfrm>
              <a:off x="1816" y="116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uv</a:t>
              </a:r>
              <a:endParaRPr lang="en-US" altLang="en-US" sz="2400">
                <a:latin typeface="VNI-Times" pitchFamily="2" charset="0"/>
              </a:endParaRPr>
            </a:p>
          </p:txBody>
        </p:sp>
        <p:sp>
          <p:nvSpPr>
            <p:cNvPr id="49" name="Line 395">
              <a:extLst>
                <a:ext uri="{FF2B5EF4-FFF2-40B4-BE49-F238E27FC236}">
                  <a16:creationId xmlns:a16="http://schemas.microsoft.com/office/drawing/2014/main" id="{3123A205-E8FF-4976-91AF-FAA8261C20D0}"/>
                </a:ext>
              </a:extLst>
            </p:cNvPr>
            <p:cNvSpPr>
              <a:spLocks noChangeShapeType="1"/>
            </p:cNvSpPr>
            <p:nvPr/>
          </p:nvSpPr>
          <p:spPr bwMode="auto">
            <a:xfrm flipH="1">
              <a:off x="3703" y="1362"/>
              <a:ext cx="387" cy="96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50" name="Line 396">
              <a:extLst>
                <a:ext uri="{FF2B5EF4-FFF2-40B4-BE49-F238E27FC236}">
                  <a16:creationId xmlns:a16="http://schemas.microsoft.com/office/drawing/2014/main" id="{A06CF032-023B-4FE5-A559-892629D12CDC}"/>
                </a:ext>
              </a:extLst>
            </p:cNvPr>
            <p:cNvSpPr>
              <a:spLocks noChangeShapeType="1"/>
            </p:cNvSpPr>
            <p:nvPr/>
          </p:nvSpPr>
          <p:spPr bwMode="auto">
            <a:xfrm flipH="1">
              <a:off x="3678" y="1749"/>
              <a:ext cx="895" cy="579"/>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51" name="Line 397">
              <a:extLst>
                <a:ext uri="{FF2B5EF4-FFF2-40B4-BE49-F238E27FC236}">
                  <a16:creationId xmlns:a16="http://schemas.microsoft.com/office/drawing/2014/main" id="{59E3C312-3CAF-4352-A49B-3B2CBE5EBD30}"/>
                </a:ext>
              </a:extLst>
            </p:cNvPr>
            <p:cNvSpPr>
              <a:spLocks noChangeShapeType="1"/>
            </p:cNvSpPr>
            <p:nvPr/>
          </p:nvSpPr>
          <p:spPr bwMode="auto">
            <a:xfrm flipH="1" flipV="1">
              <a:off x="4114" y="2329"/>
              <a:ext cx="24" cy="1331"/>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2" name="Text Box 398">
              <a:extLst>
                <a:ext uri="{FF2B5EF4-FFF2-40B4-BE49-F238E27FC236}">
                  <a16:creationId xmlns:a16="http://schemas.microsoft.com/office/drawing/2014/main" id="{A3153966-BAEA-48A3-9487-8C65099C27D3}"/>
                </a:ext>
              </a:extLst>
            </p:cNvPr>
            <p:cNvSpPr txBox="1">
              <a:spLocks noChangeArrowheads="1"/>
            </p:cNvSpPr>
            <p:nvPr/>
          </p:nvSpPr>
          <p:spPr bwMode="auto">
            <a:xfrm>
              <a:off x="3025" y="3418"/>
              <a:ext cx="50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a:t>
              </a:r>
              <a:endParaRPr lang="en-US" altLang="en-US" sz="2400">
                <a:latin typeface="VNI-Times" pitchFamily="2" charset="0"/>
              </a:endParaRPr>
            </a:p>
          </p:txBody>
        </p:sp>
        <p:sp>
          <p:nvSpPr>
            <p:cNvPr id="53" name="Text Box 399">
              <a:extLst>
                <a:ext uri="{FF2B5EF4-FFF2-40B4-BE49-F238E27FC236}">
                  <a16:creationId xmlns:a16="http://schemas.microsoft.com/office/drawing/2014/main" id="{D90F179F-0FF1-46C7-8BDB-F06A5B30A6BB}"/>
                </a:ext>
              </a:extLst>
            </p:cNvPr>
            <p:cNvSpPr txBox="1">
              <a:spLocks noChangeArrowheads="1"/>
            </p:cNvSpPr>
            <p:nvPr/>
          </p:nvSpPr>
          <p:spPr bwMode="auto">
            <a:xfrm>
              <a:off x="4138" y="2305"/>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G</a:t>
              </a:r>
            </a:p>
          </p:txBody>
        </p:sp>
        <p:sp>
          <p:nvSpPr>
            <p:cNvPr id="54" name="Arc 400">
              <a:extLst>
                <a:ext uri="{FF2B5EF4-FFF2-40B4-BE49-F238E27FC236}">
                  <a16:creationId xmlns:a16="http://schemas.microsoft.com/office/drawing/2014/main" id="{B409C305-8FD6-4EB6-93FC-C628C991027E}"/>
                </a:ext>
              </a:extLst>
            </p:cNvPr>
            <p:cNvSpPr>
              <a:spLocks/>
            </p:cNvSpPr>
            <p:nvPr/>
          </p:nvSpPr>
          <p:spPr bwMode="auto">
            <a:xfrm rot="-9857157" flipH="1" flipV="1">
              <a:off x="4090" y="2039"/>
              <a:ext cx="173" cy="279"/>
            </a:xfrm>
            <a:custGeom>
              <a:avLst/>
              <a:gdLst>
                <a:gd name="T0" fmla="*/ 0 w 21600"/>
                <a:gd name="T1" fmla="*/ 0 h 36924"/>
                <a:gd name="T2" fmla="*/ 1 w 21600"/>
                <a:gd name="T3" fmla="*/ 2 h 36924"/>
                <a:gd name="T4" fmla="*/ 0 w 21600"/>
                <a:gd name="T5" fmla="*/ 1 h 36924"/>
                <a:gd name="T6" fmla="*/ 0 60000 65536"/>
                <a:gd name="T7" fmla="*/ 0 60000 65536"/>
                <a:gd name="T8" fmla="*/ 0 60000 65536"/>
              </a:gdLst>
              <a:ahLst/>
              <a:cxnLst>
                <a:cxn ang="T6">
                  <a:pos x="T0" y="T1"/>
                </a:cxn>
                <a:cxn ang="T7">
                  <a:pos x="T2" y="T3"/>
                </a:cxn>
                <a:cxn ang="T8">
                  <a:pos x="T4" y="T5"/>
                </a:cxn>
              </a:cxnLst>
              <a:rect l="0" t="0" r="r" b="b"/>
              <a:pathLst>
                <a:path w="21600" h="36924" fill="none" extrusionOk="0">
                  <a:moveTo>
                    <a:pt x="4307" y="-1"/>
                  </a:moveTo>
                  <a:cubicBezTo>
                    <a:pt x="14369" y="2047"/>
                    <a:pt x="21600" y="10896"/>
                    <a:pt x="21600" y="21166"/>
                  </a:cubicBezTo>
                  <a:cubicBezTo>
                    <a:pt x="21600" y="27136"/>
                    <a:pt x="19128" y="32840"/>
                    <a:pt x="14773" y="36924"/>
                  </a:cubicBezTo>
                </a:path>
                <a:path w="21600" h="36924" stroke="0" extrusionOk="0">
                  <a:moveTo>
                    <a:pt x="4307" y="-1"/>
                  </a:moveTo>
                  <a:cubicBezTo>
                    <a:pt x="14369" y="2047"/>
                    <a:pt x="21600" y="10896"/>
                    <a:pt x="21600" y="21166"/>
                  </a:cubicBezTo>
                  <a:cubicBezTo>
                    <a:pt x="21600" y="27136"/>
                    <a:pt x="19128" y="32840"/>
                    <a:pt x="14773" y="36924"/>
                  </a:cubicBezTo>
                  <a:lnTo>
                    <a:pt x="0" y="21166"/>
                  </a:lnTo>
                  <a:lnTo>
                    <a:pt x="4307" y="-1"/>
                  </a:lnTo>
                  <a:close/>
                </a:path>
              </a:pathLst>
            </a:custGeom>
            <a:noFill/>
            <a:ln w="22225">
              <a:solidFill>
                <a:schemeClr val="folHlink"/>
              </a:solidFill>
              <a:round/>
              <a:headEnd type="triangle" w="sm"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5" name="Arc 401">
              <a:extLst>
                <a:ext uri="{FF2B5EF4-FFF2-40B4-BE49-F238E27FC236}">
                  <a16:creationId xmlns:a16="http://schemas.microsoft.com/office/drawing/2014/main" id="{7DF606C7-6553-4310-8147-42D57DBCD1D2}"/>
                </a:ext>
              </a:extLst>
            </p:cNvPr>
            <p:cNvSpPr>
              <a:spLocks/>
            </p:cNvSpPr>
            <p:nvPr/>
          </p:nvSpPr>
          <p:spPr bwMode="auto">
            <a:xfrm rot="9616298" flipH="1" flipV="1">
              <a:off x="3896" y="1821"/>
              <a:ext cx="173" cy="279"/>
            </a:xfrm>
            <a:custGeom>
              <a:avLst/>
              <a:gdLst>
                <a:gd name="T0" fmla="*/ 0 w 21600"/>
                <a:gd name="T1" fmla="*/ 0 h 36924"/>
                <a:gd name="T2" fmla="*/ 1 w 21600"/>
                <a:gd name="T3" fmla="*/ 2 h 36924"/>
                <a:gd name="T4" fmla="*/ 0 w 21600"/>
                <a:gd name="T5" fmla="*/ 1 h 36924"/>
                <a:gd name="T6" fmla="*/ 0 60000 65536"/>
                <a:gd name="T7" fmla="*/ 0 60000 65536"/>
                <a:gd name="T8" fmla="*/ 0 60000 65536"/>
              </a:gdLst>
              <a:ahLst/>
              <a:cxnLst>
                <a:cxn ang="T6">
                  <a:pos x="T0" y="T1"/>
                </a:cxn>
                <a:cxn ang="T7">
                  <a:pos x="T2" y="T3"/>
                </a:cxn>
                <a:cxn ang="T8">
                  <a:pos x="T4" y="T5"/>
                </a:cxn>
              </a:cxnLst>
              <a:rect l="0" t="0" r="r" b="b"/>
              <a:pathLst>
                <a:path w="21600" h="36924" fill="none" extrusionOk="0">
                  <a:moveTo>
                    <a:pt x="4307" y="-1"/>
                  </a:moveTo>
                  <a:cubicBezTo>
                    <a:pt x="14369" y="2047"/>
                    <a:pt x="21600" y="10896"/>
                    <a:pt x="21600" y="21166"/>
                  </a:cubicBezTo>
                  <a:cubicBezTo>
                    <a:pt x="21600" y="27136"/>
                    <a:pt x="19128" y="32840"/>
                    <a:pt x="14773" y="36924"/>
                  </a:cubicBezTo>
                </a:path>
                <a:path w="21600" h="36924" stroke="0" extrusionOk="0">
                  <a:moveTo>
                    <a:pt x="4307" y="-1"/>
                  </a:moveTo>
                  <a:cubicBezTo>
                    <a:pt x="14369" y="2047"/>
                    <a:pt x="21600" y="10896"/>
                    <a:pt x="21600" y="21166"/>
                  </a:cubicBezTo>
                  <a:cubicBezTo>
                    <a:pt x="21600" y="27136"/>
                    <a:pt x="19128" y="32840"/>
                    <a:pt x="14773" y="36924"/>
                  </a:cubicBezTo>
                  <a:lnTo>
                    <a:pt x="0" y="21166"/>
                  </a:lnTo>
                  <a:lnTo>
                    <a:pt x="4307" y="-1"/>
                  </a:lnTo>
                  <a:close/>
                </a:path>
              </a:pathLst>
            </a:custGeom>
            <a:noFill/>
            <a:ln w="22225">
              <a:solidFill>
                <a:schemeClr val="folHlink"/>
              </a:solidFill>
              <a:round/>
              <a:headEnd type="triangle" w="sm"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56" name="Text Box 402">
              <a:extLst>
                <a:ext uri="{FF2B5EF4-FFF2-40B4-BE49-F238E27FC236}">
                  <a16:creationId xmlns:a16="http://schemas.microsoft.com/office/drawing/2014/main" id="{637688B1-A567-4822-98D9-7C58520F7691}"/>
                </a:ext>
              </a:extLst>
            </p:cNvPr>
            <p:cNvSpPr txBox="1">
              <a:spLocks noChangeArrowheads="1"/>
            </p:cNvSpPr>
            <p:nvPr/>
          </p:nvSpPr>
          <p:spPr bwMode="auto">
            <a:xfrm>
              <a:off x="4235" y="1966"/>
              <a:ext cx="4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VNI-Times" pitchFamily="2" charset="0"/>
                  <a:sym typeface="Symbol" panose="05050102010706020507" pitchFamily="18" charset="2"/>
                </a:rPr>
                <a:t>2</a:t>
              </a: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1</a:t>
              </a:r>
              <a:endParaRPr lang="en-US" altLang="en-US" sz="2400">
                <a:latin typeface="VNI-Times" pitchFamily="2" charset="0"/>
                <a:sym typeface="Symbol" panose="05050102010706020507" pitchFamily="18" charset="2"/>
              </a:endParaRPr>
            </a:p>
          </p:txBody>
        </p:sp>
        <p:sp>
          <p:nvSpPr>
            <p:cNvPr id="57" name="Text Box 403">
              <a:extLst>
                <a:ext uri="{FF2B5EF4-FFF2-40B4-BE49-F238E27FC236}">
                  <a16:creationId xmlns:a16="http://schemas.microsoft.com/office/drawing/2014/main" id="{E16FD5A3-EA05-4216-BC5B-68762573FC49}"/>
                </a:ext>
              </a:extLst>
            </p:cNvPr>
            <p:cNvSpPr txBox="1">
              <a:spLocks noChangeArrowheads="1"/>
            </p:cNvSpPr>
            <p:nvPr/>
          </p:nvSpPr>
          <p:spPr bwMode="auto">
            <a:xfrm>
              <a:off x="3969" y="1652"/>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VNI-Times" pitchFamily="2" charset="0"/>
                  <a:sym typeface="Symbol" panose="05050102010706020507" pitchFamily="18" charset="2"/>
                </a:rPr>
                <a:t>2</a:t>
              </a:r>
              <a:r>
                <a:rPr lang="en-US" altLang="en-US" sz="2400">
                  <a:latin typeface="VNI-Times" pitchFamily="2" charset="0"/>
                  <a:sym typeface="Symbol" panose="05050102010706020507" pitchFamily="18" charset="2"/>
                </a:rPr>
                <a:t></a:t>
              </a:r>
            </a:p>
          </p:txBody>
        </p:sp>
        <p:sp>
          <p:nvSpPr>
            <p:cNvPr id="58" name="Line 404">
              <a:extLst>
                <a:ext uri="{FF2B5EF4-FFF2-40B4-BE49-F238E27FC236}">
                  <a16:creationId xmlns:a16="http://schemas.microsoft.com/office/drawing/2014/main" id="{DC34F3D1-C326-4F4F-AA50-EDF0B8D9998C}"/>
                </a:ext>
              </a:extLst>
            </p:cNvPr>
            <p:cNvSpPr>
              <a:spLocks noChangeShapeType="1"/>
            </p:cNvSpPr>
            <p:nvPr/>
          </p:nvSpPr>
          <p:spPr bwMode="auto">
            <a:xfrm flipV="1">
              <a:off x="4114" y="1991"/>
              <a:ext cx="0" cy="36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9" name="Line 405">
              <a:extLst>
                <a:ext uri="{FF2B5EF4-FFF2-40B4-BE49-F238E27FC236}">
                  <a16:creationId xmlns:a16="http://schemas.microsoft.com/office/drawing/2014/main" id="{D65EE933-92DD-400F-85BE-F0E0899B9420}"/>
                </a:ext>
              </a:extLst>
            </p:cNvPr>
            <p:cNvSpPr>
              <a:spLocks noChangeShapeType="1"/>
            </p:cNvSpPr>
            <p:nvPr/>
          </p:nvSpPr>
          <p:spPr bwMode="auto">
            <a:xfrm flipV="1">
              <a:off x="2082" y="1265"/>
              <a:ext cx="164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0" name="Line 406">
              <a:extLst>
                <a:ext uri="{FF2B5EF4-FFF2-40B4-BE49-F238E27FC236}">
                  <a16:creationId xmlns:a16="http://schemas.microsoft.com/office/drawing/2014/main" id="{4937EF4F-CC87-4904-98E6-64FBE3698F70}"/>
                </a:ext>
              </a:extLst>
            </p:cNvPr>
            <p:cNvSpPr>
              <a:spLocks noChangeShapeType="1"/>
            </p:cNvSpPr>
            <p:nvPr/>
          </p:nvSpPr>
          <p:spPr bwMode="auto">
            <a:xfrm flipH="1">
              <a:off x="2493" y="1773"/>
              <a:ext cx="314" cy="99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61" name="Line 407">
              <a:extLst>
                <a:ext uri="{FF2B5EF4-FFF2-40B4-BE49-F238E27FC236}">
                  <a16:creationId xmlns:a16="http://schemas.microsoft.com/office/drawing/2014/main" id="{1D2D50EA-C559-437F-A859-235639D9B01B}"/>
                </a:ext>
              </a:extLst>
            </p:cNvPr>
            <p:cNvSpPr>
              <a:spLocks noChangeShapeType="1"/>
            </p:cNvSpPr>
            <p:nvPr/>
          </p:nvSpPr>
          <p:spPr bwMode="auto">
            <a:xfrm>
              <a:off x="2832" y="1749"/>
              <a:ext cx="2298" cy="70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62" name="Text Box 408">
              <a:extLst>
                <a:ext uri="{FF2B5EF4-FFF2-40B4-BE49-F238E27FC236}">
                  <a16:creationId xmlns:a16="http://schemas.microsoft.com/office/drawing/2014/main" id="{7A0E5C52-A3D5-4742-9AE6-AD7747C82A4C}"/>
                </a:ext>
              </a:extLst>
            </p:cNvPr>
            <p:cNvSpPr txBox="1">
              <a:spLocks noChangeArrowheads="1"/>
            </p:cNvSpPr>
            <p:nvPr/>
          </p:nvSpPr>
          <p:spPr bwMode="auto">
            <a:xfrm>
              <a:off x="3969" y="1652"/>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VNI-Times" pitchFamily="2" charset="0"/>
                  <a:sym typeface="Symbol" panose="05050102010706020507" pitchFamily="18" charset="2"/>
                </a:rPr>
                <a:t>2</a:t>
              </a:r>
              <a:r>
                <a:rPr lang="en-US" altLang="en-US" sz="2400">
                  <a:latin typeface="VNI-Times" pitchFamily="2" charset="0"/>
                  <a:sym typeface="Symbol" panose="05050102010706020507" pitchFamily="18" charset="2"/>
                </a:rPr>
                <a:t></a:t>
              </a:r>
            </a:p>
          </p:txBody>
        </p:sp>
        <p:sp>
          <p:nvSpPr>
            <p:cNvPr id="63" name="Arc 409">
              <a:extLst>
                <a:ext uri="{FF2B5EF4-FFF2-40B4-BE49-F238E27FC236}">
                  <a16:creationId xmlns:a16="http://schemas.microsoft.com/office/drawing/2014/main" id="{EDCF3340-D82D-425C-9180-723CD6898F36}"/>
                </a:ext>
              </a:extLst>
            </p:cNvPr>
            <p:cNvSpPr>
              <a:spLocks/>
            </p:cNvSpPr>
            <p:nvPr/>
          </p:nvSpPr>
          <p:spPr bwMode="auto">
            <a:xfrm rot="-9857157" flipH="1" flipV="1">
              <a:off x="3412" y="1555"/>
              <a:ext cx="157" cy="192"/>
            </a:xfrm>
            <a:custGeom>
              <a:avLst/>
              <a:gdLst>
                <a:gd name="T0" fmla="*/ 0 w 21600"/>
                <a:gd name="T1" fmla="*/ 0 h 36924"/>
                <a:gd name="T2" fmla="*/ 1 w 21600"/>
                <a:gd name="T3" fmla="*/ 1 h 36924"/>
                <a:gd name="T4" fmla="*/ 0 w 21600"/>
                <a:gd name="T5" fmla="*/ 1 h 36924"/>
                <a:gd name="T6" fmla="*/ 0 60000 65536"/>
                <a:gd name="T7" fmla="*/ 0 60000 65536"/>
                <a:gd name="T8" fmla="*/ 0 60000 65536"/>
              </a:gdLst>
              <a:ahLst/>
              <a:cxnLst>
                <a:cxn ang="T6">
                  <a:pos x="T0" y="T1"/>
                </a:cxn>
                <a:cxn ang="T7">
                  <a:pos x="T2" y="T3"/>
                </a:cxn>
                <a:cxn ang="T8">
                  <a:pos x="T4" y="T5"/>
                </a:cxn>
              </a:cxnLst>
              <a:rect l="0" t="0" r="r" b="b"/>
              <a:pathLst>
                <a:path w="21600" h="36924" fill="none" extrusionOk="0">
                  <a:moveTo>
                    <a:pt x="4307" y="-1"/>
                  </a:moveTo>
                  <a:cubicBezTo>
                    <a:pt x="14369" y="2047"/>
                    <a:pt x="21600" y="10896"/>
                    <a:pt x="21600" y="21166"/>
                  </a:cubicBezTo>
                  <a:cubicBezTo>
                    <a:pt x="21600" y="27136"/>
                    <a:pt x="19128" y="32840"/>
                    <a:pt x="14773" y="36924"/>
                  </a:cubicBezTo>
                </a:path>
                <a:path w="21600" h="36924" stroke="0" extrusionOk="0">
                  <a:moveTo>
                    <a:pt x="4307" y="-1"/>
                  </a:moveTo>
                  <a:cubicBezTo>
                    <a:pt x="14369" y="2047"/>
                    <a:pt x="21600" y="10896"/>
                    <a:pt x="21600" y="21166"/>
                  </a:cubicBezTo>
                  <a:cubicBezTo>
                    <a:pt x="21600" y="27136"/>
                    <a:pt x="19128" y="32840"/>
                    <a:pt x="14773" y="36924"/>
                  </a:cubicBezTo>
                  <a:lnTo>
                    <a:pt x="0" y="21166"/>
                  </a:lnTo>
                  <a:lnTo>
                    <a:pt x="4307" y="-1"/>
                  </a:lnTo>
                  <a:close/>
                </a:path>
              </a:pathLst>
            </a:custGeom>
            <a:noFill/>
            <a:ln w="22225">
              <a:solidFill>
                <a:schemeClr val="folHlink"/>
              </a:solidFill>
              <a:round/>
              <a:headEnd type="triangle" w="sm"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64" name="Text Box 410">
              <a:extLst>
                <a:ext uri="{FF2B5EF4-FFF2-40B4-BE49-F238E27FC236}">
                  <a16:creationId xmlns:a16="http://schemas.microsoft.com/office/drawing/2014/main" id="{02DB61F9-C51A-4A9C-8626-95911EC10043}"/>
                </a:ext>
              </a:extLst>
            </p:cNvPr>
            <p:cNvSpPr txBox="1">
              <a:spLocks noChangeArrowheads="1"/>
            </p:cNvSpPr>
            <p:nvPr/>
          </p:nvSpPr>
          <p:spPr bwMode="auto">
            <a:xfrm>
              <a:off x="3533" y="1458"/>
              <a:ext cx="2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p>
          </p:txBody>
        </p:sp>
        <p:grpSp>
          <p:nvGrpSpPr>
            <p:cNvPr id="65" name="Group 411">
              <a:extLst>
                <a:ext uri="{FF2B5EF4-FFF2-40B4-BE49-F238E27FC236}">
                  <a16:creationId xmlns:a16="http://schemas.microsoft.com/office/drawing/2014/main" id="{92B27371-402D-4D56-9906-6C27B0090008}"/>
                </a:ext>
              </a:extLst>
            </p:cNvPr>
            <p:cNvGrpSpPr>
              <a:grpSpLocks/>
            </p:cNvGrpSpPr>
            <p:nvPr/>
          </p:nvGrpSpPr>
          <p:grpSpPr bwMode="auto">
            <a:xfrm rot="779560">
              <a:off x="4888" y="2233"/>
              <a:ext cx="73" cy="320"/>
              <a:chOff x="775" y="3587"/>
              <a:chExt cx="73" cy="320"/>
            </a:xfrm>
          </p:grpSpPr>
          <p:sp>
            <p:nvSpPr>
              <p:cNvPr id="96" name="Line 412">
                <a:extLst>
                  <a:ext uri="{FF2B5EF4-FFF2-40B4-BE49-F238E27FC236}">
                    <a16:creationId xmlns:a16="http://schemas.microsoft.com/office/drawing/2014/main" id="{8C6D7947-85E5-4B61-BC80-657C349284AA}"/>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7" name="Line 413">
                <a:extLst>
                  <a:ext uri="{FF2B5EF4-FFF2-40B4-BE49-F238E27FC236}">
                    <a16:creationId xmlns:a16="http://schemas.microsoft.com/office/drawing/2014/main" id="{A84898E1-D58A-4F78-9D03-862DCACE4899}"/>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8" name="Line 414">
                <a:extLst>
                  <a:ext uri="{FF2B5EF4-FFF2-40B4-BE49-F238E27FC236}">
                    <a16:creationId xmlns:a16="http://schemas.microsoft.com/office/drawing/2014/main" id="{9B08689D-6DC1-4A41-A6F0-2C64B53EB11A}"/>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9" name="Line 415">
                <a:extLst>
                  <a:ext uri="{FF2B5EF4-FFF2-40B4-BE49-F238E27FC236}">
                    <a16:creationId xmlns:a16="http://schemas.microsoft.com/office/drawing/2014/main" id="{5C7D5A9D-0F0C-4CBF-88C5-9956B5DCEB06}"/>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0" name="Line 416">
                <a:extLst>
                  <a:ext uri="{FF2B5EF4-FFF2-40B4-BE49-F238E27FC236}">
                    <a16:creationId xmlns:a16="http://schemas.microsoft.com/office/drawing/2014/main" id="{E7846E1E-C1B8-4216-BBF5-C7B5A2898C29}"/>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66" name="Group 417">
              <a:extLst>
                <a:ext uri="{FF2B5EF4-FFF2-40B4-BE49-F238E27FC236}">
                  <a16:creationId xmlns:a16="http://schemas.microsoft.com/office/drawing/2014/main" id="{58CCECEF-2C0B-48FD-A0B2-40EB44FDAEE9}"/>
                </a:ext>
              </a:extLst>
            </p:cNvPr>
            <p:cNvGrpSpPr>
              <a:grpSpLocks/>
            </p:cNvGrpSpPr>
            <p:nvPr/>
          </p:nvGrpSpPr>
          <p:grpSpPr bwMode="auto">
            <a:xfrm rot="6311912">
              <a:off x="2495" y="2448"/>
              <a:ext cx="73" cy="320"/>
              <a:chOff x="775" y="3587"/>
              <a:chExt cx="73" cy="320"/>
            </a:xfrm>
          </p:grpSpPr>
          <p:sp>
            <p:nvSpPr>
              <p:cNvPr id="91" name="Line 418">
                <a:extLst>
                  <a:ext uri="{FF2B5EF4-FFF2-40B4-BE49-F238E27FC236}">
                    <a16:creationId xmlns:a16="http://schemas.microsoft.com/office/drawing/2014/main" id="{50F6635E-02F3-47A5-AB91-3FE2ED1ED97C}"/>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2" name="Line 419">
                <a:extLst>
                  <a:ext uri="{FF2B5EF4-FFF2-40B4-BE49-F238E27FC236}">
                    <a16:creationId xmlns:a16="http://schemas.microsoft.com/office/drawing/2014/main" id="{777A3B27-2B71-4F6F-86B7-F51D9AA20D93}"/>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3" name="Line 420">
                <a:extLst>
                  <a:ext uri="{FF2B5EF4-FFF2-40B4-BE49-F238E27FC236}">
                    <a16:creationId xmlns:a16="http://schemas.microsoft.com/office/drawing/2014/main" id="{C0216028-4CFB-4D51-9A0F-F8216B14F259}"/>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4" name="Line 421">
                <a:extLst>
                  <a:ext uri="{FF2B5EF4-FFF2-40B4-BE49-F238E27FC236}">
                    <a16:creationId xmlns:a16="http://schemas.microsoft.com/office/drawing/2014/main" id="{3F01BD13-29EC-4C6F-BFA0-74D911FAA0BE}"/>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5" name="Line 422">
                <a:extLst>
                  <a:ext uri="{FF2B5EF4-FFF2-40B4-BE49-F238E27FC236}">
                    <a16:creationId xmlns:a16="http://schemas.microsoft.com/office/drawing/2014/main" id="{DD083A78-2A7F-4669-8DD5-59CA48645964}"/>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67" name="Line 423">
              <a:extLst>
                <a:ext uri="{FF2B5EF4-FFF2-40B4-BE49-F238E27FC236}">
                  <a16:creationId xmlns:a16="http://schemas.microsoft.com/office/drawing/2014/main" id="{20618461-5E48-41F1-83A3-B36A60E96526}"/>
                </a:ext>
              </a:extLst>
            </p:cNvPr>
            <p:cNvSpPr>
              <a:spLocks noChangeShapeType="1"/>
            </p:cNvSpPr>
            <p:nvPr/>
          </p:nvSpPr>
          <p:spPr bwMode="auto">
            <a:xfrm flipH="1">
              <a:off x="2420" y="2644"/>
              <a:ext cx="121" cy="363"/>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68" name="Text Box 424">
              <a:extLst>
                <a:ext uri="{FF2B5EF4-FFF2-40B4-BE49-F238E27FC236}">
                  <a16:creationId xmlns:a16="http://schemas.microsoft.com/office/drawing/2014/main" id="{069BE69F-D289-4670-9BAF-2338E08AF9CF}"/>
                </a:ext>
              </a:extLst>
            </p:cNvPr>
            <p:cNvSpPr txBox="1">
              <a:spLocks noChangeArrowheads="1"/>
            </p:cNvSpPr>
            <p:nvPr/>
          </p:nvSpPr>
          <p:spPr bwMode="auto">
            <a:xfrm>
              <a:off x="1985" y="2692"/>
              <a:ext cx="5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min</a:t>
              </a:r>
              <a:endParaRPr lang="en-US" altLang="en-US" sz="2400">
                <a:latin typeface="VNI-Times" pitchFamily="2" charset="0"/>
              </a:endParaRPr>
            </a:p>
          </p:txBody>
        </p:sp>
        <p:sp>
          <p:nvSpPr>
            <p:cNvPr id="69" name="Line 425">
              <a:extLst>
                <a:ext uri="{FF2B5EF4-FFF2-40B4-BE49-F238E27FC236}">
                  <a16:creationId xmlns:a16="http://schemas.microsoft.com/office/drawing/2014/main" id="{EAC952EF-8919-42C4-8612-2D4AF2A5D9AB}"/>
                </a:ext>
              </a:extLst>
            </p:cNvPr>
            <p:cNvSpPr>
              <a:spLocks noChangeShapeType="1"/>
            </p:cNvSpPr>
            <p:nvPr/>
          </p:nvSpPr>
          <p:spPr bwMode="auto">
            <a:xfrm>
              <a:off x="2832" y="1773"/>
              <a:ext cx="1064" cy="200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grpSp>
          <p:nvGrpSpPr>
            <p:cNvPr id="70" name="Group 426">
              <a:extLst>
                <a:ext uri="{FF2B5EF4-FFF2-40B4-BE49-F238E27FC236}">
                  <a16:creationId xmlns:a16="http://schemas.microsoft.com/office/drawing/2014/main" id="{CCF1EFC0-5E67-492C-B2A7-485F34ACF840}"/>
                </a:ext>
              </a:extLst>
            </p:cNvPr>
            <p:cNvGrpSpPr>
              <a:grpSpLocks/>
            </p:cNvGrpSpPr>
            <p:nvPr/>
          </p:nvGrpSpPr>
          <p:grpSpPr bwMode="auto">
            <a:xfrm rot="-1498860">
              <a:off x="3872" y="999"/>
              <a:ext cx="73" cy="320"/>
              <a:chOff x="775" y="3587"/>
              <a:chExt cx="73" cy="320"/>
            </a:xfrm>
          </p:grpSpPr>
          <p:sp>
            <p:nvSpPr>
              <p:cNvPr id="86" name="Line 427">
                <a:extLst>
                  <a:ext uri="{FF2B5EF4-FFF2-40B4-BE49-F238E27FC236}">
                    <a16:creationId xmlns:a16="http://schemas.microsoft.com/office/drawing/2014/main" id="{2D5D1190-1F61-4A54-A945-472E2B395981}"/>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7" name="Line 428">
                <a:extLst>
                  <a:ext uri="{FF2B5EF4-FFF2-40B4-BE49-F238E27FC236}">
                    <a16:creationId xmlns:a16="http://schemas.microsoft.com/office/drawing/2014/main" id="{EA17FA3F-0AD1-4227-A6BF-96233654918A}"/>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8" name="Line 429">
                <a:extLst>
                  <a:ext uri="{FF2B5EF4-FFF2-40B4-BE49-F238E27FC236}">
                    <a16:creationId xmlns:a16="http://schemas.microsoft.com/office/drawing/2014/main" id="{D5971A3E-4151-4FDC-945A-693F98B6CF5B}"/>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9" name="Line 430">
                <a:extLst>
                  <a:ext uri="{FF2B5EF4-FFF2-40B4-BE49-F238E27FC236}">
                    <a16:creationId xmlns:a16="http://schemas.microsoft.com/office/drawing/2014/main" id="{FFF16187-D723-493A-ABE6-359AC8573FCC}"/>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90" name="Line 431">
                <a:extLst>
                  <a:ext uri="{FF2B5EF4-FFF2-40B4-BE49-F238E27FC236}">
                    <a16:creationId xmlns:a16="http://schemas.microsoft.com/office/drawing/2014/main" id="{F34D852F-C5AF-4067-BD9D-CFB413448EB3}"/>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71" name="Group 432">
              <a:extLst>
                <a:ext uri="{FF2B5EF4-FFF2-40B4-BE49-F238E27FC236}">
                  <a16:creationId xmlns:a16="http://schemas.microsoft.com/office/drawing/2014/main" id="{B4E25014-FACA-4CBB-BB01-E258CDC2102B}"/>
                </a:ext>
              </a:extLst>
            </p:cNvPr>
            <p:cNvGrpSpPr>
              <a:grpSpLocks/>
            </p:cNvGrpSpPr>
            <p:nvPr/>
          </p:nvGrpSpPr>
          <p:grpSpPr bwMode="auto">
            <a:xfrm rot="3604067">
              <a:off x="3777" y="3513"/>
              <a:ext cx="73" cy="320"/>
              <a:chOff x="775" y="3587"/>
              <a:chExt cx="73" cy="320"/>
            </a:xfrm>
          </p:grpSpPr>
          <p:sp>
            <p:nvSpPr>
              <p:cNvPr id="81" name="Line 433">
                <a:extLst>
                  <a:ext uri="{FF2B5EF4-FFF2-40B4-BE49-F238E27FC236}">
                    <a16:creationId xmlns:a16="http://schemas.microsoft.com/office/drawing/2014/main" id="{3B941F09-EEF4-48A4-9A1E-DA758AA65F47}"/>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2" name="Line 434">
                <a:extLst>
                  <a:ext uri="{FF2B5EF4-FFF2-40B4-BE49-F238E27FC236}">
                    <a16:creationId xmlns:a16="http://schemas.microsoft.com/office/drawing/2014/main" id="{70E362BD-6B66-49E0-8738-6B56F4226AC9}"/>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3" name="Line 435">
                <a:extLst>
                  <a:ext uri="{FF2B5EF4-FFF2-40B4-BE49-F238E27FC236}">
                    <a16:creationId xmlns:a16="http://schemas.microsoft.com/office/drawing/2014/main" id="{4D2C1B66-ACBE-4C2B-8262-A67DB6E53A4F}"/>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4" name="Line 436">
                <a:extLst>
                  <a:ext uri="{FF2B5EF4-FFF2-40B4-BE49-F238E27FC236}">
                    <a16:creationId xmlns:a16="http://schemas.microsoft.com/office/drawing/2014/main" id="{7CFE7A23-A562-407B-B3CB-2BAD8796FEBB}"/>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5" name="Line 437">
                <a:extLst>
                  <a:ext uri="{FF2B5EF4-FFF2-40B4-BE49-F238E27FC236}">
                    <a16:creationId xmlns:a16="http://schemas.microsoft.com/office/drawing/2014/main" id="{05D65B64-7501-4E4E-8DD0-1DBAE81CEE49}"/>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72" name="Line 438">
              <a:extLst>
                <a:ext uri="{FF2B5EF4-FFF2-40B4-BE49-F238E27FC236}">
                  <a16:creationId xmlns:a16="http://schemas.microsoft.com/office/drawing/2014/main" id="{DEDAAD9E-6374-47BE-A356-194520BB8CC3}"/>
                </a:ext>
              </a:extLst>
            </p:cNvPr>
            <p:cNvSpPr>
              <a:spLocks noChangeShapeType="1"/>
            </p:cNvSpPr>
            <p:nvPr/>
          </p:nvSpPr>
          <p:spPr bwMode="auto">
            <a:xfrm>
              <a:off x="3872" y="3733"/>
              <a:ext cx="218" cy="387"/>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73" name="Line 439">
              <a:extLst>
                <a:ext uri="{FF2B5EF4-FFF2-40B4-BE49-F238E27FC236}">
                  <a16:creationId xmlns:a16="http://schemas.microsoft.com/office/drawing/2014/main" id="{5BA819E3-7A16-40B4-9E7F-0140FB762B0A}"/>
                </a:ext>
              </a:extLst>
            </p:cNvPr>
            <p:cNvSpPr>
              <a:spLocks noChangeShapeType="1"/>
            </p:cNvSpPr>
            <p:nvPr/>
          </p:nvSpPr>
          <p:spPr bwMode="auto">
            <a:xfrm flipV="1">
              <a:off x="3703" y="3612"/>
              <a:ext cx="338" cy="219"/>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74" name="Text Box 440">
              <a:extLst>
                <a:ext uri="{FF2B5EF4-FFF2-40B4-BE49-F238E27FC236}">
                  <a16:creationId xmlns:a16="http://schemas.microsoft.com/office/drawing/2014/main" id="{A6C715D9-EB7D-4321-8679-B1F68563A8BB}"/>
                </a:ext>
              </a:extLst>
            </p:cNvPr>
            <p:cNvSpPr txBox="1">
              <a:spLocks noChangeArrowheads="1"/>
            </p:cNvSpPr>
            <p:nvPr/>
          </p:nvSpPr>
          <p:spPr bwMode="auto">
            <a:xfrm>
              <a:off x="3920" y="3563"/>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min</a:t>
              </a:r>
              <a:endParaRPr lang="en-US" altLang="en-US" sz="2400">
                <a:latin typeface="VNI-Times" pitchFamily="2" charset="0"/>
              </a:endParaRPr>
            </a:p>
          </p:txBody>
        </p:sp>
        <p:sp>
          <p:nvSpPr>
            <p:cNvPr id="75" name="Line 441">
              <a:extLst>
                <a:ext uri="{FF2B5EF4-FFF2-40B4-BE49-F238E27FC236}">
                  <a16:creationId xmlns:a16="http://schemas.microsoft.com/office/drawing/2014/main" id="{FB482973-2C05-49B4-8FAC-618E84958EF0}"/>
                </a:ext>
              </a:extLst>
            </p:cNvPr>
            <p:cNvSpPr>
              <a:spLocks noChangeShapeType="1"/>
            </p:cNvSpPr>
            <p:nvPr/>
          </p:nvSpPr>
          <p:spPr bwMode="auto">
            <a:xfrm flipV="1">
              <a:off x="2832" y="1047"/>
              <a:ext cx="1258" cy="68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6" name="Line 442">
              <a:extLst>
                <a:ext uri="{FF2B5EF4-FFF2-40B4-BE49-F238E27FC236}">
                  <a16:creationId xmlns:a16="http://schemas.microsoft.com/office/drawing/2014/main" id="{E9F59E5D-739F-49C3-83A0-37825C95AA27}"/>
                </a:ext>
              </a:extLst>
            </p:cNvPr>
            <p:cNvSpPr>
              <a:spLocks noChangeShapeType="1"/>
            </p:cNvSpPr>
            <p:nvPr/>
          </p:nvSpPr>
          <p:spPr bwMode="auto">
            <a:xfrm>
              <a:off x="3896" y="902"/>
              <a:ext cx="193" cy="386"/>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77" name="Text Box 443">
              <a:extLst>
                <a:ext uri="{FF2B5EF4-FFF2-40B4-BE49-F238E27FC236}">
                  <a16:creationId xmlns:a16="http://schemas.microsoft.com/office/drawing/2014/main" id="{AA26D9C2-B91E-484B-9FE2-5F814E709494}"/>
                </a:ext>
              </a:extLst>
            </p:cNvPr>
            <p:cNvSpPr txBox="1">
              <a:spLocks noChangeArrowheads="1"/>
            </p:cNvSpPr>
            <p:nvPr/>
          </p:nvSpPr>
          <p:spPr bwMode="auto">
            <a:xfrm>
              <a:off x="3509" y="708"/>
              <a:ext cx="5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a:t>
              </a:r>
              <a:endParaRPr lang="en-US" altLang="en-US" sz="2400">
                <a:latin typeface="VNI-Times" pitchFamily="2" charset="0"/>
              </a:endParaRPr>
            </a:p>
          </p:txBody>
        </p:sp>
        <p:sp>
          <p:nvSpPr>
            <p:cNvPr id="78" name="Text Box 444">
              <a:extLst>
                <a:ext uri="{FF2B5EF4-FFF2-40B4-BE49-F238E27FC236}">
                  <a16:creationId xmlns:a16="http://schemas.microsoft.com/office/drawing/2014/main" id="{5878E4EF-61BD-47A0-8BA3-A9EB9EA05776}"/>
                </a:ext>
              </a:extLst>
            </p:cNvPr>
            <p:cNvSpPr txBox="1">
              <a:spLocks noChangeArrowheads="1"/>
            </p:cNvSpPr>
            <p:nvPr/>
          </p:nvSpPr>
          <p:spPr bwMode="auto">
            <a:xfrm>
              <a:off x="4017" y="1241"/>
              <a:ext cx="145" cy="2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Arial" panose="020B0604020202020204" pitchFamily="34" charset="0"/>
                  <a:sym typeface="Symbol" panose="05050102010706020507" pitchFamily="18" charset="2"/>
                </a:rPr>
                <a:t></a:t>
              </a:r>
            </a:p>
          </p:txBody>
        </p:sp>
        <p:sp>
          <p:nvSpPr>
            <p:cNvPr id="79" name="Text Box 445">
              <a:extLst>
                <a:ext uri="{FF2B5EF4-FFF2-40B4-BE49-F238E27FC236}">
                  <a16:creationId xmlns:a16="http://schemas.microsoft.com/office/drawing/2014/main" id="{D09EF7DD-BF57-4938-81B8-70696B9F4A5D}"/>
                </a:ext>
              </a:extLst>
            </p:cNvPr>
            <p:cNvSpPr txBox="1">
              <a:spLocks noChangeArrowheads="1"/>
            </p:cNvSpPr>
            <p:nvPr/>
          </p:nvSpPr>
          <p:spPr bwMode="auto">
            <a:xfrm>
              <a:off x="4065" y="1362"/>
              <a:ext cx="26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M</a:t>
              </a:r>
            </a:p>
          </p:txBody>
        </p:sp>
        <p:sp>
          <p:nvSpPr>
            <p:cNvPr id="80" name="Line 446">
              <a:extLst>
                <a:ext uri="{FF2B5EF4-FFF2-40B4-BE49-F238E27FC236}">
                  <a16:creationId xmlns:a16="http://schemas.microsoft.com/office/drawing/2014/main" id="{D068F213-E984-4BF6-B4F7-3C8831908D8F}"/>
                </a:ext>
              </a:extLst>
            </p:cNvPr>
            <p:cNvSpPr>
              <a:spLocks noChangeShapeType="1"/>
            </p:cNvSpPr>
            <p:nvPr/>
          </p:nvSpPr>
          <p:spPr bwMode="auto">
            <a:xfrm flipV="1">
              <a:off x="2106" y="3418"/>
              <a:ext cx="1597"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aphicFrame>
        <p:nvGraphicFramePr>
          <p:cNvPr id="107" name="Object 106">
            <a:extLst>
              <a:ext uri="{FF2B5EF4-FFF2-40B4-BE49-F238E27FC236}">
                <a16:creationId xmlns:a16="http://schemas.microsoft.com/office/drawing/2014/main" id="{7B636B5D-556F-4492-9016-AE09D5AC1334}"/>
              </a:ext>
            </a:extLst>
          </p:cNvPr>
          <p:cNvGraphicFramePr>
            <a:graphicFrameLocks noChangeAspect="1"/>
          </p:cNvGraphicFramePr>
          <p:nvPr>
            <p:extLst>
              <p:ext uri="{D42A27DB-BD31-4B8C-83A1-F6EECF244321}">
                <p14:modId xmlns:p14="http://schemas.microsoft.com/office/powerpoint/2010/main" val="600522111"/>
              </p:ext>
            </p:extLst>
          </p:nvPr>
        </p:nvGraphicFramePr>
        <p:xfrm>
          <a:off x="3842891" y="1454574"/>
          <a:ext cx="1643561" cy="960851"/>
        </p:xfrm>
        <a:graphic>
          <a:graphicData uri="http://schemas.openxmlformats.org/presentationml/2006/ole">
            <mc:AlternateContent xmlns:mc="http://schemas.openxmlformats.org/markup-compatibility/2006">
              <mc:Choice xmlns:v="urn:schemas-microsoft-com:vml" Requires="v">
                <p:oleObj spid="_x0000_s14512" r:id="rId3" imgW="825500" imgH="482600" progId="Equation.DSMT4">
                  <p:embed/>
                </p:oleObj>
              </mc:Choice>
              <mc:Fallback>
                <p:oleObj r:id="rId3" imgW="8255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891" y="1454574"/>
                        <a:ext cx="1643561" cy="960851"/>
                      </a:xfrm>
                      <a:prstGeom prst="rect">
                        <a:avLst/>
                      </a:prstGeom>
                      <a:noFill/>
                    </p:spPr>
                  </p:pic>
                </p:oleObj>
              </mc:Fallback>
            </mc:AlternateContent>
          </a:graphicData>
        </a:graphic>
      </p:graphicFrame>
      <p:sp>
        <p:nvSpPr>
          <p:cNvPr id="108" name="Rectangle 107">
            <a:extLst>
              <a:ext uri="{FF2B5EF4-FFF2-40B4-BE49-F238E27FC236}">
                <a16:creationId xmlns:a16="http://schemas.microsoft.com/office/drawing/2014/main" id="{6AED2201-6B23-4F89-B60D-7B3EBA9151AC}"/>
              </a:ext>
            </a:extLst>
          </p:cNvPr>
          <p:cNvSpPr/>
          <p:nvPr/>
        </p:nvSpPr>
        <p:spPr>
          <a:xfrm>
            <a:off x="238731" y="962242"/>
            <a:ext cx="5234125" cy="553998"/>
          </a:xfrm>
          <a:prstGeom prst="rect">
            <a:avLst/>
          </a:prstGeom>
        </p:spPr>
        <p:txBody>
          <a:bodyPr wrap="none">
            <a:spAutoFit/>
          </a:bodyPr>
          <a:lstStyle/>
          <a:p>
            <a:r>
              <a:rPr lang="en-US" sz="3000" dirty="0" err="1">
                <a:latin typeface="Times New Roman" panose="02020603050405020304" pitchFamily="18" charset="0"/>
                <a:ea typeface="Times New Roman" panose="02020603050405020304" pitchFamily="18" charset="0"/>
              </a:rPr>
              <a:t>Tọa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độ</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tâm</a:t>
            </a:r>
            <a:r>
              <a:rPr lang="en-US" sz="3000" dirty="0">
                <a:latin typeface="Times New Roman" panose="02020603050405020304" pitchFamily="18" charset="0"/>
                <a:ea typeface="Times New Roman" panose="02020603050405020304" pitchFamily="18" charset="0"/>
              </a:rPr>
              <a:t> C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vòng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tròn</a:t>
            </a:r>
            <a:endParaRPr lang="en-AU" sz="3000" dirty="0"/>
          </a:p>
        </p:txBody>
      </p:sp>
      <p:sp>
        <p:nvSpPr>
          <p:cNvPr id="109" name="Rectangle 110">
            <a:extLst>
              <a:ext uri="{FF2B5EF4-FFF2-40B4-BE49-F238E27FC236}">
                <a16:creationId xmlns:a16="http://schemas.microsoft.com/office/drawing/2014/main" id="{A8D932D9-ED9E-49F2-B81C-741E3B99B945}"/>
              </a:ext>
            </a:extLst>
          </p:cNvPr>
          <p:cNvSpPr>
            <a:spLocks noChangeArrowheads="1"/>
          </p:cNvSpPr>
          <p:nvPr/>
        </p:nvSpPr>
        <p:spPr bwMode="auto">
          <a:xfrm>
            <a:off x="422497" y="3860800"/>
            <a:ext cx="3571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dirty="0" err="1">
                <a:latin typeface="VNI-Times" pitchFamily="2" charset="0"/>
                <a:sym typeface="Symbol" panose="05050102010706020507" pitchFamily="18" charset="2"/>
              </a:rPr>
              <a:t>Cöïc</a:t>
            </a:r>
            <a:r>
              <a:rPr lang="en-US" altLang="en-US" dirty="0">
                <a:latin typeface="VNI-Times" pitchFamily="2" charset="0"/>
                <a:sym typeface="Symbol" panose="05050102010706020507" pitchFamily="18" charset="2"/>
              </a:rPr>
              <a:t> P (</a:t>
            </a:r>
            <a:r>
              <a:rPr lang="en-US" altLang="en-US" baseline="-25000" dirty="0">
                <a:latin typeface="VNI-Times" pitchFamily="2" charset="0"/>
                <a:sym typeface="Symbol" panose="05050102010706020507" pitchFamily="18" charset="2"/>
              </a:rPr>
              <a:t>y</a:t>
            </a:r>
            <a:r>
              <a:rPr lang="en-US" altLang="en-US" dirty="0">
                <a:latin typeface="VNI-Times" pitchFamily="2" charset="0"/>
                <a:sym typeface="Symbol" panose="05050102010706020507" pitchFamily="18" charset="2"/>
              </a:rPr>
              <a:t>, </a:t>
            </a:r>
            <a:r>
              <a:rPr lang="en-US" altLang="en-US" baseline="-25000" dirty="0" err="1">
                <a:latin typeface="VNI-Times" pitchFamily="2" charset="0"/>
                <a:sym typeface="Symbol" panose="05050102010706020507" pitchFamily="18" charset="2"/>
              </a:rPr>
              <a:t>xy</a:t>
            </a:r>
            <a:r>
              <a:rPr lang="en-US" altLang="en-US" baseline="-25000" dirty="0">
                <a:latin typeface="VNI-Times" pitchFamily="2" charset="0"/>
                <a:sym typeface="Symbol" panose="05050102010706020507" pitchFamily="18" charset="2"/>
              </a:rPr>
              <a:t> </a:t>
            </a:r>
            <a:r>
              <a:rPr lang="en-US" altLang="en-US" dirty="0">
                <a:latin typeface="VNI-Times" pitchFamily="2" charset="0"/>
                <a:sym typeface="Symbol" panose="05050102010706020507" pitchFamily="18" charset="2"/>
              </a:rPr>
              <a:t>) </a:t>
            </a:r>
          </a:p>
        </p:txBody>
      </p:sp>
      <p:sp>
        <p:nvSpPr>
          <p:cNvPr id="3" name="Rectangle 2">
            <a:extLst>
              <a:ext uri="{FF2B5EF4-FFF2-40B4-BE49-F238E27FC236}">
                <a16:creationId xmlns:a16="http://schemas.microsoft.com/office/drawing/2014/main" id="{34AFD9A3-AAD8-4F62-81FF-8C23917A5012}"/>
              </a:ext>
            </a:extLst>
          </p:cNvPr>
          <p:cNvSpPr/>
          <p:nvPr/>
        </p:nvSpPr>
        <p:spPr>
          <a:xfrm>
            <a:off x="349559" y="2160404"/>
            <a:ext cx="3799438" cy="553998"/>
          </a:xfrm>
          <a:prstGeom prst="rect">
            <a:avLst/>
          </a:prstGeom>
        </p:spPr>
        <p:txBody>
          <a:bodyPr wrap="none">
            <a:spAutoFit/>
          </a:bodyPr>
          <a:lstStyle/>
          <a:p>
            <a:r>
              <a:rPr lang="en-US" sz="3000" dirty="0" err="1">
                <a:latin typeface="Times New Roman" panose="02020603050405020304" pitchFamily="18" charset="0"/>
                <a:ea typeface="Times New Roman" panose="02020603050405020304" pitchFamily="18" charset="0"/>
              </a:rPr>
              <a:t>Bán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kính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vòng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tròn</a:t>
            </a:r>
            <a:endParaRPr lang="en-AU" sz="3000" dirty="0"/>
          </a:p>
        </p:txBody>
      </p:sp>
      <p:graphicFrame>
        <p:nvGraphicFramePr>
          <p:cNvPr id="111" name="Object 110">
            <a:extLst>
              <a:ext uri="{FF2B5EF4-FFF2-40B4-BE49-F238E27FC236}">
                <a16:creationId xmlns:a16="http://schemas.microsoft.com/office/drawing/2014/main" id="{D4022734-82D1-4084-8576-B5F65653C057}"/>
              </a:ext>
            </a:extLst>
          </p:cNvPr>
          <p:cNvGraphicFramePr>
            <a:graphicFrameLocks noChangeAspect="1"/>
          </p:cNvGraphicFramePr>
          <p:nvPr>
            <p:extLst>
              <p:ext uri="{D42A27DB-BD31-4B8C-83A1-F6EECF244321}">
                <p14:modId xmlns:p14="http://schemas.microsoft.com/office/powerpoint/2010/main" val="75651754"/>
              </p:ext>
            </p:extLst>
          </p:nvPr>
        </p:nvGraphicFramePr>
        <p:xfrm>
          <a:off x="2721899" y="2754051"/>
          <a:ext cx="2550949" cy="976959"/>
        </p:xfrm>
        <a:graphic>
          <a:graphicData uri="http://schemas.openxmlformats.org/presentationml/2006/ole">
            <mc:AlternateContent xmlns:mc="http://schemas.openxmlformats.org/markup-compatibility/2006">
              <mc:Choice xmlns:v="urn:schemas-microsoft-com:vml" Requires="v">
                <p:oleObj spid="_x0000_s14513" r:id="rId5" imgW="1193800" imgH="457200" progId="Equation.DSMT4">
                  <p:embed/>
                </p:oleObj>
              </mc:Choice>
              <mc:Fallback>
                <p:oleObj r:id="rId5" imgW="1193800" imgH="457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1899" y="2754051"/>
                        <a:ext cx="2550949" cy="976959"/>
                      </a:xfrm>
                      <a:prstGeom prst="rect">
                        <a:avLst/>
                      </a:prstGeom>
                      <a:noFill/>
                    </p:spPr>
                  </p:pic>
                </p:oleObj>
              </mc:Fallback>
            </mc:AlternateContent>
          </a:graphicData>
        </a:graphic>
      </p:graphicFrame>
      <p:grpSp>
        <p:nvGrpSpPr>
          <p:cNvPr id="158" name="Group 31">
            <a:extLst>
              <a:ext uri="{FF2B5EF4-FFF2-40B4-BE49-F238E27FC236}">
                <a16:creationId xmlns:a16="http://schemas.microsoft.com/office/drawing/2014/main" id="{9EB4528B-5C13-4C77-BAF8-EC69AD5AABCF}"/>
              </a:ext>
            </a:extLst>
          </p:cNvPr>
          <p:cNvGrpSpPr>
            <a:grpSpLocks/>
          </p:cNvGrpSpPr>
          <p:nvPr/>
        </p:nvGrpSpPr>
        <p:grpSpPr bwMode="auto">
          <a:xfrm>
            <a:off x="2493225" y="3919538"/>
            <a:ext cx="4325938" cy="2943224"/>
            <a:chOff x="2998" y="1797"/>
            <a:chExt cx="2725" cy="1854"/>
          </a:xfrm>
        </p:grpSpPr>
        <p:sp>
          <p:nvSpPr>
            <p:cNvPr id="159" name="Rectangle 32">
              <a:extLst>
                <a:ext uri="{FF2B5EF4-FFF2-40B4-BE49-F238E27FC236}">
                  <a16:creationId xmlns:a16="http://schemas.microsoft.com/office/drawing/2014/main" id="{82DA3812-B096-4E8F-A6E9-CD7D9D58636B}"/>
                </a:ext>
              </a:extLst>
            </p:cNvPr>
            <p:cNvSpPr>
              <a:spLocks noChangeArrowheads="1"/>
            </p:cNvSpPr>
            <p:nvPr/>
          </p:nvSpPr>
          <p:spPr bwMode="auto">
            <a:xfrm>
              <a:off x="5699" y="2799"/>
              <a:ext cx="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b="1">
                  <a:solidFill>
                    <a:srgbClr val="000000"/>
                  </a:solidFill>
                  <a:latin typeface="Times New Roman" panose="02020603050405020304" pitchFamily="18" charset="0"/>
                </a:rPr>
                <a:t> </a:t>
              </a:r>
              <a:endParaRPr lang="en-US" altLang="en-US" sz="1800" b="1"/>
            </a:p>
          </p:txBody>
        </p:sp>
        <p:sp>
          <p:nvSpPr>
            <p:cNvPr id="160" name="Rectangle 33">
              <a:extLst>
                <a:ext uri="{FF2B5EF4-FFF2-40B4-BE49-F238E27FC236}">
                  <a16:creationId xmlns:a16="http://schemas.microsoft.com/office/drawing/2014/main" id="{2A947111-14A1-4520-959E-6DA4510BB506}"/>
                </a:ext>
              </a:extLst>
            </p:cNvPr>
            <p:cNvSpPr>
              <a:spLocks noChangeArrowheads="1"/>
            </p:cNvSpPr>
            <p:nvPr/>
          </p:nvSpPr>
          <p:spPr bwMode="auto">
            <a:xfrm>
              <a:off x="3726" y="2450"/>
              <a:ext cx="823" cy="799"/>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b="1">
                <a:solidFill>
                  <a:schemeClr val="hlink"/>
                </a:solidFill>
                <a:latin typeface="Arial" panose="020B0604020202020204" pitchFamily="34" charset="0"/>
              </a:endParaRPr>
            </a:p>
          </p:txBody>
        </p:sp>
        <p:sp>
          <p:nvSpPr>
            <p:cNvPr id="161" name="Rectangle 34">
              <a:extLst>
                <a:ext uri="{FF2B5EF4-FFF2-40B4-BE49-F238E27FC236}">
                  <a16:creationId xmlns:a16="http://schemas.microsoft.com/office/drawing/2014/main" id="{E7326793-1618-4E6C-A282-D53D5A3226C9}"/>
                </a:ext>
              </a:extLst>
            </p:cNvPr>
            <p:cNvSpPr>
              <a:spLocks noChangeArrowheads="1"/>
            </p:cNvSpPr>
            <p:nvPr/>
          </p:nvSpPr>
          <p:spPr bwMode="auto">
            <a:xfrm>
              <a:off x="4984" y="3103"/>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b="1">
                  <a:solidFill>
                    <a:schemeClr val="folHlink"/>
                  </a:solidFill>
                  <a:latin typeface="VNI-Times" pitchFamily="2" charset="0"/>
                  <a:ea typeface="Batang" panose="02030600000101010101" pitchFamily="18" charset="-127"/>
                </a:rPr>
                <a:t>x</a:t>
              </a:r>
              <a:endParaRPr lang="en-US" altLang="en-US" sz="2400" b="1">
                <a:solidFill>
                  <a:schemeClr val="folHlink"/>
                </a:solidFill>
                <a:latin typeface="VNI-Times" pitchFamily="2" charset="0"/>
                <a:ea typeface="Batang" panose="02030600000101010101" pitchFamily="18" charset="-127"/>
              </a:endParaRPr>
            </a:p>
          </p:txBody>
        </p:sp>
        <p:sp>
          <p:nvSpPr>
            <p:cNvPr id="162" name="Rectangle 35">
              <a:extLst>
                <a:ext uri="{FF2B5EF4-FFF2-40B4-BE49-F238E27FC236}">
                  <a16:creationId xmlns:a16="http://schemas.microsoft.com/office/drawing/2014/main" id="{2D02244C-D56E-45FD-A462-B885B66A9E73}"/>
                </a:ext>
              </a:extLst>
            </p:cNvPr>
            <p:cNvSpPr>
              <a:spLocks noChangeArrowheads="1"/>
            </p:cNvSpPr>
            <p:nvPr/>
          </p:nvSpPr>
          <p:spPr bwMode="auto">
            <a:xfrm>
              <a:off x="4815" y="2861"/>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folHlink"/>
                  </a:solidFill>
                  <a:latin typeface="Symbol" panose="05050102010706020507" pitchFamily="18" charset="2"/>
                </a:rPr>
                <a:t>s</a:t>
              </a:r>
              <a:r>
                <a:rPr lang="en-US" altLang="en-US" sz="2400" b="1" baseline="-25000">
                  <a:solidFill>
                    <a:schemeClr val="folHlink"/>
                  </a:solidFill>
                  <a:latin typeface="VNI-Times" pitchFamily="2" charset="0"/>
                </a:rPr>
                <a:t>x</a:t>
              </a:r>
              <a:endParaRPr lang="en-US" altLang="en-US" sz="2400" b="1">
                <a:solidFill>
                  <a:schemeClr val="folHlink"/>
                </a:solidFill>
              </a:endParaRPr>
            </a:p>
          </p:txBody>
        </p:sp>
        <p:sp>
          <p:nvSpPr>
            <p:cNvPr id="163" name="Line 36">
              <a:extLst>
                <a:ext uri="{FF2B5EF4-FFF2-40B4-BE49-F238E27FC236}">
                  <a16:creationId xmlns:a16="http://schemas.microsoft.com/office/drawing/2014/main" id="{8240ADCF-20B8-4A6C-904B-6863FF4F7495}"/>
                </a:ext>
              </a:extLst>
            </p:cNvPr>
            <p:cNvSpPr>
              <a:spLocks noChangeShapeType="1"/>
            </p:cNvSpPr>
            <p:nvPr/>
          </p:nvSpPr>
          <p:spPr bwMode="auto">
            <a:xfrm>
              <a:off x="4476" y="2799"/>
              <a:ext cx="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b="1"/>
            </a:p>
          </p:txBody>
        </p:sp>
        <p:sp>
          <p:nvSpPr>
            <p:cNvPr id="164" name="Rectangle 37">
              <a:extLst>
                <a:ext uri="{FF2B5EF4-FFF2-40B4-BE49-F238E27FC236}">
                  <a16:creationId xmlns:a16="http://schemas.microsoft.com/office/drawing/2014/main" id="{E30D4D68-83FD-46D2-AE1F-0FC42B659871}"/>
                </a:ext>
              </a:extLst>
            </p:cNvPr>
            <p:cNvSpPr>
              <a:spLocks noChangeArrowheads="1"/>
            </p:cNvSpPr>
            <p:nvPr/>
          </p:nvSpPr>
          <p:spPr bwMode="auto">
            <a:xfrm>
              <a:off x="4138" y="1918"/>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folHlink"/>
                  </a:solidFill>
                  <a:latin typeface="Symbol" panose="05050102010706020507" pitchFamily="18" charset="2"/>
                </a:rPr>
                <a:t>s</a:t>
              </a:r>
              <a:r>
                <a:rPr lang="en-US" altLang="en-US" sz="2400" b="1" baseline="-25000">
                  <a:solidFill>
                    <a:schemeClr val="folHlink"/>
                  </a:solidFill>
                  <a:latin typeface="VNI-Times" pitchFamily="2" charset="0"/>
                </a:rPr>
                <a:t>y</a:t>
              </a:r>
              <a:endParaRPr lang="en-US" altLang="en-US" sz="2400" b="1">
                <a:solidFill>
                  <a:schemeClr val="folHlink"/>
                </a:solidFill>
              </a:endParaRPr>
            </a:p>
          </p:txBody>
        </p:sp>
        <p:sp>
          <p:nvSpPr>
            <p:cNvPr id="165" name="Rectangle 38">
              <a:extLst>
                <a:ext uri="{FF2B5EF4-FFF2-40B4-BE49-F238E27FC236}">
                  <a16:creationId xmlns:a16="http://schemas.microsoft.com/office/drawing/2014/main" id="{6ACD3893-A486-4F2F-8AF5-2065D576BD82}"/>
                </a:ext>
              </a:extLst>
            </p:cNvPr>
            <p:cNvSpPr>
              <a:spLocks noChangeArrowheads="1"/>
            </p:cNvSpPr>
            <p:nvPr/>
          </p:nvSpPr>
          <p:spPr bwMode="auto">
            <a:xfrm>
              <a:off x="3775" y="1918"/>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b="1">
                  <a:solidFill>
                    <a:schemeClr val="folHlink"/>
                  </a:solidFill>
                  <a:latin typeface="VNI-Times" pitchFamily="2" charset="0"/>
                  <a:ea typeface="Batang" panose="02030600000101010101" pitchFamily="18" charset="-127"/>
                </a:rPr>
                <a:t>y</a:t>
              </a:r>
              <a:endParaRPr lang="en-US" altLang="en-US" sz="2400" b="1">
                <a:solidFill>
                  <a:schemeClr val="folHlink"/>
                </a:solidFill>
                <a:latin typeface="VNI-Times" pitchFamily="2" charset="0"/>
                <a:ea typeface="Batang" panose="02030600000101010101" pitchFamily="18" charset="-127"/>
              </a:endParaRPr>
            </a:p>
          </p:txBody>
        </p:sp>
        <p:sp>
          <p:nvSpPr>
            <p:cNvPr id="166" name="Line 39">
              <a:extLst>
                <a:ext uri="{FF2B5EF4-FFF2-40B4-BE49-F238E27FC236}">
                  <a16:creationId xmlns:a16="http://schemas.microsoft.com/office/drawing/2014/main" id="{7F3BBA5E-C856-4E22-92EA-EE53C0941DB4}"/>
                </a:ext>
              </a:extLst>
            </p:cNvPr>
            <p:cNvSpPr>
              <a:spLocks noChangeShapeType="1"/>
            </p:cNvSpPr>
            <p:nvPr/>
          </p:nvSpPr>
          <p:spPr bwMode="auto">
            <a:xfrm>
              <a:off x="3315" y="2861"/>
              <a:ext cx="406" cy="0"/>
            </a:xfrm>
            <a:prstGeom prst="line">
              <a:avLst/>
            </a:prstGeom>
            <a:noFill/>
            <a:ln w="28575">
              <a:solidFill>
                <a:schemeClr val="folHlink"/>
              </a:solidFill>
              <a:round/>
              <a:headEnd type="triangle" w="lg" len="lg"/>
              <a:tailEnd/>
            </a:ln>
            <a:extLst>
              <a:ext uri="{909E8E84-426E-40DD-AFC4-6F175D3DCCD1}">
                <a14:hiddenFill xmlns:a14="http://schemas.microsoft.com/office/drawing/2010/main">
                  <a:noFill/>
                </a14:hiddenFill>
              </a:ext>
            </a:extLst>
          </p:spPr>
          <p:txBody>
            <a:bodyPr/>
            <a:lstStyle/>
            <a:p>
              <a:endParaRPr lang="en-AU" b="1"/>
            </a:p>
          </p:txBody>
        </p:sp>
        <p:sp>
          <p:nvSpPr>
            <p:cNvPr id="167" name="Text Box 40">
              <a:extLst>
                <a:ext uri="{FF2B5EF4-FFF2-40B4-BE49-F238E27FC236}">
                  <a16:creationId xmlns:a16="http://schemas.microsoft.com/office/drawing/2014/main" id="{1F19F817-C22E-473C-B0BC-203993B2D528}"/>
                </a:ext>
              </a:extLst>
            </p:cNvPr>
            <p:cNvSpPr txBox="1">
              <a:spLocks noChangeArrowheads="1"/>
            </p:cNvSpPr>
            <p:nvPr/>
          </p:nvSpPr>
          <p:spPr bwMode="auto">
            <a:xfrm>
              <a:off x="3751" y="2620"/>
              <a:ext cx="170" cy="231"/>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b="1"/>
            </a:p>
          </p:txBody>
        </p:sp>
        <p:sp>
          <p:nvSpPr>
            <p:cNvPr id="168" name="Rectangle 41">
              <a:extLst>
                <a:ext uri="{FF2B5EF4-FFF2-40B4-BE49-F238E27FC236}">
                  <a16:creationId xmlns:a16="http://schemas.microsoft.com/office/drawing/2014/main" id="{44DF3E50-22E0-4E77-871F-836CC9187E30}"/>
                </a:ext>
              </a:extLst>
            </p:cNvPr>
            <p:cNvSpPr>
              <a:spLocks noChangeArrowheads="1"/>
            </p:cNvSpPr>
            <p:nvPr/>
          </p:nvSpPr>
          <p:spPr bwMode="auto">
            <a:xfrm>
              <a:off x="3291" y="2571"/>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folHlink"/>
                  </a:solidFill>
                  <a:latin typeface="Symbol" panose="05050102010706020507" pitchFamily="18" charset="2"/>
                </a:rPr>
                <a:t>s</a:t>
              </a:r>
              <a:r>
                <a:rPr lang="en-US" altLang="en-US" sz="2400" b="1" baseline="-25000">
                  <a:solidFill>
                    <a:schemeClr val="folHlink"/>
                  </a:solidFill>
                  <a:latin typeface="VNI-Times" pitchFamily="2" charset="0"/>
                </a:rPr>
                <a:t>x</a:t>
              </a:r>
              <a:endParaRPr lang="en-US" altLang="en-US" sz="2400" b="1">
                <a:solidFill>
                  <a:schemeClr val="folHlink"/>
                </a:solidFill>
              </a:endParaRPr>
            </a:p>
          </p:txBody>
        </p:sp>
        <p:sp>
          <p:nvSpPr>
            <p:cNvPr id="169" name="Rectangle 42">
              <a:extLst>
                <a:ext uri="{FF2B5EF4-FFF2-40B4-BE49-F238E27FC236}">
                  <a16:creationId xmlns:a16="http://schemas.microsoft.com/office/drawing/2014/main" id="{E83ED60D-F443-4AEF-BD37-DF320F7003E7}"/>
                </a:ext>
              </a:extLst>
            </p:cNvPr>
            <p:cNvSpPr>
              <a:spLocks noChangeArrowheads="1"/>
            </p:cNvSpPr>
            <p:nvPr/>
          </p:nvSpPr>
          <p:spPr bwMode="auto">
            <a:xfrm>
              <a:off x="4186" y="3418"/>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folHlink"/>
                  </a:solidFill>
                  <a:latin typeface="Symbol" panose="05050102010706020507" pitchFamily="18" charset="2"/>
                </a:rPr>
                <a:t>s</a:t>
              </a:r>
              <a:r>
                <a:rPr lang="en-US" altLang="en-US" sz="2400" b="1" baseline="-25000">
                  <a:solidFill>
                    <a:schemeClr val="folHlink"/>
                  </a:solidFill>
                  <a:latin typeface="VNI-Times" pitchFamily="2" charset="0"/>
                </a:rPr>
                <a:t>y</a:t>
              </a:r>
              <a:endParaRPr lang="en-US" altLang="en-US" sz="2400" b="1">
                <a:solidFill>
                  <a:schemeClr val="folHlink"/>
                </a:solidFill>
              </a:endParaRPr>
            </a:p>
          </p:txBody>
        </p:sp>
        <p:sp>
          <p:nvSpPr>
            <p:cNvPr id="170" name="Line 43">
              <a:extLst>
                <a:ext uri="{FF2B5EF4-FFF2-40B4-BE49-F238E27FC236}">
                  <a16:creationId xmlns:a16="http://schemas.microsoft.com/office/drawing/2014/main" id="{7105BBD8-C75E-4A79-AA49-720EEE028359}"/>
                </a:ext>
              </a:extLst>
            </p:cNvPr>
            <p:cNvSpPr>
              <a:spLocks noChangeShapeType="1"/>
            </p:cNvSpPr>
            <p:nvPr/>
          </p:nvSpPr>
          <p:spPr bwMode="auto">
            <a:xfrm flipV="1">
              <a:off x="4114" y="3248"/>
              <a:ext cx="0" cy="342"/>
            </a:xfrm>
            <a:prstGeom prst="line">
              <a:avLst/>
            </a:prstGeom>
            <a:noFill/>
            <a:ln w="28575">
              <a:solidFill>
                <a:schemeClr val="folHlink"/>
              </a:solidFill>
              <a:round/>
              <a:headEnd type="triangle" w="lg" len="lg"/>
              <a:tailEnd/>
            </a:ln>
            <a:extLst>
              <a:ext uri="{909E8E84-426E-40DD-AFC4-6F175D3DCCD1}">
                <a14:hiddenFill xmlns:a14="http://schemas.microsoft.com/office/drawing/2010/main">
                  <a:noFill/>
                </a14:hiddenFill>
              </a:ext>
            </a:extLst>
          </p:spPr>
          <p:txBody>
            <a:bodyPr/>
            <a:lstStyle/>
            <a:p>
              <a:endParaRPr lang="en-AU" b="1"/>
            </a:p>
          </p:txBody>
        </p:sp>
        <p:sp>
          <p:nvSpPr>
            <p:cNvPr id="171" name="Rectangle 44">
              <a:extLst>
                <a:ext uri="{FF2B5EF4-FFF2-40B4-BE49-F238E27FC236}">
                  <a16:creationId xmlns:a16="http://schemas.microsoft.com/office/drawing/2014/main" id="{ED26ED4F-DDD9-430E-89AF-8415B8FF3856}"/>
                </a:ext>
              </a:extLst>
            </p:cNvPr>
            <p:cNvSpPr>
              <a:spLocks noChangeArrowheads="1"/>
            </p:cNvSpPr>
            <p:nvPr/>
          </p:nvSpPr>
          <p:spPr bwMode="auto">
            <a:xfrm>
              <a:off x="4332" y="2087"/>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folHlink"/>
                  </a:solidFill>
                  <a:latin typeface="Symbol" panose="05050102010706020507" pitchFamily="18" charset="2"/>
                  <a:sym typeface="Symbol" panose="05050102010706020507" pitchFamily="18" charset="2"/>
                </a:rPr>
                <a:t></a:t>
              </a:r>
              <a:r>
                <a:rPr lang="en-US" altLang="en-US" sz="2400" b="1" baseline="-25000">
                  <a:solidFill>
                    <a:schemeClr val="folHlink"/>
                  </a:solidFill>
                  <a:latin typeface="VNI-Times" pitchFamily="2" charset="0"/>
                </a:rPr>
                <a:t>yx</a:t>
              </a:r>
              <a:endParaRPr lang="en-US" altLang="en-US" sz="2400" b="1">
                <a:solidFill>
                  <a:schemeClr val="folHlink"/>
                </a:solidFill>
              </a:endParaRPr>
            </a:p>
          </p:txBody>
        </p:sp>
        <p:sp>
          <p:nvSpPr>
            <p:cNvPr id="172" name="Line 45">
              <a:extLst>
                <a:ext uri="{FF2B5EF4-FFF2-40B4-BE49-F238E27FC236}">
                  <a16:creationId xmlns:a16="http://schemas.microsoft.com/office/drawing/2014/main" id="{ED719627-A280-4DBB-81D2-9E3F47EAA299}"/>
                </a:ext>
              </a:extLst>
            </p:cNvPr>
            <p:cNvSpPr>
              <a:spLocks noChangeShapeType="1"/>
            </p:cNvSpPr>
            <p:nvPr/>
          </p:nvSpPr>
          <p:spPr bwMode="auto">
            <a:xfrm>
              <a:off x="4549" y="3248"/>
              <a:ext cx="387" cy="0"/>
            </a:xfrm>
            <a:prstGeom prst="line">
              <a:avLst/>
            </a:prstGeom>
            <a:noFill/>
            <a:ln w="952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b="1"/>
            </a:p>
          </p:txBody>
        </p:sp>
        <p:sp>
          <p:nvSpPr>
            <p:cNvPr id="173" name="Line 46">
              <a:extLst>
                <a:ext uri="{FF2B5EF4-FFF2-40B4-BE49-F238E27FC236}">
                  <a16:creationId xmlns:a16="http://schemas.microsoft.com/office/drawing/2014/main" id="{647B4777-D05F-47C5-A107-B24D71DA8BC7}"/>
                </a:ext>
              </a:extLst>
            </p:cNvPr>
            <p:cNvSpPr>
              <a:spLocks noChangeShapeType="1"/>
            </p:cNvSpPr>
            <p:nvPr/>
          </p:nvSpPr>
          <p:spPr bwMode="auto">
            <a:xfrm rot="-5400000">
              <a:off x="3532" y="2257"/>
              <a:ext cx="387" cy="0"/>
            </a:xfrm>
            <a:prstGeom prst="line">
              <a:avLst/>
            </a:prstGeom>
            <a:noFill/>
            <a:ln w="952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b="1"/>
            </a:p>
          </p:txBody>
        </p:sp>
        <p:sp>
          <p:nvSpPr>
            <p:cNvPr id="174" name="Line 47">
              <a:extLst>
                <a:ext uri="{FF2B5EF4-FFF2-40B4-BE49-F238E27FC236}">
                  <a16:creationId xmlns:a16="http://schemas.microsoft.com/office/drawing/2014/main" id="{2CA98C40-633C-4DFB-B2E2-447E4D2EC322}"/>
                </a:ext>
              </a:extLst>
            </p:cNvPr>
            <p:cNvSpPr>
              <a:spLocks noChangeShapeType="1"/>
            </p:cNvSpPr>
            <p:nvPr/>
          </p:nvSpPr>
          <p:spPr bwMode="auto">
            <a:xfrm>
              <a:off x="4114" y="2111"/>
              <a:ext cx="0" cy="342"/>
            </a:xfrm>
            <a:prstGeom prst="line">
              <a:avLst/>
            </a:prstGeom>
            <a:noFill/>
            <a:ln w="28575">
              <a:solidFill>
                <a:schemeClr val="folHlink"/>
              </a:solidFill>
              <a:round/>
              <a:headEnd type="triangle" w="lg" len="lg"/>
              <a:tailEnd/>
            </a:ln>
            <a:extLst>
              <a:ext uri="{909E8E84-426E-40DD-AFC4-6F175D3DCCD1}">
                <a14:hiddenFill xmlns:a14="http://schemas.microsoft.com/office/drawing/2010/main">
                  <a:noFill/>
                </a14:hiddenFill>
              </a:ext>
            </a:extLst>
          </p:spPr>
          <p:txBody>
            <a:bodyPr/>
            <a:lstStyle/>
            <a:p>
              <a:endParaRPr lang="en-AU" b="1"/>
            </a:p>
          </p:txBody>
        </p:sp>
        <p:sp>
          <p:nvSpPr>
            <p:cNvPr id="175" name="Line 48">
              <a:extLst>
                <a:ext uri="{FF2B5EF4-FFF2-40B4-BE49-F238E27FC236}">
                  <a16:creationId xmlns:a16="http://schemas.microsoft.com/office/drawing/2014/main" id="{07AAB985-7A5D-450E-A863-77BB4D7B1F7F}"/>
                </a:ext>
              </a:extLst>
            </p:cNvPr>
            <p:cNvSpPr>
              <a:spLocks noChangeShapeType="1"/>
            </p:cNvSpPr>
            <p:nvPr/>
          </p:nvSpPr>
          <p:spPr bwMode="auto">
            <a:xfrm>
              <a:off x="3654" y="2595"/>
              <a:ext cx="0" cy="342"/>
            </a:xfrm>
            <a:prstGeom prst="line">
              <a:avLst/>
            </a:prstGeom>
            <a:noFill/>
            <a:ln w="28575">
              <a:solidFill>
                <a:schemeClr val="folHlink"/>
              </a:solidFill>
              <a:round/>
              <a:headEnd type="triangle" w="lg" len="lg"/>
              <a:tailEnd/>
            </a:ln>
            <a:extLst>
              <a:ext uri="{909E8E84-426E-40DD-AFC4-6F175D3DCCD1}">
                <a14:hiddenFill xmlns:a14="http://schemas.microsoft.com/office/drawing/2010/main">
                  <a:noFill/>
                </a14:hiddenFill>
              </a:ext>
            </a:extLst>
          </p:spPr>
          <p:txBody>
            <a:bodyPr/>
            <a:lstStyle/>
            <a:p>
              <a:endParaRPr lang="en-AU" b="1"/>
            </a:p>
          </p:txBody>
        </p:sp>
        <p:sp>
          <p:nvSpPr>
            <p:cNvPr id="176" name="Line 49">
              <a:extLst>
                <a:ext uri="{FF2B5EF4-FFF2-40B4-BE49-F238E27FC236}">
                  <a16:creationId xmlns:a16="http://schemas.microsoft.com/office/drawing/2014/main" id="{DE1EF99F-B70A-4ED1-92D9-616B079B3FF6}"/>
                </a:ext>
              </a:extLst>
            </p:cNvPr>
            <p:cNvSpPr>
              <a:spLocks noChangeShapeType="1"/>
            </p:cNvSpPr>
            <p:nvPr/>
          </p:nvSpPr>
          <p:spPr bwMode="auto">
            <a:xfrm flipH="1">
              <a:off x="3944" y="3321"/>
              <a:ext cx="406" cy="0"/>
            </a:xfrm>
            <a:prstGeom prst="line">
              <a:avLst/>
            </a:prstGeom>
            <a:noFill/>
            <a:ln w="28575">
              <a:solidFill>
                <a:schemeClr val="folHlink"/>
              </a:solidFill>
              <a:round/>
              <a:headEnd type="triangle" w="lg" len="lg"/>
              <a:tailEnd/>
            </a:ln>
            <a:extLst>
              <a:ext uri="{909E8E84-426E-40DD-AFC4-6F175D3DCCD1}">
                <a14:hiddenFill xmlns:a14="http://schemas.microsoft.com/office/drawing/2010/main">
                  <a:noFill/>
                </a14:hiddenFill>
              </a:ext>
            </a:extLst>
          </p:spPr>
          <p:txBody>
            <a:bodyPr/>
            <a:lstStyle/>
            <a:p>
              <a:endParaRPr lang="en-AU" b="1"/>
            </a:p>
          </p:txBody>
        </p:sp>
        <p:sp>
          <p:nvSpPr>
            <p:cNvPr id="177" name="Line 50">
              <a:extLst>
                <a:ext uri="{FF2B5EF4-FFF2-40B4-BE49-F238E27FC236}">
                  <a16:creationId xmlns:a16="http://schemas.microsoft.com/office/drawing/2014/main" id="{E1545EE0-076A-4088-A2FA-72758A45B26B}"/>
                </a:ext>
              </a:extLst>
            </p:cNvPr>
            <p:cNvSpPr>
              <a:spLocks noChangeShapeType="1"/>
            </p:cNvSpPr>
            <p:nvPr/>
          </p:nvSpPr>
          <p:spPr bwMode="auto">
            <a:xfrm>
              <a:off x="3968" y="2377"/>
              <a:ext cx="406" cy="0"/>
            </a:xfrm>
            <a:prstGeom prst="line">
              <a:avLst/>
            </a:prstGeom>
            <a:noFill/>
            <a:ln w="28575">
              <a:solidFill>
                <a:schemeClr val="folHlink"/>
              </a:solidFill>
              <a:round/>
              <a:headEnd type="triangle" w="lg" len="lg"/>
              <a:tailEnd/>
            </a:ln>
            <a:extLst>
              <a:ext uri="{909E8E84-426E-40DD-AFC4-6F175D3DCCD1}">
                <a14:hiddenFill xmlns:a14="http://schemas.microsoft.com/office/drawing/2010/main">
                  <a:noFill/>
                </a14:hiddenFill>
              </a:ext>
            </a:extLst>
          </p:spPr>
          <p:txBody>
            <a:bodyPr/>
            <a:lstStyle/>
            <a:p>
              <a:endParaRPr lang="en-AU" b="1"/>
            </a:p>
          </p:txBody>
        </p:sp>
        <p:sp>
          <p:nvSpPr>
            <p:cNvPr id="178" name="Line 51">
              <a:extLst>
                <a:ext uri="{FF2B5EF4-FFF2-40B4-BE49-F238E27FC236}">
                  <a16:creationId xmlns:a16="http://schemas.microsoft.com/office/drawing/2014/main" id="{74E4CD56-D4CB-4052-9A77-A76C3750658F}"/>
                </a:ext>
              </a:extLst>
            </p:cNvPr>
            <p:cNvSpPr>
              <a:spLocks noChangeShapeType="1"/>
            </p:cNvSpPr>
            <p:nvPr/>
          </p:nvSpPr>
          <p:spPr bwMode="auto">
            <a:xfrm flipV="1">
              <a:off x="4646" y="2692"/>
              <a:ext cx="0" cy="342"/>
            </a:xfrm>
            <a:prstGeom prst="line">
              <a:avLst/>
            </a:prstGeom>
            <a:noFill/>
            <a:ln w="28575">
              <a:solidFill>
                <a:schemeClr val="folHlink"/>
              </a:solidFill>
              <a:round/>
              <a:headEnd type="triangle" w="lg" len="lg"/>
              <a:tailEnd/>
            </a:ln>
            <a:extLst>
              <a:ext uri="{909E8E84-426E-40DD-AFC4-6F175D3DCCD1}">
                <a14:hiddenFill xmlns:a14="http://schemas.microsoft.com/office/drawing/2010/main">
                  <a:noFill/>
                </a14:hiddenFill>
              </a:ext>
            </a:extLst>
          </p:spPr>
          <p:txBody>
            <a:bodyPr/>
            <a:lstStyle/>
            <a:p>
              <a:endParaRPr lang="en-AU" b="1"/>
            </a:p>
          </p:txBody>
        </p:sp>
        <p:sp>
          <p:nvSpPr>
            <p:cNvPr id="179" name="Rectangle 52">
              <a:extLst>
                <a:ext uri="{FF2B5EF4-FFF2-40B4-BE49-F238E27FC236}">
                  <a16:creationId xmlns:a16="http://schemas.microsoft.com/office/drawing/2014/main" id="{9A283AF5-CBD4-4CF1-8C19-E9567A77A7D9}"/>
                </a:ext>
              </a:extLst>
            </p:cNvPr>
            <p:cNvSpPr>
              <a:spLocks noChangeArrowheads="1"/>
            </p:cNvSpPr>
            <p:nvPr/>
          </p:nvSpPr>
          <p:spPr bwMode="auto">
            <a:xfrm>
              <a:off x="4646" y="2474"/>
              <a:ext cx="43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folHlink"/>
                  </a:solidFill>
                  <a:latin typeface="Symbol" panose="05050102010706020507" pitchFamily="18" charset="2"/>
                  <a:sym typeface="Symbol" panose="05050102010706020507" pitchFamily="18" charset="2"/>
                </a:rPr>
                <a:t></a:t>
              </a:r>
              <a:r>
                <a:rPr lang="en-US" altLang="en-US" sz="2400" b="1" baseline="-25000">
                  <a:solidFill>
                    <a:schemeClr val="folHlink"/>
                  </a:solidFill>
                  <a:latin typeface="VNI-Times" pitchFamily="2" charset="0"/>
                </a:rPr>
                <a:t>xy</a:t>
              </a:r>
              <a:endParaRPr lang="en-US" altLang="en-US" sz="2400" b="1">
                <a:solidFill>
                  <a:schemeClr val="folHlink"/>
                </a:solidFill>
              </a:endParaRPr>
            </a:p>
          </p:txBody>
        </p:sp>
        <p:sp>
          <p:nvSpPr>
            <p:cNvPr id="180" name="Rectangle 53">
              <a:extLst>
                <a:ext uri="{FF2B5EF4-FFF2-40B4-BE49-F238E27FC236}">
                  <a16:creationId xmlns:a16="http://schemas.microsoft.com/office/drawing/2014/main" id="{207FB36A-315B-4796-B368-9CC6E1F0EFD1}"/>
                </a:ext>
              </a:extLst>
            </p:cNvPr>
            <p:cNvSpPr>
              <a:spLocks noChangeArrowheads="1"/>
            </p:cNvSpPr>
            <p:nvPr/>
          </p:nvSpPr>
          <p:spPr bwMode="auto">
            <a:xfrm>
              <a:off x="3460" y="2910"/>
              <a:ext cx="43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folHlink"/>
                  </a:solidFill>
                  <a:latin typeface="Symbol" panose="05050102010706020507" pitchFamily="18" charset="2"/>
                  <a:sym typeface="Symbol" panose="05050102010706020507" pitchFamily="18" charset="2"/>
                </a:rPr>
                <a:t></a:t>
              </a:r>
              <a:r>
                <a:rPr lang="en-US" altLang="en-US" sz="2400" b="1" baseline="-25000">
                  <a:solidFill>
                    <a:schemeClr val="folHlink"/>
                  </a:solidFill>
                  <a:latin typeface="VNI-Times" pitchFamily="2" charset="0"/>
                </a:rPr>
                <a:t>xy</a:t>
              </a:r>
              <a:endParaRPr lang="en-US" altLang="en-US" sz="2400" b="1">
                <a:solidFill>
                  <a:schemeClr val="folHlink"/>
                </a:solidFill>
              </a:endParaRPr>
            </a:p>
          </p:txBody>
        </p:sp>
        <p:sp>
          <p:nvSpPr>
            <p:cNvPr id="181" name="Rectangle 54">
              <a:extLst>
                <a:ext uri="{FF2B5EF4-FFF2-40B4-BE49-F238E27FC236}">
                  <a16:creationId xmlns:a16="http://schemas.microsoft.com/office/drawing/2014/main" id="{B1B452BA-D0FB-44FF-A5C5-220A42D650AC}"/>
                </a:ext>
              </a:extLst>
            </p:cNvPr>
            <p:cNvSpPr>
              <a:spLocks noChangeArrowheads="1"/>
            </p:cNvSpPr>
            <p:nvPr/>
          </p:nvSpPr>
          <p:spPr bwMode="auto">
            <a:xfrm>
              <a:off x="3726" y="3224"/>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folHlink"/>
                  </a:solidFill>
                  <a:latin typeface="Symbol" panose="05050102010706020507" pitchFamily="18" charset="2"/>
                  <a:sym typeface="Symbol" panose="05050102010706020507" pitchFamily="18" charset="2"/>
                </a:rPr>
                <a:t></a:t>
              </a:r>
              <a:r>
                <a:rPr lang="en-US" altLang="en-US" sz="2400" b="1" baseline="-25000">
                  <a:solidFill>
                    <a:schemeClr val="folHlink"/>
                  </a:solidFill>
                  <a:latin typeface="VNI-Times" pitchFamily="2" charset="0"/>
                </a:rPr>
                <a:t>yx</a:t>
              </a:r>
              <a:endParaRPr lang="en-US" altLang="en-US" sz="2400" b="1">
                <a:solidFill>
                  <a:schemeClr val="folHlink"/>
                </a:solidFill>
              </a:endParaRPr>
            </a:p>
          </p:txBody>
        </p:sp>
        <p:grpSp>
          <p:nvGrpSpPr>
            <p:cNvPr id="182" name="Group 55">
              <a:extLst>
                <a:ext uri="{FF2B5EF4-FFF2-40B4-BE49-F238E27FC236}">
                  <a16:creationId xmlns:a16="http://schemas.microsoft.com/office/drawing/2014/main" id="{B42E1E63-440C-4132-82CE-A2D77B8F215F}"/>
                </a:ext>
              </a:extLst>
            </p:cNvPr>
            <p:cNvGrpSpPr>
              <a:grpSpLocks/>
            </p:cNvGrpSpPr>
            <p:nvPr/>
          </p:nvGrpSpPr>
          <p:grpSpPr bwMode="auto">
            <a:xfrm rot="1770690">
              <a:off x="3662" y="3077"/>
              <a:ext cx="600" cy="54"/>
              <a:chOff x="5903" y="7541"/>
              <a:chExt cx="474" cy="151"/>
            </a:xfrm>
          </p:grpSpPr>
          <p:sp>
            <p:nvSpPr>
              <p:cNvPr id="195" name="Line 56">
                <a:extLst>
                  <a:ext uri="{FF2B5EF4-FFF2-40B4-BE49-F238E27FC236}">
                    <a16:creationId xmlns:a16="http://schemas.microsoft.com/office/drawing/2014/main" id="{CE2F9506-8564-4761-AFE4-D8E1461C6EA8}"/>
                  </a:ext>
                </a:extLst>
              </p:cNvPr>
              <p:cNvSpPr>
                <a:spLocks noChangeShapeType="1"/>
              </p:cNvSpPr>
              <p:nvPr/>
            </p:nvSpPr>
            <p:spPr bwMode="auto">
              <a:xfrm>
                <a:off x="5915" y="7541"/>
                <a:ext cx="462" cy="1"/>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AU" b="1"/>
              </a:p>
            </p:txBody>
          </p:sp>
          <p:sp>
            <p:nvSpPr>
              <p:cNvPr id="196" name="Line 57">
                <a:extLst>
                  <a:ext uri="{FF2B5EF4-FFF2-40B4-BE49-F238E27FC236}">
                    <a16:creationId xmlns:a16="http://schemas.microsoft.com/office/drawing/2014/main" id="{F6E5FDF6-1D51-44BE-AB71-1009CACC98A0}"/>
                  </a:ext>
                </a:extLst>
              </p:cNvPr>
              <p:cNvSpPr>
                <a:spLocks noChangeShapeType="1"/>
              </p:cNvSpPr>
              <p:nvPr/>
            </p:nvSpPr>
            <p:spPr bwMode="auto">
              <a:xfrm flipV="1">
                <a:off x="5903" y="7554"/>
                <a:ext cx="54" cy="1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b="1"/>
              </a:p>
            </p:txBody>
          </p:sp>
          <p:sp>
            <p:nvSpPr>
              <p:cNvPr id="197" name="Line 58">
                <a:extLst>
                  <a:ext uri="{FF2B5EF4-FFF2-40B4-BE49-F238E27FC236}">
                    <a16:creationId xmlns:a16="http://schemas.microsoft.com/office/drawing/2014/main" id="{2F497712-ABA0-4D59-AAC7-C761B2474A34}"/>
                  </a:ext>
                </a:extLst>
              </p:cNvPr>
              <p:cNvSpPr>
                <a:spLocks noChangeShapeType="1"/>
              </p:cNvSpPr>
              <p:nvPr/>
            </p:nvSpPr>
            <p:spPr bwMode="auto">
              <a:xfrm flipV="1">
                <a:off x="5969" y="7554"/>
                <a:ext cx="54" cy="1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b="1"/>
              </a:p>
            </p:txBody>
          </p:sp>
          <p:sp>
            <p:nvSpPr>
              <p:cNvPr id="198" name="Line 59">
                <a:extLst>
                  <a:ext uri="{FF2B5EF4-FFF2-40B4-BE49-F238E27FC236}">
                    <a16:creationId xmlns:a16="http://schemas.microsoft.com/office/drawing/2014/main" id="{9E1D5E81-1F30-46C2-9318-BDDC82E7BB43}"/>
                  </a:ext>
                </a:extLst>
              </p:cNvPr>
              <p:cNvSpPr>
                <a:spLocks noChangeShapeType="1"/>
              </p:cNvSpPr>
              <p:nvPr/>
            </p:nvSpPr>
            <p:spPr bwMode="auto">
              <a:xfrm flipV="1">
                <a:off x="6029" y="7554"/>
                <a:ext cx="54" cy="1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b="1"/>
              </a:p>
            </p:txBody>
          </p:sp>
          <p:sp>
            <p:nvSpPr>
              <p:cNvPr id="199" name="Line 60">
                <a:extLst>
                  <a:ext uri="{FF2B5EF4-FFF2-40B4-BE49-F238E27FC236}">
                    <a16:creationId xmlns:a16="http://schemas.microsoft.com/office/drawing/2014/main" id="{CCA558B5-28EB-4B0F-9FE2-19F2F067C0CE}"/>
                  </a:ext>
                </a:extLst>
              </p:cNvPr>
              <p:cNvSpPr>
                <a:spLocks noChangeShapeType="1"/>
              </p:cNvSpPr>
              <p:nvPr/>
            </p:nvSpPr>
            <p:spPr bwMode="auto">
              <a:xfrm flipV="1">
                <a:off x="6083" y="7554"/>
                <a:ext cx="54" cy="1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b="1"/>
              </a:p>
            </p:txBody>
          </p:sp>
          <p:sp>
            <p:nvSpPr>
              <p:cNvPr id="200" name="Line 61">
                <a:extLst>
                  <a:ext uri="{FF2B5EF4-FFF2-40B4-BE49-F238E27FC236}">
                    <a16:creationId xmlns:a16="http://schemas.microsoft.com/office/drawing/2014/main" id="{582EB927-01E7-4686-A5C2-A2FF05FD1A1E}"/>
                  </a:ext>
                </a:extLst>
              </p:cNvPr>
              <p:cNvSpPr>
                <a:spLocks noChangeShapeType="1"/>
              </p:cNvSpPr>
              <p:nvPr/>
            </p:nvSpPr>
            <p:spPr bwMode="auto">
              <a:xfrm flipV="1">
                <a:off x="6155" y="7554"/>
                <a:ext cx="54" cy="1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b="1"/>
              </a:p>
            </p:txBody>
          </p:sp>
          <p:sp>
            <p:nvSpPr>
              <p:cNvPr id="201" name="Line 62">
                <a:extLst>
                  <a:ext uri="{FF2B5EF4-FFF2-40B4-BE49-F238E27FC236}">
                    <a16:creationId xmlns:a16="http://schemas.microsoft.com/office/drawing/2014/main" id="{093E76EF-33AA-49F0-8F32-C438ADC1CC2C}"/>
                  </a:ext>
                </a:extLst>
              </p:cNvPr>
              <p:cNvSpPr>
                <a:spLocks noChangeShapeType="1"/>
              </p:cNvSpPr>
              <p:nvPr/>
            </p:nvSpPr>
            <p:spPr bwMode="auto">
              <a:xfrm flipV="1">
                <a:off x="6221" y="7554"/>
                <a:ext cx="54" cy="1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b="1"/>
              </a:p>
            </p:txBody>
          </p:sp>
          <p:sp>
            <p:nvSpPr>
              <p:cNvPr id="202" name="Line 63">
                <a:extLst>
                  <a:ext uri="{FF2B5EF4-FFF2-40B4-BE49-F238E27FC236}">
                    <a16:creationId xmlns:a16="http://schemas.microsoft.com/office/drawing/2014/main" id="{4BE8B766-5EE6-40AA-AFAC-EBB03CD02654}"/>
                  </a:ext>
                </a:extLst>
              </p:cNvPr>
              <p:cNvSpPr>
                <a:spLocks noChangeShapeType="1"/>
              </p:cNvSpPr>
              <p:nvPr/>
            </p:nvSpPr>
            <p:spPr bwMode="auto">
              <a:xfrm flipV="1">
                <a:off x="6287" y="7554"/>
                <a:ext cx="54" cy="13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b="1"/>
              </a:p>
            </p:txBody>
          </p:sp>
        </p:grpSp>
        <p:sp>
          <p:nvSpPr>
            <p:cNvPr id="183" name="Line 64">
              <a:extLst>
                <a:ext uri="{FF2B5EF4-FFF2-40B4-BE49-F238E27FC236}">
                  <a16:creationId xmlns:a16="http://schemas.microsoft.com/office/drawing/2014/main" id="{B6DE860A-EFFE-42D0-A7B3-8BEC1C85C456}"/>
                </a:ext>
              </a:extLst>
            </p:cNvPr>
            <p:cNvSpPr>
              <a:spLocks noChangeShapeType="1"/>
            </p:cNvSpPr>
            <p:nvPr/>
          </p:nvSpPr>
          <p:spPr bwMode="auto">
            <a:xfrm flipV="1">
              <a:off x="3993" y="1942"/>
              <a:ext cx="895" cy="1137"/>
            </a:xfrm>
            <a:prstGeom prst="line">
              <a:avLst/>
            </a:prstGeom>
            <a:noFill/>
            <a:ln w="9525">
              <a:solidFill>
                <a:schemeClr val="hlink"/>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b="1"/>
            </a:p>
          </p:txBody>
        </p:sp>
        <p:sp>
          <p:nvSpPr>
            <p:cNvPr id="184" name="Rectangle 65">
              <a:extLst>
                <a:ext uri="{FF2B5EF4-FFF2-40B4-BE49-F238E27FC236}">
                  <a16:creationId xmlns:a16="http://schemas.microsoft.com/office/drawing/2014/main" id="{48735706-6732-4E57-9FDD-8355F71512D5}"/>
                </a:ext>
              </a:extLst>
            </p:cNvPr>
            <p:cNvSpPr>
              <a:spLocks noChangeArrowheads="1"/>
            </p:cNvSpPr>
            <p:nvPr/>
          </p:nvSpPr>
          <p:spPr bwMode="auto">
            <a:xfrm>
              <a:off x="4912" y="1797"/>
              <a:ext cx="2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b="1">
                  <a:solidFill>
                    <a:schemeClr val="hlink"/>
                  </a:solidFill>
                  <a:latin typeface="VNI-Times" pitchFamily="2" charset="0"/>
                  <a:ea typeface="Batang" panose="02030600000101010101" pitchFamily="18" charset="-127"/>
                </a:rPr>
                <a:t>u</a:t>
              </a:r>
              <a:endParaRPr lang="en-US" altLang="en-US" sz="2400" b="1">
                <a:solidFill>
                  <a:schemeClr val="hlink"/>
                </a:solidFill>
                <a:latin typeface="VNI-Times" pitchFamily="2" charset="0"/>
                <a:ea typeface="Batang" panose="02030600000101010101" pitchFamily="18" charset="-127"/>
              </a:endParaRPr>
            </a:p>
          </p:txBody>
        </p:sp>
        <p:sp>
          <p:nvSpPr>
            <p:cNvPr id="185" name="Line 66">
              <a:extLst>
                <a:ext uri="{FF2B5EF4-FFF2-40B4-BE49-F238E27FC236}">
                  <a16:creationId xmlns:a16="http://schemas.microsoft.com/office/drawing/2014/main" id="{DF5FCCAE-CE83-41C7-B42B-230C89E13A7A}"/>
                </a:ext>
              </a:extLst>
            </p:cNvPr>
            <p:cNvSpPr>
              <a:spLocks noChangeShapeType="1"/>
            </p:cNvSpPr>
            <p:nvPr/>
          </p:nvSpPr>
          <p:spPr bwMode="auto">
            <a:xfrm flipH="1">
              <a:off x="3969" y="2741"/>
              <a:ext cx="290" cy="363"/>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b="1"/>
            </a:p>
          </p:txBody>
        </p:sp>
        <p:sp>
          <p:nvSpPr>
            <p:cNvPr id="186" name="Line 67">
              <a:extLst>
                <a:ext uri="{FF2B5EF4-FFF2-40B4-BE49-F238E27FC236}">
                  <a16:creationId xmlns:a16="http://schemas.microsoft.com/office/drawing/2014/main" id="{A949E76E-FA15-4D0D-9B6E-76CBADA78CA4}"/>
                </a:ext>
              </a:extLst>
            </p:cNvPr>
            <p:cNvSpPr>
              <a:spLocks noChangeShapeType="1"/>
            </p:cNvSpPr>
            <p:nvPr/>
          </p:nvSpPr>
          <p:spPr bwMode="auto">
            <a:xfrm flipH="1" flipV="1">
              <a:off x="3944" y="3007"/>
              <a:ext cx="290" cy="169"/>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b="1"/>
            </a:p>
          </p:txBody>
        </p:sp>
        <p:sp>
          <p:nvSpPr>
            <p:cNvPr id="187" name="Line 68">
              <a:extLst>
                <a:ext uri="{FF2B5EF4-FFF2-40B4-BE49-F238E27FC236}">
                  <a16:creationId xmlns:a16="http://schemas.microsoft.com/office/drawing/2014/main" id="{8CDC51D2-F4A8-4CE7-919D-789D6126B474}"/>
                </a:ext>
              </a:extLst>
            </p:cNvPr>
            <p:cNvSpPr>
              <a:spLocks noChangeShapeType="1"/>
            </p:cNvSpPr>
            <p:nvPr/>
          </p:nvSpPr>
          <p:spPr bwMode="auto">
            <a:xfrm flipH="1" flipV="1">
              <a:off x="3049" y="2450"/>
              <a:ext cx="920" cy="628"/>
            </a:xfrm>
            <a:prstGeom prst="line">
              <a:avLst/>
            </a:prstGeom>
            <a:noFill/>
            <a:ln w="9525">
              <a:solidFill>
                <a:schemeClr val="hlink"/>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b="1"/>
            </a:p>
          </p:txBody>
        </p:sp>
        <p:sp>
          <p:nvSpPr>
            <p:cNvPr id="188" name="Rectangle 69">
              <a:extLst>
                <a:ext uri="{FF2B5EF4-FFF2-40B4-BE49-F238E27FC236}">
                  <a16:creationId xmlns:a16="http://schemas.microsoft.com/office/drawing/2014/main" id="{37E4994A-DE37-4172-A98C-1480E33B40C2}"/>
                </a:ext>
              </a:extLst>
            </p:cNvPr>
            <p:cNvSpPr>
              <a:spLocks noChangeArrowheads="1"/>
            </p:cNvSpPr>
            <p:nvPr/>
          </p:nvSpPr>
          <p:spPr bwMode="auto">
            <a:xfrm>
              <a:off x="2998" y="2498"/>
              <a:ext cx="2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b="1" dirty="0">
                  <a:solidFill>
                    <a:schemeClr val="hlink"/>
                  </a:solidFill>
                  <a:latin typeface="VNI-Times" pitchFamily="2" charset="0"/>
                  <a:ea typeface="Batang" panose="02030600000101010101" pitchFamily="18" charset="-127"/>
                </a:rPr>
                <a:t>v</a:t>
              </a:r>
              <a:endParaRPr lang="en-US" altLang="en-US" sz="2400" b="1" dirty="0">
                <a:solidFill>
                  <a:schemeClr val="hlink"/>
                </a:solidFill>
                <a:latin typeface="VNI-Times" pitchFamily="2" charset="0"/>
                <a:ea typeface="Batang" panose="02030600000101010101" pitchFamily="18" charset="-127"/>
              </a:endParaRPr>
            </a:p>
          </p:txBody>
        </p:sp>
        <p:sp>
          <p:nvSpPr>
            <p:cNvPr id="189" name="Line 70">
              <a:extLst>
                <a:ext uri="{FF2B5EF4-FFF2-40B4-BE49-F238E27FC236}">
                  <a16:creationId xmlns:a16="http://schemas.microsoft.com/office/drawing/2014/main" id="{DB4892CF-BB09-43E6-AE32-731CF736FF25}"/>
                </a:ext>
              </a:extLst>
            </p:cNvPr>
            <p:cNvSpPr>
              <a:spLocks noChangeShapeType="1"/>
            </p:cNvSpPr>
            <p:nvPr/>
          </p:nvSpPr>
          <p:spPr bwMode="auto">
            <a:xfrm flipH="1">
              <a:off x="4549" y="2862"/>
              <a:ext cx="406" cy="0"/>
            </a:xfrm>
            <a:prstGeom prst="line">
              <a:avLst/>
            </a:prstGeom>
            <a:noFill/>
            <a:ln w="28575">
              <a:solidFill>
                <a:schemeClr val="folHlink"/>
              </a:solidFill>
              <a:round/>
              <a:headEnd type="triangle" w="lg" len="lg"/>
              <a:tailEnd/>
            </a:ln>
            <a:extLst>
              <a:ext uri="{909E8E84-426E-40DD-AFC4-6F175D3DCCD1}">
                <a14:hiddenFill xmlns:a14="http://schemas.microsoft.com/office/drawing/2010/main">
                  <a:noFill/>
                </a14:hiddenFill>
              </a:ext>
            </a:extLst>
          </p:spPr>
          <p:txBody>
            <a:bodyPr/>
            <a:lstStyle/>
            <a:p>
              <a:endParaRPr lang="en-AU" b="1"/>
            </a:p>
          </p:txBody>
        </p:sp>
        <p:sp>
          <p:nvSpPr>
            <p:cNvPr id="190" name="Rectangle 71">
              <a:extLst>
                <a:ext uri="{FF2B5EF4-FFF2-40B4-BE49-F238E27FC236}">
                  <a16:creationId xmlns:a16="http://schemas.microsoft.com/office/drawing/2014/main" id="{0A96D97C-D93E-49C7-A72C-1E41929A2D76}"/>
                </a:ext>
              </a:extLst>
            </p:cNvPr>
            <p:cNvSpPr>
              <a:spLocks noChangeArrowheads="1"/>
            </p:cNvSpPr>
            <p:nvPr/>
          </p:nvSpPr>
          <p:spPr bwMode="auto">
            <a:xfrm>
              <a:off x="3920" y="2499"/>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hlink"/>
                  </a:solidFill>
                  <a:latin typeface="Symbol" panose="05050102010706020507" pitchFamily="18" charset="2"/>
                </a:rPr>
                <a:t>s</a:t>
              </a:r>
              <a:r>
                <a:rPr lang="en-US" altLang="en-US" sz="2400" b="1" baseline="-25000">
                  <a:solidFill>
                    <a:schemeClr val="hlink"/>
                  </a:solidFill>
                  <a:latin typeface="VNI-Times" pitchFamily="2" charset="0"/>
                </a:rPr>
                <a:t>u</a:t>
              </a:r>
              <a:endParaRPr lang="en-US" altLang="en-US" sz="2400" b="1">
                <a:solidFill>
                  <a:schemeClr val="hlink"/>
                </a:solidFill>
              </a:endParaRPr>
            </a:p>
          </p:txBody>
        </p:sp>
        <p:sp>
          <p:nvSpPr>
            <p:cNvPr id="191" name="Rectangle 72">
              <a:extLst>
                <a:ext uri="{FF2B5EF4-FFF2-40B4-BE49-F238E27FC236}">
                  <a16:creationId xmlns:a16="http://schemas.microsoft.com/office/drawing/2014/main" id="{BE007C8D-F0E0-4093-BD9F-237D5CEE6762}"/>
                </a:ext>
              </a:extLst>
            </p:cNvPr>
            <p:cNvSpPr>
              <a:spLocks noChangeArrowheads="1"/>
            </p:cNvSpPr>
            <p:nvPr/>
          </p:nvSpPr>
          <p:spPr bwMode="auto">
            <a:xfrm>
              <a:off x="4307" y="2620"/>
              <a:ext cx="3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hlink"/>
                  </a:solidFill>
                  <a:latin typeface="Symbol" panose="05050102010706020507" pitchFamily="18" charset="2"/>
                  <a:sym typeface="Symbol" panose="05050102010706020507" pitchFamily="18" charset="2"/>
                </a:rPr>
                <a:t></a:t>
              </a:r>
              <a:endParaRPr lang="en-US" altLang="en-US" sz="2400" b="1">
                <a:solidFill>
                  <a:schemeClr val="hlink"/>
                </a:solidFill>
                <a:sym typeface="Symbol" panose="05050102010706020507" pitchFamily="18" charset="2"/>
              </a:endParaRPr>
            </a:p>
          </p:txBody>
        </p:sp>
        <p:sp>
          <p:nvSpPr>
            <p:cNvPr id="192" name="Rectangle 73">
              <a:extLst>
                <a:ext uri="{FF2B5EF4-FFF2-40B4-BE49-F238E27FC236}">
                  <a16:creationId xmlns:a16="http://schemas.microsoft.com/office/drawing/2014/main" id="{AB99DB82-3D47-4CA2-880D-6B86A26E150E}"/>
                </a:ext>
              </a:extLst>
            </p:cNvPr>
            <p:cNvSpPr>
              <a:spLocks noChangeArrowheads="1"/>
            </p:cNvSpPr>
            <p:nvPr/>
          </p:nvSpPr>
          <p:spPr bwMode="auto">
            <a:xfrm>
              <a:off x="4259" y="2958"/>
              <a:ext cx="3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b="1">
                  <a:solidFill>
                    <a:schemeClr val="hlink"/>
                  </a:solidFill>
                  <a:latin typeface="Symbol" panose="05050102010706020507" pitchFamily="18" charset="2"/>
                  <a:sym typeface="Symbol" panose="05050102010706020507" pitchFamily="18" charset="2"/>
                </a:rPr>
                <a:t></a:t>
              </a:r>
              <a:r>
                <a:rPr lang="en-US" altLang="en-US" sz="2400" b="1" baseline="-25000">
                  <a:solidFill>
                    <a:schemeClr val="hlink"/>
                  </a:solidFill>
                  <a:latin typeface="VNI-Times" pitchFamily="2" charset="0"/>
                </a:rPr>
                <a:t>uv</a:t>
              </a:r>
              <a:endParaRPr lang="en-US" altLang="en-US" sz="2400" b="1">
                <a:solidFill>
                  <a:schemeClr val="hlink"/>
                </a:solidFill>
              </a:endParaRPr>
            </a:p>
          </p:txBody>
        </p:sp>
        <p:sp>
          <p:nvSpPr>
            <p:cNvPr id="193" name="Freeform 74">
              <a:extLst>
                <a:ext uri="{FF2B5EF4-FFF2-40B4-BE49-F238E27FC236}">
                  <a16:creationId xmlns:a16="http://schemas.microsoft.com/office/drawing/2014/main" id="{196D1CC7-67D4-4660-A153-67D3070AFFAB}"/>
                </a:ext>
              </a:extLst>
            </p:cNvPr>
            <p:cNvSpPr>
              <a:spLocks/>
            </p:cNvSpPr>
            <p:nvPr/>
          </p:nvSpPr>
          <p:spPr bwMode="auto">
            <a:xfrm rot="4579913" flipH="1" flipV="1">
              <a:off x="4307" y="2668"/>
              <a:ext cx="291" cy="49"/>
            </a:xfrm>
            <a:custGeom>
              <a:avLst/>
              <a:gdLst>
                <a:gd name="T0" fmla="*/ 0 w 1962"/>
                <a:gd name="T1" fmla="*/ 0 h 317"/>
                <a:gd name="T2" fmla="*/ 9 w 1962"/>
                <a:gd name="T3" fmla="*/ 5 h 317"/>
                <a:gd name="T4" fmla="*/ 21 w 1962"/>
                <a:gd name="T5" fmla="*/ 7 h 317"/>
                <a:gd name="T6" fmla="*/ 32 w 1962"/>
                <a:gd name="T7" fmla="*/ 6 h 317"/>
                <a:gd name="T8" fmla="*/ 43 w 1962"/>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2" h="317">
                  <a:moveTo>
                    <a:pt x="0" y="0"/>
                  </a:moveTo>
                  <a:cubicBezTo>
                    <a:pt x="135" y="73"/>
                    <a:pt x="270" y="146"/>
                    <a:pt x="432" y="198"/>
                  </a:cubicBezTo>
                  <a:cubicBezTo>
                    <a:pt x="594" y="250"/>
                    <a:pt x="801" y="307"/>
                    <a:pt x="972" y="312"/>
                  </a:cubicBezTo>
                  <a:cubicBezTo>
                    <a:pt x="1143" y="317"/>
                    <a:pt x="1295" y="282"/>
                    <a:pt x="1460" y="230"/>
                  </a:cubicBezTo>
                  <a:cubicBezTo>
                    <a:pt x="1625" y="178"/>
                    <a:pt x="1857" y="48"/>
                    <a:pt x="1962" y="0"/>
                  </a:cubicBezTo>
                </a:path>
              </a:pathLst>
            </a:custGeom>
            <a:noFill/>
            <a:ln w="9525">
              <a:solidFill>
                <a:schemeClr val="hlink"/>
              </a:solidFill>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a:lstStyle/>
            <a:p>
              <a:endParaRPr lang="en-AU" b="1"/>
            </a:p>
          </p:txBody>
        </p:sp>
        <p:sp>
          <p:nvSpPr>
            <p:cNvPr id="194" name="Line 75">
              <a:extLst>
                <a:ext uri="{FF2B5EF4-FFF2-40B4-BE49-F238E27FC236}">
                  <a16:creationId xmlns:a16="http://schemas.microsoft.com/office/drawing/2014/main" id="{F65F4404-EA16-4D12-B4CE-D6398FD3DB1F}"/>
                </a:ext>
              </a:extLst>
            </p:cNvPr>
            <p:cNvSpPr>
              <a:spLocks noChangeShapeType="1"/>
            </p:cNvSpPr>
            <p:nvPr/>
          </p:nvSpPr>
          <p:spPr bwMode="auto">
            <a:xfrm>
              <a:off x="4186" y="2862"/>
              <a:ext cx="363" cy="0"/>
            </a:xfrm>
            <a:prstGeom prst="line">
              <a:avLst/>
            </a:prstGeom>
            <a:noFill/>
            <a:ln w="952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b="1"/>
            </a:p>
          </p:txBody>
        </p:sp>
      </p:grpSp>
      <p:sp>
        <p:nvSpPr>
          <p:cNvPr id="2" name="Oval 1">
            <a:extLst>
              <a:ext uri="{FF2B5EF4-FFF2-40B4-BE49-F238E27FC236}">
                <a16:creationId xmlns:a16="http://schemas.microsoft.com/office/drawing/2014/main" id="{6A1A3BCB-8829-4BB1-BFB6-4A8661EBA170}"/>
              </a:ext>
            </a:extLst>
          </p:cNvPr>
          <p:cNvSpPr/>
          <p:nvPr/>
        </p:nvSpPr>
        <p:spPr>
          <a:xfrm>
            <a:off x="9027184" y="2880122"/>
            <a:ext cx="313347" cy="3741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3" name="Oval 202">
            <a:extLst>
              <a:ext uri="{FF2B5EF4-FFF2-40B4-BE49-F238E27FC236}">
                <a16:creationId xmlns:a16="http://schemas.microsoft.com/office/drawing/2014/main" id="{7F839039-EF0C-4014-9F7E-3A48200B7A1D}"/>
              </a:ext>
            </a:extLst>
          </p:cNvPr>
          <p:cNvSpPr/>
          <p:nvPr/>
        </p:nvSpPr>
        <p:spPr>
          <a:xfrm>
            <a:off x="7659017" y="1951765"/>
            <a:ext cx="313347" cy="3741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4" name="Picture 203">
            <a:extLst>
              <a:ext uri="{FF2B5EF4-FFF2-40B4-BE49-F238E27FC236}">
                <a16:creationId xmlns:a16="http://schemas.microsoft.com/office/drawing/2014/main" id="{3ACA22F7-F994-4078-9BD9-7D21246387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22016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barn(inVertical)">
                                      <p:cBhvr>
                                        <p:cTn id="12"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9D5B-3A06-4BDE-A9F6-91B23F992C93}"/>
              </a:ext>
            </a:extLst>
          </p:cNvPr>
          <p:cNvSpPr>
            <a:spLocks noGrp="1"/>
          </p:cNvSpPr>
          <p:nvPr>
            <p:ph type="title" idx="4294967295"/>
          </p:nvPr>
        </p:nvSpPr>
        <p:spPr>
          <a:xfrm>
            <a:off x="706079" y="758563"/>
            <a:ext cx="10306050" cy="788168"/>
          </a:xfrm>
        </p:spPr>
        <p:txBody>
          <a:bodyPr>
            <a:normAutofit/>
          </a:bodyPr>
          <a:lstStyle/>
          <a:p>
            <a:r>
              <a:rPr lang="en-US" sz="2400" b="1" i="1" dirty="0">
                <a:solidFill>
                  <a:srgbClr val="FF0000"/>
                </a:solidFill>
                <a:latin typeface="Times New Roman" panose="02020603050405020304" pitchFamily="18" charset="0"/>
                <a:cs typeface="Times New Roman" panose="02020603050405020304" pitchFamily="18" charset="0"/>
              </a:rPr>
              <a:t>4.1 </a:t>
            </a:r>
            <a:r>
              <a:rPr lang="en-US" sz="2400" b="1" i="1" dirty="0" err="1">
                <a:solidFill>
                  <a:srgbClr val="FF0000"/>
                </a:solidFill>
                <a:latin typeface="Times New Roman" panose="02020603050405020304" pitchFamily="18" charset="0"/>
                <a:cs typeface="Times New Roman" panose="02020603050405020304" pitchFamily="18" charset="0"/>
              </a:rPr>
              <a:t>Khái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niệm</a:t>
            </a:r>
            <a:endParaRPr lang="en-AU" sz="2400"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732D741-BF0D-475F-B22C-2255BCB0DE89}"/>
              </a:ext>
            </a:extLst>
          </p:cNvPr>
          <p:cNvSpPr>
            <a:spLocks noGrp="1"/>
          </p:cNvSpPr>
          <p:nvPr>
            <p:ph idx="4294967295"/>
          </p:nvPr>
        </p:nvSpPr>
        <p:spPr>
          <a:xfrm>
            <a:off x="757538" y="1546731"/>
            <a:ext cx="10820722" cy="1176185"/>
          </a:xfrm>
        </p:spPr>
        <p:txBody>
          <a:bodyPr>
            <a:noAutofit/>
          </a:bodyPr>
          <a:lstStyle/>
          <a:p>
            <a:pPr marL="0" indent="0" algn="just">
              <a:buNone/>
            </a:pP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đi qua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endParaRPr lang="en-AU" sz="2400" dirty="0">
              <a:latin typeface="Times New Roman" panose="02020603050405020304" pitchFamily="18" charset="0"/>
              <a:cs typeface="Times New Roman" panose="02020603050405020304" pitchFamily="18" charset="0"/>
            </a:endParaRPr>
          </a:p>
          <a:p>
            <a:pPr algn="just"/>
            <a:endParaRPr lang="en-AU" sz="2400" dirty="0">
              <a:latin typeface="Times New Roman" panose="02020603050405020304" pitchFamily="18" charset="0"/>
              <a:cs typeface="Times New Roman" panose="02020603050405020304" pitchFamily="18" charset="0"/>
            </a:endParaRPr>
          </a:p>
        </p:txBody>
      </p:sp>
      <p:pic>
        <p:nvPicPr>
          <p:cNvPr id="5" name="Picture 4" descr="A close up of a logo&#10;&#10;Description automatically generated">
            <a:extLst>
              <a:ext uri="{FF2B5EF4-FFF2-40B4-BE49-F238E27FC236}">
                <a16:creationId xmlns:a16="http://schemas.microsoft.com/office/drawing/2014/main" id="{ACE7E088-495C-4CF4-91B4-88438B2240BB}"/>
              </a:ext>
            </a:extLst>
          </p:cNvPr>
          <p:cNvPicPr>
            <a:picLocks noChangeAspect="1"/>
          </p:cNvPicPr>
          <p:nvPr/>
        </p:nvPicPr>
        <p:blipFill rotWithShape="1">
          <a:blip r:embed="rId2">
            <a:extLst>
              <a:ext uri="{28A0092B-C50C-407E-A947-70E740481C1C}">
                <a14:useLocalDpi xmlns:a14="http://schemas.microsoft.com/office/drawing/2010/main" val="0"/>
              </a:ext>
            </a:extLst>
          </a:blip>
          <a:srcRect t="2781" r="2" b="2"/>
          <a:stretch/>
        </p:blipFill>
        <p:spPr>
          <a:xfrm>
            <a:off x="3384594" y="2722916"/>
            <a:ext cx="4404791" cy="3268344"/>
          </a:xfrm>
          <a:prstGeom prst="rect">
            <a:avLst/>
          </a:prstGeom>
        </p:spPr>
      </p:pic>
    </p:spTree>
    <p:extLst>
      <p:ext uri="{BB962C8B-B14F-4D97-AF65-F5344CB8AC3E}">
        <p14:creationId xmlns:p14="http://schemas.microsoft.com/office/powerpoint/2010/main" val="3416109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28D5CEC-2777-4A8D-AD39-763D4258B7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12" b="4799"/>
          <a:stretch/>
        </p:blipFill>
        <p:spPr>
          <a:xfrm>
            <a:off x="547025" y="644089"/>
            <a:ext cx="11440849" cy="2697796"/>
          </a:xfrm>
        </p:spPr>
      </p:pic>
      <p:pic>
        <p:nvPicPr>
          <p:cNvPr id="53" name="Picture 52" descr="A close up of a map&#10;&#10;Description automatically generated">
            <a:extLst>
              <a:ext uri="{FF2B5EF4-FFF2-40B4-BE49-F238E27FC236}">
                <a16:creationId xmlns:a16="http://schemas.microsoft.com/office/drawing/2014/main" id="{8E8A82B9-9A63-427D-9B69-34CAB8E75C7A}"/>
              </a:ext>
            </a:extLst>
          </p:cNvPr>
          <p:cNvPicPr>
            <a:picLocks noChangeAspect="1"/>
          </p:cNvPicPr>
          <p:nvPr/>
        </p:nvPicPr>
        <p:blipFill rotWithShape="1">
          <a:blip r:embed="rId3">
            <a:extLst>
              <a:ext uri="{28A0092B-C50C-407E-A947-70E740481C1C}">
                <a14:useLocalDpi xmlns:a14="http://schemas.microsoft.com/office/drawing/2010/main" val="0"/>
              </a:ext>
            </a:extLst>
          </a:blip>
          <a:srcRect t="5052"/>
          <a:stretch/>
        </p:blipFill>
        <p:spPr>
          <a:xfrm>
            <a:off x="6659872" y="3364665"/>
            <a:ext cx="4715885" cy="3493335"/>
          </a:xfrm>
          <a:prstGeom prst="rect">
            <a:avLst/>
          </a:prstGeom>
        </p:spPr>
      </p:pic>
      <p:pic>
        <p:nvPicPr>
          <p:cNvPr id="6" name="Picture 5">
            <a:extLst>
              <a:ext uri="{FF2B5EF4-FFF2-40B4-BE49-F238E27FC236}">
                <a16:creationId xmlns:a16="http://schemas.microsoft.com/office/drawing/2014/main" id="{F72CC3A6-69BA-4409-A6D6-2581D7FB7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188418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1BF3DCB-87E9-4CCE-B9E1-A91C3C14017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76" name="Rectangle 4">
            <a:extLst>
              <a:ext uri="{FF2B5EF4-FFF2-40B4-BE49-F238E27FC236}">
                <a16:creationId xmlns:a16="http://schemas.microsoft.com/office/drawing/2014/main" id="{AB7F9FD0-DD86-43EE-86D7-C94096494D9B}"/>
              </a:ext>
            </a:extLst>
          </p:cNvPr>
          <p:cNvSpPr>
            <a:spLocks noChangeArrowheads="1"/>
          </p:cNvSpPr>
          <p:nvPr/>
        </p:nvSpPr>
        <p:spPr bwMode="auto">
          <a:xfrm>
            <a:off x="1524001" y="3134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77" name="Rectangle 6">
            <a:extLst>
              <a:ext uri="{FF2B5EF4-FFF2-40B4-BE49-F238E27FC236}">
                <a16:creationId xmlns:a16="http://schemas.microsoft.com/office/drawing/2014/main" id="{2E4DF031-75C5-467E-B92E-3A10D5895DA4}"/>
              </a:ext>
            </a:extLst>
          </p:cNvPr>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78" name="Rectangle 7">
            <a:extLst>
              <a:ext uri="{FF2B5EF4-FFF2-40B4-BE49-F238E27FC236}">
                <a16:creationId xmlns:a16="http://schemas.microsoft.com/office/drawing/2014/main" id="{574C4D83-F8F4-43FB-9367-5EB3716FAA20}"/>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79" name="Rectangle 8">
            <a:extLst>
              <a:ext uri="{FF2B5EF4-FFF2-40B4-BE49-F238E27FC236}">
                <a16:creationId xmlns:a16="http://schemas.microsoft.com/office/drawing/2014/main" id="{717CBD59-BA14-46B4-A82B-AD073FD49DBB}"/>
              </a:ext>
            </a:extLst>
          </p:cNvPr>
          <p:cNvSpPr>
            <a:spLocks noChangeArrowheads="1"/>
          </p:cNvSpPr>
          <p:nvPr/>
        </p:nvSpPr>
        <p:spPr bwMode="auto">
          <a:xfrm>
            <a:off x="1524001"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80" name="Rectangle 9">
            <a:extLst>
              <a:ext uri="{FF2B5EF4-FFF2-40B4-BE49-F238E27FC236}">
                <a16:creationId xmlns:a16="http://schemas.microsoft.com/office/drawing/2014/main" id="{175D0080-3B34-4554-99F7-C8910512BAD5}"/>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81" name="Rectangle 10">
            <a:extLst>
              <a:ext uri="{FF2B5EF4-FFF2-40B4-BE49-F238E27FC236}">
                <a16:creationId xmlns:a16="http://schemas.microsoft.com/office/drawing/2014/main" id="{1578E4FB-0F6E-46EE-92C7-20B31ED00256}"/>
              </a:ext>
            </a:extLst>
          </p:cNvPr>
          <p:cNvSpPr>
            <a:spLocks noChangeArrowheads="1"/>
          </p:cNvSpPr>
          <p:nvPr/>
        </p:nvSpPr>
        <p:spPr bwMode="auto">
          <a:xfrm>
            <a:off x="1524001" y="30522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82" name="Rectangle 11">
            <a:extLst>
              <a:ext uri="{FF2B5EF4-FFF2-40B4-BE49-F238E27FC236}">
                <a16:creationId xmlns:a16="http://schemas.microsoft.com/office/drawing/2014/main" id="{811AD9EA-288C-4CAF-B6F2-FDF63377F605}"/>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83" name="Rectangle 12">
            <a:extLst>
              <a:ext uri="{FF2B5EF4-FFF2-40B4-BE49-F238E27FC236}">
                <a16:creationId xmlns:a16="http://schemas.microsoft.com/office/drawing/2014/main" id="{7F6E9581-5F43-404D-9467-3E9C2C7FB30B}"/>
              </a:ext>
            </a:extLst>
          </p:cNvPr>
          <p:cNvSpPr>
            <a:spLocks noChangeArrowheads="1"/>
          </p:cNvSpPr>
          <p:nvPr/>
        </p:nvSpPr>
        <p:spPr bwMode="auto">
          <a:xfrm>
            <a:off x="1524001" y="30395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84" name="Rectangle 13">
            <a:extLst>
              <a:ext uri="{FF2B5EF4-FFF2-40B4-BE49-F238E27FC236}">
                <a16:creationId xmlns:a16="http://schemas.microsoft.com/office/drawing/2014/main" id="{404A8AA7-13B7-4B69-8080-9E0A4AD00A05}"/>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85" name="Rectangle 14">
            <a:extLst>
              <a:ext uri="{FF2B5EF4-FFF2-40B4-BE49-F238E27FC236}">
                <a16:creationId xmlns:a16="http://schemas.microsoft.com/office/drawing/2014/main" id="{33794783-80DB-4E5B-90E0-BEF4666E0E3D}"/>
              </a:ext>
            </a:extLst>
          </p:cNvPr>
          <p:cNvSpPr>
            <a:spLocks noChangeArrowheads="1"/>
          </p:cNvSpPr>
          <p:nvPr/>
        </p:nvSpPr>
        <p:spPr bwMode="auto">
          <a:xfrm>
            <a:off x="1524001" y="301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28686" name="Rectangle 224">
            <a:extLst>
              <a:ext uri="{FF2B5EF4-FFF2-40B4-BE49-F238E27FC236}">
                <a16:creationId xmlns:a16="http://schemas.microsoft.com/office/drawing/2014/main" id="{129EA5CD-F5AD-438B-B7BB-AE295CE3A80F}"/>
              </a:ext>
            </a:extLst>
          </p:cNvPr>
          <p:cNvSpPr>
            <a:spLocks noChangeArrowheads="1"/>
          </p:cNvSpPr>
          <p:nvPr/>
        </p:nvSpPr>
        <p:spPr bwMode="auto">
          <a:xfrm>
            <a:off x="360367" y="1974215"/>
            <a:ext cx="57159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b="1" dirty="0">
                <a:latin typeface="VNI-Times" pitchFamily="2" charset="0"/>
              </a:rPr>
              <a:t>a. </a:t>
            </a:r>
            <a:r>
              <a:rPr lang="en-US" altLang="en-US" b="1" dirty="0" err="1">
                <a:latin typeface="VNI-Times" pitchFamily="2" charset="0"/>
              </a:rPr>
              <a:t>ÖÙng</a:t>
            </a:r>
            <a:r>
              <a:rPr lang="en-US" altLang="en-US" b="1" dirty="0">
                <a:latin typeface="VNI-Times" pitchFamily="2" charset="0"/>
              </a:rPr>
              <a:t> </a:t>
            </a:r>
            <a:r>
              <a:rPr lang="en-US" altLang="en-US" b="1" dirty="0" err="1">
                <a:latin typeface="VNI-Times" pitchFamily="2" charset="0"/>
              </a:rPr>
              <a:t>suaát</a:t>
            </a:r>
            <a:r>
              <a:rPr lang="en-US" altLang="en-US" b="1" dirty="0">
                <a:latin typeface="VNI-Times" pitchFamily="2" charset="0"/>
              </a:rPr>
              <a:t> </a:t>
            </a:r>
            <a:r>
              <a:rPr lang="en-US" altLang="en-US" b="1" dirty="0" err="1">
                <a:latin typeface="VNI-Times" pitchFamily="2" charset="0"/>
              </a:rPr>
              <a:t>treân</a:t>
            </a:r>
            <a:r>
              <a:rPr lang="en-US" altLang="en-US" b="1" dirty="0">
                <a:latin typeface="VNI-Times" pitchFamily="2" charset="0"/>
              </a:rPr>
              <a:t> </a:t>
            </a:r>
            <a:r>
              <a:rPr lang="en-US" altLang="en-US" b="1" dirty="0" err="1">
                <a:latin typeface="VNI-Times" pitchFamily="2" charset="0"/>
              </a:rPr>
              <a:t>maët</a:t>
            </a:r>
            <a:r>
              <a:rPr lang="en-US" altLang="en-US" b="1" dirty="0">
                <a:latin typeface="VNI-Times" pitchFamily="2" charset="0"/>
              </a:rPr>
              <a:t> </a:t>
            </a:r>
            <a:r>
              <a:rPr lang="en-US" altLang="en-US" b="1" dirty="0" err="1">
                <a:latin typeface="VNI-Times" pitchFamily="2" charset="0"/>
              </a:rPr>
              <a:t>nghieâng</a:t>
            </a:r>
            <a:endParaRPr lang="en-US" altLang="en-US" b="1" dirty="0">
              <a:latin typeface="VNI-Times" pitchFamily="2" charset="0"/>
            </a:endParaRPr>
          </a:p>
          <a:p>
            <a:pPr eaLnBrk="1" hangingPunct="1">
              <a:spcBef>
                <a:spcPct val="0"/>
              </a:spcBef>
              <a:buClrTx/>
              <a:buSzTx/>
              <a:buFontTx/>
              <a:buNone/>
            </a:pPr>
            <a:r>
              <a:rPr lang="en-US" altLang="en-US" b="1" dirty="0" err="1">
                <a:latin typeface="VNI-Times" pitchFamily="2" charset="0"/>
              </a:rPr>
              <a:t>Tìm</a:t>
            </a:r>
            <a:r>
              <a:rPr lang="en-US" altLang="en-US" b="1" dirty="0">
                <a:latin typeface="VNI-Times" pitchFamily="2" charset="0"/>
              </a:rPr>
              <a:t> </a:t>
            </a:r>
            <a:r>
              <a:rPr lang="en-US" altLang="en-US" b="1" dirty="0">
                <a:latin typeface="Arial" panose="020B0604020202020204" pitchFamily="34" charset="0"/>
                <a:sym typeface="Symbol" panose="05050102010706020507" pitchFamily="18" charset="2"/>
              </a:rPr>
              <a:t></a:t>
            </a:r>
            <a:r>
              <a:rPr lang="en-US" altLang="en-US" sz="1800" b="1" baseline="-25000" dirty="0">
                <a:latin typeface="Arial" panose="020B0604020202020204" pitchFamily="34" charset="0"/>
              </a:rPr>
              <a:t>u</a:t>
            </a:r>
            <a:r>
              <a:rPr lang="en-US" altLang="en-US" sz="1800" b="1" dirty="0">
                <a:latin typeface="Arial" panose="020B0604020202020204" pitchFamily="34" charset="0"/>
              </a:rPr>
              <a:t> </a:t>
            </a:r>
            <a:r>
              <a:rPr lang="en-US" altLang="en-US" sz="1800" b="1" dirty="0">
                <a:latin typeface="Arial" panose="020B0604020202020204" pitchFamily="34" charset="0"/>
                <a:sym typeface="Symbol" panose="05050102010706020507" pitchFamily="18" charset="2"/>
              </a:rPr>
              <a:t> </a:t>
            </a:r>
            <a:r>
              <a:rPr lang="en-US" altLang="en-US" b="1" dirty="0">
                <a:latin typeface="Arial" panose="020B0604020202020204" pitchFamily="34" charset="0"/>
                <a:sym typeface="Symbol" panose="05050102010706020507" pitchFamily="18" charset="2"/>
              </a:rPr>
              <a:t>; </a:t>
            </a:r>
            <a:r>
              <a:rPr lang="en-US" altLang="en-US" b="1" baseline="-25000" dirty="0" err="1">
                <a:latin typeface="Arial" panose="020B0604020202020204" pitchFamily="34" charset="0"/>
              </a:rPr>
              <a:t>uv</a:t>
            </a:r>
            <a:r>
              <a:rPr lang="en-US" altLang="en-US" b="1" dirty="0">
                <a:latin typeface="Arial" panose="020B0604020202020204" pitchFamily="34" charset="0"/>
                <a:sym typeface="Symbol" panose="05050102010706020507" pitchFamily="18" charset="2"/>
              </a:rPr>
              <a:t> </a:t>
            </a:r>
            <a:r>
              <a:rPr lang="en-US" altLang="en-US" b="1" dirty="0">
                <a:latin typeface="VNI-Times" pitchFamily="2" charset="0"/>
              </a:rPr>
              <a:t>:</a:t>
            </a:r>
          </a:p>
        </p:txBody>
      </p:sp>
      <p:grpSp>
        <p:nvGrpSpPr>
          <p:cNvPr id="28687" name="Group 233">
            <a:extLst>
              <a:ext uri="{FF2B5EF4-FFF2-40B4-BE49-F238E27FC236}">
                <a16:creationId xmlns:a16="http://schemas.microsoft.com/office/drawing/2014/main" id="{F100BE31-E398-4D4A-BD87-49B43092C047}"/>
              </a:ext>
            </a:extLst>
          </p:cNvPr>
          <p:cNvGrpSpPr>
            <a:grpSpLocks/>
          </p:cNvGrpSpPr>
          <p:nvPr/>
        </p:nvGrpSpPr>
        <p:grpSpPr bwMode="auto">
          <a:xfrm>
            <a:off x="920027" y="3477062"/>
            <a:ext cx="3571875" cy="677863"/>
            <a:chOff x="146" y="2206"/>
            <a:chExt cx="2250" cy="427"/>
          </a:xfrm>
        </p:grpSpPr>
        <p:sp>
          <p:nvSpPr>
            <p:cNvPr id="28803" name="Rectangle 226">
              <a:extLst>
                <a:ext uri="{FF2B5EF4-FFF2-40B4-BE49-F238E27FC236}">
                  <a16:creationId xmlns:a16="http://schemas.microsoft.com/office/drawing/2014/main" id="{09452987-3DC1-4670-9FFB-3C73AD31D9DE}"/>
                </a:ext>
              </a:extLst>
            </p:cNvPr>
            <p:cNvSpPr>
              <a:spLocks noChangeArrowheads="1"/>
            </p:cNvSpPr>
            <p:nvPr/>
          </p:nvSpPr>
          <p:spPr bwMode="auto">
            <a:xfrm rot="5400000">
              <a:off x="924" y="1428"/>
              <a:ext cx="427" cy="198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dirty="0" err="1">
                  <a:latin typeface="VNI-Times" pitchFamily="2" charset="0"/>
                  <a:sym typeface="Symbol" panose="05050102010706020507" pitchFamily="18" charset="2"/>
                </a:rPr>
                <a:t>Töø</a:t>
              </a:r>
              <a:r>
                <a:rPr lang="en-US" altLang="en-US" dirty="0">
                  <a:latin typeface="VNI-Times" pitchFamily="2" charset="0"/>
                  <a:sym typeface="Symbol" panose="05050102010706020507" pitchFamily="18" charset="2"/>
                </a:rPr>
                <a:t> </a:t>
              </a:r>
              <a:r>
                <a:rPr lang="en-US" altLang="en-US" dirty="0" err="1">
                  <a:latin typeface="VNI-Times" pitchFamily="2" charset="0"/>
                  <a:sym typeface="Symbol" panose="05050102010706020507" pitchFamily="18" charset="2"/>
                </a:rPr>
                <a:t>cöïc</a:t>
              </a:r>
              <a:r>
                <a:rPr lang="en-US" altLang="en-US" dirty="0">
                  <a:latin typeface="VNI-Times" pitchFamily="2" charset="0"/>
                  <a:sym typeface="Symbol" panose="05050102010706020507" pitchFamily="18" charset="2"/>
                </a:rPr>
                <a:t> P </a:t>
              </a:r>
              <a:r>
                <a:rPr lang="en-US" altLang="en-US" dirty="0" err="1">
                  <a:latin typeface="VNI-Times" pitchFamily="2" charset="0"/>
                  <a:sym typeface="Symbol" panose="05050102010706020507" pitchFamily="18" charset="2"/>
                </a:rPr>
                <a:t>veõ</a:t>
              </a:r>
              <a:r>
                <a:rPr lang="en-US" altLang="en-US" dirty="0">
                  <a:latin typeface="VNI-Times" pitchFamily="2" charset="0"/>
                  <a:sym typeface="Symbol" panose="05050102010706020507" pitchFamily="18" charset="2"/>
                </a:rPr>
                <a:t> Pu</a:t>
              </a:r>
              <a:r>
                <a:rPr lang="en-US" altLang="en-US" b="1" dirty="0">
                  <a:latin typeface="VNI-Times" pitchFamily="2" charset="0"/>
                  <a:sym typeface="Symbol" panose="05050102010706020507" pitchFamily="18" charset="2"/>
                </a:rPr>
                <a:t> //</a:t>
              </a:r>
            </a:p>
          </p:txBody>
        </p:sp>
        <p:grpSp>
          <p:nvGrpSpPr>
            <p:cNvPr id="28804" name="Group 227">
              <a:extLst>
                <a:ext uri="{FF2B5EF4-FFF2-40B4-BE49-F238E27FC236}">
                  <a16:creationId xmlns:a16="http://schemas.microsoft.com/office/drawing/2014/main" id="{AFE2A6BF-F96E-488B-A2ED-C395FC8FD546}"/>
                </a:ext>
              </a:extLst>
            </p:cNvPr>
            <p:cNvGrpSpPr>
              <a:grpSpLocks/>
            </p:cNvGrpSpPr>
            <p:nvPr/>
          </p:nvGrpSpPr>
          <p:grpSpPr bwMode="auto">
            <a:xfrm>
              <a:off x="2033" y="2208"/>
              <a:ext cx="363" cy="365"/>
              <a:chOff x="3025" y="3370"/>
              <a:chExt cx="387" cy="490"/>
            </a:xfrm>
          </p:grpSpPr>
          <p:sp>
            <p:nvSpPr>
              <p:cNvPr id="28805" name="Text Box 228">
                <a:extLst>
                  <a:ext uri="{FF2B5EF4-FFF2-40B4-BE49-F238E27FC236}">
                    <a16:creationId xmlns:a16="http://schemas.microsoft.com/office/drawing/2014/main" id="{F12DFDB3-1237-4256-961E-0ADE56A7016D}"/>
                  </a:ext>
                </a:extLst>
              </p:cNvPr>
              <p:cNvSpPr txBox="1">
                <a:spLocks noChangeArrowheads="1"/>
              </p:cNvSpPr>
              <p:nvPr/>
            </p:nvSpPr>
            <p:spPr bwMode="auto">
              <a:xfrm>
                <a:off x="3025" y="3370"/>
                <a:ext cx="387" cy="49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a:latin typeface="VNI-Times" pitchFamily="2" charset="0"/>
                  </a:rPr>
                  <a:t>u</a:t>
                </a:r>
              </a:p>
            </p:txBody>
          </p:sp>
          <p:sp>
            <p:nvSpPr>
              <p:cNvPr id="28806" name="Line 229">
                <a:extLst>
                  <a:ext uri="{FF2B5EF4-FFF2-40B4-BE49-F238E27FC236}">
                    <a16:creationId xmlns:a16="http://schemas.microsoft.com/office/drawing/2014/main" id="{8A302F9D-B5C2-4EFC-A0DE-559F5FD079CC}"/>
                  </a:ext>
                </a:extLst>
              </p:cNvPr>
              <p:cNvSpPr>
                <a:spLocks noChangeShapeType="1"/>
              </p:cNvSpPr>
              <p:nvPr/>
            </p:nvSpPr>
            <p:spPr bwMode="auto">
              <a:xfrm>
                <a:off x="3074" y="3466"/>
                <a:ext cx="169" cy="0"/>
              </a:xfrm>
              <a:prstGeom prst="line">
                <a:avLst/>
              </a:prstGeom>
              <a:noFill/>
              <a:ln w="952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grpSp>
      </p:grpSp>
      <p:grpSp>
        <p:nvGrpSpPr>
          <p:cNvPr id="28688" name="Group 230">
            <a:extLst>
              <a:ext uri="{FF2B5EF4-FFF2-40B4-BE49-F238E27FC236}">
                <a16:creationId xmlns:a16="http://schemas.microsoft.com/office/drawing/2014/main" id="{0A7FF0D7-4A7B-4C0D-A075-D93CE0C82B2C}"/>
              </a:ext>
            </a:extLst>
          </p:cNvPr>
          <p:cNvGrpSpPr>
            <a:grpSpLocks/>
          </p:cNvGrpSpPr>
          <p:nvPr/>
        </p:nvGrpSpPr>
        <p:grpSpPr bwMode="auto">
          <a:xfrm>
            <a:off x="1189902" y="4134286"/>
            <a:ext cx="2265363" cy="579438"/>
            <a:chOff x="2832" y="2160"/>
            <a:chExt cx="1427" cy="365"/>
          </a:xfrm>
        </p:grpSpPr>
        <p:sp>
          <p:nvSpPr>
            <p:cNvPr id="28801" name="Text Box 231">
              <a:extLst>
                <a:ext uri="{FF2B5EF4-FFF2-40B4-BE49-F238E27FC236}">
                  <a16:creationId xmlns:a16="http://schemas.microsoft.com/office/drawing/2014/main" id="{FE054A19-7295-4152-B11A-8D8BF3E36B8D}"/>
                </a:ext>
              </a:extLst>
            </p:cNvPr>
            <p:cNvSpPr txBox="1">
              <a:spLocks noChangeArrowheads="1"/>
            </p:cNvSpPr>
            <p:nvPr/>
          </p:nvSpPr>
          <p:spPr bwMode="auto">
            <a:xfrm>
              <a:off x="3267" y="2160"/>
              <a:ext cx="992" cy="36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dirty="0" err="1">
                  <a:latin typeface="VNI-Times" pitchFamily="2" charset="0"/>
                </a:rPr>
                <a:t>ñieåm</a:t>
              </a:r>
              <a:r>
                <a:rPr lang="en-US" altLang="en-US" dirty="0">
                  <a:latin typeface="VNI-Times" pitchFamily="2" charset="0"/>
                </a:rPr>
                <a:t> M</a:t>
              </a:r>
            </a:p>
          </p:txBody>
        </p:sp>
        <p:sp>
          <p:nvSpPr>
            <p:cNvPr id="28802" name="AutoShape 232">
              <a:extLst>
                <a:ext uri="{FF2B5EF4-FFF2-40B4-BE49-F238E27FC236}">
                  <a16:creationId xmlns:a16="http://schemas.microsoft.com/office/drawing/2014/main" id="{3BF9F6CD-5ED0-430C-940C-0AAA71575E57}"/>
                </a:ext>
              </a:extLst>
            </p:cNvPr>
            <p:cNvSpPr>
              <a:spLocks noChangeArrowheads="1"/>
            </p:cNvSpPr>
            <p:nvPr/>
          </p:nvSpPr>
          <p:spPr bwMode="auto">
            <a:xfrm>
              <a:off x="2832" y="2354"/>
              <a:ext cx="387" cy="72"/>
            </a:xfrm>
            <a:prstGeom prst="rightArrow">
              <a:avLst>
                <a:gd name="adj1" fmla="val 50000"/>
                <a:gd name="adj2" fmla="val 134375"/>
              </a:avLst>
            </a:prstGeom>
            <a:solidFill>
              <a:schemeClr val="hlink"/>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latin typeface="Arial" panose="020B0604020202020204" pitchFamily="34" charset="0"/>
              </a:endParaRPr>
            </a:p>
          </p:txBody>
        </p:sp>
      </p:grpSp>
      <p:grpSp>
        <p:nvGrpSpPr>
          <p:cNvPr id="28689" name="Group 234">
            <a:extLst>
              <a:ext uri="{FF2B5EF4-FFF2-40B4-BE49-F238E27FC236}">
                <a16:creationId xmlns:a16="http://schemas.microsoft.com/office/drawing/2014/main" id="{C982C4D2-967A-4FAD-B557-1E366E2A709B}"/>
              </a:ext>
            </a:extLst>
          </p:cNvPr>
          <p:cNvGrpSpPr>
            <a:grpSpLocks/>
          </p:cNvGrpSpPr>
          <p:nvPr/>
        </p:nvGrpSpPr>
        <p:grpSpPr bwMode="auto">
          <a:xfrm>
            <a:off x="688252" y="4707375"/>
            <a:ext cx="3802063" cy="714375"/>
            <a:chOff x="364" y="2643"/>
            <a:chExt cx="2395" cy="450"/>
          </a:xfrm>
        </p:grpSpPr>
        <p:sp>
          <p:nvSpPr>
            <p:cNvPr id="28797" name="Rectangle 235">
              <a:extLst>
                <a:ext uri="{FF2B5EF4-FFF2-40B4-BE49-F238E27FC236}">
                  <a16:creationId xmlns:a16="http://schemas.microsoft.com/office/drawing/2014/main" id="{5265A827-D927-4E22-AF89-B271C18384D7}"/>
                </a:ext>
              </a:extLst>
            </p:cNvPr>
            <p:cNvSpPr>
              <a:spLocks noChangeArrowheads="1"/>
            </p:cNvSpPr>
            <p:nvPr/>
          </p:nvSpPr>
          <p:spPr bwMode="auto">
            <a:xfrm rot="5400000">
              <a:off x="888" y="2119"/>
              <a:ext cx="427" cy="147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dirty="0" err="1">
                  <a:latin typeface="VNI-Times" pitchFamily="2" charset="0"/>
                  <a:sym typeface="Symbol" panose="05050102010706020507" pitchFamily="18" charset="2"/>
                </a:rPr>
                <a:t>Hoaønh</a:t>
              </a:r>
              <a:r>
                <a:rPr lang="en-US" altLang="en-US" dirty="0">
                  <a:latin typeface="VNI-Times" pitchFamily="2" charset="0"/>
                  <a:sym typeface="Symbol" panose="05050102010706020507" pitchFamily="18" charset="2"/>
                </a:rPr>
                <a:t> </a:t>
              </a:r>
              <a:r>
                <a:rPr lang="en-US" altLang="en-US" dirty="0" err="1">
                  <a:latin typeface="VNI-Times" pitchFamily="2" charset="0"/>
                  <a:sym typeface="Symbol" panose="05050102010706020507" pitchFamily="18" charset="2"/>
                </a:rPr>
                <a:t>ñoä</a:t>
              </a:r>
              <a:r>
                <a:rPr lang="en-US" altLang="en-US" dirty="0">
                  <a:latin typeface="VNI-Times" pitchFamily="2" charset="0"/>
                  <a:sym typeface="Symbol" panose="05050102010706020507" pitchFamily="18" charset="2"/>
                </a:rPr>
                <a:t> M: </a:t>
              </a:r>
              <a:endParaRPr lang="en-US" altLang="en-US" b="1" dirty="0">
                <a:latin typeface="VNI-Times" pitchFamily="2" charset="0"/>
                <a:sym typeface="Symbol" panose="05050102010706020507" pitchFamily="18" charset="2"/>
              </a:endParaRPr>
            </a:p>
          </p:txBody>
        </p:sp>
        <p:grpSp>
          <p:nvGrpSpPr>
            <p:cNvPr id="28798" name="Group 236">
              <a:extLst>
                <a:ext uri="{FF2B5EF4-FFF2-40B4-BE49-F238E27FC236}">
                  <a16:creationId xmlns:a16="http://schemas.microsoft.com/office/drawing/2014/main" id="{BB896DA8-C98A-467B-8100-65319BB0D462}"/>
                </a:ext>
              </a:extLst>
            </p:cNvPr>
            <p:cNvGrpSpPr>
              <a:grpSpLocks/>
            </p:cNvGrpSpPr>
            <p:nvPr/>
          </p:nvGrpSpPr>
          <p:grpSpPr bwMode="auto">
            <a:xfrm>
              <a:off x="1840" y="2666"/>
              <a:ext cx="919" cy="427"/>
              <a:chOff x="2130" y="2637"/>
              <a:chExt cx="919" cy="427"/>
            </a:xfrm>
          </p:grpSpPr>
          <p:sp>
            <p:nvSpPr>
              <p:cNvPr id="28799" name="Rectangle 237">
                <a:extLst>
                  <a:ext uri="{FF2B5EF4-FFF2-40B4-BE49-F238E27FC236}">
                    <a16:creationId xmlns:a16="http://schemas.microsoft.com/office/drawing/2014/main" id="{314AAF38-32AB-4729-9058-65FED768FCDD}"/>
                  </a:ext>
                </a:extLst>
              </p:cNvPr>
              <p:cNvSpPr>
                <a:spLocks noChangeArrowheads="1"/>
              </p:cNvSpPr>
              <p:nvPr/>
            </p:nvSpPr>
            <p:spPr bwMode="auto">
              <a:xfrm rot="5400000">
                <a:off x="2376" y="2391"/>
                <a:ext cx="427" cy="91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a:latin typeface="VNI-Times" pitchFamily="2" charset="0"/>
                    <a:sym typeface="Symbol" panose="05050102010706020507" pitchFamily="18" charset="2"/>
                  </a:rPr>
                  <a:t>OG= </a:t>
                </a:r>
                <a:r>
                  <a:rPr lang="en-US" altLang="en-US" baseline="-25000">
                    <a:latin typeface="VNI-Times" pitchFamily="2" charset="0"/>
                    <a:sym typeface="Symbol" panose="05050102010706020507" pitchFamily="18" charset="2"/>
                  </a:rPr>
                  <a:t>u</a:t>
                </a:r>
                <a:r>
                  <a:rPr lang="en-US" altLang="en-US">
                    <a:latin typeface="VNI-Times" pitchFamily="2" charset="0"/>
                    <a:sym typeface="Symbol" panose="05050102010706020507" pitchFamily="18" charset="2"/>
                  </a:rPr>
                  <a:t> </a:t>
                </a:r>
                <a:endParaRPr lang="en-US" altLang="en-US" b="1">
                  <a:latin typeface="VNI-Times" pitchFamily="2" charset="0"/>
                  <a:sym typeface="Symbol" panose="05050102010706020507" pitchFamily="18" charset="2"/>
                </a:endParaRPr>
              </a:p>
            </p:txBody>
          </p:sp>
          <p:sp>
            <p:nvSpPr>
              <p:cNvPr id="28800" name="Line 238">
                <a:extLst>
                  <a:ext uri="{FF2B5EF4-FFF2-40B4-BE49-F238E27FC236}">
                    <a16:creationId xmlns:a16="http://schemas.microsoft.com/office/drawing/2014/main" id="{F7E58D1A-B993-491E-A1D7-0F7A5505A6DF}"/>
                  </a:ext>
                </a:extLst>
              </p:cNvPr>
              <p:cNvSpPr>
                <a:spLocks noChangeShapeType="1"/>
              </p:cNvSpPr>
              <p:nvPr/>
            </p:nvSpPr>
            <p:spPr bwMode="auto">
              <a:xfrm>
                <a:off x="2203" y="2716"/>
                <a:ext cx="31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grpSp>
      </p:grpSp>
      <p:grpSp>
        <p:nvGrpSpPr>
          <p:cNvPr id="28690" name="Group 239">
            <a:extLst>
              <a:ext uri="{FF2B5EF4-FFF2-40B4-BE49-F238E27FC236}">
                <a16:creationId xmlns:a16="http://schemas.microsoft.com/office/drawing/2014/main" id="{A9553A0D-8006-485C-87CE-1A217844E47A}"/>
              </a:ext>
            </a:extLst>
          </p:cNvPr>
          <p:cNvGrpSpPr>
            <a:grpSpLocks/>
          </p:cNvGrpSpPr>
          <p:nvPr/>
        </p:nvGrpSpPr>
        <p:grpSpPr bwMode="auto">
          <a:xfrm>
            <a:off x="688251" y="5397937"/>
            <a:ext cx="3803650" cy="677863"/>
            <a:chOff x="388" y="3222"/>
            <a:chExt cx="2396" cy="427"/>
          </a:xfrm>
        </p:grpSpPr>
        <p:sp>
          <p:nvSpPr>
            <p:cNvPr id="28793" name="Rectangle 240">
              <a:extLst>
                <a:ext uri="{FF2B5EF4-FFF2-40B4-BE49-F238E27FC236}">
                  <a16:creationId xmlns:a16="http://schemas.microsoft.com/office/drawing/2014/main" id="{D184C36A-B321-4338-8BCF-2A8C72BA5349}"/>
                </a:ext>
              </a:extLst>
            </p:cNvPr>
            <p:cNvSpPr>
              <a:spLocks noChangeArrowheads="1"/>
            </p:cNvSpPr>
            <p:nvPr/>
          </p:nvSpPr>
          <p:spPr bwMode="auto">
            <a:xfrm rot="5400000">
              <a:off x="912" y="2698"/>
              <a:ext cx="427" cy="147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dirty="0">
                  <a:latin typeface="VNI-Times" pitchFamily="2" charset="0"/>
                  <a:sym typeface="Symbol" panose="05050102010706020507" pitchFamily="18" charset="2"/>
                </a:rPr>
                <a:t>Tung </a:t>
              </a:r>
              <a:r>
                <a:rPr lang="en-US" altLang="en-US" dirty="0" err="1">
                  <a:latin typeface="VNI-Times" pitchFamily="2" charset="0"/>
                  <a:sym typeface="Symbol" panose="05050102010706020507" pitchFamily="18" charset="2"/>
                </a:rPr>
                <a:t>ñoä</a:t>
              </a:r>
              <a:r>
                <a:rPr lang="en-US" altLang="en-US" dirty="0">
                  <a:latin typeface="VNI-Times" pitchFamily="2" charset="0"/>
                  <a:sym typeface="Symbol" panose="05050102010706020507" pitchFamily="18" charset="2"/>
                </a:rPr>
                <a:t> M: </a:t>
              </a:r>
              <a:endParaRPr lang="en-US" altLang="en-US" b="1" dirty="0">
                <a:latin typeface="VNI-Times" pitchFamily="2" charset="0"/>
                <a:sym typeface="Symbol" panose="05050102010706020507" pitchFamily="18" charset="2"/>
              </a:endParaRPr>
            </a:p>
          </p:txBody>
        </p:sp>
        <p:grpSp>
          <p:nvGrpSpPr>
            <p:cNvPr id="28794" name="Group 241">
              <a:extLst>
                <a:ext uri="{FF2B5EF4-FFF2-40B4-BE49-F238E27FC236}">
                  <a16:creationId xmlns:a16="http://schemas.microsoft.com/office/drawing/2014/main" id="{BC454E90-ADAE-42D5-A3A5-C80A5DA7132D}"/>
                </a:ext>
              </a:extLst>
            </p:cNvPr>
            <p:cNvGrpSpPr>
              <a:grpSpLocks/>
            </p:cNvGrpSpPr>
            <p:nvPr/>
          </p:nvGrpSpPr>
          <p:grpSpPr bwMode="auto">
            <a:xfrm>
              <a:off x="1695" y="3222"/>
              <a:ext cx="1089" cy="427"/>
              <a:chOff x="1864" y="3246"/>
              <a:chExt cx="1089" cy="427"/>
            </a:xfrm>
          </p:grpSpPr>
          <p:sp>
            <p:nvSpPr>
              <p:cNvPr id="28795" name="Rectangle 242">
                <a:extLst>
                  <a:ext uri="{FF2B5EF4-FFF2-40B4-BE49-F238E27FC236}">
                    <a16:creationId xmlns:a16="http://schemas.microsoft.com/office/drawing/2014/main" id="{1AE2836E-7FEA-4B0E-9534-D1AB9804CD61}"/>
                  </a:ext>
                </a:extLst>
              </p:cNvPr>
              <p:cNvSpPr>
                <a:spLocks noChangeArrowheads="1"/>
              </p:cNvSpPr>
              <p:nvPr/>
            </p:nvSpPr>
            <p:spPr bwMode="auto">
              <a:xfrm rot="5400000">
                <a:off x="2195" y="2915"/>
                <a:ext cx="427" cy="108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a:latin typeface="VNI-Times" pitchFamily="2" charset="0"/>
                    <a:sym typeface="Symbol" panose="05050102010706020507" pitchFamily="18" charset="2"/>
                  </a:rPr>
                  <a:t>GM= </a:t>
                </a:r>
                <a:r>
                  <a:rPr lang="en-US" altLang="en-US" baseline="-25000">
                    <a:latin typeface="VNI-Times" pitchFamily="2" charset="0"/>
                    <a:sym typeface="Symbol" panose="05050102010706020507" pitchFamily="18" charset="2"/>
                  </a:rPr>
                  <a:t>uv</a:t>
                </a:r>
                <a:r>
                  <a:rPr lang="en-US" altLang="en-US">
                    <a:latin typeface="VNI-Times" pitchFamily="2" charset="0"/>
                    <a:sym typeface="Symbol" panose="05050102010706020507" pitchFamily="18" charset="2"/>
                  </a:rPr>
                  <a:t> </a:t>
                </a:r>
                <a:endParaRPr lang="en-US" altLang="en-US" b="1">
                  <a:latin typeface="VNI-Times" pitchFamily="2" charset="0"/>
                  <a:sym typeface="Symbol" panose="05050102010706020507" pitchFamily="18" charset="2"/>
                </a:endParaRPr>
              </a:p>
            </p:txBody>
          </p:sp>
          <p:sp>
            <p:nvSpPr>
              <p:cNvPr id="28796" name="Line 243">
                <a:extLst>
                  <a:ext uri="{FF2B5EF4-FFF2-40B4-BE49-F238E27FC236}">
                    <a16:creationId xmlns:a16="http://schemas.microsoft.com/office/drawing/2014/main" id="{7A23847D-7BED-423C-A148-69AD76143842}"/>
                  </a:ext>
                </a:extLst>
              </p:cNvPr>
              <p:cNvSpPr>
                <a:spLocks noChangeShapeType="1"/>
              </p:cNvSpPr>
              <p:nvPr/>
            </p:nvSpPr>
            <p:spPr bwMode="auto">
              <a:xfrm>
                <a:off x="1937" y="3324"/>
                <a:ext cx="31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grpSp>
      </p:grpSp>
      <p:grpSp>
        <p:nvGrpSpPr>
          <p:cNvPr id="28691" name="Group 345">
            <a:extLst>
              <a:ext uri="{FF2B5EF4-FFF2-40B4-BE49-F238E27FC236}">
                <a16:creationId xmlns:a16="http://schemas.microsoft.com/office/drawing/2014/main" id="{151C830B-A90A-4D19-A298-38F792F66512}"/>
              </a:ext>
            </a:extLst>
          </p:cNvPr>
          <p:cNvGrpSpPr>
            <a:grpSpLocks/>
          </p:cNvGrpSpPr>
          <p:nvPr/>
        </p:nvGrpSpPr>
        <p:grpSpPr bwMode="auto">
          <a:xfrm>
            <a:off x="6271455" y="468313"/>
            <a:ext cx="5913438" cy="5530850"/>
            <a:chOff x="1719" y="708"/>
            <a:chExt cx="3725" cy="3484"/>
          </a:xfrm>
        </p:grpSpPr>
        <p:sp>
          <p:nvSpPr>
            <p:cNvPr id="28692" name="Text Box 346">
              <a:extLst>
                <a:ext uri="{FF2B5EF4-FFF2-40B4-BE49-F238E27FC236}">
                  <a16:creationId xmlns:a16="http://schemas.microsoft.com/office/drawing/2014/main" id="{9BEBFAD8-96C7-4822-8BC0-2DED40D8040A}"/>
                </a:ext>
              </a:extLst>
            </p:cNvPr>
            <p:cNvSpPr txBox="1">
              <a:spLocks noChangeArrowheads="1"/>
            </p:cNvSpPr>
            <p:nvPr/>
          </p:nvSpPr>
          <p:spPr bwMode="auto">
            <a:xfrm>
              <a:off x="1719" y="999"/>
              <a:ext cx="5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a:t>
              </a:r>
              <a:endParaRPr lang="en-US" altLang="en-US" sz="2400">
                <a:latin typeface="VNI-Times" pitchFamily="2" charset="0"/>
              </a:endParaRPr>
            </a:p>
          </p:txBody>
        </p:sp>
        <p:sp>
          <p:nvSpPr>
            <p:cNvPr id="28693" name="Text Box 347">
              <a:extLst>
                <a:ext uri="{FF2B5EF4-FFF2-40B4-BE49-F238E27FC236}">
                  <a16:creationId xmlns:a16="http://schemas.microsoft.com/office/drawing/2014/main" id="{88D973B4-7E29-4B49-9605-301D2472D1FD}"/>
                </a:ext>
              </a:extLst>
            </p:cNvPr>
            <p:cNvSpPr txBox="1">
              <a:spLocks noChangeArrowheads="1"/>
            </p:cNvSpPr>
            <p:nvPr/>
          </p:nvSpPr>
          <p:spPr bwMode="auto">
            <a:xfrm>
              <a:off x="1743" y="3200"/>
              <a:ext cx="5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dirty="0">
                  <a:latin typeface="VNI-Times" pitchFamily="2" charset="0"/>
                  <a:sym typeface="Symbol" panose="05050102010706020507" pitchFamily="18" charset="2"/>
                </a:rPr>
                <a:t></a:t>
              </a:r>
              <a:r>
                <a:rPr lang="en-US" altLang="en-US" sz="2400" baseline="-25000" dirty="0">
                  <a:latin typeface="VNI-Times" pitchFamily="2" charset="0"/>
                  <a:sym typeface="Symbol" panose="05050102010706020507" pitchFamily="18" charset="2"/>
                </a:rPr>
                <a:t>min</a:t>
              </a:r>
              <a:endParaRPr lang="en-US" altLang="en-US" sz="2400" dirty="0">
                <a:latin typeface="VNI-Times" pitchFamily="2" charset="0"/>
              </a:endParaRPr>
            </a:p>
          </p:txBody>
        </p:sp>
        <p:sp>
          <p:nvSpPr>
            <p:cNvPr id="28694" name="Text Box 348">
              <a:extLst>
                <a:ext uri="{FF2B5EF4-FFF2-40B4-BE49-F238E27FC236}">
                  <a16:creationId xmlns:a16="http://schemas.microsoft.com/office/drawing/2014/main" id="{90BCCD17-2F83-4CF0-B164-5EEA18D9F180}"/>
                </a:ext>
              </a:extLst>
            </p:cNvPr>
            <p:cNvSpPr txBox="1">
              <a:spLocks noChangeArrowheads="1"/>
            </p:cNvSpPr>
            <p:nvPr/>
          </p:nvSpPr>
          <p:spPr bwMode="auto">
            <a:xfrm>
              <a:off x="4936" y="2378"/>
              <a:ext cx="5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a:t>
              </a:r>
              <a:endParaRPr lang="en-US" altLang="en-US" sz="2400">
                <a:latin typeface="VNI-Times" pitchFamily="2" charset="0"/>
              </a:endParaRPr>
            </a:p>
          </p:txBody>
        </p:sp>
        <p:sp>
          <p:nvSpPr>
            <p:cNvPr id="28695" name="Line 349">
              <a:extLst>
                <a:ext uri="{FF2B5EF4-FFF2-40B4-BE49-F238E27FC236}">
                  <a16:creationId xmlns:a16="http://schemas.microsoft.com/office/drawing/2014/main" id="{8DF44CBC-D0FB-4C8A-9AC9-EAFDCF47AF1B}"/>
                </a:ext>
              </a:extLst>
            </p:cNvPr>
            <p:cNvSpPr>
              <a:spLocks noChangeShapeType="1"/>
            </p:cNvSpPr>
            <p:nvPr/>
          </p:nvSpPr>
          <p:spPr bwMode="auto">
            <a:xfrm flipV="1">
              <a:off x="2130" y="975"/>
              <a:ext cx="0" cy="321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696" name="Line 350">
              <a:extLst>
                <a:ext uri="{FF2B5EF4-FFF2-40B4-BE49-F238E27FC236}">
                  <a16:creationId xmlns:a16="http://schemas.microsoft.com/office/drawing/2014/main" id="{115F5D83-F88C-49F8-B43B-4EBAFBD8F135}"/>
                </a:ext>
              </a:extLst>
            </p:cNvPr>
            <p:cNvSpPr>
              <a:spLocks noChangeShapeType="1"/>
            </p:cNvSpPr>
            <p:nvPr/>
          </p:nvSpPr>
          <p:spPr bwMode="auto">
            <a:xfrm flipV="1">
              <a:off x="2130" y="4168"/>
              <a:ext cx="2613"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697" name="Line 351">
              <a:extLst>
                <a:ext uri="{FF2B5EF4-FFF2-40B4-BE49-F238E27FC236}">
                  <a16:creationId xmlns:a16="http://schemas.microsoft.com/office/drawing/2014/main" id="{35868BF4-CC25-4F9A-A023-1940F3C68733}"/>
                </a:ext>
              </a:extLst>
            </p:cNvPr>
            <p:cNvSpPr>
              <a:spLocks noChangeShapeType="1"/>
            </p:cNvSpPr>
            <p:nvPr/>
          </p:nvSpPr>
          <p:spPr bwMode="auto">
            <a:xfrm flipV="1">
              <a:off x="1936" y="2329"/>
              <a:ext cx="3194"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28698" name="Oval 352">
              <a:extLst>
                <a:ext uri="{FF2B5EF4-FFF2-40B4-BE49-F238E27FC236}">
                  <a16:creationId xmlns:a16="http://schemas.microsoft.com/office/drawing/2014/main" id="{22BBA913-569C-47F0-8356-588FC3259921}"/>
                </a:ext>
              </a:extLst>
            </p:cNvPr>
            <p:cNvSpPr>
              <a:spLocks noChangeArrowheads="1"/>
            </p:cNvSpPr>
            <p:nvPr/>
          </p:nvSpPr>
          <p:spPr bwMode="auto">
            <a:xfrm>
              <a:off x="2638" y="1265"/>
              <a:ext cx="2104" cy="2154"/>
            </a:xfrm>
            <a:prstGeom prst="ellipse">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latin typeface="Arial" panose="020B0604020202020204" pitchFamily="34" charset="0"/>
              </a:endParaRPr>
            </a:p>
          </p:txBody>
        </p:sp>
        <p:sp>
          <p:nvSpPr>
            <p:cNvPr id="28699" name="Line 353">
              <a:extLst>
                <a:ext uri="{FF2B5EF4-FFF2-40B4-BE49-F238E27FC236}">
                  <a16:creationId xmlns:a16="http://schemas.microsoft.com/office/drawing/2014/main" id="{3A8B55B5-C450-44C8-8887-EDAECF5575D7}"/>
                </a:ext>
              </a:extLst>
            </p:cNvPr>
            <p:cNvSpPr>
              <a:spLocks noChangeShapeType="1"/>
            </p:cNvSpPr>
            <p:nvPr/>
          </p:nvSpPr>
          <p:spPr bwMode="auto">
            <a:xfrm flipV="1">
              <a:off x="3703" y="1047"/>
              <a:ext cx="0" cy="2999"/>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00" name="Line 354">
              <a:extLst>
                <a:ext uri="{FF2B5EF4-FFF2-40B4-BE49-F238E27FC236}">
                  <a16:creationId xmlns:a16="http://schemas.microsoft.com/office/drawing/2014/main" id="{A7CE441F-3D7E-4C00-B4E3-ADC08D8D8A8B}"/>
                </a:ext>
              </a:extLst>
            </p:cNvPr>
            <p:cNvSpPr>
              <a:spLocks noChangeShapeType="1"/>
            </p:cNvSpPr>
            <p:nvPr/>
          </p:nvSpPr>
          <p:spPr bwMode="auto">
            <a:xfrm flipH="1" flipV="1">
              <a:off x="2807" y="1749"/>
              <a:ext cx="25" cy="237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01" name="Line 355">
              <a:extLst>
                <a:ext uri="{FF2B5EF4-FFF2-40B4-BE49-F238E27FC236}">
                  <a16:creationId xmlns:a16="http://schemas.microsoft.com/office/drawing/2014/main" id="{BCC60BA4-D92A-4AFF-B5AC-4D9B68A39B6B}"/>
                </a:ext>
              </a:extLst>
            </p:cNvPr>
            <p:cNvSpPr>
              <a:spLocks noChangeShapeType="1"/>
            </p:cNvSpPr>
            <p:nvPr/>
          </p:nvSpPr>
          <p:spPr bwMode="auto">
            <a:xfrm flipV="1">
              <a:off x="2082" y="1749"/>
              <a:ext cx="249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02" name="Line 356">
              <a:extLst>
                <a:ext uri="{FF2B5EF4-FFF2-40B4-BE49-F238E27FC236}">
                  <a16:creationId xmlns:a16="http://schemas.microsoft.com/office/drawing/2014/main" id="{5AD656E2-38A0-4A10-89C7-2BA836E4B182}"/>
                </a:ext>
              </a:extLst>
            </p:cNvPr>
            <p:cNvSpPr>
              <a:spLocks noChangeShapeType="1"/>
            </p:cNvSpPr>
            <p:nvPr/>
          </p:nvSpPr>
          <p:spPr bwMode="auto">
            <a:xfrm flipH="1" flipV="1">
              <a:off x="4573" y="1749"/>
              <a:ext cx="25" cy="237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03" name="Line 357">
              <a:extLst>
                <a:ext uri="{FF2B5EF4-FFF2-40B4-BE49-F238E27FC236}">
                  <a16:creationId xmlns:a16="http://schemas.microsoft.com/office/drawing/2014/main" id="{2A7AD63F-9D53-43C7-8E24-0C92215FBD73}"/>
                </a:ext>
              </a:extLst>
            </p:cNvPr>
            <p:cNvSpPr>
              <a:spLocks noChangeShapeType="1"/>
            </p:cNvSpPr>
            <p:nvPr/>
          </p:nvSpPr>
          <p:spPr bwMode="auto">
            <a:xfrm flipV="1">
              <a:off x="2130" y="3587"/>
              <a:ext cx="2008"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04" name="Line 358">
              <a:extLst>
                <a:ext uri="{FF2B5EF4-FFF2-40B4-BE49-F238E27FC236}">
                  <a16:creationId xmlns:a16="http://schemas.microsoft.com/office/drawing/2014/main" id="{73C43BD5-BDBF-4C80-B82E-3178DD9B7439}"/>
                </a:ext>
              </a:extLst>
            </p:cNvPr>
            <p:cNvSpPr>
              <a:spLocks noChangeShapeType="1"/>
            </p:cNvSpPr>
            <p:nvPr/>
          </p:nvSpPr>
          <p:spPr bwMode="auto">
            <a:xfrm flipH="1" flipV="1">
              <a:off x="4743" y="2305"/>
              <a:ext cx="25" cy="186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05" name="Line 359">
              <a:extLst>
                <a:ext uri="{FF2B5EF4-FFF2-40B4-BE49-F238E27FC236}">
                  <a16:creationId xmlns:a16="http://schemas.microsoft.com/office/drawing/2014/main" id="{FE51D3A0-62BB-480C-AB0E-56A05F787F79}"/>
                </a:ext>
              </a:extLst>
            </p:cNvPr>
            <p:cNvSpPr>
              <a:spLocks noChangeShapeType="1"/>
            </p:cNvSpPr>
            <p:nvPr/>
          </p:nvSpPr>
          <p:spPr bwMode="auto">
            <a:xfrm flipH="1" flipV="1">
              <a:off x="2638" y="2281"/>
              <a:ext cx="24" cy="125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06" name="Line 360">
              <a:extLst>
                <a:ext uri="{FF2B5EF4-FFF2-40B4-BE49-F238E27FC236}">
                  <a16:creationId xmlns:a16="http://schemas.microsoft.com/office/drawing/2014/main" id="{178755FB-F1D8-4336-AF7E-B834AFE893D7}"/>
                </a:ext>
              </a:extLst>
            </p:cNvPr>
            <p:cNvSpPr>
              <a:spLocks noChangeShapeType="1"/>
            </p:cNvSpPr>
            <p:nvPr/>
          </p:nvSpPr>
          <p:spPr bwMode="auto">
            <a:xfrm flipV="1">
              <a:off x="2106" y="3297"/>
              <a:ext cx="556"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07" name="Line 361">
              <a:extLst>
                <a:ext uri="{FF2B5EF4-FFF2-40B4-BE49-F238E27FC236}">
                  <a16:creationId xmlns:a16="http://schemas.microsoft.com/office/drawing/2014/main" id="{69846F9D-C46E-47DE-8E95-3F5176F32ADB}"/>
                </a:ext>
              </a:extLst>
            </p:cNvPr>
            <p:cNvSpPr>
              <a:spLocks noChangeShapeType="1"/>
            </p:cNvSpPr>
            <p:nvPr/>
          </p:nvSpPr>
          <p:spPr bwMode="auto">
            <a:xfrm flipV="1">
              <a:off x="2807" y="1120"/>
              <a:ext cx="2105" cy="629"/>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08" name="Line 362">
              <a:extLst>
                <a:ext uri="{FF2B5EF4-FFF2-40B4-BE49-F238E27FC236}">
                  <a16:creationId xmlns:a16="http://schemas.microsoft.com/office/drawing/2014/main" id="{D249A8AD-3E4D-468A-A701-473FD54D1DF1}"/>
                </a:ext>
              </a:extLst>
            </p:cNvPr>
            <p:cNvSpPr>
              <a:spLocks noChangeShapeType="1"/>
            </p:cNvSpPr>
            <p:nvPr/>
          </p:nvSpPr>
          <p:spPr bwMode="auto">
            <a:xfrm flipV="1">
              <a:off x="4114" y="1362"/>
              <a:ext cx="0" cy="36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09" name="Line 363">
              <a:extLst>
                <a:ext uri="{FF2B5EF4-FFF2-40B4-BE49-F238E27FC236}">
                  <a16:creationId xmlns:a16="http://schemas.microsoft.com/office/drawing/2014/main" id="{AC5E21CB-FBC1-4B13-A906-398AFC3F0E8B}"/>
                </a:ext>
              </a:extLst>
            </p:cNvPr>
            <p:cNvSpPr>
              <a:spLocks noChangeShapeType="1"/>
            </p:cNvSpPr>
            <p:nvPr/>
          </p:nvSpPr>
          <p:spPr bwMode="auto">
            <a:xfrm flipV="1">
              <a:off x="2082" y="1362"/>
              <a:ext cx="2007"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10" name="Text Box 364">
              <a:extLst>
                <a:ext uri="{FF2B5EF4-FFF2-40B4-BE49-F238E27FC236}">
                  <a16:creationId xmlns:a16="http://schemas.microsoft.com/office/drawing/2014/main" id="{768487E6-CF84-4521-9FFE-F63A70FF6CDB}"/>
                </a:ext>
              </a:extLst>
            </p:cNvPr>
            <p:cNvSpPr txBox="1">
              <a:spLocks noChangeArrowheads="1"/>
            </p:cNvSpPr>
            <p:nvPr/>
          </p:nvSpPr>
          <p:spPr bwMode="auto">
            <a:xfrm>
              <a:off x="2662" y="1483"/>
              <a:ext cx="3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P</a:t>
              </a:r>
            </a:p>
          </p:txBody>
        </p:sp>
        <p:sp>
          <p:nvSpPr>
            <p:cNvPr id="28711" name="Text Box 365">
              <a:extLst>
                <a:ext uri="{FF2B5EF4-FFF2-40B4-BE49-F238E27FC236}">
                  <a16:creationId xmlns:a16="http://schemas.microsoft.com/office/drawing/2014/main" id="{69551934-72D5-4A72-B5C2-EE0E5D686E19}"/>
                </a:ext>
              </a:extLst>
            </p:cNvPr>
            <p:cNvSpPr txBox="1">
              <a:spLocks noChangeArrowheads="1"/>
            </p:cNvSpPr>
            <p:nvPr/>
          </p:nvSpPr>
          <p:spPr bwMode="auto">
            <a:xfrm>
              <a:off x="4380" y="2305"/>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E</a:t>
              </a:r>
            </a:p>
          </p:txBody>
        </p:sp>
        <p:sp>
          <p:nvSpPr>
            <p:cNvPr id="28712" name="Text Box 366">
              <a:extLst>
                <a:ext uri="{FF2B5EF4-FFF2-40B4-BE49-F238E27FC236}">
                  <a16:creationId xmlns:a16="http://schemas.microsoft.com/office/drawing/2014/main" id="{454963C7-78B9-4DD3-B0AB-C63C9A5B1F2C}"/>
                </a:ext>
              </a:extLst>
            </p:cNvPr>
            <p:cNvSpPr txBox="1">
              <a:spLocks noChangeArrowheads="1"/>
            </p:cNvSpPr>
            <p:nvPr/>
          </p:nvSpPr>
          <p:spPr bwMode="auto">
            <a:xfrm>
              <a:off x="2807" y="2305"/>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F</a:t>
              </a:r>
            </a:p>
          </p:txBody>
        </p:sp>
        <p:sp>
          <p:nvSpPr>
            <p:cNvPr id="28713" name="Text Box 367">
              <a:extLst>
                <a:ext uri="{FF2B5EF4-FFF2-40B4-BE49-F238E27FC236}">
                  <a16:creationId xmlns:a16="http://schemas.microsoft.com/office/drawing/2014/main" id="{23595A78-8248-4C78-9100-42F46C3E8FEA}"/>
                </a:ext>
              </a:extLst>
            </p:cNvPr>
            <p:cNvSpPr txBox="1">
              <a:spLocks noChangeArrowheads="1"/>
            </p:cNvSpPr>
            <p:nvPr/>
          </p:nvSpPr>
          <p:spPr bwMode="auto">
            <a:xfrm>
              <a:off x="4767" y="2063"/>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A</a:t>
              </a:r>
            </a:p>
          </p:txBody>
        </p:sp>
        <p:sp>
          <p:nvSpPr>
            <p:cNvPr id="28714" name="Text Box 368">
              <a:extLst>
                <a:ext uri="{FF2B5EF4-FFF2-40B4-BE49-F238E27FC236}">
                  <a16:creationId xmlns:a16="http://schemas.microsoft.com/office/drawing/2014/main" id="{5EC2196B-E5EA-4BBA-891B-BE29D930E8A5}"/>
                </a:ext>
              </a:extLst>
            </p:cNvPr>
            <p:cNvSpPr txBox="1">
              <a:spLocks noChangeArrowheads="1"/>
            </p:cNvSpPr>
            <p:nvPr/>
          </p:nvSpPr>
          <p:spPr bwMode="auto">
            <a:xfrm>
              <a:off x="2445" y="2112"/>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dirty="0">
                  <a:latin typeface="VNI-Times" pitchFamily="2" charset="0"/>
                </a:rPr>
                <a:t>B</a:t>
              </a:r>
            </a:p>
          </p:txBody>
        </p:sp>
        <p:sp>
          <p:nvSpPr>
            <p:cNvPr id="28715" name="Text Box 369">
              <a:extLst>
                <a:ext uri="{FF2B5EF4-FFF2-40B4-BE49-F238E27FC236}">
                  <a16:creationId xmlns:a16="http://schemas.microsoft.com/office/drawing/2014/main" id="{A54BB4A3-0B8C-4F77-80EF-1D38CDFE18AC}"/>
                </a:ext>
              </a:extLst>
            </p:cNvPr>
            <p:cNvSpPr txBox="1">
              <a:spLocks noChangeArrowheads="1"/>
            </p:cNvSpPr>
            <p:nvPr/>
          </p:nvSpPr>
          <p:spPr bwMode="auto">
            <a:xfrm>
              <a:off x="1912" y="2112"/>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O</a:t>
              </a:r>
            </a:p>
          </p:txBody>
        </p:sp>
        <p:grpSp>
          <p:nvGrpSpPr>
            <p:cNvPr id="28716" name="Group 370">
              <a:extLst>
                <a:ext uri="{FF2B5EF4-FFF2-40B4-BE49-F238E27FC236}">
                  <a16:creationId xmlns:a16="http://schemas.microsoft.com/office/drawing/2014/main" id="{B194CE17-66CD-401C-8ED3-6EFC8A30468F}"/>
                </a:ext>
              </a:extLst>
            </p:cNvPr>
            <p:cNvGrpSpPr>
              <a:grpSpLocks/>
            </p:cNvGrpSpPr>
            <p:nvPr/>
          </p:nvGrpSpPr>
          <p:grpSpPr bwMode="auto">
            <a:xfrm rot="-821639">
              <a:off x="4283" y="1144"/>
              <a:ext cx="73" cy="320"/>
              <a:chOff x="775" y="3587"/>
              <a:chExt cx="73" cy="320"/>
            </a:xfrm>
          </p:grpSpPr>
          <p:sp>
            <p:nvSpPr>
              <p:cNvPr id="28788" name="Line 371">
                <a:extLst>
                  <a:ext uri="{FF2B5EF4-FFF2-40B4-BE49-F238E27FC236}">
                    <a16:creationId xmlns:a16="http://schemas.microsoft.com/office/drawing/2014/main" id="{47DA8B9E-9D77-430A-888B-F227880A1986}"/>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89" name="Line 372">
                <a:extLst>
                  <a:ext uri="{FF2B5EF4-FFF2-40B4-BE49-F238E27FC236}">
                    <a16:creationId xmlns:a16="http://schemas.microsoft.com/office/drawing/2014/main" id="{AA782176-7836-4F9E-AC4B-1FC9E4382C5C}"/>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90" name="Line 373">
                <a:extLst>
                  <a:ext uri="{FF2B5EF4-FFF2-40B4-BE49-F238E27FC236}">
                    <a16:creationId xmlns:a16="http://schemas.microsoft.com/office/drawing/2014/main" id="{976B1753-98EA-40C4-A2B6-37AECBF49E5C}"/>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91" name="Line 374">
                <a:extLst>
                  <a:ext uri="{FF2B5EF4-FFF2-40B4-BE49-F238E27FC236}">
                    <a16:creationId xmlns:a16="http://schemas.microsoft.com/office/drawing/2014/main" id="{F4600E44-ABE0-4436-8FAB-4770C843A426}"/>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92" name="Line 375">
                <a:extLst>
                  <a:ext uri="{FF2B5EF4-FFF2-40B4-BE49-F238E27FC236}">
                    <a16:creationId xmlns:a16="http://schemas.microsoft.com/office/drawing/2014/main" id="{585073A0-0939-458E-A795-03AC53899574}"/>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8717" name="Text Box 376">
              <a:extLst>
                <a:ext uri="{FF2B5EF4-FFF2-40B4-BE49-F238E27FC236}">
                  <a16:creationId xmlns:a16="http://schemas.microsoft.com/office/drawing/2014/main" id="{76DAEE31-82D9-4D25-ADB5-A45099F8D98C}"/>
                </a:ext>
              </a:extLst>
            </p:cNvPr>
            <p:cNvSpPr txBox="1">
              <a:spLocks noChangeArrowheads="1"/>
            </p:cNvSpPr>
            <p:nvPr/>
          </p:nvSpPr>
          <p:spPr bwMode="auto">
            <a:xfrm>
              <a:off x="2130" y="878"/>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endParaRPr lang="en-US" altLang="en-US" sz="2400">
                <a:latin typeface="VNI-Times" pitchFamily="2" charset="0"/>
              </a:endParaRPr>
            </a:p>
          </p:txBody>
        </p:sp>
        <p:sp>
          <p:nvSpPr>
            <p:cNvPr id="28718" name="Text Box 377">
              <a:extLst>
                <a:ext uri="{FF2B5EF4-FFF2-40B4-BE49-F238E27FC236}">
                  <a16:creationId xmlns:a16="http://schemas.microsoft.com/office/drawing/2014/main" id="{18C3A0D0-D36F-4350-AB3F-DA0B2528E922}"/>
                </a:ext>
              </a:extLst>
            </p:cNvPr>
            <p:cNvSpPr txBox="1">
              <a:spLocks noChangeArrowheads="1"/>
            </p:cNvSpPr>
            <p:nvPr/>
          </p:nvSpPr>
          <p:spPr bwMode="auto">
            <a:xfrm>
              <a:off x="4888" y="1047"/>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u</a:t>
              </a:r>
            </a:p>
          </p:txBody>
        </p:sp>
        <p:sp>
          <p:nvSpPr>
            <p:cNvPr id="28719" name="Line 378">
              <a:extLst>
                <a:ext uri="{FF2B5EF4-FFF2-40B4-BE49-F238E27FC236}">
                  <a16:creationId xmlns:a16="http://schemas.microsoft.com/office/drawing/2014/main" id="{6D07CCA1-FABC-4CF5-8A60-276E3B41F6B6}"/>
                </a:ext>
              </a:extLst>
            </p:cNvPr>
            <p:cNvSpPr>
              <a:spLocks noChangeShapeType="1"/>
            </p:cNvSpPr>
            <p:nvPr/>
          </p:nvSpPr>
          <p:spPr bwMode="auto">
            <a:xfrm flipV="1">
              <a:off x="4356" y="1168"/>
              <a:ext cx="411" cy="122"/>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20" name="Line 379">
              <a:extLst>
                <a:ext uri="{FF2B5EF4-FFF2-40B4-BE49-F238E27FC236}">
                  <a16:creationId xmlns:a16="http://schemas.microsoft.com/office/drawing/2014/main" id="{FF51FE34-6CD8-4DAB-827B-5E29438D96A1}"/>
                </a:ext>
              </a:extLst>
            </p:cNvPr>
            <p:cNvSpPr>
              <a:spLocks noChangeShapeType="1"/>
            </p:cNvSpPr>
            <p:nvPr/>
          </p:nvSpPr>
          <p:spPr bwMode="auto">
            <a:xfrm>
              <a:off x="4356" y="1144"/>
              <a:ext cx="97" cy="363"/>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21" name="Line 380">
              <a:extLst>
                <a:ext uri="{FF2B5EF4-FFF2-40B4-BE49-F238E27FC236}">
                  <a16:creationId xmlns:a16="http://schemas.microsoft.com/office/drawing/2014/main" id="{46A2B19F-C268-41FD-A5C7-DC5AFA0D17F7}"/>
                </a:ext>
              </a:extLst>
            </p:cNvPr>
            <p:cNvSpPr>
              <a:spLocks noChangeShapeType="1"/>
            </p:cNvSpPr>
            <p:nvPr/>
          </p:nvSpPr>
          <p:spPr bwMode="auto">
            <a:xfrm>
              <a:off x="4985" y="2402"/>
              <a:ext cx="315" cy="97"/>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22" name="Line 381">
              <a:extLst>
                <a:ext uri="{FF2B5EF4-FFF2-40B4-BE49-F238E27FC236}">
                  <a16:creationId xmlns:a16="http://schemas.microsoft.com/office/drawing/2014/main" id="{4CB19C02-A674-481D-B2BE-177C5AE8FC78}"/>
                </a:ext>
              </a:extLst>
            </p:cNvPr>
            <p:cNvSpPr>
              <a:spLocks noChangeShapeType="1"/>
            </p:cNvSpPr>
            <p:nvPr/>
          </p:nvSpPr>
          <p:spPr bwMode="auto">
            <a:xfrm flipV="1">
              <a:off x="3944" y="902"/>
              <a:ext cx="412" cy="219"/>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23" name="Text Box 382">
              <a:extLst>
                <a:ext uri="{FF2B5EF4-FFF2-40B4-BE49-F238E27FC236}">
                  <a16:creationId xmlns:a16="http://schemas.microsoft.com/office/drawing/2014/main" id="{B07352F0-B757-4C4F-BBA8-0653E82CE74C}"/>
                </a:ext>
              </a:extLst>
            </p:cNvPr>
            <p:cNvSpPr txBox="1">
              <a:spLocks noChangeArrowheads="1"/>
            </p:cNvSpPr>
            <p:nvPr/>
          </p:nvSpPr>
          <p:spPr bwMode="auto">
            <a:xfrm>
              <a:off x="5057" y="2063"/>
              <a:ext cx="2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endParaRPr lang="en-US" altLang="en-US" sz="2400">
                <a:latin typeface="VNI-Times" pitchFamily="2" charset="0"/>
              </a:endParaRPr>
            </a:p>
          </p:txBody>
        </p:sp>
        <p:sp>
          <p:nvSpPr>
            <p:cNvPr id="28724" name="Text Box 383">
              <a:extLst>
                <a:ext uri="{FF2B5EF4-FFF2-40B4-BE49-F238E27FC236}">
                  <a16:creationId xmlns:a16="http://schemas.microsoft.com/office/drawing/2014/main" id="{7AE55789-2FC9-414D-A5B1-386122687070}"/>
                </a:ext>
              </a:extLst>
            </p:cNvPr>
            <p:cNvSpPr txBox="1">
              <a:spLocks noChangeArrowheads="1"/>
            </p:cNvSpPr>
            <p:nvPr/>
          </p:nvSpPr>
          <p:spPr bwMode="auto">
            <a:xfrm>
              <a:off x="4453" y="1313"/>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uv</a:t>
              </a:r>
              <a:endParaRPr lang="en-US" altLang="en-US" sz="2400">
                <a:latin typeface="VNI-Times" pitchFamily="2" charset="0"/>
              </a:endParaRPr>
            </a:p>
          </p:txBody>
        </p:sp>
        <p:sp>
          <p:nvSpPr>
            <p:cNvPr id="28725" name="Text Box 384">
              <a:extLst>
                <a:ext uri="{FF2B5EF4-FFF2-40B4-BE49-F238E27FC236}">
                  <a16:creationId xmlns:a16="http://schemas.microsoft.com/office/drawing/2014/main" id="{E3FAB680-DD22-469F-AD5E-4E3F85E9A334}"/>
                </a:ext>
              </a:extLst>
            </p:cNvPr>
            <p:cNvSpPr txBox="1">
              <a:spLocks noChangeArrowheads="1"/>
            </p:cNvSpPr>
            <p:nvPr/>
          </p:nvSpPr>
          <p:spPr bwMode="auto">
            <a:xfrm>
              <a:off x="4549" y="1120"/>
              <a:ext cx="3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a:t>
              </a:r>
              <a:endParaRPr lang="en-US" altLang="en-US" sz="2400">
                <a:latin typeface="VNI-Times" pitchFamily="2" charset="0"/>
              </a:endParaRPr>
            </a:p>
          </p:txBody>
        </p:sp>
        <p:sp>
          <p:nvSpPr>
            <p:cNvPr id="28726" name="Text Box 385">
              <a:extLst>
                <a:ext uri="{FF2B5EF4-FFF2-40B4-BE49-F238E27FC236}">
                  <a16:creationId xmlns:a16="http://schemas.microsoft.com/office/drawing/2014/main" id="{5EDFCA0A-8DDC-419A-8F87-3D6021AC59E3}"/>
                </a:ext>
              </a:extLst>
            </p:cNvPr>
            <p:cNvSpPr txBox="1">
              <a:spLocks noChangeArrowheads="1"/>
            </p:cNvSpPr>
            <p:nvPr/>
          </p:nvSpPr>
          <p:spPr bwMode="auto">
            <a:xfrm>
              <a:off x="3025" y="3902"/>
              <a:ext cx="847"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 </a:t>
              </a:r>
              <a:r>
                <a:rPr lang="en-US" altLang="en-US" sz="2400">
                  <a:latin typeface="VNI-Times" pitchFamily="2" charset="0"/>
                  <a:sym typeface="Symbol" panose="05050102010706020507" pitchFamily="18" charset="2"/>
                </a:rPr>
                <a:t>= </a:t>
              </a:r>
              <a:r>
                <a:rPr lang="en-US" altLang="en-US" sz="2400" baseline="-25000">
                  <a:latin typeface="VNI-Times" pitchFamily="2" charset="0"/>
                  <a:sym typeface="Symbol" panose="05050102010706020507" pitchFamily="18" charset="2"/>
                </a:rPr>
                <a:t>1</a:t>
              </a:r>
              <a:endParaRPr lang="en-US" altLang="en-US" sz="2400">
                <a:latin typeface="VNI-Times" pitchFamily="2" charset="0"/>
                <a:sym typeface="Symbol" panose="05050102010706020507" pitchFamily="18" charset="2"/>
              </a:endParaRPr>
            </a:p>
          </p:txBody>
        </p:sp>
        <p:sp>
          <p:nvSpPr>
            <p:cNvPr id="28727" name="Text Box 386">
              <a:extLst>
                <a:ext uri="{FF2B5EF4-FFF2-40B4-BE49-F238E27FC236}">
                  <a16:creationId xmlns:a16="http://schemas.microsoft.com/office/drawing/2014/main" id="{F5B097B0-C72C-40A9-BFA3-B3C985C4B867}"/>
                </a:ext>
              </a:extLst>
            </p:cNvPr>
            <p:cNvSpPr txBox="1">
              <a:spLocks noChangeArrowheads="1"/>
            </p:cNvSpPr>
            <p:nvPr/>
          </p:nvSpPr>
          <p:spPr bwMode="auto">
            <a:xfrm>
              <a:off x="2178" y="2983"/>
              <a:ext cx="4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min</a:t>
              </a:r>
              <a:endParaRPr lang="en-US" altLang="en-US" sz="2400">
                <a:latin typeface="VNI-Times" pitchFamily="2" charset="0"/>
              </a:endParaRPr>
            </a:p>
          </p:txBody>
        </p:sp>
        <p:sp>
          <p:nvSpPr>
            <p:cNvPr id="28728" name="Text Box 387">
              <a:extLst>
                <a:ext uri="{FF2B5EF4-FFF2-40B4-BE49-F238E27FC236}">
                  <a16:creationId xmlns:a16="http://schemas.microsoft.com/office/drawing/2014/main" id="{C7D7A040-7D2C-4F3A-9BD8-BF0EF1ED6B9E}"/>
                </a:ext>
              </a:extLst>
            </p:cNvPr>
            <p:cNvSpPr txBox="1">
              <a:spLocks noChangeArrowheads="1"/>
            </p:cNvSpPr>
            <p:nvPr/>
          </p:nvSpPr>
          <p:spPr bwMode="auto">
            <a:xfrm>
              <a:off x="2856" y="3612"/>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x</a:t>
              </a:r>
              <a:endParaRPr lang="en-US" altLang="en-US" sz="2400">
                <a:latin typeface="VNI-Times" pitchFamily="2" charset="0"/>
              </a:endParaRPr>
            </a:p>
          </p:txBody>
        </p:sp>
        <p:sp>
          <p:nvSpPr>
            <p:cNvPr id="28729" name="Line 388">
              <a:extLst>
                <a:ext uri="{FF2B5EF4-FFF2-40B4-BE49-F238E27FC236}">
                  <a16:creationId xmlns:a16="http://schemas.microsoft.com/office/drawing/2014/main" id="{F4CBABE1-A829-4F3F-9C1F-2FCEF9D874E9}"/>
                </a:ext>
              </a:extLst>
            </p:cNvPr>
            <p:cNvSpPr>
              <a:spLocks noChangeShapeType="1"/>
            </p:cNvSpPr>
            <p:nvPr/>
          </p:nvSpPr>
          <p:spPr bwMode="auto">
            <a:xfrm>
              <a:off x="2130" y="3829"/>
              <a:ext cx="702"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30" name="Text Box 389">
              <a:extLst>
                <a:ext uri="{FF2B5EF4-FFF2-40B4-BE49-F238E27FC236}">
                  <a16:creationId xmlns:a16="http://schemas.microsoft.com/office/drawing/2014/main" id="{55A19C8A-B33C-4AA8-B72B-9D3ABF94FEE7}"/>
                </a:ext>
              </a:extLst>
            </p:cNvPr>
            <p:cNvSpPr txBox="1">
              <a:spLocks noChangeArrowheads="1"/>
            </p:cNvSpPr>
            <p:nvPr/>
          </p:nvSpPr>
          <p:spPr bwMode="auto">
            <a:xfrm>
              <a:off x="2275" y="3515"/>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y</a:t>
              </a:r>
              <a:endParaRPr lang="en-US" altLang="en-US" sz="2400">
                <a:latin typeface="VNI-Times" pitchFamily="2" charset="0"/>
              </a:endParaRPr>
            </a:p>
          </p:txBody>
        </p:sp>
        <p:sp>
          <p:nvSpPr>
            <p:cNvPr id="28731" name="Text Box 390">
              <a:extLst>
                <a:ext uri="{FF2B5EF4-FFF2-40B4-BE49-F238E27FC236}">
                  <a16:creationId xmlns:a16="http://schemas.microsoft.com/office/drawing/2014/main" id="{844026F8-B803-4850-A0C7-E9CA22502C24}"/>
                </a:ext>
              </a:extLst>
            </p:cNvPr>
            <p:cNvSpPr txBox="1">
              <a:spLocks noChangeArrowheads="1"/>
            </p:cNvSpPr>
            <p:nvPr/>
          </p:nvSpPr>
          <p:spPr bwMode="auto">
            <a:xfrm>
              <a:off x="3727" y="2329"/>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C</a:t>
              </a:r>
            </a:p>
          </p:txBody>
        </p:sp>
        <p:sp>
          <p:nvSpPr>
            <p:cNvPr id="28732" name="Line 391">
              <a:extLst>
                <a:ext uri="{FF2B5EF4-FFF2-40B4-BE49-F238E27FC236}">
                  <a16:creationId xmlns:a16="http://schemas.microsoft.com/office/drawing/2014/main" id="{80E45BA4-762E-4D02-96DE-0542296A22E6}"/>
                </a:ext>
              </a:extLst>
            </p:cNvPr>
            <p:cNvSpPr>
              <a:spLocks noChangeShapeType="1"/>
            </p:cNvSpPr>
            <p:nvPr/>
          </p:nvSpPr>
          <p:spPr bwMode="auto">
            <a:xfrm flipH="1" flipV="1">
              <a:off x="2807" y="1749"/>
              <a:ext cx="896" cy="580"/>
            </a:xfrm>
            <a:prstGeom prst="line">
              <a:avLst/>
            </a:prstGeom>
            <a:noFill/>
            <a:ln w="952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33" name="Text Box 392">
              <a:extLst>
                <a:ext uri="{FF2B5EF4-FFF2-40B4-BE49-F238E27FC236}">
                  <a16:creationId xmlns:a16="http://schemas.microsoft.com/office/drawing/2014/main" id="{64460307-86ED-48BC-9172-3CF69443F149}"/>
                </a:ext>
              </a:extLst>
            </p:cNvPr>
            <p:cNvSpPr txBox="1">
              <a:spLocks noChangeArrowheads="1"/>
            </p:cNvSpPr>
            <p:nvPr/>
          </p:nvSpPr>
          <p:spPr bwMode="auto">
            <a:xfrm>
              <a:off x="3219" y="1821"/>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R</a:t>
              </a:r>
            </a:p>
          </p:txBody>
        </p:sp>
        <p:sp>
          <p:nvSpPr>
            <p:cNvPr id="28734" name="Text Box 393">
              <a:extLst>
                <a:ext uri="{FF2B5EF4-FFF2-40B4-BE49-F238E27FC236}">
                  <a16:creationId xmlns:a16="http://schemas.microsoft.com/office/drawing/2014/main" id="{3DF296A7-D23C-4ADB-A807-FAD429FB5038}"/>
                </a:ext>
              </a:extLst>
            </p:cNvPr>
            <p:cNvSpPr txBox="1">
              <a:spLocks noChangeArrowheads="1"/>
            </p:cNvSpPr>
            <p:nvPr/>
          </p:nvSpPr>
          <p:spPr bwMode="auto">
            <a:xfrm>
              <a:off x="1791" y="1555"/>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xy</a:t>
              </a:r>
              <a:endParaRPr lang="en-US" altLang="en-US" sz="2400">
                <a:latin typeface="VNI-Times" pitchFamily="2" charset="0"/>
              </a:endParaRPr>
            </a:p>
          </p:txBody>
        </p:sp>
        <p:sp>
          <p:nvSpPr>
            <p:cNvPr id="28735" name="Text Box 394">
              <a:extLst>
                <a:ext uri="{FF2B5EF4-FFF2-40B4-BE49-F238E27FC236}">
                  <a16:creationId xmlns:a16="http://schemas.microsoft.com/office/drawing/2014/main" id="{2653838D-07E5-4147-A724-857D02FB1452}"/>
                </a:ext>
              </a:extLst>
            </p:cNvPr>
            <p:cNvSpPr txBox="1">
              <a:spLocks noChangeArrowheads="1"/>
            </p:cNvSpPr>
            <p:nvPr/>
          </p:nvSpPr>
          <p:spPr bwMode="auto">
            <a:xfrm>
              <a:off x="1816" y="116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uv</a:t>
              </a:r>
              <a:endParaRPr lang="en-US" altLang="en-US" sz="2400">
                <a:latin typeface="VNI-Times" pitchFamily="2" charset="0"/>
              </a:endParaRPr>
            </a:p>
          </p:txBody>
        </p:sp>
        <p:sp>
          <p:nvSpPr>
            <p:cNvPr id="28736" name="Line 395">
              <a:extLst>
                <a:ext uri="{FF2B5EF4-FFF2-40B4-BE49-F238E27FC236}">
                  <a16:creationId xmlns:a16="http://schemas.microsoft.com/office/drawing/2014/main" id="{F34BD402-07E2-4D6A-939D-0DCF984B927B}"/>
                </a:ext>
              </a:extLst>
            </p:cNvPr>
            <p:cNvSpPr>
              <a:spLocks noChangeShapeType="1"/>
            </p:cNvSpPr>
            <p:nvPr/>
          </p:nvSpPr>
          <p:spPr bwMode="auto">
            <a:xfrm flipH="1">
              <a:off x="3703" y="1362"/>
              <a:ext cx="387" cy="96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37" name="Line 396">
              <a:extLst>
                <a:ext uri="{FF2B5EF4-FFF2-40B4-BE49-F238E27FC236}">
                  <a16:creationId xmlns:a16="http://schemas.microsoft.com/office/drawing/2014/main" id="{E78CBD48-1EB3-4138-A46F-9C60E3C6B6B8}"/>
                </a:ext>
              </a:extLst>
            </p:cNvPr>
            <p:cNvSpPr>
              <a:spLocks noChangeShapeType="1"/>
            </p:cNvSpPr>
            <p:nvPr/>
          </p:nvSpPr>
          <p:spPr bwMode="auto">
            <a:xfrm flipH="1">
              <a:off x="3678" y="1749"/>
              <a:ext cx="895" cy="579"/>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38" name="Line 397">
              <a:extLst>
                <a:ext uri="{FF2B5EF4-FFF2-40B4-BE49-F238E27FC236}">
                  <a16:creationId xmlns:a16="http://schemas.microsoft.com/office/drawing/2014/main" id="{D92EC6B8-3442-499E-8BC7-38DAECB5ECBC}"/>
                </a:ext>
              </a:extLst>
            </p:cNvPr>
            <p:cNvSpPr>
              <a:spLocks noChangeShapeType="1"/>
            </p:cNvSpPr>
            <p:nvPr/>
          </p:nvSpPr>
          <p:spPr bwMode="auto">
            <a:xfrm flipH="1" flipV="1">
              <a:off x="4114" y="2329"/>
              <a:ext cx="24" cy="1331"/>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39" name="Text Box 398">
              <a:extLst>
                <a:ext uri="{FF2B5EF4-FFF2-40B4-BE49-F238E27FC236}">
                  <a16:creationId xmlns:a16="http://schemas.microsoft.com/office/drawing/2014/main" id="{79A9852F-3A31-4A94-B346-73CC270AD3CD}"/>
                </a:ext>
              </a:extLst>
            </p:cNvPr>
            <p:cNvSpPr txBox="1">
              <a:spLocks noChangeArrowheads="1"/>
            </p:cNvSpPr>
            <p:nvPr/>
          </p:nvSpPr>
          <p:spPr bwMode="auto">
            <a:xfrm>
              <a:off x="3025" y="3418"/>
              <a:ext cx="50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a:t>
              </a:r>
              <a:endParaRPr lang="en-US" altLang="en-US" sz="2400">
                <a:latin typeface="VNI-Times" pitchFamily="2" charset="0"/>
              </a:endParaRPr>
            </a:p>
          </p:txBody>
        </p:sp>
        <p:sp>
          <p:nvSpPr>
            <p:cNvPr id="28740" name="Text Box 399">
              <a:extLst>
                <a:ext uri="{FF2B5EF4-FFF2-40B4-BE49-F238E27FC236}">
                  <a16:creationId xmlns:a16="http://schemas.microsoft.com/office/drawing/2014/main" id="{F77C0935-6306-48DA-BAE6-D23AC892B026}"/>
                </a:ext>
              </a:extLst>
            </p:cNvPr>
            <p:cNvSpPr txBox="1">
              <a:spLocks noChangeArrowheads="1"/>
            </p:cNvSpPr>
            <p:nvPr/>
          </p:nvSpPr>
          <p:spPr bwMode="auto">
            <a:xfrm>
              <a:off x="4138" y="2305"/>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G</a:t>
              </a:r>
            </a:p>
          </p:txBody>
        </p:sp>
        <p:sp>
          <p:nvSpPr>
            <p:cNvPr id="28741" name="Arc 400">
              <a:extLst>
                <a:ext uri="{FF2B5EF4-FFF2-40B4-BE49-F238E27FC236}">
                  <a16:creationId xmlns:a16="http://schemas.microsoft.com/office/drawing/2014/main" id="{55B80027-7E11-4B72-9B97-C17D3AF4FB35}"/>
                </a:ext>
              </a:extLst>
            </p:cNvPr>
            <p:cNvSpPr>
              <a:spLocks/>
            </p:cNvSpPr>
            <p:nvPr/>
          </p:nvSpPr>
          <p:spPr bwMode="auto">
            <a:xfrm rot="-9857157" flipH="1" flipV="1">
              <a:off x="4090" y="2039"/>
              <a:ext cx="173" cy="279"/>
            </a:xfrm>
            <a:custGeom>
              <a:avLst/>
              <a:gdLst>
                <a:gd name="T0" fmla="*/ 0 w 21600"/>
                <a:gd name="T1" fmla="*/ 0 h 36924"/>
                <a:gd name="T2" fmla="*/ 1 w 21600"/>
                <a:gd name="T3" fmla="*/ 2 h 36924"/>
                <a:gd name="T4" fmla="*/ 0 w 21600"/>
                <a:gd name="T5" fmla="*/ 1 h 36924"/>
                <a:gd name="T6" fmla="*/ 0 60000 65536"/>
                <a:gd name="T7" fmla="*/ 0 60000 65536"/>
                <a:gd name="T8" fmla="*/ 0 60000 65536"/>
              </a:gdLst>
              <a:ahLst/>
              <a:cxnLst>
                <a:cxn ang="T6">
                  <a:pos x="T0" y="T1"/>
                </a:cxn>
                <a:cxn ang="T7">
                  <a:pos x="T2" y="T3"/>
                </a:cxn>
                <a:cxn ang="T8">
                  <a:pos x="T4" y="T5"/>
                </a:cxn>
              </a:cxnLst>
              <a:rect l="0" t="0" r="r" b="b"/>
              <a:pathLst>
                <a:path w="21600" h="36924" fill="none" extrusionOk="0">
                  <a:moveTo>
                    <a:pt x="4307" y="-1"/>
                  </a:moveTo>
                  <a:cubicBezTo>
                    <a:pt x="14369" y="2047"/>
                    <a:pt x="21600" y="10896"/>
                    <a:pt x="21600" y="21166"/>
                  </a:cubicBezTo>
                  <a:cubicBezTo>
                    <a:pt x="21600" y="27136"/>
                    <a:pt x="19128" y="32840"/>
                    <a:pt x="14773" y="36924"/>
                  </a:cubicBezTo>
                </a:path>
                <a:path w="21600" h="36924" stroke="0" extrusionOk="0">
                  <a:moveTo>
                    <a:pt x="4307" y="-1"/>
                  </a:moveTo>
                  <a:cubicBezTo>
                    <a:pt x="14369" y="2047"/>
                    <a:pt x="21600" y="10896"/>
                    <a:pt x="21600" y="21166"/>
                  </a:cubicBezTo>
                  <a:cubicBezTo>
                    <a:pt x="21600" y="27136"/>
                    <a:pt x="19128" y="32840"/>
                    <a:pt x="14773" y="36924"/>
                  </a:cubicBezTo>
                  <a:lnTo>
                    <a:pt x="0" y="21166"/>
                  </a:lnTo>
                  <a:lnTo>
                    <a:pt x="4307" y="-1"/>
                  </a:lnTo>
                  <a:close/>
                </a:path>
              </a:pathLst>
            </a:custGeom>
            <a:noFill/>
            <a:ln w="22225">
              <a:solidFill>
                <a:schemeClr val="folHlink"/>
              </a:solidFill>
              <a:round/>
              <a:headEnd type="triangle" w="sm"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8742" name="Arc 401">
              <a:extLst>
                <a:ext uri="{FF2B5EF4-FFF2-40B4-BE49-F238E27FC236}">
                  <a16:creationId xmlns:a16="http://schemas.microsoft.com/office/drawing/2014/main" id="{FA3BDB7E-BEE5-49C6-AC7F-7052AC4A0636}"/>
                </a:ext>
              </a:extLst>
            </p:cNvPr>
            <p:cNvSpPr>
              <a:spLocks/>
            </p:cNvSpPr>
            <p:nvPr/>
          </p:nvSpPr>
          <p:spPr bwMode="auto">
            <a:xfrm rot="9616298" flipH="1" flipV="1">
              <a:off x="3896" y="1821"/>
              <a:ext cx="173" cy="279"/>
            </a:xfrm>
            <a:custGeom>
              <a:avLst/>
              <a:gdLst>
                <a:gd name="T0" fmla="*/ 0 w 21600"/>
                <a:gd name="T1" fmla="*/ 0 h 36924"/>
                <a:gd name="T2" fmla="*/ 1 w 21600"/>
                <a:gd name="T3" fmla="*/ 2 h 36924"/>
                <a:gd name="T4" fmla="*/ 0 w 21600"/>
                <a:gd name="T5" fmla="*/ 1 h 36924"/>
                <a:gd name="T6" fmla="*/ 0 60000 65536"/>
                <a:gd name="T7" fmla="*/ 0 60000 65536"/>
                <a:gd name="T8" fmla="*/ 0 60000 65536"/>
              </a:gdLst>
              <a:ahLst/>
              <a:cxnLst>
                <a:cxn ang="T6">
                  <a:pos x="T0" y="T1"/>
                </a:cxn>
                <a:cxn ang="T7">
                  <a:pos x="T2" y="T3"/>
                </a:cxn>
                <a:cxn ang="T8">
                  <a:pos x="T4" y="T5"/>
                </a:cxn>
              </a:cxnLst>
              <a:rect l="0" t="0" r="r" b="b"/>
              <a:pathLst>
                <a:path w="21600" h="36924" fill="none" extrusionOk="0">
                  <a:moveTo>
                    <a:pt x="4307" y="-1"/>
                  </a:moveTo>
                  <a:cubicBezTo>
                    <a:pt x="14369" y="2047"/>
                    <a:pt x="21600" y="10896"/>
                    <a:pt x="21600" y="21166"/>
                  </a:cubicBezTo>
                  <a:cubicBezTo>
                    <a:pt x="21600" y="27136"/>
                    <a:pt x="19128" y="32840"/>
                    <a:pt x="14773" y="36924"/>
                  </a:cubicBezTo>
                </a:path>
                <a:path w="21600" h="36924" stroke="0" extrusionOk="0">
                  <a:moveTo>
                    <a:pt x="4307" y="-1"/>
                  </a:moveTo>
                  <a:cubicBezTo>
                    <a:pt x="14369" y="2047"/>
                    <a:pt x="21600" y="10896"/>
                    <a:pt x="21600" y="21166"/>
                  </a:cubicBezTo>
                  <a:cubicBezTo>
                    <a:pt x="21600" y="27136"/>
                    <a:pt x="19128" y="32840"/>
                    <a:pt x="14773" y="36924"/>
                  </a:cubicBezTo>
                  <a:lnTo>
                    <a:pt x="0" y="21166"/>
                  </a:lnTo>
                  <a:lnTo>
                    <a:pt x="4307" y="-1"/>
                  </a:lnTo>
                  <a:close/>
                </a:path>
              </a:pathLst>
            </a:custGeom>
            <a:noFill/>
            <a:ln w="22225">
              <a:solidFill>
                <a:schemeClr val="folHlink"/>
              </a:solidFill>
              <a:round/>
              <a:headEnd type="triangle" w="sm"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8743" name="Text Box 402">
              <a:extLst>
                <a:ext uri="{FF2B5EF4-FFF2-40B4-BE49-F238E27FC236}">
                  <a16:creationId xmlns:a16="http://schemas.microsoft.com/office/drawing/2014/main" id="{D307062D-B477-464F-B24B-0C99B80C0C17}"/>
                </a:ext>
              </a:extLst>
            </p:cNvPr>
            <p:cNvSpPr txBox="1">
              <a:spLocks noChangeArrowheads="1"/>
            </p:cNvSpPr>
            <p:nvPr/>
          </p:nvSpPr>
          <p:spPr bwMode="auto">
            <a:xfrm>
              <a:off x="4235" y="1966"/>
              <a:ext cx="4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VNI-Times" pitchFamily="2" charset="0"/>
                  <a:sym typeface="Symbol" panose="05050102010706020507" pitchFamily="18" charset="2"/>
                </a:rPr>
                <a:t>2</a:t>
              </a: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1</a:t>
              </a:r>
              <a:endParaRPr lang="en-US" altLang="en-US" sz="2400">
                <a:latin typeface="VNI-Times" pitchFamily="2" charset="0"/>
                <a:sym typeface="Symbol" panose="05050102010706020507" pitchFamily="18" charset="2"/>
              </a:endParaRPr>
            </a:p>
          </p:txBody>
        </p:sp>
        <p:sp>
          <p:nvSpPr>
            <p:cNvPr id="28744" name="Text Box 403">
              <a:extLst>
                <a:ext uri="{FF2B5EF4-FFF2-40B4-BE49-F238E27FC236}">
                  <a16:creationId xmlns:a16="http://schemas.microsoft.com/office/drawing/2014/main" id="{FF9D06DF-08B0-4145-9382-3D9A0AF14825}"/>
                </a:ext>
              </a:extLst>
            </p:cNvPr>
            <p:cNvSpPr txBox="1">
              <a:spLocks noChangeArrowheads="1"/>
            </p:cNvSpPr>
            <p:nvPr/>
          </p:nvSpPr>
          <p:spPr bwMode="auto">
            <a:xfrm>
              <a:off x="3969" y="1652"/>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VNI-Times" pitchFamily="2" charset="0"/>
                  <a:sym typeface="Symbol" panose="05050102010706020507" pitchFamily="18" charset="2"/>
                </a:rPr>
                <a:t>2</a:t>
              </a:r>
              <a:r>
                <a:rPr lang="en-US" altLang="en-US" sz="2400">
                  <a:latin typeface="VNI-Times" pitchFamily="2" charset="0"/>
                  <a:sym typeface="Symbol" panose="05050102010706020507" pitchFamily="18" charset="2"/>
                </a:rPr>
                <a:t></a:t>
              </a:r>
            </a:p>
          </p:txBody>
        </p:sp>
        <p:sp>
          <p:nvSpPr>
            <p:cNvPr id="28745" name="Line 404">
              <a:extLst>
                <a:ext uri="{FF2B5EF4-FFF2-40B4-BE49-F238E27FC236}">
                  <a16:creationId xmlns:a16="http://schemas.microsoft.com/office/drawing/2014/main" id="{354BFAAB-D20F-4A14-8BA2-FEB4CAFC4235}"/>
                </a:ext>
              </a:extLst>
            </p:cNvPr>
            <p:cNvSpPr>
              <a:spLocks noChangeShapeType="1"/>
            </p:cNvSpPr>
            <p:nvPr/>
          </p:nvSpPr>
          <p:spPr bwMode="auto">
            <a:xfrm flipV="1">
              <a:off x="4114" y="1991"/>
              <a:ext cx="0" cy="36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46" name="Line 405">
              <a:extLst>
                <a:ext uri="{FF2B5EF4-FFF2-40B4-BE49-F238E27FC236}">
                  <a16:creationId xmlns:a16="http://schemas.microsoft.com/office/drawing/2014/main" id="{2E985D9E-692A-498E-81EF-3899B3124489}"/>
                </a:ext>
              </a:extLst>
            </p:cNvPr>
            <p:cNvSpPr>
              <a:spLocks noChangeShapeType="1"/>
            </p:cNvSpPr>
            <p:nvPr/>
          </p:nvSpPr>
          <p:spPr bwMode="auto">
            <a:xfrm flipV="1">
              <a:off x="2082" y="1265"/>
              <a:ext cx="164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47" name="Line 406">
              <a:extLst>
                <a:ext uri="{FF2B5EF4-FFF2-40B4-BE49-F238E27FC236}">
                  <a16:creationId xmlns:a16="http://schemas.microsoft.com/office/drawing/2014/main" id="{A128CB53-F7DE-4A0C-9709-80923874A915}"/>
                </a:ext>
              </a:extLst>
            </p:cNvPr>
            <p:cNvSpPr>
              <a:spLocks noChangeShapeType="1"/>
            </p:cNvSpPr>
            <p:nvPr/>
          </p:nvSpPr>
          <p:spPr bwMode="auto">
            <a:xfrm flipH="1">
              <a:off x="2493" y="1773"/>
              <a:ext cx="314" cy="99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48" name="Line 407">
              <a:extLst>
                <a:ext uri="{FF2B5EF4-FFF2-40B4-BE49-F238E27FC236}">
                  <a16:creationId xmlns:a16="http://schemas.microsoft.com/office/drawing/2014/main" id="{7199A77F-33D4-4201-AFCF-A0DF7DA1BECD}"/>
                </a:ext>
              </a:extLst>
            </p:cNvPr>
            <p:cNvSpPr>
              <a:spLocks noChangeShapeType="1"/>
            </p:cNvSpPr>
            <p:nvPr/>
          </p:nvSpPr>
          <p:spPr bwMode="auto">
            <a:xfrm>
              <a:off x="2832" y="1749"/>
              <a:ext cx="2298" cy="70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49" name="Text Box 408">
              <a:extLst>
                <a:ext uri="{FF2B5EF4-FFF2-40B4-BE49-F238E27FC236}">
                  <a16:creationId xmlns:a16="http://schemas.microsoft.com/office/drawing/2014/main" id="{7432CCB7-8998-4442-A90D-0B4FD642DC8D}"/>
                </a:ext>
              </a:extLst>
            </p:cNvPr>
            <p:cNvSpPr txBox="1">
              <a:spLocks noChangeArrowheads="1"/>
            </p:cNvSpPr>
            <p:nvPr/>
          </p:nvSpPr>
          <p:spPr bwMode="auto">
            <a:xfrm>
              <a:off x="3969" y="1652"/>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VNI-Times" pitchFamily="2" charset="0"/>
                  <a:sym typeface="Symbol" panose="05050102010706020507" pitchFamily="18" charset="2"/>
                </a:rPr>
                <a:t>2</a:t>
              </a:r>
              <a:r>
                <a:rPr lang="en-US" altLang="en-US" sz="2400">
                  <a:latin typeface="VNI-Times" pitchFamily="2" charset="0"/>
                  <a:sym typeface="Symbol" panose="05050102010706020507" pitchFamily="18" charset="2"/>
                </a:rPr>
                <a:t></a:t>
              </a:r>
            </a:p>
          </p:txBody>
        </p:sp>
        <p:sp>
          <p:nvSpPr>
            <p:cNvPr id="28750" name="Arc 409">
              <a:extLst>
                <a:ext uri="{FF2B5EF4-FFF2-40B4-BE49-F238E27FC236}">
                  <a16:creationId xmlns:a16="http://schemas.microsoft.com/office/drawing/2014/main" id="{B9C5355F-96C9-4CF1-AFA8-1C55561890AB}"/>
                </a:ext>
              </a:extLst>
            </p:cNvPr>
            <p:cNvSpPr>
              <a:spLocks/>
            </p:cNvSpPr>
            <p:nvPr/>
          </p:nvSpPr>
          <p:spPr bwMode="auto">
            <a:xfrm rot="-9857157" flipH="1" flipV="1">
              <a:off x="3412" y="1555"/>
              <a:ext cx="157" cy="192"/>
            </a:xfrm>
            <a:custGeom>
              <a:avLst/>
              <a:gdLst>
                <a:gd name="T0" fmla="*/ 0 w 21600"/>
                <a:gd name="T1" fmla="*/ 0 h 36924"/>
                <a:gd name="T2" fmla="*/ 1 w 21600"/>
                <a:gd name="T3" fmla="*/ 1 h 36924"/>
                <a:gd name="T4" fmla="*/ 0 w 21600"/>
                <a:gd name="T5" fmla="*/ 1 h 36924"/>
                <a:gd name="T6" fmla="*/ 0 60000 65536"/>
                <a:gd name="T7" fmla="*/ 0 60000 65536"/>
                <a:gd name="T8" fmla="*/ 0 60000 65536"/>
              </a:gdLst>
              <a:ahLst/>
              <a:cxnLst>
                <a:cxn ang="T6">
                  <a:pos x="T0" y="T1"/>
                </a:cxn>
                <a:cxn ang="T7">
                  <a:pos x="T2" y="T3"/>
                </a:cxn>
                <a:cxn ang="T8">
                  <a:pos x="T4" y="T5"/>
                </a:cxn>
              </a:cxnLst>
              <a:rect l="0" t="0" r="r" b="b"/>
              <a:pathLst>
                <a:path w="21600" h="36924" fill="none" extrusionOk="0">
                  <a:moveTo>
                    <a:pt x="4307" y="-1"/>
                  </a:moveTo>
                  <a:cubicBezTo>
                    <a:pt x="14369" y="2047"/>
                    <a:pt x="21600" y="10896"/>
                    <a:pt x="21600" y="21166"/>
                  </a:cubicBezTo>
                  <a:cubicBezTo>
                    <a:pt x="21600" y="27136"/>
                    <a:pt x="19128" y="32840"/>
                    <a:pt x="14773" y="36924"/>
                  </a:cubicBezTo>
                </a:path>
                <a:path w="21600" h="36924" stroke="0" extrusionOk="0">
                  <a:moveTo>
                    <a:pt x="4307" y="-1"/>
                  </a:moveTo>
                  <a:cubicBezTo>
                    <a:pt x="14369" y="2047"/>
                    <a:pt x="21600" y="10896"/>
                    <a:pt x="21600" y="21166"/>
                  </a:cubicBezTo>
                  <a:cubicBezTo>
                    <a:pt x="21600" y="27136"/>
                    <a:pt x="19128" y="32840"/>
                    <a:pt x="14773" y="36924"/>
                  </a:cubicBezTo>
                  <a:lnTo>
                    <a:pt x="0" y="21166"/>
                  </a:lnTo>
                  <a:lnTo>
                    <a:pt x="4307" y="-1"/>
                  </a:lnTo>
                  <a:close/>
                </a:path>
              </a:pathLst>
            </a:custGeom>
            <a:noFill/>
            <a:ln w="22225">
              <a:solidFill>
                <a:schemeClr val="folHlink"/>
              </a:solidFill>
              <a:round/>
              <a:headEnd type="triangle" w="sm"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8751" name="Text Box 410">
              <a:extLst>
                <a:ext uri="{FF2B5EF4-FFF2-40B4-BE49-F238E27FC236}">
                  <a16:creationId xmlns:a16="http://schemas.microsoft.com/office/drawing/2014/main" id="{C65021F5-2D12-4121-9090-419EE4970120}"/>
                </a:ext>
              </a:extLst>
            </p:cNvPr>
            <p:cNvSpPr txBox="1">
              <a:spLocks noChangeArrowheads="1"/>
            </p:cNvSpPr>
            <p:nvPr/>
          </p:nvSpPr>
          <p:spPr bwMode="auto">
            <a:xfrm>
              <a:off x="3533" y="1458"/>
              <a:ext cx="2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p>
          </p:txBody>
        </p:sp>
        <p:grpSp>
          <p:nvGrpSpPr>
            <p:cNvPr id="28752" name="Group 411">
              <a:extLst>
                <a:ext uri="{FF2B5EF4-FFF2-40B4-BE49-F238E27FC236}">
                  <a16:creationId xmlns:a16="http://schemas.microsoft.com/office/drawing/2014/main" id="{380B26C5-4656-47B9-8CE2-9BB7BDC9DD9B}"/>
                </a:ext>
              </a:extLst>
            </p:cNvPr>
            <p:cNvGrpSpPr>
              <a:grpSpLocks/>
            </p:cNvGrpSpPr>
            <p:nvPr/>
          </p:nvGrpSpPr>
          <p:grpSpPr bwMode="auto">
            <a:xfrm rot="779560">
              <a:off x="4888" y="2233"/>
              <a:ext cx="73" cy="320"/>
              <a:chOff x="775" y="3587"/>
              <a:chExt cx="73" cy="320"/>
            </a:xfrm>
          </p:grpSpPr>
          <p:sp>
            <p:nvSpPr>
              <p:cNvPr id="28783" name="Line 412">
                <a:extLst>
                  <a:ext uri="{FF2B5EF4-FFF2-40B4-BE49-F238E27FC236}">
                    <a16:creationId xmlns:a16="http://schemas.microsoft.com/office/drawing/2014/main" id="{22A45C3A-FFE5-4393-BA9C-0FE66054544F}"/>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84" name="Line 413">
                <a:extLst>
                  <a:ext uri="{FF2B5EF4-FFF2-40B4-BE49-F238E27FC236}">
                    <a16:creationId xmlns:a16="http://schemas.microsoft.com/office/drawing/2014/main" id="{9C12148D-E526-4023-A512-C85713E54E37}"/>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85" name="Line 414">
                <a:extLst>
                  <a:ext uri="{FF2B5EF4-FFF2-40B4-BE49-F238E27FC236}">
                    <a16:creationId xmlns:a16="http://schemas.microsoft.com/office/drawing/2014/main" id="{A5AF6F4A-9EDF-48A8-95FE-4F821D2AAE45}"/>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86" name="Line 415">
                <a:extLst>
                  <a:ext uri="{FF2B5EF4-FFF2-40B4-BE49-F238E27FC236}">
                    <a16:creationId xmlns:a16="http://schemas.microsoft.com/office/drawing/2014/main" id="{A43589D8-4C95-41D8-B9AA-D8E99095CE85}"/>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87" name="Line 416">
                <a:extLst>
                  <a:ext uri="{FF2B5EF4-FFF2-40B4-BE49-F238E27FC236}">
                    <a16:creationId xmlns:a16="http://schemas.microsoft.com/office/drawing/2014/main" id="{FFED1390-C116-4534-A0DE-9ADBA57463F7}"/>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8753" name="Group 417">
              <a:extLst>
                <a:ext uri="{FF2B5EF4-FFF2-40B4-BE49-F238E27FC236}">
                  <a16:creationId xmlns:a16="http://schemas.microsoft.com/office/drawing/2014/main" id="{D2CDDD26-AC5E-4EA8-B6F2-9146699F35E9}"/>
                </a:ext>
              </a:extLst>
            </p:cNvPr>
            <p:cNvGrpSpPr>
              <a:grpSpLocks/>
            </p:cNvGrpSpPr>
            <p:nvPr/>
          </p:nvGrpSpPr>
          <p:grpSpPr bwMode="auto">
            <a:xfrm rot="6311912">
              <a:off x="2495" y="2448"/>
              <a:ext cx="73" cy="320"/>
              <a:chOff x="775" y="3587"/>
              <a:chExt cx="73" cy="320"/>
            </a:xfrm>
          </p:grpSpPr>
          <p:sp>
            <p:nvSpPr>
              <p:cNvPr id="28778" name="Line 418">
                <a:extLst>
                  <a:ext uri="{FF2B5EF4-FFF2-40B4-BE49-F238E27FC236}">
                    <a16:creationId xmlns:a16="http://schemas.microsoft.com/office/drawing/2014/main" id="{C34E20EF-4E94-42E9-97E6-EF5B65A29EA0}"/>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79" name="Line 419">
                <a:extLst>
                  <a:ext uri="{FF2B5EF4-FFF2-40B4-BE49-F238E27FC236}">
                    <a16:creationId xmlns:a16="http://schemas.microsoft.com/office/drawing/2014/main" id="{D77BAABC-C673-4DEC-BEC5-F3548963A28E}"/>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80" name="Line 420">
                <a:extLst>
                  <a:ext uri="{FF2B5EF4-FFF2-40B4-BE49-F238E27FC236}">
                    <a16:creationId xmlns:a16="http://schemas.microsoft.com/office/drawing/2014/main" id="{2ADB612A-91F3-4EE9-96D1-7A383D491943}"/>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81" name="Line 421">
                <a:extLst>
                  <a:ext uri="{FF2B5EF4-FFF2-40B4-BE49-F238E27FC236}">
                    <a16:creationId xmlns:a16="http://schemas.microsoft.com/office/drawing/2014/main" id="{F59FA0B3-0103-4F7F-882E-5A99DF31870F}"/>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82" name="Line 422">
                <a:extLst>
                  <a:ext uri="{FF2B5EF4-FFF2-40B4-BE49-F238E27FC236}">
                    <a16:creationId xmlns:a16="http://schemas.microsoft.com/office/drawing/2014/main" id="{BF2EAB66-F2EF-4FDF-A81E-AF7E1D338AD4}"/>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8754" name="Line 423">
              <a:extLst>
                <a:ext uri="{FF2B5EF4-FFF2-40B4-BE49-F238E27FC236}">
                  <a16:creationId xmlns:a16="http://schemas.microsoft.com/office/drawing/2014/main" id="{6A37025F-5689-4D62-8173-B6F635DD5D66}"/>
                </a:ext>
              </a:extLst>
            </p:cNvPr>
            <p:cNvSpPr>
              <a:spLocks noChangeShapeType="1"/>
            </p:cNvSpPr>
            <p:nvPr/>
          </p:nvSpPr>
          <p:spPr bwMode="auto">
            <a:xfrm flipH="1">
              <a:off x="2420" y="2644"/>
              <a:ext cx="121" cy="363"/>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55" name="Text Box 424">
              <a:extLst>
                <a:ext uri="{FF2B5EF4-FFF2-40B4-BE49-F238E27FC236}">
                  <a16:creationId xmlns:a16="http://schemas.microsoft.com/office/drawing/2014/main" id="{696CC521-1BD7-4E86-BCA4-081ECD98B38D}"/>
                </a:ext>
              </a:extLst>
            </p:cNvPr>
            <p:cNvSpPr txBox="1">
              <a:spLocks noChangeArrowheads="1"/>
            </p:cNvSpPr>
            <p:nvPr/>
          </p:nvSpPr>
          <p:spPr bwMode="auto">
            <a:xfrm>
              <a:off x="1985" y="2692"/>
              <a:ext cx="5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min</a:t>
              </a:r>
              <a:endParaRPr lang="en-US" altLang="en-US" sz="2400">
                <a:latin typeface="VNI-Times" pitchFamily="2" charset="0"/>
              </a:endParaRPr>
            </a:p>
          </p:txBody>
        </p:sp>
        <p:sp>
          <p:nvSpPr>
            <p:cNvPr id="28756" name="Line 425">
              <a:extLst>
                <a:ext uri="{FF2B5EF4-FFF2-40B4-BE49-F238E27FC236}">
                  <a16:creationId xmlns:a16="http://schemas.microsoft.com/office/drawing/2014/main" id="{AC88A019-323D-4FEC-B62A-409F6BB911FA}"/>
                </a:ext>
              </a:extLst>
            </p:cNvPr>
            <p:cNvSpPr>
              <a:spLocks noChangeShapeType="1"/>
            </p:cNvSpPr>
            <p:nvPr/>
          </p:nvSpPr>
          <p:spPr bwMode="auto">
            <a:xfrm>
              <a:off x="2832" y="1773"/>
              <a:ext cx="1064" cy="200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grpSp>
          <p:nvGrpSpPr>
            <p:cNvPr id="28757" name="Group 426">
              <a:extLst>
                <a:ext uri="{FF2B5EF4-FFF2-40B4-BE49-F238E27FC236}">
                  <a16:creationId xmlns:a16="http://schemas.microsoft.com/office/drawing/2014/main" id="{203BC65D-76B2-491F-B5B5-43C1E3742813}"/>
                </a:ext>
              </a:extLst>
            </p:cNvPr>
            <p:cNvGrpSpPr>
              <a:grpSpLocks/>
            </p:cNvGrpSpPr>
            <p:nvPr/>
          </p:nvGrpSpPr>
          <p:grpSpPr bwMode="auto">
            <a:xfrm rot="-1498860">
              <a:off x="3872" y="999"/>
              <a:ext cx="73" cy="320"/>
              <a:chOff x="775" y="3587"/>
              <a:chExt cx="73" cy="320"/>
            </a:xfrm>
          </p:grpSpPr>
          <p:sp>
            <p:nvSpPr>
              <p:cNvPr id="28773" name="Line 427">
                <a:extLst>
                  <a:ext uri="{FF2B5EF4-FFF2-40B4-BE49-F238E27FC236}">
                    <a16:creationId xmlns:a16="http://schemas.microsoft.com/office/drawing/2014/main" id="{1DFB1DEE-96F3-4697-917C-704FEA80B507}"/>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74" name="Line 428">
                <a:extLst>
                  <a:ext uri="{FF2B5EF4-FFF2-40B4-BE49-F238E27FC236}">
                    <a16:creationId xmlns:a16="http://schemas.microsoft.com/office/drawing/2014/main" id="{F3777FEC-DF09-4B7E-9CB2-80C5FDF55226}"/>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75" name="Line 429">
                <a:extLst>
                  <a:ext uri="{FF2B5EF4-FFF2-40B4-BE49-F238E27FC236}">
                    <a16:creationId xmlns:a16="http://schemas.microsoft.com/office/drawing/2014/main" id="{79A60C4D-13FB-4932-8A03-CC7246A43BA4}"/>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76" name="Line 430">
                <a:extLst>
                  <a:ext uri="{FF2B5EF4-FFF2-40B4-BE49-F238E27FC236}">
                    <a16:creationId xmlns:a16="http://schemas.microsoft.com/office/drawing/2014/main" id="{78D616D8-1EEE-4234-BF10-0BF9A77BD005}"/>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77" name="Line 431">
                <a:extLst>
                  <a:ext uri="{FF2B5EF4-FFF2-40B4-BE49-F238E27FC236}">
                    <a16:creationId xmlns:a16="http://schemas.microsoft.com/office/drawing/2014/main" id="{007E0ADA-2952-4BBE-BDC0-BEE979090D4D}"/>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8758" name="Group 432">
              <a:extLst>
                <a:ext uri="{FF2B5EF4-FFF2-40B4-BE49-F238E27FC236}">
                  <a16:creationId xmlns:a16="http://schemas.microsoft.com/office/drawing/2014/main" id="{B7E58F70-8B45-45E4-BEF3-8642201BB77D}"/>
                </a:ext>
              </a:extLst>
            </p:cNvPr>
            <p:cNvGrpSpPr>
              <a:grpSpLocks/>
            </p:cNvGrpSpPr>
            <p:nvPr/>
          </p:nvGrpSpPr>
          <p:grpSpPr bwMode="auto">
            <a:xfrm rot="3604067">
              <a:off x="3777" y="3513"/>
              <a:ext cx="73" cy="320"/>
              <a:chOff x="775" y="3587"/>
              <a:chExt cx="73" cy="320"/>
            </a:xfrm>
          </p:grpSpPr>
          <p:sp>
            <p:nvSpPr>
              <p:cNvPr id="28768" name="Line 433">
                <a:extLst>
                  <a:ext uri="{FF2B5EF4-FFF2-40B4-BE49-F238E27FC236}">
                    <a16:creationId xmlns:a16="http://schemas.microsoft.com/office/drawing/2014/main" id="{6DFE5979-9A55-4129-94C6-6341DEAA2E81}"/>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69" name="Line 434">
                <a:extLst>
                  <a:ext uri="{FF2B5EF4-FFF2-40B4-BE49-F238E27FC236}">
                    <a16:creationId xmlns:a16="http://schemas.microsoft.com/office/drawing/2014/main" id="{81316D3B-2A04-4E56-9F79-2EAD15BFB84C}"/>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70" name="Line 435">
                <a:extLst>
                  <a:ext uri="{FF2B5EF4-FFF2-40B4-BE49-F238E27FC236}">
                    <a16:creationId xmlns:a16="http://schemas.microsoft.com/office/drawing/2014/main" id="{7D5665D6-8DC5-4CF3-ABF9-CD0DD86BAB84}"/>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71" name="Line 436">
                <a:extLst>
                  <a:ext uri="{FF2B5EF4-FFF2-40B4-BE49-F238E27FC236}">
                    <a16:creationId xmlns:a16="http://schemas.microsoft.com/office/drawing/2014/main" id="{E0FD3B81-4D5E-4D2E-9899-A32FA608326C}"/>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772" name="Line 437">
                <a:extLst>
                  <a:ext uri="{FF2B5EF4-FFF2-40B4-BE49-F238E27FC236}">
                    <a16:creationId xmlns:a16="http://schemas.microsoft.com/office/drawing/2014/main" id="{F23CE62C-A95F-4A43-9EFF-1A8C0A4B2E86}"/>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8759" name="Line 438">
              <a:extLst>
                <a:ext uri="{FF2B5EF4-FFF2-40B4-BE49-F238E27FC236}">
                  <a16:creationId xmlns:a16="http://schemas.microsoft.com/office/drawing/2014/main" id="{86127541-D1C7-4685-B47D-C6B704D5A522}"/>
                </a:ext>
              </a:extLst>
            </p:cNvPr>
            <p:cNvSpPr>
              <a:spLocks noChangeShapeType="1"/>
            </p:cNvSpPr>
            <p:nvPr/>
          </p:nvSpPr>
          <p:spPr bwMode="auto">
            <a:xfrm>
              <a:off x="3872" y="3733"/>
              <a:ext cx="218" cy="387"/>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60" name="Line 439">
              <a:extLst>
                <a:ext uri="{FF2B5EF4-FFF2-40B4-BE49-F238E27FC236}">
                  <a16:creationId xmlns:a16="http://schemas.microsoft.com/office/drawing/2014/main" id="{B8E63E2F-1ED4-406F-888A-BB48074C548D}"/>
                </a:ext>
              </a:extLst>
            </p:cNvPr>
            <p:cNvSpPr>
              <a:spLocks noChangeShapeType="1"/>
            </p:cNvSpPr>
            <p:nvPr/>
          </p:nvSpPr>
          <p:spPr bwMode="auto">
            <a:xfrm flipV="1">
              <a:off x="3703" y="3612"/>
              <a:ext cx="338" cy="219"/>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61" name="Text Box 440">
              <a:extLst>
                <a:ext uri="{FF2B5EF4-FFF2-40B4-BE49-F238E27FC236}">
                  <a16:creationId xmlns:a16="http://schemas.microsoft.com/office/drawing/2014/main" id="{7D27157C-331B-49FD-88F6-733819D77036}"/>
                </a:ext>
              </a:extLst>
            </p:cNvPr>
            <p:cNvSpPr txBox="1">
              <a:spLocks noChangeArrowheads="1"/>
            </p:cNvSpPr>
            <p:nvPr/>
          </p:nvSpPr>
          <p:spPr bwMode="auto">
            <a:xfrm>
              <a:off x="3920" y="3563"/>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min</a:t>
              </a:r>
              <a:endParaRPr lang="en-US" altLang="en-US" sz="2400">
                <a:latin typeface="VNI-Times" pitchFamily="2" charset="0"/>
              </a:endParaRPr>
            </a:p>
          </p:txBody>
        </p:sp>
        <p:sp>
          <p:nvSpPr>
            <p:cNvPr id="28762" name="Line 441">
              <a:extLst>
                <a:ext uri="{FF2B5EF4-FFF2-40B4-BE49-F238E27FC236}">
                  <a16:creationId xmlns:a16="http://schemas.microsoft.com/office/drawing/2014/main" id="{2FCDDBD1-3863-4545-A3B6-0C499F7764DE}"/>
                </a:ext>
              </a:extLst>
            </p:cNvPr>
            <p:cNvSpPr>
              <a:spLocks noChangeShapeType="1"/>
            </p:cNvSpPr>
            <p:nvPr/>
          </p:nvSpPr>
          <p:spPr bwMode="auto">
            <a:xfrm flipV="1">
              <a:off x="2832" y="1047"/>
              <a:ext cx="1258" cy="68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8763" name="Line 442">
              <a:extLst>
                <a:ext uri="{FF2B5EF4-FFF2-40B4-BE49-F238E27FC236}">
                  <a16:creationId xmlns:a16="http://schemas.microsoft.com/office/drawing/2014/main" id="{959E8DC0-C6BB-42BA-BE50-5B267C4B62CB}"/>
                </a:ext>
              </a:extLst>
            </p:cNvPr>
            <p:cNvSpPr>
              <a:spLocks noChangeShapeType="1"/>
            </p:cNvSpPr>
            <p:nvPr/>
          </p:nvSpPr>
          <p:spPr bwMode="auto">
            <a:xfrm>
              <a:off x="3896" y="902"/>
              <a:ext cx="193" cy="386"/>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8764" name="Text Box 443">
              <a:extLst>
                <a:ext uri="{FF2B5EF4-FFF2-40B4-BE49-F238E27FC236}">
                  <a16:creationId xmlns:a16="http://schemas.microsoft.com/office/drawing/2014/main" id="{99C89BAC-9D3F-4987-A684-DD02352A4C1A}"/>
                </a:ext>
              </a:extLst>
            </p:cNvPr>
            <p:cNvSpPr txBox="1">
              <a:spLocks noChangeArrowheads="1"/>
            </p:cNvSpPr>
            <p:nvPr/>
          </p:nvSpPr>
          <p:spPr bwMode="auto">
            <a:xfrm>
              <a:off x="3509" y="708"/>
              <a:ext cx="5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a:t>
              </a:r>
              <a:endParaRPr lang="en-US" altLang="en-US" sz="2400">
                <a:latin typeface="VNI-Times" pitchFamily="2" charset="0"/>
              </a:endParaRPr>
            </a:p>
          </p:txBody>
        </p:sp>
        <p:sp>
          <p:nvSpPr>
            <p:cNvPr id="28765" name="Text Box 444">
              <a:extLst>
                <a:ext uri="{FF2B5EF4-FFF2-40B4-BE49-F238E27FC236}">
                  <a16:creationId xmlns:a16="http://schemas.microsoft.com/office/drawing/2014/main" id="{C7C898F3-46F1-4615-85CF-B3C7A3FF9B89}"/>
                </a:ext>
              </a:extLst>
            </p:cNvPr>
            <p:cNvSpPr txBox="1">
              <a:spLocks noChangeArrowheads="1"/>
            </p:cNvSpPr>
            <p:nvPr/>
          </p:nvSpPr>
          <p:spPr bwMode="auto">
            <a:xfrm>
              <a:off x="4017" y="1241"/>
              <a:ext cx="145" cy="2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Arial" panose="020B0604020202020204" pitchFamily="34" charset="0"/>
                  <a:sym typeface="Symbol" panose="05050102010706020507" pitchFamily="18" charset="2"/>
                </a:rPr>
                <a:t></a:t>
              </a:r>
            </a:p>
          </p:txBody>
        </p:sp>
        <p:sp>
          <p:nvSpPr>
            <p:cNvPr id="28766" name="Text Box 445">
              <a:extLst>
                <a:ext uri="{FF2B5EF4-FFF2-40B4-BE49-F238E27FC236}">
                  <a16:creationId xmlns:a16="http://schemas.microsoft.com/office/drawing/2014/main" id="{C0F97394-4157-4808-87CD-E5A2F426A7CF}"/>
                </a:ext>
              </a:extLst>
            </p:cNvPr>
            <p:cNvSpPr txBox="1">
              <a:spLocks noChangeArrowheads="1"/>
            </p:cNvSpPr>
            <p:nvPr/>
          </p:nvSpPr>
          <p:spPr bwMode="auto">
            <a:xfrm>
              <a:off x="4065" y="1362"/>
              <a:ext cx="26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M</a:t>
              </a:r>
            </a:p>
          </p:txBody>
        </p:sp>
        <p:sp>
          <p:nvSpPr>
            <p:cNvPr id="28767" name="Line 446">
              <a:extLst>
                <a:ext uri="{FF2B5EF4-FFF2-40B4-BE49-F238E27FC236}">
                  <a16:creationId xmlns:a16="http://schemas.microsoft.com/office/drawing/2014/main" id="{84CDA7AC-2D11-4E6A-9766-30A33E49B485}"/>
                </a:ext>
              </a:extLst>
            </p:cNvPr>
            <p:cNvSpPr>
              <a:spLocks noChangeShapeType="1"/>
            </p:cNvSpPr>
            <p:nvPr/>
          </p:nvSpPr>
          <p:spPr bwMode="auto">
            <a:xfrm flipV="1">
              <a:off x="2106" y="3418"/>
              <a:ext cx="1597"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cxnSp>
        <p:nvCxnSpPr>
          <p:cNvPr id="5" name="Straight Connector 4">
            <a:extLst>
              <a:ext uri="{FF2B5EF4-FFF2-40B4-BE49-F238E27FC236}">
                <a16:creationId xmlns:a16="http://schemas.microsoft.com/office/drawing/2014/main" id="{F3C4E29D-D7D8-4D43-B7C7-5D5A3EF63512}"/>
              </a:ext>
            </a:extLst>
          </p:cNvPr>
          <p:cNvCxnSpPr>
            <a:cxnSpLocks/>
            <a:stCxn id="28748" idx="0"/>
          </p:cNvCxnSpPr>
          <p:nvPr/>
        </p:nvCxnSpPr>
        <p:spPr>
          <a:xfrm flipV="1">
            <a:off x="8038343" y="1506538"/>
            <a:ext cx="2030434" cy="6143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BD8C3F-FF20-4F4A-B2BE-302EAE035B58}"/>
              </a:ext>
            </a:extLst>
          </p:cNvPr>
          <p:cNvCxnSpPr>
            <a:endCxn id="28745" idx="0"/>
          </p:cNvCxnSpPr>
          <p:nvPr/>
        </p:nvCxnSpPr>
        <p:spPr>
          <a:xfrm>
            <a:off x="10068777" y="1506538"/>
            <a:ext cx="4741" cy="15748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C84987-C4AE-4E4C-8EF8-DD9E0D5D85B8}"/>
              </a:ext>
            </a:extLst>
          </p:cNvPr>
          <p:cNvCxnSpPr>
            <a:cxnSpLocks/>
          </p:cNvCxnSpPr>
          <p:nvPr/>
        </p:nvCxnSpPr>
        <p:spPr>
          <a:xfrm flipH="1" flipV="1">
            <a:off x="6923918" y="3032710"/>
            <a:ext cx="3175704" cy="163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37" name="Picture 136">
            <a:extLst>
              <a:ext uri="{FF2B5EF4-FFF2-40B4-BE49-F238E27FC236}">
                <a16:creationId xmlns:a16="http://schemas.microsoft.com/office/drawing/2014/main" id="{436C49BD-9B17-4BF0-BE81-878957BE5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870EA28-8004-4952-8D6E-00470CDD0C8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00" name="Rectangle 4">
            <a:extLst>
              <a:ext uri="{FF2B5EF4-FFF2-40B4-BE49-F238E27FC236}">
                <a16:creationId xmlns:a16="http://schemas.microsoft.com/office/drawing/2014/main" id="{CE3C1A4D-9B1D-467B-9939-73FB719E226A}"/>
              </a:ext>
            </a:extLst>
          </p:cNvPr>
          <p:cNvSpPr>
            <a:spLocks noChangeArrowheads="1"/>
          </p:cNvSpPr>
          <p:nvPr/>
        </p:nvSpPr>
        <p:spPr bwMode="auto">
          <a:xfrm>
            <a:off x="1524001" y="3134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01" name="Rectangle 5">
            <a:extLst>
              <a:ext uri="{FF2B5EF4-FFF2-40B4-BE49-F238E27FC236}">
                <a16:creationId xmlns:a16="http://schemas.microsoft.com/office/drawing/2014/main" id="{6194A5BE-CAEA-43EA-8892-A4D143CFEB70}"/>
              </a:ext>
            </a:extLst>
          </p:cNvPr>
          <p:cNvSpPr>
            <a:spLocks noChangeArrowheads="1"/>
          </p:cNvSpPr>
          <p:nvPr/>
        </p:nvSpPr>
        <p:spPr bwMode="auto">
          <a:xfrm>
            <a:off x="1524001"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02" name="Rectangle 6">
            <a:extLst>
              <a:ext uri="{FF2B5EF4-FFF2-40B4-BE49-F238E27FC236}">
                <a16:creationId xmlns:a16="http://schemas.microsoft.com/office/drawing/2014/main" id="{A286BCCA-9225-4409-9C75-F037279E3AC6}"/>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03" name="Rectangle 7">
            <a:extLst>
              <a:ext uri="{FF2B5EF4-FFF2-40B4-BE49-F238E27FC236}">
                <a16:creationId xmlns:a16="http://schemas.microsoft.com/office/drawing/2014/main" id="{71AC7A94-A69D-4CE6-B213-FBB70B57923A}"/>
              </a:ext>
            </a:extLst>
          </p:cNvPr>
          <p:cNvSpPr>
            <a:spLocks noChangeArrowheads="1"/>
          </p:cNvSpPr>
          <p:nvPr/>
        </p:nvSpPr>
        <p:spPr bwMode="auto">
          <a:xfrm>
            <a:off x="1524001" y="304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04" name="Rectangle 8">
            <a:extLst>
              <a:ext uri="{FF2B5EF4-FFF2-40B4-BE49-F238E27FC236}">
                <a16:creationId xmlns:a16="http://schemas.microsoft.com/office/drawing/2014/main" id="{FCEC5049-9B9A-4472-9DBC-81E1CE1BCA95}"/>
              </a:ext>
            </a:extLst>
          </p:cNvPr>
          <p:cNvSpPr>
            <a:spLocks noChangeArrowheads="1"/>
          </p:cNvSpPr>
          <p:nvPr/>
        </p:nvSpPr>
        <p:spPr bwMode="auto">
          <a:xfrm>
            <a:off x="1524001" y="3001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05" name="Rectangle 9">
            <a:extLst>
              <a:ext uri="{FF2B5EF4-FFF2-40B4-BE49-F238E27FC236}">
                <a16:creationId xmlns:a16="http://schemas.microsoft.com/office/drawing/2014/main" id="{13EED230-09CE-471D-A12D-41D9389FED60}"/>
              </a:ext>
            </a:extLst>
          </p:cNvPr>
          <p:cNvSpPr>
            <a:spLocks noChangeArrowheads="1"/>
          </p:cNvSpPr>
          <p:nvPr/>
        </p:nvSpPr>
        <p:spPr bwMode="auto">
          <a:xfrm>
            <a:off x="1524001" y="30522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06" name="Rectangle 10">
            <a:extLst>
              <a:ext uri="{FF2B5EF4-FFF2-40B4-BE49-F238E27FC236}">
                <a16:creationId xmlns:a16="http://schemas.microsoft.com/office/drawing/2014/main" id="{5A0F452F-1AD2-49C1-A72E-CEDEE0A7155F}"/>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07" name="Rectangle 11">
            <a:extLst>
              <a:ext uri="{FF2B5EF4-FFF2-40B4-BE49-F238E27FC236}">
                <a16:creationId xmlns:a16="http://schemas.microsoft.com/office/drawing/2014/main" id="{278D6A40-E693-44E8-A2BC-F802754EA74A}"/>
              </a:ext>
            </a:extLst>
          </p:cNvPr>
          <p:cNvSpPr>
            <a:spLocks noChangeArrowheads="1"/>
          </p:cNvSpPr>
          <p:nvPr/>
        </p:nvSpPr>
        <p:spPr bwMode="auto">
          <a:xfrm>
            <a:off x="1524001" y="30395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08" name="Rectangle 12">
            <a:extLst>
              <a:ext uri="{FF2B5EF4-FFF2-40B4-BE49-F238E27FC236}">
                <a16:creationId xmlns:a16="http://schemas.microsoft.com/office/drawing/2014/main" id="{77FE961C-4378-4FA0-9BB0-2C181C3AA193}"/>
              </a:ext>
            </a:extLst>
          </p:cNvPr>
          <p:cNvSpPr>
            <a:spLocks noChangeArrowheads="1"/>
          </p:cNvSpPr>
          <p:nvPr/>
        </p:nvSpPr>
        <p:spPr bwMode="auto">
          <a:xfrm>
            <a:off x="1524001" y="3015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09" name="Rectangle 13">
            <a:extLst>
              <a:ext uri="{FF2B5EF4-FFF2-40B4-BE49-F238E27FC236}">
                <a16:creationId xmlns:a16="http://schemas.microsoft.com/office/drawing/2014/main" id="{1BE91800-D712-434E-A73A-4F31F59F90ED}"/>
              </a:ext>
            </a:extLst>
          </p:cNvPr>
          <p:cNvSpPr>
            <a:spLocks noChangeArrowheads="1"/>
          </p:cNvSpPr>
          <p:nvPr/>
        </p:nvSpPr>
        <p:spPr bwMode="auto">
          <a:xfrm>
            <a:off x="1524001" y="3014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solidFill>
                <a:schemeClr val="hlink"/>
              </a:solidFill>
              <a:latin typeface="Arial" panose="020B0604020202020204" pitchFamily="34" charset="0"/>
            </a:endParaRPr>
          </a:p>
        </p:txBody>
      </p:sp>
      <p:sp>
        <p:nvSpPr>
          <p:cNvPr id="29710" name="Rectangle 14">
            <a:extLst>
              <a:ext uri="{FF2B5EF4-FFF2-40B4-BE49-F238E27FC236}">
                <a16:creationId xmlns:a16="http://schemas.microsoft.com/office/drawing/2014/main" id="{86B1CC3C-0E81-4682-89CB-D8CC295A93FB}"/>
              </a:ext>
            </a:extLst>
          </p:cNvPr>
          <p:cNvSpPr>
            <a:spLocks noChangeArrowheads="1"/>
          </p:cNvSpPr>
          <p:nvPr/>
        </p:nvSpPr>
        <p:spPr bwMode="auto">
          <a:xfrm>
            <a:off x="870798" y="1950278"/>
            <a:ext cx="338687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b="1" dirty="0">
                <a:latin typeface="VNI-Times" pitchFamily="2" charset="0"/>
              </a:rPr>
              <a:t>b. </a:t>
            </a:r>
            <a:r>
              <a:rPr lang="en-US" altLang="en-US" b="1" dirty="0" err="1">
                <a:latin typeface="VNI-Times" pitchFamily="2" charset="0"/>
              </a:rPr>
              <a:t>ÖÙng</a:t>
            </a:r>
            <a:r>
              <a:rPr lang="en-US" altLang="en-US" b="1" dirty="0">
                <a:latin typeface="VNI-Times" pitchFamily="2" charset="0"/>
              </a:rPr>
              <a:t> </a:t>
            </a:r>
            <a:r>
              <a:rPr lang="en-US" altLang="en-US" b="1" dirty="0" err="1">
                <a:latin typeface="VNI-Times" pitchFamily="2" charset="0"/>
              </a:rPr>
              <a:t>suaát</a:t>
            </a:r>
            <a:r>
              <a:rPr lang="en-US" altLang="en-US" b="1" dirty="0">
                <a:latin typeface="VNI-Times" pitchFamily="2" charset="0"/>
              </a:rPr>
              <a:t> </a:t>
            </a:r>
            <a:r>
              <a:rPr lang="en-US" altLang="en-US" b="1" dirty="0" err="1">
                <a:latin typeface="VNI-Times" pitchFamily="2" charset="0"/>
              </a:rPr>
              <a:t>chính</a:t>
            </a:r>
            <a:r>
              <a:rPr lang="en-US" altLang="en-US" b="1" dirty="0">
                <a:latin typeface="VNI-Times" pitchFamily="2" charset="0"/>
              </a:rPr>
              <a:t> </a:t>
            </a:r>
          </a:p>
          <a:p>
            <a:pPr eaLnBrk="1" hangingPunct="1">
              <a:spcBef>
                <a:spcPct val="0"/>
              </a:spcBef>
              <a:buClrTx/>
              <a:buSzTx/>
              <a:buFontTx/>
              <a:buNone/>
            </a:pPr>
            <a:r>
              <a:rPr lang="en-US" altLang="en-US" b="1" dirty="0">
                <a:latin typeface="VNI-Times" pitchFamily="2" charset="0"/>
                <a:sym typeface="Symbol" panose="05050102010706020507" pitchFamily="18" charset="2"/>
              </a:rPr>
              <a:t></a:t>
            </a:r>
            <a:r>
              <a:rPr lang="en-US" altLang="en-US" b="1" baseline="-25000" dirty="0">
                <a:latin typeface="VNI-Times" pitchFamily="2" charset="0"/>
              </a:rPr>
              <a:t>max</a:t>
            </a:r>
            <a:r>
              <a:rPr lang="en-US" altLang="en-US" b="1" dirty="0">
                <a:latin typeface="VNI-Times" pitchFamily="2" charset="0"/>
              </a:rPr>
              <a:t> </a:t>
            </a:r>
            <a:r>
              <a:rPr lang="en-US" altLang="en-US" b="1" dirty="0">
                <a:latin typeface="VNI-Times" pitchFamily="2" charset="0"/>
                <a:sym typeface="Symbol" panose="05050102010706020507" pitchFamily="18" charset="2"/>
              </a:rPr>
              <a:t> ; </a:t>
            </a:r>
            <a:r>
              <a:rPr lang="en-US" altLang="en-US" b="1" baseline="-25000" dirty="0">
                <a:latin typeface="VNI-Times" pitchFamily="2" charset="0"/>
              </a:rPr>
              <a:t>min:</a:t>
            </a:r>
            <a:endParaRPr lang="en-US" altLang="en-US" b="1" dirty="0">
              <a:latin typeface="VNI-Times" pitchFamily="2" charset="0"/>
            </a:endParaRPr>
          </a:p>
        </p:txBody>
      </p:sp>
      <p:grpSp>
        <p:nvGrpSpPr>
          <p:cNvPr id="29711" name="Group 135">
            <a:extLst>
              <a:ext uri="{FF2B5EF4-FFF2-40B4-BE49-F238E27FC236}">
                <a16:creationId xmlns:a16="http://schemas.microsoft.com/office/drawing/2014/main" id="{E31F7D9D-75A2-43E6-803E-99A4C99036B1}"/>
              </a:ext>
            </a:extLst>
          </p:cNvPr>
          <p:cNvGrpSpPr>
            <a:grpSpLocks/>
          </p:cNvGrpSpPr>
          <p:nvPr/>
        </p:nvGrpSpPr>
        <p:grpSpPr bwMode="auto">
          <a:xfrm>
            <a:off x="950913" y="3173930"/>
            <a:ext cx="2763838" cy="677862"/>
            <a:chOff x="316" y="2159"/>
            <a:chExt cx="1741" cy="427"/>
          </a:xfrm>
        </p:grpSpPr>
        <p:sp>
          <p:nvSpPr>
            <p:cNvPr id="29825" name="Rectangle 26">
              <a:extLst>
                <a:ext uri="{FF2B5EF4-FFF2-40B4-BE49-F238E27FC236}">
                  <a16:creationId xmlns:a16="http://schemas.microsoft.com/office/drawing/2014/main" id="{57EC600F-EDAB-4EF7-AEDF-2A5CB6ED178D}"/>
                </a:ext>
              </a:extLst>
            </p:cNvPr>
            <p:cNvSpPr>
              <a:spLocks noChangeArrowheads="1"/>
            </p:cNvSpPr>
            <p:nvPr/>
          </p:nvSpPr>
          <p:spPr bwMode="auto">
            <a:xfrm rot="5400000">
              <a:off x="973" y="1502"/>
              <a:ext cx="427" cy="174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a:latin typeface="VNI-Times" pitchFamily="2" charset="0"/>
                  <a:sym typeface="Symbol" panose="05050102010706020507" pitchFamily="18" charset="2"/>
                </a:rPr>
                <a:t>OA= </a:t>
              </a:r>
              <a:r>
                <a:rPr lang="en-US" altLang="en-US" baseline="-25000">
                  <a:latin typeface="VNI-Times" pitchFamily="2" charset="0"/>
                  <a:sym typeface="Symbol" panose="05050102010706020507" pitchFamily="18" charset="2"/>
                </a:rPr>
                <a:t>max</a:t>
              </a:r>
              <a:r>
                <a:rPr lang="en-US" altLang="en-US">
                  <a:latin typeface="VNI-Times" pitchFamily="2" charset="0"/>
                  <a:sym typeface="Symbol" panose="05050102010706020507" pitchFamily="18" charset="2"/>
                </a:rPr>
                <a:t> = </a:t>
              </a:r>
              <a:r>
                <a:rPr lang="en-US" altLang="en-US" baseline="-25000">
                  <a:latin typeface="VNI-Times" pitchFamily="2" charset="0"/>
                  <a:sym typeface="Symbol" panose="05050102010706020507" pitchFamily="18" charset="2"/>
                </a:rPr>
                <a:t>1</a:t>
              </a:r>
              <a:r>
                <a:rPr lang="en-US" altLang="en-US">
                  <a:latin typeface="VNI-Times" pitchFamily="2" charset="0"/>
                  <a:sym typeface="Symbol" panose="05050102010706020507" pitchFamily="18" charset="2"/>
                </a:rPr>
                <a:t> </a:t>
              </a:r>
            </a:p>
          </p:txBody>
        </p:sp>
        <p:sp>
          <p:nvSpPr>
            <p:cNvPr id="29826" name="Line 27">
              <a:extLst>
                <a:ext uri="{FF2B5EF4-FFF2-40B4-BE49-F238E27FC236}">
                  <a16:creationId xmlns:a16="http://schemas.microsoft.com/office/drawing/2014/main" id="{273C329F-2A0A-4749-AF69-2CDE861B4CBE}"/>
                </a:ext>
              </a:extLst>
            </p:cNvPr>
            <p:cNvSpPr>
              <a:spLocks noChangeShapeType="1"/>
            </p:cNvSpPr>
            <p:nvPr/>
          </p:nvSpPr>
          <p:spPr bwMode="auto">
            <a:xfrm flipV="1">
              <a:off x="406" y="2233"/>
              <a:ext cx="272" cy="1"/>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grpSp>
      <p:grpSp>
        <p:nvGrpSpPr>
          <p:cNvPr id="29712" name="Group 136">
            <a:extLst>
              <a:ext uri="{FF2B5EF4-FFF2-40B4-BE49-F238E27FC236}">
                <a16:creationId xmlns:a16="http://schemas.microsoft.com/office/drawing/2014/main" id="{480F5BF0-872D-4DC7-943D-80D2805264FB}"/>
              </a:ext>
            </a:extLst>
          </p:cNvPr>
          <p:cNvGrpSpPr>
            <a:grpSpLocks/>
          </p:cNvGrpSpPr>
          <p:nvPr/>
        </p:nvGrpSpPr>
        <p:grpSpPr bwMode="auto">
          <a:xfrm>
            <a:off x="950913" y="3750193"/>
            <a:ext cx="2763838" cy="677863"/>
            <a:chOff x="316" y="2159"/>
            <a:chExt cx="1741" cy="427"/>
          </a:xfrm>
        </p:grpSpPr>
        <p:sp>
          <p:nvSpPr>
            <p:cNvPr id="29823" name="Rectangle 137">
              <a:extLst>
                <a:ext uri="{FF2B5EF4-FFF2-40B4-BE49-F238E27FC236}">
                  <a16:creationId xmlns:a16="http://schemas.microsoft.com/office/drawing/2014/main" id="{32992022-1D39-493E-BAA8-72BCAA880F9F}"/>
                </a:ext>
              </a:extLst>
            </p:cNvPr>
            <p:cNvSpPr>
              <a:spLocks noChangeArrowheads="1"/>
            </p:cNvSpPr>
            <p:nvPr/>
          </p:nvSpPr>
          <p:spPr bwMode="auto">
            <a:xfrm rot="5400000">
              <a:off x="973" y="1502"/>
              <a:ext cx="427" cy="174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a:latin typeface="VNI-Times" pitchFamily="2" charset="0"/>
                  <a:sym typeface="Symbol" panose="05050102010706020507" pitchFamily="18" charset="2"/>
                </a:rPr>
                <a:t>OB= </a:t>
              </a:r>
              <a:r>
                <a:rPr lang="en-US" altLang="en-US" baseline="-25000">
                  <a:latin typeface="VNI-Times" pitchFamily="2" charset="0"/>
                  <a:sym typeface="Symbol" panose="05050102010706020507" pitchFamily="18" charset="2"/>
                </a:rPr>
                <a:t>min</a:t>
              </a:r>
              <a:r>
                <a:rPr lang="en-US" altLang="en-US">
                  <a:latin typeface="VNI-Times" pitchFamily="2" charset="0"/>
                  <a:sym typeface="Symbol" panose="05050102010706020507" pitchFamily="18" charset="2"/>
                </a:rPr>
                <a:t> = </a:t>
              </a:r>
              <a:r>
                <a:rPr lang="en-US" altLang="en-US" baseline="-25000">
                  <a:latin typeface="VNI-Times" pitchFamily="2" charset="0"/>
                  <a:sym typeface="Symbol" panose="05050102010706020507" pitchFamily="18" charset="2"/>
                </a:rPr>
                <a:t>2</a:t>
              </a:r>
              <a:r>
                <a:rPr lang="en-US" altLang="en-US">
                  <a:latin typeface="VNI-Times" pitchFamily="2" charset="0"/>
                  <a:sym typeface="Symbol" panose="05050102010706020507" pitchFamily="18" charset="2"/>
                </a:rPr>
                <a:t> </a:t>
              </a:r>
            </a:p>
          </p:txBody>
        </p:sp>
        <p:sp>
          <p:nvSpPr>
            <p:cNvPr id="29824" name="Line 138">
              <a:extLst>
                <a:ext uri="{FF2B5EF4-FFF2-40B4-BE49-F238E27FC236}">
                  <a16:creationId xmlns:a16="http://schemas.microsoft.com/office/drawing/2014/main" id="{9DDF4E9B-7881-412A-B249-D949C53BE823}"/>
                </a:ext>
              </a:extLst>
            </p:cNvPr>
            <p:cNvSpPr>
              <a:spLocks noChangeShapeType="1"/>
            </p:cNvSpPr>
            <p:nvPr/>
          </p:nvSpPr>
          <p:spPr bwMode="auto">
            <a:xfrm flipV="1">
              <a:off x="406" y="2233"/>
              <a:ext cx="272" cy="1"/>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grpSp>
      <p:sp>
        <p:nvSpPr>
          <p:cNvPr id="29713" name="Rectangle 139">
            <a:extLst>
              <a:ext uri="{FF2B5EF4-FFF2-40B4-BE49-F238E27FC236}">
                <a16:creationId xmlns:a16="http://schemas.microsoft.com/office/drawing/2014/main" id="{0D2F221C-39D3-4636-B75B-2F3BD21A14D5}"/>
              </a:ext>
            </a:extLst>
          </p:cNvPr>
          <p:cNvSpPr>
            <a:spLocks noChangeArrowheads="1"/>
          </p:cNvSpPr>
          <p:nvPr/>
        </p:nvSpPr>
        <p:spPr bwMode="auto">
          <a:xfrm>
            <a:off x="1013915" y="4453971"/>
            <a:ext cx="270083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b="1" dirty="0">
                <a:latin typeface="VNI-Times" pitchFamily="2" charset="0"/>
              </a:rPr>
              <a:t>c. </a:t>
            </a:r>
            <a:r>
              <a:rPr lang="en-US" altLang="en-US" b="1" dirty="0" err="1">
                <a:latin typeface="VNI-Times" pitchFamily="2" charset="0"/>
              </a:rPr>
              <a:t>ÖÙng</a:t>
            </a:r>
            <a:r>
              <a:rPr lang="en-US" altLang="en-US" b="1" dirty="0">
                <a:latin typeface="VNI-Times" pitchFamily="2" charset="0"/>
              </a:rPr>
              <a:t> </a:t>
            </a:r>
            <a:r>
              <a:rPr lang="en-US" altLang="en-US" b="1" dirty="0" err="1">
                <a:latin typeface="VNI-Times" pitchFamily="2" charset="0"/>
              </a:rPr>
              <a:t>suaát</a:t>
            </a:r>
            <a:r>
              <a:rPr lang="en-US" altLang="en-US" b="1" dirty="0">
                <a:latin typeface="VNI-Times" pitchFamily="2" charset="0"/>
              </a:rPr>
              <a:t> </a:t>
            </a:r>
          </a:p>
          <a:p>
            <a:pPr eaLnBrk="1" hangingPunct="1">
              <a:spcBef>
                <a:spcPct val="0"/>
              </a:spcBef>
              <a:buClrTx/>
              <a:buSzTx/>
              <a:buFontTx/>
              <a:buNone/>
            </a:pPr>
            <a:r>
              <a:rPr lang="en-US" altLang="en-US" b="1" dirty="0">
                <a:latin typeface="VNI-Times" pitchFamily="2" charset="0"/>
                <a:sym typeface="Symbol" panose="05050102010706020507" pitchFamily="18" charset="2"/>
              </a:rPr>
              <a:t></a:t>
            </a:r>
            <a:r>
              <a:rPr lang="en-US" altLang="en-US" b="1" baseline="-25000" dirty="0">
                <a:latin typeface="VNI-Times" pitchFamily="2" charset="0"/>
              </a:rPr>
              <a:t>max</a:t>
            </a:r>
            <a:r>
              <a:rPr lang="en-US" altLang="en-US" b="1" dirty="0">
                <a:latin typeface="VNI-Times" pitchFamily="2" charset="0"/>
              </a:rPr>
              <a:t> </a:t>
            </a:r>
            <a:r>
              <a:rPr lang="en-US" altLang="en-US" b="1" dirty="0">
                <a:latin typeface="VNI-Times" pitchFamily="2" charset="0"/>
                <a:sym typeface="Symbol" panose="05050102010706020507" pitchFamily="18" charset="2"/>
              </a:rPr>
              <a:t> ;  </a:t>
            </a:r>
            <a:r>
              <a:rPr lang="en-US" altLang="en-US" b="1" baseline="-25000" dirty="0">
                <a:latin typeface="VNI-Times" pitchFamily="2" charset="0"/>
              </a:rPr>
              <a:t>min:</a:t>
            </a:r>
          </a:p>
        </p:txBody>
      </p:sp>
      <p:grpSp>
        <p:nvGrpSpPr>
          <p:cNvPr id="29714" name="Group 142">
            <a:extLst>
              <a:ext uri="{FF2B5EF4-FFF2-40B4-BE49-F238E27FC236}">
                <a16:creationId xmlns:a16="http://schemas.microsoft.com/office/drawing/2014/main" id="{64D19E2D-B435-4919-BBD8-17EEE211A273}"/>
              </a:ext>
            </a:extLst>
          </p:cNvPr>
          <p:cNvGrpSpPr>
            <a:grpSpLocks/>
          </p:cNvGrpSpPr>
          <p:nvPr/>
        </p:nvGrpSpPr>
        <p:grpSpPr bwMode="auto">
          <a:xfrm>
            <a:off x="974227" y="5679521"/>
            <a:ext cx="1728788" cy="677862"/>
            <a:chOff x="1864" y="3246"/>
            <a:chExt cx="1089" cy="427"/>
          </a:xfrm>
        </p:grpSpPr>
        <p:sp>
          <p:nvSpPr>
            <p:cNvPr id="29821" name="Rectangle 143">
              <a:extLst>
                <a:ext uri="{FF2B5EF4-FFF2-40B4-BE49-F238E27FC236}">
                  <a16:creationId xmlns:a16="http://schemas.microsoft.com/office/drawing/2014/main" id="{266CD159-5461-405F-9B50-7A545B8B7C53}"/>
                </a:ext>
              </a:extLst>
            </p:cNvPr>
            <p:cNvSpPr>
              <a:spLocks noChangeArrowheads="1"/>
            </p:cNvSpPr>
            <p:nvPr/>
          </p:nvSpPr>
          <p:spPr bwMode="auto">
            <a:xfrm rot="5400000">
              <a:off x="2195" y="2915"/>
              <a:ext cx="427" cy="108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a:latin typeface="VNI-Times" pitchFamily="2" charset="0"/>
                  <a:sym typeface="Symbol" panose="05050102010706020507" pitchFamily="18" charset="2"/>
                </a:rPr>
                <a:t>CI= </a:t>
              </a:r>
              <a:r>
                <a:rPr lang="en-US" altLang="en-US" baseline="-25000">
                  <a:latin typeface="VNI-Times" pitchFamily="2" charset="0"/>
                  <a:sym typeface="Symbol" panose="05050102010706020507" pitchFamily="18" charset="2"/>
                </a:rPr>
                <a:t>max</a:t>
              </a:r>
              <a:endParaRPr lang="en-US" altLang="en-US" b="1">
                <a:latin typeface="VNI-Times" pitchFamily="2" charset="0"/>
                <a:sym typeface="Symbol" panose="05050102010706020507" pitchFamily="18" charset="2"/>
              </a:endParaRPr>
            </a:p>
          </p:txBody>
        </p:sp>
        <p:sp>
          <p:nvSpPr>
            <p:cNvPr id="29822" name="Line 144">
              <a:extLst>
                <a:ext uri="{FF2B5EF4-FFF2-40B4-BE49-F238E27FC236}">
                  <a16:creationId xmlns:a16="http://schemas.microsoft.com/office/drawing/2014/main" id="{88A6D74F-B4DE-4811-B0C6-45C6125175B1}"/>
                </a:ext>
              </a:extLst>
            </p:cNvPr>
            <p:cNvSpPr>
              <a:spLocks noChangeShapeType="1"/>
            </p:cNvSpPr>
            <p:nvPr/>
          </p:nvSpPr>
          <p:spPr bwMode="auto">
            <a:xfrm>
              <a:off x="1937" y="3324"/>
              <a:ext cx="31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grpSp>
      <p:grpSp>
        <p:nvGrpSpPr>
          <p:cNvPr id="29715" name="Group 145">
            <a:extLst>
              <a:ext uri="{FF2B5EF4-FFF2-40B4-BE49-F238E27FC236}">
                <a16:creationId xmlns:a16="http://schemas.microsoft.com/office/drawing/2014/main" id="{E9E0E646-AD5C-44D2-A44B-B4AB78D46DF4}"/>
              </a:ext>
            </a:extLst>
          </p:cNvPr>
          <p:cNvGrpSpPr>
            <a:grpSpLocks/>
          </p:cNvGrpSpPr>
          <p:nvPr/>
        </p:nvGrpSpPr>
        <p:grpSpPr bwMode="auto">
          <a:xfrm>
            <a:off x="2818902" y="5719209"/>
            <a:ext cx="1728788" cy="677863"/>
            <a:chOff x="1864" y="3246"/>
            <a:chExt cx="1089" cy="427"/>
          </a:xfrm>
        </p:grpSpPr>
        <p:sp>
          <p:nvSpPr>
            <p:cNvPr id="29819" name="Rectangle 146">
              <a:extLst>
                <a:ext uri="{FF2B5EF4-FFF2-40B4-BE49-F238E27FC236}">
                  <a16:creationId xmlns:a16="http://schemas.microsoft.com/office/drawing/2014/main" id="{D65BE1E1-C369-45A9-8AEA-4F289FCD5623}"/>
                </a:ext>
              </a:extLst>
            </p:cNvPr>
            <p:cNvSpPr>
              <a:spLocks noChangeArrowheads="1"/>
            </p:cNvSpPr>
            <p:nvPr/>
          </p:nvSpPr>
          <p:spPr bwMode="auto">
            <a:xfrm rot="5400000">
              <a:off x="2195" y="2915"/>
              <a:ext cx="427" cy="108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a:latin typeface="VNI-Times" pitchFamily="2" charset="0"/>
                  <a:sym typeface="Symbol" panose="05050102010706020507" pitchFamily="18" charset="2"/>
                </a:rPr>
                <a:t>CJ= </a:t>
              </a:r>
              <a:r>
                <a:rPr lang="en-US" altLang="en-US" baseline="-25000">
                  <a:latin typeface="VNI-Times" pitchFamily="2" charset="0"/>
                  <a:sym typeface="Symbol" panose="05050102010706020507" pitchFamily="18" charset="2"/>
                </a:rPr>
                <a:t>min</a:t>
              </a:r>
              <a:endParaRPr lang="en-US" altLang="en-US" b="1">
                <a:latin typeface="VNI-Times" pitchFamily="2" charset="0"/>
                <a:sym typeface="Symbol" panose="05050102010706020507" pitchFamily="18" charset="2"/>
              </a:endParaRPr>
            </a:p>
          </p:txBody>
        </p:sp>
        <p:sp>
          <p:nvSpPr>
            <p:cNvPr id="29820" name="Line 147">
              <a:extLst>
                <a:ext uri="{FF2B5EF4-FFF2-40B4-BE49-F238E27FC236}">
                  <a16:creationId xmlns:a16="http://schemas.microsoft.com/office/drawing/2014/main" id="{66F1FA73-160E-4692-927F-0663EF3D2801}"/>
                </a:ext>
              </a:extLst>
            </p:cNvPr>
            <p:cNvSpPr>
              <a:spLocks noChangeShapeType="1"/>
            </p:cNvSpPr>
            <p:nvPr/>
          </p:nvSpPr>
          <p:spPr bwMode="auto">
            <a:xfrm>
              <a:off x="1937" y="3324"/>
              <a:ext cx="314"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grpSp>
      <p:grpSp>
        <p:nvGrpSpPr>
          <p:cNvPr id="29716" name="Group 150">
            <a:extLst>
              <a:ext uri="{FF2B5EF4-FFF2-40B4-BE49-F238E27FC236}">
                <a16:creationId xmlns:a16="http://schemas.microsoft.com/office/drawing/2014/main" id="{567AE596-2AC2-465F-99BA-318140B6140D}"/>
              </a:ext>
            </a:extLst>
          </p:cNvPr>
          <p:cNvGrpSpPr>
            <a:grpSpLocks/>
          </p:cNvGrpSpPr>
          <p:nvPr/>
        </p:nvGrpSpPr>
        <p:grpSpPr bwMode="auto">
          <a:xfrm>
            <a:off x="5636365" y="747436"/>
            <a:ext cx="5684837" cy="5530850"/>
            <a:chOff x="2035" y="708"/>
            <a:chExt cx="3581" cy="3484"/>
          </a:xfrm>
        </p:grpSpPr>
        <p:sp>
          <p:nvSpPr>
            <p:cNvPr id="29717" name="Text Box 151">
              <a:extLst>
                <a:ext uri="{FF2B5EF4-FFF2-40B4-BE49-F238E27FC236}">
                  <a16:creationId xmlns:a16="http://schemas.microsoft.com/office/drawing/2014/main" id="{CA8C84F6-8D5D-43ED-9FED-CBF4AB190413}"/>
                </a:ext>
              </a:extLst>
            </p:cNvPr>
            <p:cNvSpPr txBox="1">
              <a:spLocks noChangeArrowheads="1"/>
            </p:cNvSpPr>
            <p:nvPr/>
          </p:nvSpPr>
          <p:spPr bwMode="auto">
            <a:xfrm>
              <a:off x="2035" y="999"/>
              <a:ext cx="5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a:t>
              </a:r>
              <a:endParaRPr lang="en-US" altLang="en-US" sz="2400">
                <a:latin typeface="VNI-Times" pitchFamily="2" charset="0"/>
              </a:endParaRPr>
            </a:p>
          </p:txBody>
        </p:sp>
        <p:sp>
          <p:nvSpPr>
            <p:cNvPr id="29718" name="Text Box 152">
              <a:extLst>
                <a:ext uri="{FF2B5EF4-FFF2-40B4-BE49-F238E27FC236}">
                  <a16:creationId xmlns:a16="http://schemas.microsoft.com/office/drawing/2014/main" id="{D90514BF-E503-4EF0-886E-B988A68068AF}"/>
                </a:ext>
              </a:extLst>
            </p:cNvPr>
            <p:cNvSpPr txBox="1">
              <a:spLocks noChangeArrowheads="1"/>
            </p:cNvSpPr>
            <p:nvPr/>
          </p:nvSpPr>
          <p:spPr bwMode="auto">
            <a:xfrm>
              <a:off x="2059" y="3200"/>
              <a:ext cx="5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min</a:t>
              </a:r>
              <a:endParaRPr lang="en-US" altLang="en-US" sz="2400">
                <a:latin typeface="VNI-Times" pitchFamily="2" charset="0"/>
              </a:endParaRPr>
            </a:p>
          </p:txBody>
        </p:sp>
        <p:sp>
          <p:nvSpPr>
            <p:cNvPr id="29719" name="Line 153">
              <a:extLst>
                <a:ext uri="{FF2B5EF4-FFF2-40B4-BE49-F238E27FC236}">
                  <a16:creationId xmlns:a16="http://schemas.microsoft.com/office/drawing/2014/main" id="{76D4B71F-421C-4577-8C0B-B0D8C0D93123}"/>
                </a:ext>
              </a:extLst>
            </p:cNvPr>
            <p:cNvSpPr>
              <a:spLocks noChangeShapeType="1"/>
            </p:cNvSpPr>
            <p:nvPr/>
          </p:nvSpPr>
          <p:spPr bwMode="auto">
            <a:xfrm flipV="1">
              <a:off x="2446" y="975"/>
              <a:ext cx="0" cy="3217"/>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0" name="Line 154">
              <a:extLst>
                <a:ext uri="{FF2B5EF4-FFF2-40B4-BE49-F238E27FC236}">
                  <a16:creationId xmlns:a16="http://schemas.microsoft.com/office/drawing/2014/main" id="{CB8C6F12-6C1F-403F-89B2-08EE84C1A1E4}"/>
                </a:ext>
              </a:extLst>
            </p:cNvPr>
            <p:cNvSpPr>
              <a:spLocks noChangeShapeType="1"/>
            </p:cNvSpPr>
            <p:nvPr/>
          </p:nvSpPr>
          <p:spPr bwMode="auto">
            <a:xfrm flipV="1">
              <a:off x="2446" y="4168"/>
              <a:ext cx="2613"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1" name="Line 155">
              <a:extLst>
                <a:ext uri="{FF2B5EF4-FFF2-40B4-BE49-F238E27FC236}">
                  <a16:creationId xmlns:a16="http://schemas.microsoft.com/office/drawing/2014/main" id="{DE1C99EC-9E2C-45E4-B8FC-1E626E1FAF50}"/>
                </a:ext>
              </a:extLst>
            </p:cNvPr>
            <p:cNvSpPr>
              <a:spLocks noChangeShapeType="1"/>
            </p:cNvSpPr>
            <p:nvPr/>
          </p:nvSpPr>
          <p:spPr bwMode="auto">
            <a:xfrm flipV="1">
              <a:off x="2252" y="2329"/>
              <a:ext cx="3194"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2" name="Oval 156">
              <a:extLst>
                <a:ext uri="{FF2B5EF4-FFF2-40B4-BE49-F238E27FC236}">
                  <a16:creationId xmlns:a16="http://schemas.microsoft.com/office/drawing/2014/main" id="{DE35D7DF-4BF4-46DE-81CF-785BE50C0FF1}"/>
                </a:ext>
              </a:extLst>
            </p:cNvPr>
            <p:cNvSpPr>
              <a:spLocks noChangeArrowheads="1"/>
            </p:cNvSpPr>
            <p:nvPr/>
          </p:nvSpPr>
          <p:spPr bwMode="auto">
            <a:xfrm>
              <a:off x="2954" y="1265"/>
              <a:ext cx="2104" cy="2154"/>
            </a:xfrm>
            <a:prstGeom prst="ellipse">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endParaRPr lang="en-US" altLang="en-US" sz="1800">
                <a:latin typeface="Arial" panose="020B0604020202020204" pitchFamily="34" charset="0"/>
              </a:endParaRPr>
            </a:p>
          </p:txBody>
        </p:sp>
        <p:sp>
          <p:nvSpPr>
            <p:cNvPr id="29723" name="Line 157">
              <a:extLst>
                <a:ext uri="{FF2B5EF4-FFF2-40B4-BE49-F238E27FC236}">
                  <a16:creationId xmlns:a16="http://schemas.microsoft.com/office/drawing/2014/main" id="{35D75899-2B62-4770-A780-F7A1DB785642}"/>
                </a:ext>
              </a:extLst>
            </p:cNvPr>
            <p:cNvSpPr>
              <a:spLocks noChangeShapeType="1"/>
            </p:cNvSpPr>
            <p:nvPr/>
          </p:nvSpPr>
          <p:spPr bwMode="auto">
            <a:xfrm flipV="1">
              <a:off x="4019" y="1047"/>
              <a:ext cx="0" cy="2999"/>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4" name="Line 158">
              <a:extLst>
                <a:ext uri="{FF2B5EF4-FFF2-40B4-BE49-F238E27FC236}">
                  <a16:creationId xmlns:a16="http://schemas.microsoft.com/office/drawing/2014/main" id="{B817C1EA-F2EA-4CC1-A7DC-DFB19A919C90}"/>
                </a:ext>
              </a:extLst>
            </p:cNvPr>
            <p:cNvSpPr>
              <a:spLocks noChangeShapeType="1"/>
            </p:cNvSpPr>
            <p:nvPr/>
          </p:nvSpPr>
          <p:spPr bwMode="auto">
            <a:xfrm flipH="1" flipV="1">
              <a:off x="3123" y="1749"/>
              <a:ext cx="25" cy="237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5" name="Line 159">
              <a:extLst>
                <a:ext uri="{FF2B5EF4-FFF2-40B4-BE49-F238E27FC236}">
                  <a16:creationId xmlns:a16="http://schemas.microsoft.com/office/drawing/2014/main" id="{6C391110-8C90-4A81-904F-AEB13C722395}"/>
                </a:ext>
              </a:extLst>
            </p:cNvPr>
            <p:cNvSpPr>
              <a:spLocks noChangeShapeType="1"/>
            </p:cNvSpPr>
            <p:nvPr/>
          </p:nvSpPr>
          <p:spPr bwMode="auto">
            <a:xfrm flipV="1">
              <a:off x="2398" y="1749"/>
              <a:ext cx="249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6" name="Line 160">
              <a:extLst>
                <a:ext uri="{FF2B5EF4-FFF2-40B4-BE49-F238E27FC236}">
                  <a16:creationId xmlns:a16="http://schemas.microsoft.com/office/drawing/2014/main" id="{FBEAB6A9-CEE8-4B55-9451-2D54E1BC3C6B}"/>
                </a:ext>
              </a:extLst>
            </p:cNvPr>
            <p:cNvSpPr>
              <a:spLocks noChangeShapeType="1"/>
            </p:cNvSpPr>
            <p:nvPr/>
          </p:nvSpPr>
          <p:spPr bwMode="auto">
            <a:xfrm flipH="1" flipV="1">
              <a:off x="4889" y="1749"/>
              <a:ext cx="25" cy="237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7" name="Line 161">
              <a:extLst>
                <a:ext uri="{FF2B5EF4-FFF2-40B4-BE49-F238E27FC236}">
                  <a16:creationId xmlns:a16="http://schemas.microsoft.com/office/drawing/2014/main" id="{0AF1A802-9A47-4C60-825F-F0A51F1626C9}"/>
                </a:ext>
              </a:extLst>
            </p:cNvPr>
            <p:cNvSpPr>
              <a:spLocks noChangeShapeType="1"/>
            </p:cNvSpPr>
            <p:nvPr/>
          </p:nvSpPr>
          <p:spPr bwMode="auto">
            <a:xfrm flipV="1">
              <a:off x="2446" y="3587"/>
              <a:ext cx="2008"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8" name="Line 162">
              <a:extLst>
                <a:ext uri="{FF2B5EF4-FFF2-40B4-BE49-F238E27FC236}">
                  <a16:creationId xmlns:a16="http://schemas.microsoft.com/office/drawing/2014/main" id="{AC3457BF-087A-43AD-878A-F571BDFEBEA7}"/>
                </a:ext>
              </a:extLst>
            </p:cNvPr>
            <p:cNvSpPr>
              <a:spLocks noChangeShapeType="1"/>
            </p:cNvSpPr>
            <p:nvPr/>
          </p:nvSpPr>
          <p:spPr bwMode="auto">
            <a:xfrm flipH="1" flipV="1">
              <a:off x="5059" y="2305"/>
              <a:ext cx="25" cy="186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9" name="Line 163">
              <a:extLst>
                <a:ext uri="{FF2B5EF4-FFF2-40B4-BE49-F238E27FC236}">
                  <a16:creationId xmlns:a16="http://schemas.microsoft.com/office/drawing/2014/main" id="{3EBB25F1-0885-42EE-BE8B-41786A4E405B}"/>
                </a:ext>
              </a:extLst>
            </p:cNvPr>
            <p:cNvSpPr>
              <a:spLocks noChangeShapeType="1"/>
            </p:cNvSpPr>
            <p:nvPr/>
          </p:nvSpPr>
          <p:spPr bwMode="auto">
            <a:xfrm flipH="1" flipV="1">
              <a:off x="2954" y="2281"/>
              <a:ext cx="24" cy="125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0" name="Line 164">
              <a:extLst>
                <a:ext uri="{FF2B5EF4-FFF2-40B4-BE49-F238E27FC236}">
                  <a16:creationId xmlns:a16="http://schemas.microsoft.com/office/drawing/2014/main" id="{C798699F-9F15-4DBB-81CD-D026407938AA}"/>
                </a:ext>
              </a:extLst>
            </p:cNvPr>
            <p:cNvSpPr>
              <a:spLocks noChangeShapeType="1"/>
            </p:cNvSpPr>
            <p:nvPr/>
          </p:nvSpPr>
          <p:spPr bwMode="auto">
            <a:xfrm flipV="1">
              <a:off x="2422" y="3297"/>
              <a:ext cx="556"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1" name="Line 165">
              <a:extLst>
                <a:ext uri="{FF2B5EF4-FFF2-40B4-BE49-F238E27FC236}">
                  <a16:creationId xmlns:a16="http://schemas.microsoft.com/office/drawing/2014/main" id="{9DD0D008-5DA5-4336-A229-F727E84CE56C}"/>
                </a:ext>
              </a:extLst>
            </p:cNvPr>
            <p:cNvSpPr>
              <a:spLocks noChangeShapeType="1"/>
            </p:cNvSpPr>
            <p:nvPr/>
          </p:nvSpPr>
          <p:spPr bwMode="auto">
            <a:xfrm flipV="1">
              <a:off x="3123" y="1120"/>
              <a:ext cx="2105" cy="629"/>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2" name="Line 166">
              <a:extLst>
                <a:ext uri="{FF2B5EF4-FFF2-40B4-BE49-F238E27FC236}">
                  <a16:creationId xmlns:a16="http://schemas.microsoft.com/office/drawing/2014/main" id="{FF7598C5-CC67-4A12-86FA-212445063D18}"/>
                </a:ext>
              </a:extLst>
            </p:cNvPr>
            <p:cNvSpPr>
              <a:spLocks noChangeShapeType="1"/>
            </p:cNvSpPr>
            <p:nvPr/>
          </p:nvSpPr>
          <p:spPr bwMode="auto">
            <a:xfrm flipV="1">
              <a:off x="4430" y="1362"/>
              <a:ext cx="0" cy="36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3" name="Line 167">
              <a:extLst>
                <a:ext uri="{FF2B5EF4-FFF2-40B4-BE49-F238E27FC236}">
                  <a16:creationId xmlns:a16="http://schemas.microsoft.com/office/drawing/2014/main" id="{E644F177-42A1-423B-9050-EC66E7665396}"/>
                </a:ext>
              </a:extLst>
            </p:cNvPr>
            <p:cNvSpPr>
              <a:spLocks noChangeShapeType="1"/>
            </p:cNvSpPr>
            <p:nvPr/>
          </p:nvSpPr>
          <p:spPr bwMode="auto">
            <a:xfrm flipV="1">
              <a:off x="2398" y="1362"/>
              <a:ext cx="2007"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4" name="Text Box 168">
              <a:extLst>
                <a:ext uri="{FF2B5EF4-FFF2-40B4-BE49-F238E27FC236}">
                  <a16:creationId xmlns:a16="http://schemas.microsoft.com/office/drawing/2014/main" id="{AEC0144C-6181-4B85-AFF9-32CDBC98DD1E}"/>
                </a:ext>
              </a:extLst>
            </p:cNvPr>
            <p:cNvSpPr txBox="1">
              <a:spLocks noChangeArrowheads="1"/>
            </p:cNvSpPr>
            <p:nvPr/>
          </p:nvSpPr>
          <p:spPr bwMode="auto">
            <a:xfrm>
              <a:off x="2978" y="1483"/>
              <a:ext cx="3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P</a:t>
              </a:r>
            </a:p>
          </p:txBody>
        </p:sp>
        <p:sp>
          <p:nvSpPr>
            <p:cNvPr id="29735" name="Text Box 169">
              <a:extLst>
                <a:ext uri="{FF2B5EF4-FFF2-40B4-BE49-F238E27FC236}">
                  <a16:creationId xmlns:a16="http://schemas.microsoft.com/office/drawing/2014/main" id="{FC60538D-5DA3-4099-BB3B-4825A35D2C02}"/>
                </a:ext>
              </a:extLst>
            </p:cNvPr>
            <p:cNvSpPr txBox="1">
              <a:spLocks noChangeArrowheads="1"/>
            </p:cNvSpPr>
            <p:nvPr/>
          </p:nvSpPr>
          <p:spPr bwMode="auto">
            <a:xfrm>
              <a:off x="4696" y="2305"/>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E</a:t>
              </a:r>
            </a:p>
          </p:txBody>
        </p:sp>
        <p:sp>
          <p:nvSpPr>
            <p:cNvPr id="29736" name="Text Box 170">
              <a:extLst>
                <a:ext uri="{FF2B5EF4-FFF2-40B4-BE49-F238E27FC236}">
                  <a16:creationId xmlns:a16="http://schemas.microsoft.com/office/drawing/2014/main" id="{F089434F-5D08-421F-A31B-8B0D209B0E81}"/>
                </a:ext>
              </a:extLst>
            </p:cNvPr>
            <p:cNvSpPr txBox="1">
              <a:spLocks noChangeArrowheads="1"/>
            </p:cNvSpPr>
            <p:nvPr/>
          </p:nvSpPr>
          <p:spPr bwMode="auto">
            <a:xfrm>
              <a:off x="3123" y="2305"/>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F</a:t>
              </a:r>
            </a:p>
          </p:txBody>
        </p:sp>
        <p:sp>
          <p:nvSpPr>
            <p:cNvPr id="29737" name="Text Box 171">
              <a:extLst>
                <a:ext uri="{FF2B5EF4-FFF2-40B4-BE49-F238E27FC236}">
                  <a16:creationId xmlns:a16="http://schemas.microsoft.com/office/drawing/2014/main" id="{61368511-240A-4AEE-8719-40BFA5730080}"/>
                </a:ext>
              </a:extLst>
            </p:cNvPr>
            <p:cNvSpPr txBox="1">
              <a:spLocks noChangeArrowheads="1"/>
            </p:cNvSpPr>
            <p:nvPr/>
          </p:nvSpPr>
          <p:spPr bwMode="auto">
            <a:xfrm>
              <a:off x="5083" y="2063"/>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A</a:t>
              </a:r>
            </a:p>
          </p:txBody>
        </p:sp>
        <p:sp>
          <p:nvSpPr>
            <p:cNvPr id="29738" name="Text Box 172">
              <a:extLst>
                <a:ext uri="{FF2B5EF4-FFF2-40B4-BE49-F238E27FC236}">
                  <a16:creationId xmlns:a16="http://schemas.microsoft.com/office/drawing/2014/main" id="{B2BD8FF6-311B-47F7-ABF2-9AED94AE539E}"/>
                </a:ext>
              </a:extLst>
            </p:cNvPr>
            <p:cNvSpPr txBox="1">
              <a:spLocks noChangeArrowheads="1"/>
            </p:cNvSpPr>
            <p:nvPr/>
          </p:nvSpPr>
          <p:spPr bwMode="auto">
            <a:xfrm>
              <a:off x="2761" y="2112"/>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B</a:t>
              </a:r>
            </a:p>
          </p:txBody>
        </p:sp>
        <p:sp>
          <p:nvSpPr>
            <p:cNvPr id="29739" name="Text Box 173">
              <a:extLst>
                <a:ext uri="{FF2B5EF4-FFF2-40B4-BE49-F238E27FC236}">
                  <a16:creationId xmlns:a16="http://schemas.microsoft.com/office/drawing/2014/main" id="{07401CF9-69CB-4F16-B026-F2B8E06BA2E4}"/>
                </a:ext>
              </a:extLst>
            </p:cNvPr>
            <p:cNvSpPr txBox="1">
              <a:spLocks noChangeArrowheads="1"/>
            </p:cNvSpPr>
            <p:nvPr/>
          </p:nvSpPr>
          <p:spPr bwMode="auto">
            <a:xfrm>
              <a:off x="2228" y="2112"/>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O</a:t>
              </a:r>
            </a:p>
          </p:txBody>
        </p:sp>
        <p:grpSp>
          <p:nvGrpSpPr>
            <p:cNvPr id="29740" name="Group 174">
              <a:extLst>
                <a:ext uri="{FF2B5EF4-FFF2-40B4-BE49-F238E27FC236}">
                  <a16:creationId xmlns:a16="http://schemas.microsoft.com/office/drawing/2014/main" id="{652FDED0-EDCB-42C3-B05F-074ED94C89BD}"/>
                </a:ext>
              </a:extLst>
            </p:cNvPr>
            <p:cNvGrpSpPr>
              <a:grpSpLocks/>
            </p:cNvGrpSpPr>
            <p:nvPr/>
          </p:nvGrpSpPr>
          <p:grpSpPr bwMode="auto">
            <a:xfrm rot="-821639">
              <a:off x="4599" y="1144"/>
              <a:ext cx="73" cy="320"/>
              <a:chOff x="775" y="3587"/>
              <a:chExt cx="73" cy="320"/>
            </a:xfrm>
          </p:grpSpPr>
          <p:sp>
            <p:nvSpPr>
              <p:cNvPr id="29814" name="Line 175">
                <a:extLst>
                  <a:ext uri="{FF2B5EF4-FFF2-40B4-BE49-F238E27FC236}">
                    <a16:creationId xmlns:a16="http://schemas.microsoft.com/office/drawing/2014/main" id="{F53E0C68-31BE-4363-A43F-A18FD4EF790B}"/>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15" name="Line 176">
                <a:extLst>
                  <a:ext uri="{FF2B5EF4-FFF2-40B4-BE49-F238E27FC236}">
                    <a16:creationId xmlns:a16="http://schemas.microsoft.com/office/drawing/2014/main" id="{FE63C9BE-008B-4F8D-8CBB-142C488D0E44}"/>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16" name="Line 177">
                <a:extLst>
                  <a:ext uri="{FF2B5EF4-FFF2-40B4-BE49-F238E27FC236}">
                    <a16:creationId xmlns:a16="http://schemas.microsoft.com/office/drawing/2014/main" id="{BFEB1128-E2C0-40D2-B8EB-543CD8CF26B2}"/>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17" name="Line 178">
                <a:extLst>
                  <a:ext uri="{FF2B5EF4-FFF2-40B4-BE49-F238E27FC236}">
                    <a16:creationId xmlns:a16="http://schemas.microsoft.com/office/drawing/2014/main" id="{36B05F89-A9C3-4FCE-97A0-9800098D2908}"/>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18" name="Line 179">
                <a:extLst>
                  <a:ext uri="{FF2B5EF4-FFF2-40B4-BE49-F238E27FC236}">
                    <a16:creationId xmlns:a16="http://schemas.microsoft.com/office/drawing/2014/main" id="{4A79711C-AB6F-466B-8354-FE81C1CE1C02}"/>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9741" name="Text Box 180">
              <a:extLst>
                <a:ext uri="{FF2B5EF4-FFF2-40B4-BE49-F238E27FC236}">
                  <a16:creationId xmlns:a16="http://schemas.microsoft.com/office/drawing/2014/main" id="{3DC8680C-27B0-4106-900D-8F9DE8A1EB7E}"/>
                </a:ext>
              </a:extLst>
            </p:cNvPr>
            <p:cNvSpPr txBox="1">
              <a:spLocks noChangeArrowheads="1"/>
            </p:cNvSpPr>
            <p:nvPr/>
          </p:nvSpPr>
          <p:spPr bwMode="auto">
            <a:xfrm>
              <a:off x="2446" y="878"/>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endParaRPr lang="en-US" altLang="en-US" sz="2400">
                <a:latin typeface="VNI-Times" pitchFamily="2" charset="0"/>
              </a:endParaRPr>
            </a:p>
          </p:txBody>
        </p:sp>
        <p:sp>
          <p:nvSpPr>
            <p:cNvPr id="29742" name="Text Box 181">
              <a:extLst>
                <a:ext uri="{FF2B5EF4-FFF2-40B4-BE49-F238E27FC236}">
                  <a16:creationId xmlns:a16="http://schemas.microsoft.com/office/drawing/2014/main" id="{6598EE62-5EAB-4375-A112-6A79CF5A8453}"/>
                </a:ext>
              </a:extLst>
            </p:cNvPr>
            <p:cNvSpPr txBox="1">
              <a:spLocks noChangeArrowheads="1"/>
            </p:cNvSpPr>
            <p:nvPr/>
          </p:nvSpPr>
          <p:spPr bwMode="auto">
            <a:xfrm>
              <a:off x="5204" y="1047"/>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u</a:t>
              </a:r>
            </a:p>
          </p:txBody>
        </p:sp>
        <p:sp>
          <p:nvSpPr>
            <p:cNvPr id="29743" name="Line 182">
              <a:extLst>
                <a:ext uri="{FF2B5EF4-FFF2-40B4-BE49-F238E27FC236}">
                  <a16:creationId xmlns:a16="http://schemas.microsoft.com/office/drawing/2014/main" id="{A4F032CE-0567-458D-A033-58FA4EB94694}"/>
                </a:ext>
              </a:extLst>
            </p:cNvPr>
            <p:cNvSpPr>
              <a:spLocks noChangeShapeType="1"/>
            </p:cNvSpPr>
            <p:nvPr/>
          </p:nvSpPr>
          <p:spPr bwMode="auto">
            <a:xfrm flipV="1">
              <a:off x="4672" y="1168"/>
              <a:ext cx="411" cy="122"/>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44" name="Line 183">
              <a:extLst>
                <a:ext uri="{FF2B5EF4-FFF2-40B4-BE49-F238E27FC236}">
                  <a16:creationId xmlns:a16="http://schemas.microsoft.com/office/drawing/2014/main" id="{DB6F0B99-BE83-4328-99CC-A04FFC64A451}"/>
                </a:ext>
              </a:extLst>
            </p:cNvPr>
            <p:cNvSpPr>
              <a:spLocks noChangeShapeType="1"/>
            </p:cNvSpPr>
            <p:nvPr/>
          </p:nvSpPr>
          <p:spPr bwMode="auto">
            <a:xfrm>
              <a:off x="4672" y="1144"/>
              <a:ext cx="97" cy="363"/>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45" name="Line 184">
              <a:extLst>
                <a:ext uri="{FF2B5EF4-FFF2-40B4-BE49-F238E27FC236}">
                  <a16:creationId xmlns:a16="http://schemas.microsoft.com/office/drawing/2014/main" id="{B2414053-2047-42B9-BA4F-EEE458AB533F}"/>
                </a:ext>
              </a:extLst>
            </p:cNvPr>
            <p:cNvSpPr>
              <a:spLocks noChangeShapeType="1"/>
            </p:cNvSpPr>
            <p:nvPr/>
          </p:nvSpPr>
          <p:spPr bwMode="auto">
            <a:xfrm>
              <a:off x="5301" y="2402"/>
              <a:ext cx="315" cy="97"/>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46" name="Line 185">
              <a:extLst>
                <a:ext uri="{FF2B5EF4-FFF2-40B4-BE49-F238E27FC236}">
                  <a16:creationId xmlns:a16="http://schemas.microsoft.com/office/drawing/2014/main" id="{412186CC-7ACC-4ACD-9AEF-650961A4AE92}"/>
                </a:ext>
              </a:extLst>
            </p:cNvPr>
            <p:cNvSpPr>
              <a:spLocks noChangeShapeType="1"/>
            </p:cNvSpPr>
            <p:nvPr/>
          </p:nvSpPr>
          <p:spPr bwMode="auto">
            <a:xfrm flipV="1">
              <a:off x="4260" y="902"/>
              <a:ext cx="412" cy="219"/>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47" name="Text Box 186">
              <a:extLst>
                <a:ext uri="{FF2B5EF4-FFF2-40B4-BE49-F238E27FC236}">
                  <a16:creationId xmlns:a16="http://schemas.microsoft.com/office/drawing/2014/main" id="{954E5140-1CD2-49CD-B08D-1B7658E4A182}"/>
                </a:ext>
              </a:extLst>
            </p:cNvPr>
            <p:cNvSpPr txBox="1">
              <a:spLocks noChangeArrowheads="1"/>
            </p:cNvSpPr>
            <p:nvPr/>
          </p:nvSpPr>
          <p:spPr bwMode="auto">
            <a:xfrm>
              <a:off x="5373" y="2063"/>
              <a:ext cx="2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endParaRPr lang="en-US" altLang="en-US" sz="2400">
                <a:latin typeface="VNI-Times" pitchFamily="2" charset="0"/>
              </a:endParaRPr>
            </a:p>
          </p:txBody>
        </p:sp>
        <p:sp>
          <p:nvSpPr>
            <p:cNvPr id="29748" name="Text Box 187">
              <a:extLst>
                <a:ext uri="{FF2B5EF4-FFF2-40B4-BE49-F238E27FC236}">
                  <a16:creationId xmlns:a16="http://schemas.microsoft.com/office/drawing/2014/main" id="{CBBF73C9-9EE9-4265-B53C-C2E49883E92D}"/>
                </a:ext>
              </a:extLst>
            </p:cNvPr>
            <p:cNvSpPr txBox="1">
              <a:spLocks noChangeArrowheads="1"/>
            </p:cNvSpPr>
            <p:nvPr/>
          </p:nvSpPr>
          <p:spPr bwMode="auto">
            <a:xfrm>
              <a:off x="4769" y="1313"/>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uv</a:t>
              </a:r>
              <a:endParaRPr lang="en-US" altLang="en-US" sz="2400">
                <a:latin typeface="VNI-Times" pitchFamily="2" charset="0"/>
              </a:endParaRPr>
            </a:p>
          </p:txBody>
        </p:sp>
        <p:sp>
          <p:nvSpPr>
            <p:cNvPr id="29749" name="Text Box 188">
              <a:extLst>
                <a:ext uri="{FF2B5EF4-FFF2-40B4-BE49-F238E27FC236}">
                  <a16:creationId xmlns:a16="http://schemas.microsoft.com/office/drawing/2014/main" id="{40579337-C554-411B-A85A-98EADA7EB9F3}"/>
                </a:ext>
              </a:extLst>
            </p:cNvPr>
            <p:cNvSpPr txBox="1">
              <a:spLocks noChangeArrowheads="1"/>
            </p:cNvSpPr>
            <p:nvPr/>
          </p:nvSpPr>
          <p:spPr bwMode="auto">
            <a:xfrm>
              <a:off x="4865" y="1120"/>
              <a:ext cx="3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a:t>
              </a:r>
              <a:endParaRPr lang="en-US" altLang="en-US" sz="2400">
                <a:latin typeface="VNI-Times" pitchFamily="2" charset="0"/>
              </a:endParaRPr>
            </a:p>
          </p:txBody>
        </p:sp>
        <p:sp>
          <p:nvSpPr>
            <p:cNvPr id="29750" name="Text Box 189">
              <a:extLst>
                <a:ext uri="{FF2B5EF4-FFF2-40B4-BE49-F238E27FC236}">
                  <a16:creationId xmlns:a16="http://schemas.microsoft.com/office/drawing/2014/main" id="{B7F1BEFC-9835-4E3D-80BC-1F409AC7EB90}"/>
                </a:ext>
              </a:extLst>
            </p:cNvPr>
            <p:cNvSpPr txBox="1">
              <a:spLocks noChangeArrowheads="1"/>
            </p:cNvSpPr>
            <p:nvPr/>
          </p:nvSpPr>
          <p:spPr bwMode="auto">
            <a:xfrm>
              <a:off x="3341" y="3902"/>
              <a:ext cx="847"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 </a:t>
              </a:r>
              <a:r>
                <a:rPr lang="en-US" altLang="en-US" sz="2400">
                  <a:latin typeface="VNI-Times" pitchFamily="2" charset="0"/>
                  <a:sym typeface="Symbol" panose="05050102010706020507" pitchFamily="18" charset="2"/>
                </a:rPr>
                <a:t>= </a:t>
              </a:r>
              <a:r>
                <a:rPr lang="en-US" altLang="en-US" sz="2400" baseline="-25000">
                  <a:latin typeface="VNI-Times" pitchFamily="2" charset="0"/>
                  <a:sym typeface="Symbol" panose="05050102010706020507" pitchFamily="18" charset="2"/>
                </a:rPr>
                <a:t>1</a:t>
              </a:r>
              <a:endParaRPr lang="en-US" altLang="en-US" sz="2400">
                <a:latin typeface="VNI-Times" pitchFamily="2" charset="0"/>
                <a:sym typeface="Symbol" panose="05050102010706020507" pitchFamily="18" charset="2"/>
              </a:endParaRPr>
            </a:p>
          </p:txBody>
        </p:sp>
        <p:sp>
          <p:nvSpPr>
            <p:cNvPr id="29751" name="Text Box 190">
              <a:extLst>
                <a:ext uri="{FF2B5EF4-FFF2-40B4-BE49-F238E27FC236}">
                  <a16:creationId xmlns:a16="http://schemas.microsoft.com/office/drawing/2014/main" id="{B380B496-6387-4C9E-B643-62337ACCDB1B}"/>
                </a:ext>
              </a:extLst>
            </p:cNvPr>
            <p:cNvSpPr txBox="1">
              <a:spLocks noChangeArrowheads="1"/>
            </p:cNvSpPr>
            <p:nvPr/>
          </p:nvSpPr>
          <p:spPr bwMode="auto">
            <a:xfrm>
              <a:off x="2494" y="2983"/>
              <a:ext cx="4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min</a:t>
              </a:r>
              <a:endParaRPr lang="en-US" altLang="en-US" sz="2400">
                <a:latin typeface="VNI-Times" pitchFamily="2" charset="0"/>
              </a:endParaRPr>
            </a:p>
          </p:txBody>
        </p:sp>
        <p:sp>
          <p:nvSpPr>
            <p:cNvPr id="29752" name="Text Box 191">
              <a:extLst>
                <a:ext uri="{FF2B5EF4-FFF2-40B4-BE49-F238E27FC236}">
                  <a16:creationId xmlns:a16="http://schemas.microsoft.com/office/drawing/2014/main" id="{605A0D5D-23D9-4CC0-A1EF-E6D5A150A157}"/>
                </a:ext>
              </a:extLst>
            </p:cNvPr>
            <p:cNvSpPr txBox="1">
              <a:spLocks noChangeArrowheads="1"/>
            </p:cNvSpPr>
            <p:nvPr/>
          </p:nvSpPr>
          <p:spPr bwMode="auto">
            <a:xfrm>
              <a:off x="3172" y="3612"/>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x</a:t>
              </a:r>
              <a:endParaRPr lang="en-US" altLang="en-US" sz="2400">
                <a:latin typeface="VNI-Times" pitchFamily="2" charset="0"/>
              </a:endParaRPr>
            </a:p>
          </p:txBody>
        </p:sp>
        <p:sp>
          <p:nvSpPr>
            <p:cNvPr id="29753" name="Line 192">
              <a:extLst>
                <a:ext uri="{FF2B5EF4-FFF2-40B4-BE49-F238E27FC236}">
                  <a16:creationId xmlns:a16="http://schemas.microsoft.com/office/drawing/2014/main" id="{783AF31E-290C-4A90-972B-43EB8412983F}"/>
                </a:ext>
              </a:extLst>
            </p:cNvPr>
            <p:cNvSpPr>
              <a:spLocks noChangeShapeType="1"/>
            </p:cNvSpPr>
            <p:nvPr/>
          </p:nvSpPr>
          <p:spPr bwMode="auto">
            <a:xfrm>
              <a:off x="2446" y="3829"/>
              <a:ext cx="702" cy="0"/>
            </a:xfrm>
            <a:prstGeom prst="line">
              <a:avLst/>
            </a:prstGeom>
            <a:noFill/>
            <a:ln w="9525">
              <a:solidFill>
                <a:srgbClr val="00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4" name="Text Box 193">
              <a:extLst>
                <a:ext uri="{FF2B5EF4-FFF2-40B4-BE49-F238E27FC236}">
                  <a16:creationId xmlns:a16="http://schemas.microsoft.com/office/drawing/2014/main" id="{0FA2F524-755F-4B62-81FF-F2AE5A0AA43B}"/>
                </a:ext>
              </a:extLst>
            </p:cNvPr>
            <p:cNvSpPr txBox="1">
              <a:spLocks noChangeArrowheads="1"/>
            </p:cNvSpPr>
            <p:nvPr/>
          </p:nvSpPr>
          <p:spPr bwMode="auto">
            <a:xfrm>
              <a:off x="2591" y="3515"/>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y</a:t>
              </a:r>
              <a:endParaRPr lang="en-US" altLang="en-US" sz="2400">
                <a:latin typeface="VNI-Times" pitchFamily="2" charset="0"/>
              </a:endParaRPr>
            </a:p>
          </p:txBody>
        </p:sp>
        <p:sp>
          <p:nvSpPr>
            <p:cNvPr id="29755" name="Text Box 194">
              <a:extLst>
                <a:ext uri="{FF2B5EF4-FFF2-40B4-BE49-F238E27FC236}">
                  <a16:creationId xmlns:a16="http://schemas.microsoft.com/office/drawing/2014/main" id="{35551CC2-C231-4A79-8A43-567245F99FAD}"/>
                </a:ext>
              </a:extLst>
            </p:cNvPr>
            <p:cNvSpPr txBox="1">
              <a:spLocks noChangeArrowheads="1"/>
            </p:cNvSpPr>
            <p:nvPr/>
          </p:nvSpPr>
          <p:spPr bwMode="auto">
            <a:xfrm>
              <a:off x="4043" y="2329"/>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C</a:t>
              </a:r>
            </a:p>
          </p:txBody>
        </p:sp>
        <p:sp>
          <p:nvSpPr>
            <p:cNvPr id="29756" name="Line 195">
              <a:extLst>
                <a:ext uri="{FF2B5EF4-FFF2-40B4-BE49-F238E27FC236}">
                  <a16:creationId xmlns:a16="http://schemas.microsoft.com/office/drawing/2014/main" id="{DD3B091C-2DA0-410C-9C1E-48A23759B0D6}"/>
                </a:ext>
              </a:extLst>
            </p:cNvPr>
            <p:cNvSpPr>
              <a:spLocks noChangeShapeType="1"/>
            </p:cNvSpPr>
            <p:nvPr/>
          </p:nvSpPr>
          <p:spPr bwMode="auto">
            <a:xfrm flipH="1" flipV="1">
              <a:off x="3123" y="1749"/>
              <a:ext cx="896" cy="580"/>
            </a:xfrm>
            <a:prstGeom prst="line">
              <a:avLst/>
            </a:prstGeom>
            <a:noFill/>
            <a:ln w="952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57" name="Text Box 196">
              <a:extLst>
                <a:ext uri="{FF2B5EF4-FFF2-40B4-BE49-F238E27FC236}">
                  <a16:creationId xmlns:a16="http://schemas.microsoft.com/office/drawing/2014/main" id="{E57AE16E-0BAB-472F-9DF5-892D12FC07CD}"/>
                </a:ext>
              </a:extLst>
            </p:cNvPr>
            <p:cNvSpPr txBox="1">
              <a:spLocks noChangeArrowheads="1"/>
            </p:cNvSpPr>
            <p:nvPr/>
          </p:nvSpPr>
          <p:spPr bwMode="auto">
            <a:xfrm>
              <a:off x="3535" y="1821"/>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R</a:t>
              </a:r>
            </a:p>
          </p:txBody>
        </p:sp>
        <p:sp>
          <p:nvSpPr>
            <p:cNvPr id="29758" name="Text Box 197">
              <a:extLst>
                <a:ext uri="{FF2B5EF4-FFF2-40B4-BE49-F238E27FC236}">
                  <a16:creationId xmlns:a16="http://schemas.microsoft.com/office/drawing/2014/main" id="{0B41EEE6-EF40-4FBF-B7B0-1A2AF2D1BFCF}"/>
                </a:ext>
              </a:extLst>
            </p:cNvPr>
            <p:cNvSpPr txBox="1">
              <a:spLocks noChangeArrowheads="1"/>
            </p:cNvSpPr>
            <p:nvPr/>
          </p:nvSpPr>
          <p:spPr bwMode="auto">
            <a:xfrm>
              <a:off x="2107" y="1555"/>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xy</a:t>
              </a:r>
              <a:endParaRPr lang="en-US" altLang="en-US" sz="2400">
                <a:latin typeface="VNI-Times" pitchFamily="2" charset="0"/>
              </a:endParaRPr>
            </a:p>
          </p:txBody>
        </p:sp>
        <p:sp>
          <p:nvSpPr>
            <p:cNvPr id="29759" name="Text Box 198">
              <a:extLst>
                <a:ext uri="{FF2B5EF4-FFF2-40B4-BE49-F238E27FC236}">
                  <a16:creationId xmlns:a16="http://schemas.microsoft.com/office/drawing/2014/main" id="{63988386-6EF0-4C11-8819-7F737272F7B9}"/>
                </a:ext>
              </a:extLst>
            </p:cNvPr>
            <p:cNvSpPr txBox="1">
              <a:spLocks noChangeArrowheads="1"/>
            </p:cNvSpPr>
            <p:nvPr/>
          </p:nvSpPr>
          <p:spPr bwMode="auto">
            <a:xfrm>
              <a:off x="2132" y="1168"/>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uv</a:t>
              </a:r>
              <a:endParaRPr lang="en-US" altLang="en-US" sz="2400">
                <a:latin typeface="VNI-Times" pitchFamily="2" charset="0"/>
              </a:endParaRPr>
            </a:p>
          </p:txBody>
        </p:sp>
        <p:sp>
          <p:nvSpPr>
            <p:cNvPr id="29760" name="Line 199">
              <a:extLst>
                <a:ext uri="{FF2B5EF4-FFF2-40B4-BE49-F238E27FC236}">
                  <a16:creationId xmlns:a16="http://schemas.microsoft.com/office/drawing/2014/main" id="{DD06DFD8-605D-4D56-BEFE-E7381068A37C}"/>
                </a:ext>
              </a:extLst>
            </p:cNvPr>
            <p:cNvSpPr>
              <a:spLocks noChangeShapeType="1"/>
            </p:cNvSpPr>
            <p:nvPr/>
          </p:nvSpPr>
          <p:spPr bwMode="auto">
            <a:xfrm flipH="1">
              <a:off x="4019" y="1362"/>
              <a:ext cx="387" cy="96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61" name="Line 200">
              <a:extLst>
                <a:ext uri="{FF2B5EF4-FFF2-40B4-BE49-F238E27FC236}">
                  <a16:creationId xmlns:a16="http://schemas.microsoft.com/office/drawing/2014/main" id="{4D99F7E3-B84D-49CD-9DA6-085244154D37}"/>
                </a:ext>
              </a:extLst>
            </p:cNvPr>
            <p:cNvSpPr>
              <a:spLocks noChangeShapeType="1"/>
            </p:cNvSpPr>
            <p:nvPr/>
          </p:nvSpPr>
          <p:spPr bwMode="auto">
            <a:xfrm flipH="1">
              <a:off x="3994" y="1749"/>
              <a:ext cx="895" cy="579"/>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62" name="Line 201">
              <a:extLst>
                <a:ext uri="{FF2B5EF4-FFF2-40B4-BE49-F238E27FC236}">
                  <a16:creationId xmlns:a16="http://schemas.microsoft.com/office/drawing/2014/main" id="{2331BA67-638D-48C5-86BA-76C6C49EC123}"/>
                </a:ext>
              </a:extLst>
            </p:cNvPr>
            <p:cNvSpPr>
              <a:spLocks noChangeShapeType="1"/>
            </p:cNvSpPr>
            <p:nvPr/>
          </p:nvSpPr>
          <p:spPr bwMode="auto">
            <a:xfrm flipH="1" flipV="1">
              <a:off x="4430" y="2329"/>
              <a:ext cx="24" cy="1331"/>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3" name="Text Box 202">
              <a:extLst>
                <a:ext uri="{FF2B5EF4-FFF2-40B4-BE49-F238E27FC236}">
                  <a16:creationId xmlns:a16="http://schemas.microsoft.com/office/drawing/2014/main" id="{EB91C59A-6247-4872-81C4-9B71D5689A58}"/>
                </a:ext>
              </a:extLst>
            </p:cNvPr>
            <p:cNvSpPr txBox="1">
              <a:spLocks noChangeArrowheads="1"/>
            </p:cNvSpPr>
            <p:nvPr/>
          </p:nvSpPr>
          <p:spPr bwMode="auto">
            <a:xfrm>
              <a:off x="3341" y="3418"/>
              <a:ext cx="50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u</a:t>
              </a:r>
              <a:endParaRPr lang="en-US" altLang="en-US" sz="2400">
                <a:latin typeface="VNI-Times" pitchFamily="2" charset="0"/>
              </a:endParaRPr>
            </a:p>
          </p:txBody>
        </p:sp>
        <p:sp>
          <p:nvSpPr>
            <p:cNvPr id="29764" name="Text Box 203">
              <a:extLst>
                <a:ext uri="{FF2B5EF4-FFF2-40B4-BE49-F238E27FC236}">
                  <a16:creationId xmlns:a16="http://schemas.microsoft.com/office/drawing/2014/main" id="{2B95A510-5968-4B94-B4DE-2B0F17AEC714}"/>
                </a:ext>
              </a:extLst>
            </p:cNvPr>
            <p:cNvSpPr txBox="1">
              <a:spLocks noChangeArrowheads="1"/>
            </p:cNvSpPr>
            <p:nvPr/>
          </p:nvSpPr>
          <p:spPr bwMode="auto">
            <a:xfrm>
              <a:off x="4454" y="2305"/>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G</a:t>
              </a:r>
            </a:p>
          </p:txBody>
        </p:sp>
        <p:sp>
          <p:nvSpPr>
            <p:cNvPr id="29765" name="Arc 204">
              <a:extLst>
                <a:ext uri="{FF2B5EF4-FFF2-40B4-BE49-F238E27FC236}">
                  <a16:creationId xmlns:a16="http://schemas.microsoft.com/office/drawing/2014/main" id="{CBAD8A1D-D2F8-49A0-9ED3-EA8F97627506}"/>
                </a:ext>
              </a:extLst>
            </p:cNvPr>
            <p:cNvSpPr>
              <a:spLocks/>
            </p:cNvSpPr>
            <p:nvPr/>
          </p:nvSpPr>
          <p:spPr bwMode="auto">
            <a:xfrm rot="-9857157" flipH="1" flipV="1">
              <a:off x="4406" y="2039"/>
              <a:ext cx="173" cy="279"/>
            </a:xfrm>
            <a:custGeom>
              <a:avLst/>
              <a:gdLst>
                <a:gd name="T0" fmla="*/ 0 w 21600"/>
                <a:gd name="T1" fmla="*/ 0 h 36924"/>
                <a:gd name="T2" fmla="*/ 1 w 21600"/>
                <a:gd name="T3" fmla="*/ 2 h 36924"/>
                <a:gd name="T4" fmla="*/ 0 w 21600"/>
                <a:gd name="T5" fmla="*/ 1 h 36924"/>
                <a:gd name="T6" fmla="*/ 0 60000 65536"/>
                <a:gd name="T7" fmla="*/ 0 60000 65536"/>
                <a:gd name="T8" fmla="*/ 0 60000 65536"/>
              </a:gdLst>
              <a:ahLst/>
              <a:cxnLst>
                <a:cxn ang="T6">
                  <a:pos x="T0" y="T1"/>
                </a:cxn>
                <a:cxn ang="T7">
                  <a:pos x="T2" y="T3"/>
                </a:cxn>
                <a:cxn ang="T8">
                  <a:pos x="T4" y="T5"/>
                </a:cxn>
              </a:cxnLst>
              <a:rect l="0" t="0" r="r" b="b"/>
              <a:pathLst>
                <a:path w="21600" h="36924" fill="none" extrusionOk="0">
                  <a:moveTo>
                    <a:pt x="4307" y="-1"/>
                  </a:moveTo>
                  <a:cubicBezTo>
                    <a:pt x="14369" y="2047"/>
                    <a:pt x="21600" y="10896"/>
                    <a:pt x="21600" y="21166"/>
                  </a:cubicBezTo>
                  <a:cubicBezTo>
                    <a:pt x="21600" y="27136"/>
                    <a:pt x="19128" y="32840"/>
                    <a:pt x="14773" y="36924"/>
                  </a:cubicBezTo>
                </a:path>
                <a:path w="21600" h="36924" stroke="0" extrusionOk="0">
                  <a:moveTo>
                    <a:pt x="4307" y="-1"/>
                  </a:moveTo>
                  <a:cubicBezTo>
                    <a:pt x="14369" y="2047"/>
                    <a:pt x="21600" y="10896"/>
                    <a:pt x="21600" y="21166"/>
                  </a:cubicBezTo>
                  <a:cubicBezTo>
                    <a:pt x="21600" y="27136"/>
                    <a:pt x="19128" y="32840"/>
                    <a:pt x="14773" y="36924"/>
                  </a:cubicBezTo>
                  <a:lnTo>
                    <a:pt x="0" y="21166"/>
                  </a:lnTo>
                  <a:lnTo>
                    <a:pt x="4307" y="-1"/>
                  </a:lnTo>
                  <a:close/>
                </a:path>
              </a:pathLst>
            </a:custGeom>
            <a:noFill/>
            <a:ln w="22225">
              <a:solidFill>
                <a:schemeClr val="folHlink"/>
              </a:solidFill>
              <a:round/>
              <a:headEnd type="triangle" w="sm"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9766" name="Arc 205">
              <a:extLst>
                <a:ext uri="{FF2B5EF4-FFF2-40B4-BE49-F238E27FC236}">
                  <a16:creationId xmlns:a16="http://schemas.microsoft.com/office/drawing/2014/main" id="{78FF793D-F768-4FE8-9062-CFC08D595341}"/>
                </a:ext>
              </a:extLst>
            </p:cNvPr>
            <p:cNvSpPr>
              <a:spLocks/>
            </p:cNvSpPr>
            <p:nvPr/>
          </p:nvSpPr>
          <p:spPr bwMode="auto">
            <a:xfrm rot="9616298" flipH="1" flipV="1">
              <a:off x="4212" y="1821"/>
              <a:ext cx="173" cy="279"/>
            </a:xfrm>
            <a:custGeom>
              <a:avLst/>
              <a:gdLst>
                <a:gd name="T0" fmla="*/ 0 w 21600"/>
                <a:gd name="T1" fmla="*/ 0 h 36924"/>
                <a:gd name="T2" fmla="*/ 1 w 21600"/>
                <a:gd name="T3" fmla="*/ 2 h 36924"/>
                <a:gd name="T4" fmla="*/ 0 w 21600"/>
                <a:gd name="T5" fmla="*/ 1 h 36924"/>
                <a:gd name="T6" fmla="*/ 0 60000 65536"/>
                <a:gd name="T7" fmla="*/ 0 60000 65536"/>
                <a:gd name="T8" fmla="*/ 0 60000 65536"/>
              </a:gdLst>
              <a:ahLst/>
              <a:cxnLst>
                <a:cxn ang="T6">
                  <a:pos x="T0" y="T1"/>
                </a:cxn>
                <a:cxn ang="T7">
                  <a:pos x="T2" y="T3"/>
                </a:cxn>
                <a:cxn ang="T8">
                  <a:pos x="T4" y="T5"/>
                </a:cxn>
              </a:cxnLst>
              <a:rect l="0" t="0" r="r" b="b"/>
              <a:pathLst>
                <a:path w="21600" h="36924" fill="none" extrusionOk="0">
                  <a:moveTo>
                    <a:pt x="4307" y="-1"/>
                  </a:moveTo>
                  <a:cubicBezTo>
                    <a:pt x="14369" y="2047"/>
                    <a:pt x="21600" y="10896"/>
                    <a:pt x="21600" y="21166"/>
                  </a:cubicBezTo>
                  <a:cubicBezTo>
                    <a:pt x="21600" y="27136"/>
                    <a:pt x="19128" y="32840"/>
                    <a:pt x="14773" y="36924"/>
                  </a:cubicBezTo>
                </a:path>
                <a:path w="21600" h="36924" stroke="0" extrusionOk="0">
                  <a:moveTo>
                    <a:pt x="4307" y="-1"/>
                  </a:moveTo>
                  <a:cubicBezTo>
                    <a:pt x="14369" y="2047"/>
                    <a:pt x="21600" y="10896"/>
                    <a:pt x="21600" y="21166"/>
                  </a:cubicBezTo>
                  <a:cubicBezTo>
                    <a:pt x="21600" y="27136"/>
                    <a:pt x="19128" y="32840"/>
                    <a:pt x="14773" y="36924"/>
                  </a:cubicBezTo>
                  <a:lnTo>
                    <a:pt x="0" y="21166"/>
                  </a:lnTo>
                  <a:lnTo>
                    <a:pt x="4307" y="-1"/>
                  </a:lnTo>
                  <a:close/>
                </a:path>
              </a:pathLst>
            </a:custGeom>
            <a:noFill/>
            <a:ln w="22225">
              <a:solidFill>
                <a:schemeClr val="folHlink"/>
              </a:solidFill>
              <a:round/>
              <a:headEnd type="triangle" w="sm"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9767" name="Text Box 206">
              <a:extLst>
                <a:ext uri="{FF2B5EF4-FFF2-40B4-BE49-F238E27FC236}">
                  <a16:creationId xmlns:a16="http://schemas.microsoft.com/office/drawing/2014/main" id="{59205F36-2107-4BED-8A3F-3C1D3BFDF463}"/>
                </a:ext>
              </a:extLst>
            </p:cNvPr>
            <p:cNvSpPr txBox="1">
              <a:spLocks noChangeArrowheads="1"/>
            </p:cNvSpPr>
            <p:nvPr/>
          </p:nvSpPr>
          <p:spPr bwMode="auto">
            <a:xfrm>
              <a:off x="4551" y="1966"/>
              <a:ext cx="4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VNI-Times" pitchFamily="2" charset="0"/>
                  <a:sym typeface="Symbol" panose="05050102010706020507" pitchFamily="18" charset="2"/>
                </a:rPr>
                <a:t>2</a:t>
              </a: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1</a:t>
              </a:r>
              <a:endParaRPr lang="en-US" altLang="en-US" sz="2400">
                <a:latin typeface="VNI-Times" pitchFamily="2" charset="0"/>
                <a:sym typeface="Symbol" panose="05050102010706020507" pitchFamily="18" charset="2"/>
              </a:endParaRPr>
            </a:p>
          </p:txBody>
        </p:sp>
        <p:sp>
          <p:nvSpPr>
            <p:cNvPr id="29768" name="Text Box 207">
              <a:extLst>
                <a:ext uri="{FF2B5EF4-FFF2-40B4-BE49-F238E27FC236}">
                  <a16:creationId xmlns:a16="http://schemas.microsoft.com/office/drawing/2014/main" id="{5987F967-E18D-46B5-9F7E-DFA3617B2CA0}"/>
                </a:ext>
              </a:extLst>
            </p:cNvPr>
            <p:cNvSpPr txBox="1">
              <a:spLocks noChangeArrowheads="1"/>
            </p:cNvSpPr>
            <p:nvPr/>
          </p:nvSpPr>
          <p:spPr bwMode="auto">
            <a:xfrm>
              <a:off x="4285" y="1652"/>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VNI-Times" pitchFamily="2" charset="0"/>
                  <a:sym typeface="Symbol" panose="05050102010706020507" pitchFamily="18" charset="2"/>
                </a:rPr>
                <a:t>2</a:t>
              </a:r>
              <a:r>
                <a:rPr lang="en-US" altLang="en-US" sz="2400">
                  <a:latin typeface="VNI-Times" pitchFamily="2" charset="0"/>
                  <a:sym typeface="Symbol" panose="05050102010706020507" pitchFamily="18" charset="2"/>
                </a:rPr>
                <a:t></a:t>
              </a:r>
            </a:p>
          </p:txBody>
        </p:sp>
        <p:sp>
          <p:nvSpPr>
            <p:cNvPr id="29769" name="Line 208">
              <a:extLst>
                <a:ext uri="{FF2B5EF4-FFF2-40B4-BE49-F238E27FC236}">
                  <a16:creationId xmlns:a16="http://schemas.microsoft.com/office/drawing/2014/main" id="{B78BE02E-50DF-4142-BF78-ECDCD3C1113B}"/>
                </a:ext>
              </a:extLst>
            </p:cNvPr>
            <p:cNvSpPr>
              <a:spLocks noChangeShapeType="1"/>
            </p:cNvSpPr>
            <p:nvPr/>
          </p:nvSpPr>
          <p:spPr bwMode="auto">
            <a:xfrm flipV="1">
              <a:off x="4430" y="1991"/>
              <a:ext cx="0" cy="363"/>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0" name="Line 209">
              <a:extLst>
                <a:ext uri="{FF2B5EF4-FFF2-40B4-BE49-F238E27FC236}">
                  <a16:creationId xmlns:a16="http://schemas.microsoft.com/office/drawing/2014/main" id="{0F3606C6-2F40-40A3-AB36-735286AD4967}"/>
                </a:ext>
              </a:extLst>
            </p:cNvPr>
            <p:cNvSpPr>
              <a:spLocks noChangeShapeType="1"/>
            </p:cNvSpPr>
            <p:nvPr/>
          </p:nvSpPr>
          <p:spPr bwMode="auto">
            <a:xfrm flipV="1">
              <a:off x="2398" y="1265"/>
              <a:ext cx="164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1" name="Line 210">
              <a:extLst>
                <a:ext uri="{FF2B5EF4-FFF2-40B4-BE49-F238E27FC236}">
                  <a16:creationId xmlns:a16="http://schemas.microsoft.com/office/drawing/2014/main" id="{F327A565-916B-40B0-ABA0-DE1BBC59672A}"/>
                </a:ext>
              </a:extLst>
            </p:cNvPr>
            <p:cNvSpPr>
              <a:spLocks noChangeShapeType="1"/>
            </p:cNvSpPr>
            <p:nvPr/>
          </p:nvSpPr>
          <p:spPr bwMode="auto">
            <a:xfrm flipH="1">
              <a:off x="2809" y="1773"/>
              <a:ext cx="314" cy="99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72" name="Line 211">
              <a:extLst>
                <a:ext uri="{FF2B5EF4-FFF2-40B4-BE49-F238E27FC236}">
                  <a16:creationId xmlns:a16="http://schemas.microsoft.com/office/drawing/2014/main" id="{EA28F174-AFDA-4995-8697-D197C44D8246}"/>
                </a:ext>
              </a:extLst>
            </p:cNvPr>
            <p:cNvSpPr>
              <a:spLocks noChangeShapeType="1"/>
            </p:cNvSpPr>
            <p:nvPr/>
          </p:nvSpPr>
          <p:spPr bwMode="auto">
            <a:xfrm>
              <a:off x="3148" y="1749"/>
              <a:ext cx="2298" cy="70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73" name="Text Box 212">
              <a:extLst>
                <a:ext uri="{FF2B5EF4-FFF2-40B4-BE49-F238E27FC236}">
                  <a16:creationId xmlns:a16="http://schemas.microsoft.com/office/drawing/2014/main" id="{1CED775F-975D-48F8-8B9B-FA733DE9BBB1}"/>
                </a:ext>
              </a:extLst>
            </p:cNvPr>
            <p:cNvSpPr txBox="1">
              <a:spLocks noChangeArrowheads="1"/>
            </p:cNvSpPr>
            <p:nvPr/>
          </p:nvSpPr>
          <p:spPr bwMode="auto">
            <a:xfrm>
              <a:off x="4285" y="1652"/>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VNI-Times" pitchFamily="2" charset="0"/>
                  <a:sym typeface="Symbol" panose="05050102010706020507" pitchFamily="18" charset="2"/>
                </a:rPr>
                <a:t>2</a:t>
              </a:r>
              <a:r>
                <a:rPr lang="en-US" altLang="en-US" sz="2400">
                  <a:latin typeface="VNI-Times" pitchFamily="2" charset="0"/>
                  <a:sym typeface="Symbol" panose="05050102010706020507" pitchFamily="18" charset="2"/>
                </a:rPr>
                <a:t></a:t>
              </a:r>
            </a:p>
          </p:txBody>
        </p:sp>
        <p:sp>
          <p:nvSpPr>
            <p:cNvPr id="29774" name="Arc 213">
              <a:extLst>
                <a:ext uri="{FF2B5EF4-FFF2-40B4-BE49-F238E27FC236}">
                  <a16:creationId xmlns:a16="http://schemas.microsoft.com/office/drawing/2014/main" id="{926F96AF-672E-46B1-ABA2-6E80452411B7}"/>
                </a:ext>
              </a:extLst>
            </p:cNvPr>
            <p:cNvSpPr>
              <a:spLocks/>
            </p:cNvSpPr>
            <p:nvPr/>
          </p:nvSpPr>
          <p:spPr bwMode="auto">
            <a:xfrm rot="-9857157" flipH="1" flipV="1">
              <a:off x="3728" y="1555"/>
              <a:ext cx="157" cy="192"/>
            </a:xfrm>
            <a:custGeom>
              <a:avLst/>
              <a:gdLst>
                <a:gd name="T0" fmla="*/ 0 w 21600"/>
                <a:gd name="T1" fmla="*/ 0 h 36924"/>
                <a:gd name="T2" fmla="*/ 1 w 21600"/>
                <a:gd name="T3" fmla="*/ 1 h 36924"/>
                <a:gd name="T4" fmla="*/ 0 w 21600"/>
                <a:gd name="T5" fmla="*/ 1 h 36924"/>
                <a:gd name="T6" fmla="*/ 0 60000 65536"/>
                <a:gd name="T7" fmla="*/ 0 60000 65536"/>
                <a:gd name="T8" fmla="*/ 0 60000 65536"/>
              </a:gdLst>
              <a:ahLst/>
              <a:cxnLst>
                <a:cxn ang="T6">
                  <a:pos x="T0" y="T1"/>
                </a:cxn>
                <a:cxn ang="T7">
                  <a:pos x="T2" y="T3"/>
                </a:cxn>
                <a:cxn ang="T8">
                  <a:pos x="T4" y="T5"/>
                </a:cxn>
              </a:cxnLst>
              <a:rect l="0" t="0" r="r" b="b"/>
              <a:pathLst>
                <a:path w="21600" h="36924" fill="none" extrusionOk="0">
                  <a:moveTo>
                    <a:pt x="4307" y="-1"/>
                  </a:moveTo>
                  <a:cubicBezTo>
                    <a:pt x="14369" y="2047"/>
                    <a:pt x="21600" y="10896"/>
                    <a:pt x="21600" y="21166"/>
                  </a:cubicBezTo>
                  <a:cubicBezTo>
                    <a:pt x="21600" y="27136"/>
                    <a:pt x="19128" y="32840"/>
                    <a:pt x="14773" y="36924"/>
                  </a:cubicBezTo>
                </a:path>
                <a:path w="21600" h="36924" stroke="0" extrusionOk="0">
                  <a:moveTo>
                    <a:pt x="4307" y="-1"/>
                  </a:moveTo>
                  <a:cubicBezTo>
                    <a:pt x="14369" y="2047"/>
                    <a:pt x="21600" y="10896"/>
                    <a:pt x="21600" y="21166"/>
                  </a:cubicBezTo>
                  <a:cubicBezTo>
                    <a:pt x="21600" y="27136"/>
                    <a:pt x="19128" y="32840"/>
                    <a:pt x="14773" y="36924"/>
                  </a:cubicBezTo>
                  <a:lnTo>
                    <a:pt x="0" y="21166"/>
                  </a:lnTo>
                  <a:lnTo>
                    <a:pt x="4307" y="-1"/>
                  </a:lnTo>
                  <a:close/>
                </a:path>
              </a:pathLst>
            </a:custGeom>
            <a:noFill/>
            <a:ln w="22225">
              <a:solidFill>
                <a:schemeClr val="folHlink"/>
              </a:solidFill>
              <a:round/>
              <a:headEnd type="triangle" w="sm" len="me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29775" name="Text Box 214">
              <a:extLst>
                <a:ext uri="{FF2B5EF4-FFF2-40B4-BE49-F238E27FC236}">
                  <a16:creationId xmlns:a16="http://schemas.microsoft.com/office/drawing/2014/main" id="{97BCFE5B-8305-410C-8232-ADB9D905555E}"/>
                </a:ext>
              </a:extLst>
            </p:cNvPr>
            <p:cNvSpPr txBox="1">
              <a:spLocks noChangeArrowheads="1"/>
            </p:cNvSpPr>
            <p:nvPr/>
          </p:nvSpPr>
          <p:spPr bwMode="auto">
            <a:xfrm>
              <a:off x="3849" y="1458"/>
              <a:ext cx="2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p>
          </p:txBody>
        </p:sp>
        <p:grpSp>
          <p:nvGrpSpPr>
            <p:cNvPr id="29776" name="Group 215">
              <a:extLst>
                <a:ext uri="{FF2B5EF4-FFF2-40B4-BE49-F238E27FC236}">
                  <a16:creationId xmlns:a16="http://schemas.microsoft.com/office/drawing/2014/main" id="{F30C26B9-7644-49E3-9765-30EECD0063B4}"/>
                </a:ext>
              </a:extLst>
            </p:cNvPr>
            <p:cNvGrpSpPr>
              <a:grpSpLocks/>
            </p:cNvGrpSpPr>
            <p:nvPr/>
          </p:nvGrpSpPr>
          <p:grpSpPr bwMode="auto">
            <a:xfrm rot="779560">
              <a:off x="5204" y="2233"/>
              <a:ext cx="73" cy="320"/>
              <a:chOff x="775" y="3587"/>
              <a:chExt cx="73" cy="320"/>
            </a:xfrm>
          </p:grpSpPr>
          <p:sp>
            <p:nvSpPr>
              <p:cNvPr id="29809" name="Line 216">
                <a:extLst>
                  <a:ext uri="{FF2B5EF4-FFF2-40B4-BE49-F238E27FC236}">
                    <a16:creationId xmlns:a16="http://schemas.microsoft.com/office/drawing/2014/main" id="{88027F59-04F3-413B-80C5-8A3CB9E6D78E}"/>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10" name="Line 217">
                <a:extLst>
                  <a:ext uri="{FF2B5EF4-FFF2-40B4-BE49-F238E27FC236}">
                    <a16:creationId xmlns:a16="http://schemas.microsoft.com/office/drawing/2014/main" id="{058BFDD8-555B-4FE1-B77F-4D7D2871D8BA}"/>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11" name="Line 218">
                <a:extLst>
                  <a:ext uri="{FF2B5EF4-FFF2-40B4-BE49-F238E27FC236}">
                    <a16:creationId xmlns:a16="http://schemas.microsoft.com/office/drawing/2014/main" id="{C93886B1-C088-4268-9085-64038B594DB3}"/>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12" name="Line 219">
                <a:extLst>
                  <a:ext uri="{FF2B5EF4-FFF2-40B4-BE49-F238E27FC236}">
                    <a16:creationId xmlns:a16="http://schemas.microsoft.com/office/drawing/2014/main" id="{E8429373-C745-41AD-8BAA-546AB1886DEA}"/>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13" name="Line 220">
                <a:extLst>
                  <a:ext uri="{FF2B5EF4-FFF2-40B4-BE49-F238E27FC236}">
                    <a16:creationId xmlns:a16="http://schemas.microsoft.com/office/drawing/2014/main" id="{1EE3D361-F378-461D-B3DB-D2CB32F28A12}"/>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9777" name="Group 221">
              <a:extLst>
                <a:ext uri="{FF2B5EF4-FFF2-40B4-BE49-F238E27FC236}">
                  <a16:creationId xmlns:a16="http://schemas.microsoft.com/office/drawing/2014/main" id="{BDA5AC15-7B6F-440A-9C5E-766EA94B5DDE}"/>
                </a:ext>
              </a:extLst>
            </p:cNvPr>
            <p:cNvGrpSpPr>
              <a:grpSpLocks/>
            </p:cNvGrpSpPr>
            <p:nvPr/>
          </p:nvGrpSpPr>
          <p:grpSpPr bwMode="auto">
            <a:xfrm rot="6311912">
              <a:off x="2811" y="2448"/>
              <a:ext cx="73" cy="320"/>
              <a:chOff x="775" y="3587"/>
              <a:chExt cx="73" cy="320"/>
            </a:xfrm>
          </p:grpSpPr>
          <p:sp>
            <p:nvSpPr>
              <p:cNvPr id="29804" name="Line 222">
                <a:extLst>
                  <a:ext uri="{FF2B5EF4-FFF2-40B4-BE49-F238E27FC236}">
                    <a16:creationId xmlns:a16="http://schemas.microsoft.com/office/drawing/2014/main" id="{EF81876E-132F-495E-A1FE-462543133708}"/>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05" name="Line 223">
                <a:extLst>
                  <a:ext uri="{FF2B5EF4-FFF2-40B4-BE49-F238E27FC236}">
                    <a16:creationId xmlns:a16="http://schemas.microsoft.com/office/drawing/2014/main" id="{60C9A599-8B85-4404-BA27-73E226F76AA4}"/>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06" name="Line 224">
                <a:extLst>
                  <a:ext uri="{FF2B5EF4-FFF2-40B4-BE49-F238E27FC236}">
                    <a16:creationId xmlns:a16="http://schemas.microsoft.com/office/drawing/2014/main" id="{1E943121-6F93-4B09-A3FE-453A7DB6A680}"/>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07" name="Line 225">
                <a:extLst>
                  <a:ext uri="{FF2B5EF4-FFF2-40B4-BE49-F238E27FC236}">
                    <a16:creationId xmlns:a16="http://schemas.microsoft.com/office/drawing/2014/main" id="{6BC3B74A-35A8-4FF2-89CC-E3FC37A25D09}"/>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08" name="Line 226">
                <a:extLst>
                  <a:ext uri="{FF2B5EF4-FFF2-40B4-BE49-F238E27FC236}">
                    <a16:creationId xmlns:a16="http://schemas.microsoft.com/office/drawing/2014/main" id="{6956E878-4746-48D7-835B-203FF3D04B52}"/>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9778" name="Line 227">
              <a:extLst>
                <a:ext uri="{FF2B5EF4-FFF2-40B4-BE49-F238E27FC236}">
                  <a16:creationId xmlns:a16="http://schemas.microsoft.com/office/drawing/2014/main" id="{B62BAEC4-368E-4F49-A2E0-0B3468F7199D}"/>
                </a:ext>
              </a:extLst>
            </p:cNvPr>
            <p:cNvSpPr>
              <a:spLocks noChangeShapeType="1"/>
            </p:cNvSpPr>
            <p:nvPr/>
          </p:nvSpPr>
          <p:spPr bwMode="auto">
            <a:xfrm flipH="1">
              <a:off x="2736" y="2644"/>
              <a:ext cx="121" cy="363"/>
            </a:xfrm>
            <a:prstGeom prst="line">
              <a:avLst/>
            </a:prstGeom>
            <a:noFill/>
            <a:ln w="28575">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79" name="Text Box 228">
              <a:extLst>
                <a:ext uri="{FF2B5EF4-FFF2-40B4-BE49-F238E27FC236}">
                  <a16:creationId xmlns:a16="http://schemas.microsoft.com/office/drawing/2014/main" id="{487138EE-959D-4DC1-9851-ADD41FB2E939}"/>
                </a:ext>
              </a:extLst>
            </p:cNvPr>
            <p:cNvSpPr txBox="1">
              <a:spLocks noChangeArrowheads="1"/>
            </p:cNvSpPr>
            <p:nvPr/>
          </p:nvSpPr>
          <p:spPr bwMode="auto">
            <a:xfrm>
              <a:off x="2301" y="2692"/>
              <a:ext cx="5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min</a:t>
              </a:r>
              <a:endParaRPr lang="en-US" altLang="en-US" sz="2400">
                <a:latin typeface="VNI-Times" pitchFamily="2" charset="0"/>
              </a:endParaRPr>
            </a:p>
          </p:txBody>
        </p:sp>
        <p:sp>
          <p:nvSpPr>
            <p:cNvPr id="29780" name="Line 229">
              <a:extLst>
                <a:ext uri="{FF2B5EF4-FFF2-40B4-BE49-F238E27FC236}">
                  <a16:creationId xmlns:a16="http://schemas.microsoft.com/office/drawing/2014/main" id="{8EAB73D3-EE06-40CB-9ECB-3424BF832309}"/>
                </a:ext>
              </a:extLst>
            </p:cNvPr>
            <p:cNvSpPr>
              <a:spLocks noChangeShapeType="1"/>
            </p:cNvSpPr>
            <p:nvPr/>
          </p:nvSpPr>
          <p:spPr bwMode="auto">
            <a:xfrm>
              <a:off x="3148" y="1773"/>
              <a:ext cx="1064" cy="200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grpSp>
          <p:nvGrpSpPr>
            <p:cNvPr id="29781" name="Group 230">
              <a:extLst>
                <a:ext uri="{FF2B5EF4-FFF2-40B4-BE49-F238E27FC236}">
                  <a16:creationId xmlns:a16="http://schemas.microsoft.com/office/drawing/2014/main" id="{37C9DEC9-5F0C-4B3B-B613-A45658788930}"/>
                </a:ext>
              </a:extLst>
            </p:cNvPr>
            <p:cNvGrpSpPr>
              <a:grpSpLocks/>
            </p:cNvGrpSpPr>
            <p:nvPr/>
          </p:nvGrpSpPr>
          <p:grpSpPr bwMode="auto">
            <a:xfrm rot="-1498860">
              <a:off x="4188" y="999"/>
              <a:ext cx="73" cy="320"/>
              <a:chOff x="775" y="3587"/>
              <a:chExt cx="73" cy="320"/>
            </a:xfrm>
          </p:grpSpPr>
          <p:sp>
            <p:nvSpPr>
              <p:cNvPr id="29799" name="Line 231">
                <a:extLst>
                  <a:ext uri="{FF2B5EF4-FFF2-40B4-BE49-F238E27FC236}">
                    <a16:creationId xmlns:a16="http://schemas.microsoft.com/office/drawing/2014/main" id="{18EE14C7-4E5D-4627-9E02-84E45D13128B}"/>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00" name="Line 232">
                <a:extLst>
                  <a:ext uri="{FF2B5EF4-FFF2-40B4-BE49-F238E27FC236}">
                    <a16:creationId xmlns:a16="http://schemas.microsoft.com/office/drawing/2014/main" id="{85301C9B-6A77-4F1E-AAAE-4B23660BA800}"/>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01" name="Line 233">
                <a:extLst>
                  <a:ext uri="{FF2B5EF4-FFF2-40B4-BE49-F238E27FC236}">
                    <a16:creationId xmlns:a16="http://schemas.microsoft.com/office/drawing/2014/main" id="{38C6C88E-0204-4F10-8882-686E30417070}"/>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02" name="Line 234">
                <a:extLst>
                  <a:ext uri="{FF2B5EF4-FFF2-40B4-BE49-F238E27FC236}">
                    <a16:creationId xmlns:a16="http://schemas.microsoft.com/office/drawing/2014/main" id="{4DFF2AFA-6F7D-4287-A419-373AB13393EA}"/>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803" name="Line 235">
                <a:extLst>
                  <a:ext uri="{FF2B5EF4-FFF2-40B4-BE49-F238E27FC236}">
                    <a16:creationId xmlns:a16="http://schemas.microsoft.com/office/drawing/2014/main" id="{7B38C4C2-DD00-4777-BAE7-7E28FD3052A9}"/>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29782" name="Group 236">
              <a:extLst>
                <a:ext uri="{FF2B5EF4-FFF2-40B4-BE49-F238E27FC236}">
                  <a16:creationId xmlns:a16="http://schemas.microsoft.com/office/drawing/2014/main" id="{2CE513BE-F107-4E5F-BB6C-4EC8F1187D54}"/>
                </a:ext>
              </a:extLst>
            </p:cNvPr>
            <p:cNvGrpSpPr>
              <a:grpSpLocks/>
            </p:cNvGrpSpPr>
            <p:nvPr/>
          </p:nvGrpSpPr>
          <p:grpSpPr bwMode="auto">
            <a:xfrm rot="3604067">
              <a:off x="4093" y="3513"/>
              <a:ext cx="73" cy="320"/>
              <a:chOff x="775" y="3587"/>
              <a:chExt cx="73" cy="320"/>
            </a:xfrm>
          </p:grpSpPr>
          <p:sp>
            <p:nvSpPr>
              <p:cNvPr id="29794" name="Line 237">
                <a:extLst>
                  <a:ext uri="{FF2B5EF4-FFF2-40B4-BE49-F238E27FC236}">
                    <a16:creationId xmlns:a16="http://schemas.microsoft.com/office/drawing/2014/main" id="{F23063FF-805D-4AA2-A9B3-52C50F9A9640}"/>
                  </a:ext>
                </a:extLst>
              </p:cNvPr>
              <p:cNvSpPr>
                <a:spLocks noChangeShapeType="1"/>
              </p:cNvSpPr>
              <p:nvPr/>
            </p:nvSpPr>
            <p:spPr bwMode="auto">
              <a:xfrm rot="5400000">
                <a:off x="724" y="3711"/>
                <a:ext cx="248" cy="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795" name="Line 238">
                <a:extLst>
                  <a:ext uri="{FF2B5EF4-FFF2-40B4-BE49-F238E27FC236}">
                    <a16:creationId xmlns:a16="http://schemas.microsoft.com/office/drawing/2014/main" id="{3362EAFB-7EE0-4E43-A825-69D9179025AD}"/>
                  </a:ext>
                </a:extLst>
              </p:cNvPr>
              <p:cNvSpPr>
                <a:spLocks noChangeShapeType="1"/>
              </p:cNvSpPr>
              <p:nvPr/>
            </p:nvSpPr>
            <p:spPr bwMode="auto">
              <a:xfrm rot="5400000">
                <a:off x="772" y="3615"/>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796" name="Line 239">
                <a:extLst>
                  <a:ext uri="{FF2B5EF4-FFF2-40B4-BE49-F238E27FC236}">
                    <a16:creationId xmlns:a16="http://schemas.microsoft.com/office/drawing/2014/main" id="{4239C5CF-B227-46BB-B3F1-817A295E02C1}"/>
                  </a:ext>
                </a:extLst>
              </p:cNvPr>
              <p:cNvSpPr>
                <a:spLocks noChangeShapeType="1"/>
              </p:cNvSpPr>
              <p:nvPr/>
            </p:nvSpPr>
            <p:spPr bwMode="auto">
              <a:xfrm rot="5400000">
                <a:off x="772" y="3687"/>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797" name="Line 240">
                <a:extLst>
                  <a:ext uri="{FF2B5EF4-FFF2-40B4-BE49-F238E27FC236}">
                    <a16:creationId xmlns:a16="http://schemas.microsoft.com/office/drawing/2014/main" id="{0927E868-E17C-4FCE-9C3E-11F1B0A350A5}"/>
                  </a:ext>
                </a:extLst>
              </p:cNvPr>
              <p:cNvSpPr>
                <a:spLocks noChangeShapeType="1"/>
              </p:cNvSpPr>
              <p:nvPr/>
            </p:nvSpPr>
            <p:spPr bwMode="auto">
              <a:xfrm rot="5400000">
                <a:off x="772" y="3760"/>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9798" name="Line 241">
                <a:extLst>
                  <a:ext uri="{FF2B5EF4-FFF2-40B4-BE49-F238E27FC236}">
                    <a16:creationId xmlns:a16="http://schemas.microsoft.com/office/drawing/2014/main" id="{CEF663AA-6E24-42F8-9827-4370E5D03721}"/>
                  </a:ext>
                </a:extLst>
              </p:cNvPr>
              <p:cNvSpPr>
                <a:spLocks noChangeShapeType="1"/>
              </p:cNvSpPr>
              <p:nvPr/>
            </p:nvSpPr>
            <p:spPr bwMode="auto">
              <a:xfrm rot="5400000">
                <a:off x="772" y="3832"/>
                <a:ext cx="78" cy="72"/>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9783" name="Line 242">
              <a:extLst>
                <a:ext uri="{FF2B5EF4-FFF2-40B4-BE49-F238E27FC236}">
                  <a16:creationId xmlns:a16="http://schemas.microsoft.com/office/drawing/2014/main" id="{FB7815E8-5B94-42F2-8570-A6BD3227D000}"/>
                </a:ext>
              </a:extLst>
            </p:cNvPr>
            <p:cNvSpPr>
              <a:spLocks noChangeShapeType="1"/>
            </p:cNvSpPr>
            <p:nvPr/>
          </p:nvSpPr>
          <p:spPr bwMode="auto">
            <a:xfrm>
              <a:off x="4188" y="3733"/>
              <a:ext cx="218" cy="387"/>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84" name="Line 243">
              <a:extLst>
                <a:ext uri="{FF2B5EF4-FFF2-40B4-BE49-F238E27FC236}">
                  <a16:creationId xmlns:a16="http://schemas.microsoft.com/office/drawing/2014/main" id="{155119EE-9583-4081-8685-9DAF43A812CB}"/>
                </a:ext>
              </a:extLst>
            </p:cNvPr>
            <p:cNvSpPr>
              <a:spLocks noChangeShapeType="1"/>
            </p:cNvSpPr>
            <p:nvPr/>
          </p:nvSpPr>
          <p:spPr bwMode="auto">
            <a:xfrm flipV="1">
              <a:off x="4019" y="3612"/>
              <a:ext cx="338" cy="219"/>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85" name="Text Box 244">
              <a:extLst>
                <a:ext uri="{FF2B5EF4-FFF2-40B4-BE49-F238E27FC236}">
                  <a16:creationId xmlns:a16="http://schemas.microsoft.com/office/drawing/2014/main" id="{189C6FEB-A809-43BD-81F9-A9E4AE3390AA}"/>
                </a:ext>
              </a:extLst>
            </p:cNvPr>
            <p:cNvSpPr txBox="1">
              <a:spLocks noChangeArrowheads="1"/>
            </p:cNvSpPr>
            <p:nvPr/>
          </p:nvSpPr>
          <p:spPr bwMode="auto">
            <a:xfrm>
              <a:off x="4236" y="3563"/>
              <a:ext cx="4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min</a:t>
              </a:r>
              <a:endParaRPr lang="en-US" altLang="en-US" sz="2400">
                <a:latin typeface="VNI-Times" pitchFamily="2" charset="0"/>
              </a:endParaRPr>
            </a:p>
          </p:txBody>
        </p:sp>
        <p:sp>
          <p:nvSpPr>
            <p:cNvPr id="29786" name="Line 245">
              <a:extLst>
                <a:ext uri="{FF2B5EF4-FFF2-40B4-BE49-F238E27FC236}">
                  <a16:creationId xmlns:a16="http://schemas.microsoft.com/office/drawing/2014/main" id="{3306DAF9-514B-458D-BE56-84EB56E27356}"/>
                </a:ext>
              </a:extLst>
            </p:cNvPr>
            <p:cNvSpPr>
              <a:spLocks noChangeShapeType="1"/>
            </p:cNvSpPr>
            <p:nvPr/>
          </p:nvSpPr>
          <p:spPr bwMode="auto">
            <a:xfrm flipV="1">
              <a:off x="3148" y="1047"/>
              <a:ext cx="1258" cy="68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7" name="Line 246">
              <a:extLst>
                <a:ext uri="{FF2B5EF4-FFF2-40B4-BE49-F238E27FC236}">
                  <a16:creationId xmlns:a16="http://schemas.microsoft.com/office/drawing/2014/main" id="{B0F39B55-3AFD-403D-B590-FD75816AD252}"/>
                </a:ext>
              </a:extLst>
            </p:cNvPr>
            <p:cNvSpPr>
              <a:spLocks noChangeShapeType="1"/>
            </p:cNvSpPr>
            <p:nvPr/>
          </p:nvSpPr>
          <p:spPr bwMode="auto">
            <a:xfrm>
              <a:off x="4212" y="902"/>
              <a:ext cx="193" cy="386"/>
            </a:xfrm>
            <a:prstGeom prst="line">
              <a:avLst/>
            </a:prstGeom>
            <a:noFill/>
            <a:ln w="28575">
              <a:solidFill>
                <a:schemeClr val="fo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endParaRPr lang="en-AU"/>
            </a:p>
          </p:txBody>
        </p:sp>
        <p:sp>
          <p:nvSpPr>
            <p:cNvPr id="29788" name="Text Box 247">
              <a:extLst>
                <a:ext uri="{FF2B5EF4-FFF2-40B4-BE49-F238E27FC236}">
                  <a16:creationId xmlns:a16="http://schemas.microsoft.com/office/drawing/2014/main" id="{ABC47B36-EA51-4EE4-913D-50FF7C42FD13}"/>
                </a:ext>
              </a:extLst>
            </p:cNvPr>
            <p:cNvSpPr txBox="1">
              <a:spLocks noChangeArrowheads="1"/>
            </p:cNvSpPr>
            <p:nvPr/>
          </p:nvSpPr>
          <p:spPr bwMode="auto">
            <a:xfrm>
              <a:off x="3825" y="708"/>
              <a:ext cx="5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400">
                  <a:latin typeface="VNI-Times" pitchFamily="2" charset="0"/>
                  <a:sym typeface="Symbol" panose="05050102010706020507" pitchFamily="18" charset="2"/>
                </a:rPr>
                <a:t></a:t>
              </a:r>
              <a:r>
                <a:rPr lang="en-US" altLang="en-US" sz="2400" baseline="-25000">
                  <a:latin typeface="VNI-Times" pitchFamily="2" charset="0"/>
                  <a:sym typeface="Symbol" panose="05050102010706020507" pitchFamily="18" charset="2"/>
                </a:rPr>
                <a:t>max</a:t>
              </a:r>
              <a:endParaRPr lang="en-US" altLang="en-US" sz="2400">
                <a:latin typeface="VNI-Times" pitchFamily="2" charset="0"/>
              </a:endParaRPr>
            </a:p>
          </p:txBody>
        </p:sp>
        <p:sp>
          <p:nvSpPr>
            <p:cNvPr id="29789" name="Text Box 248">
              <a:extLst>
                <a:ext uri="{FF2B5EF4-FFF2-40B4-BE49-F238E27FC236}">
                  <a16:creationId xmlns:a16="http://schemas.microsoft.com/office/drawing/2014/main" id="{7708A72A-47E1-4D39-A8C0-E5548EB77F79}"/>
                </a:ext>
              </a:extLst>
            </p:cNvPr>
            <p:cNvSpPr txBox="1">
              <a:spLocks noChangeArrowheads="1"/>
            </p:cNvSpPr>
            <p:nvPr/>
          </p:nvSpPr>
          <p:spPr bwMode="auto">
            <a:xfrm>
              <a:off x="4333" y="1241"/>
              <a:ext cx="145" cy="2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Arial" panose="020B0604020202020204" pitchFamily="34" charset="0"/>
                  <a:sym typeface="Symbol" panose="05050102010706020507" pitchFamily="18" charset="2"/>
                </a:rPr>
                <a:t></a:t>
              </a:r>
            </a:p>
          </p:txBody>
        </p:sp>
        <p:sp>
          <p:nvSpPr>
            <p:cNvPr id="29790" name="Text Box 249">
              <a:extLst>
                <a:ext uri="{FF2B5EF4-FFF2-40B4-BE49-F238E27FC236}">
                  <a16:creationId xmlns:a16="http://schemas.microsoft.com/office/drawing/2014/main" id="{79DE5E5B-9E79-4057-8040-FFC751202928}"/>
                </a:ext>
              </a:extLst>
            </p:cNvPr>
            <p:cNvSpPr txBox="1">
              <a:spLocks noChangeArrowheads="1"/>
            </p:cNvSpPr>
            <p:nvPr/>
          </p:nvSpPr>
          <p:spPr bwMode="auto">
            <a:xfrm>
              <a:off x="4381" y="1362"/>
              <a:ext cx="26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M</a:t>
              </a:r>
            </a:p>
          </p:txBody>
        </p:sp>
        <p:sp>
          <p:nvSpPr>
            <p:cNvPr id="29791" name="Line 250">
              <a:extLst>
                <a:ext uri="{FF2B5EF4-FFF2-40B4-BE49-F238E27FC236}">
                  <a16:creationId xmlns:a16="http://schemas.microsoft.com/office/drawing/2014/main" id="{09BFDB5E-FAF3-490E-A28B-C8C7DFA891F8}"/>
                </a:ext>
              </a:extLst>
            </p:cNvPr>
            <p:cNvSpPr>
              <a:spLocks noChangeShapeType="1"/>
            </p:cNvSpPr>
            <p:nvPr/>
          </p:nvSpPr>
          <p:spPr bwMode="auto">
            <a:xfrm flipV="1">
              <a:off x="2422" y="3418"/>
              <a:ext cx="1597"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2" name="Text Box 251">
              <a:extLst>
                <a:ext uri="{FF2B5EF4-FFF2-40B4-BE49-F238E27FC236}">
                  <a16:creationId xmlns:a16="http://schemas.microsoft.com/office/drawing/2014/main" id="{255D2473-A543-4CF5-BC2C-65DB6CB1AA82}"/>
                </a:ext>
              </a:extLst>
            </p:cNvPr>
            <p:cNvSpPr txBox="1">
              <a:spLocks noChangeArrowheads="1"/>
            </p:cNvSpPr>
            <p:nvPr/>
          </p:nvSpPr>
          <p:spPr bwMode="auto">
            <a:xfrm>
              <a:off x="4017" y="3128"/>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J</a:t>
              </a:r>
            </a:p>
          </p:txBody>
        </p:sp>
        <p:sp>
          <p:nvSpPr>
            <p:cNvPr id="29793" name="Text Box 252">
              <a:extLst>
                <a:ext uri="{FF2B5EF4-FFF2-40B4-BE49-F238E27FC236}">
                  <a16:creationId xmlns:a16="http://schemas.microsoft.com/office/drawing/2014/main" id="{CCD22359-3EC1-4BAC-97D2-AB02BBC5E3B5}"/>
                </a:ext>
              </a:extLst>
            </p:cNvPr>
            <p:cNvSpPr txBox="1">
              <a:spLocks noChangeArrowheads="1"/>
            </p:cNvSpPr>
            <p:nvPr/>
          </p:nvSpPr>
          <p:spPr bwMode="auto">
            <a:xfrm>
              <a:off x="3848" y="1023"/>
              <a:ext cx="2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r>
                <a:rPr lang="en-US" altLang="en-US" sz="2000">
                  <a:latin typeface="VNI-Times" pitchFamily="2" charset="0"/>
                </a:rPr>
                <a:t>I</a:t>
              </a:r>
            </a:p>
          </p:txBody>
        </p:sp>
      </p:grpSp>
      <p:cxnSp>
        <p:nvCxnSpPr>
          <p:cNvPr id="5" name="Straight Connector 4">
            <a:extLst>
              <a:ext uri="{FF2B5EF4-FFF2-40B4-BE49-F238E27FC236}">
                <a16:creationId xmlns:a16="http://schemas.microsoft.com/office/drawing/2014/main" id="{6D2B9F1A-46AF-4182-AECC-497DFE6952C1}"/>
              </a:ext>
            </a:extLst>
          </p:cNvPr>
          <p:cNvCxnSpPr/>
          <p:nvPr/>
        </p:nvCxnSpPr>
        <p:spPr>
          <a:xfrm>
            <a:off x="6288827" y="3311894"/>
            <a:ext cx="806450" cy="203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AB38C9A-E741-4F88-8E5B-20B0448843EC}"/>
              </a:ext>
            </a:extLst>
          </p:cNvPr>
          <p:cNvCxnSpPr/>
          <p:nvPr/>
        </p:nvCxnSpPr>
        <p:spPr>
          <a:xfrm flipV="1">
            <a:off x="6288827" y="3319187"/>
            <a:ext cx="4186237" cy="13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F0663C-9817-447E-BBA3-33DDC1C45848}"/>
              </a:ext>
            </a:extLst>
          </p:cNvPr>
          <p:cNvCxnSpPr/>
          <p:nvPr/>
        </p:nvCxnSpPr>
        <p:spPr>
          <a:xfrm>
            <a:off x="8782790" y="1644055"/>
            <a:ext cx="0" cy="3417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133" name="Picture 132">
            <a:extLst>
              <a:ext uri="{FF2B5EF4-FFF2-40B4-BE49-F238E27FC236}">
                <a16:creationId xmlns:a16="http://schemas.microsoft.com/office/drawing/2014/main" id="{55BEB0F1-B74E-4C42-BC65-42F8C29EE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3D95FC-1AA2-479E-8EA7-E1C9E1E2E2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177" y="1027906"/>
            <a:ext cx="11419433" cy="886627"/>
          </a:xfrm>
        </p:spPr>
      </p:pic>
      <p:pic>
        <p:nvPicPr>
          <p:cNvPr id="18435" name="Picture 3">
            <a:extLst>
              <a:ext uri="{FF2B5EF4-FFF2-40B4-BE49-F238E27FC236}">
                <a16:creationId xmlns:a16="http://schemas.microsoft.com/office/drawing/2014/main" id="{784D2A23-5B90-4229-9D85-91A3AA0A1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931" y="2046587"/>
            <a:ext cx="3685923" cy="342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A00D5FA-2663-4640-BFD9-E8CDC2644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4183382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F3C0D458-2F95-4EB3-B0BE-699F670E2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91" y="673277"/>
            <a:ext cx="11465217" cy="3134621"/>
          </a:xfrm>
          <a:prstGeom prst="rect">
            <a:avLst/>
          </a:prstGeom>
        </p:spPr>
      </p:pic>
      <p:pic>
        <p:nvPicPr>
          <p:cNvPr id="10" name="Picture 2">
            <a:extLst>
              <a:ext uri="{FF2B5EF4-FFF2-40B4-BE49-F238E27FC236}">
                <a16:creationId xmlns:a16="http://schemas.microsoft.com/office/drawing/2014/main" id="{B21F5A78-4E2F-4CF2-B96B-E0BFFEFE6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209" y="3313893"/>
            <a:ext cx="4962931"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3E7C8BE-1320-48DC-BAFA-C30ABE1B0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270498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84E3-E858-4ED0-8D28-D2D15576A294}"/>
              </a:ext>
            </a:extLst>
          </p:cNvPr>
          <p:cNvSpPr>
            <a:spLocks noGrp="1"/>
          </p:cNvSpPr>
          <p:nvPr>
            <p:ph type="title"/>
          </p:nvPr>
        </p:nvSpPr>
        <p:spPr>
          <a:xfrm>
            <a:off x="838200" y="965602"/>
            <a:ext cx="10515600" cy="725086"/>
          </a:xfrm>
        </p:spPr>
        <p:txBody>
          <a:bodyPr>
            <a:normAutofit/>
          </a:bodyPr>
          <a:lstStyle/>
          <a:p>
            <a:r>
              <a:rPr lang="en-US" sz="2800" dirty="0"/>
              <a:t>4.3 </a:t>
            </a:r>
            <a:r>
              <a:rPr lang="vi-VN" sz="2800" dirty="0"/>
              <a:t>Trạng thái trượt thuần túy</a:t>
            </a:r>
            <a:endParaRPr lang="en-AU" sz="2800" dirty="0"/>
          </a:p>
        </p:txBody>
      </p:sp>
      <p:pic>
        <p:nvPicPr>
          <p:cNvPr id="5" name="Content Placeholder 4" descr="A screenshot of a cell phone&#10;&#10;Description automatically generated">
            <a:extLst>
              <a:ext uri="{FF2B5EF4-FFF2-40B4-BE49-F238E27FC236}">
                <a16:creationId xmlns:a16="http://schemas.microsoft.com/office/drawing/2014/main" id="{C68722DE-5B06-4F91-8B2A-1854F7801E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472" y="1629728"/>
            <a:ext cx="8906098" cy="4262670"/>
          </a:xfrm>
        </p:spPr>
      </p:pic>
      <p:pic>
        <p:nvPicPr>
          <p:cNvPr id="8" name="Picture 7">
            <a:extLst>
              <a:ext uri="{FF2B5EF4-FFF2-40B4-BE49-F238E27FC236}">
                <a16:creationId xmlns:a16="http://schemas.microsoft.com/office/drawing/2014/main" id="{CE87B09E-B04C-479E-B409-17A20C51F353}"/>
              </a:ext>
            </a:extLst>
          </p:cNvPr>
          <p:cNvPicPr>
            <a:picLocks noChangeAspect="1"/>
          </p:cNvPicPr>
          <p:nvPr/>
        </p:nvPicPr>
        <p:blipFill rotWithShape="1">
          <a:blip r:embed="rId3">
            <a:extLst>
              <a:ext uri="{28A0092B-C50C-407E-A947-70E740481C1C}">
                <a14:useLocalDpi xmlns:a14="http://schemas.microsoft.com/office/drawing/2010/main" val="0"/>
              </a:ext>
            </a:extLst>
          </a:blip>
          <a:srcRect r="60787"/>
          <a:stretch/>
        </p:blipFill>
        <p:spPr>
          <a:xfrm>
            <a:off x="9147810" y="3663666"/>
            <a:ext cx="2731418" cy="2813334"/>
          </a:xfrm>
          <a:prstGeom prst="rect">
            <a:avLst/>
          </a:prstGeom>
        </p:spPr>
      </p:pic>
      <p:pic>
        <p:nvPicPr>
          <p:cNvPr id="7" name="Picture 6">
            <a:extLst>
              <a:ext uri="{FF2B5EF4-FFF2-40B4-BE49-F238E27FC236}">
                <a16:creationId xmlns:a16="http://schemas.microsoft.com/office/drawing/2014/main" id="{6345DDC2-029E-4ADC-BEAD-A115AF64020B}"/>
              </a:ext>
            </a:extLst>
          </p:cNvPr>
          <p:cNvPicPr>
            <a:picLocks noChangeAspect="1"/>
          </p:cNvPicPr>
          <p:nvPr/>
        </p:nvPicPr>
        <p:blipFill rotWithShape="1">
          <a:blip r:embed="rId3">
            <a:extLst>
              <a:ext uri="{28A0092B-C50C-407E-A947-70E740481C1C}">
                <a14:useLocalDpi xmlns:a14="http://schemas.microsoft.com/office/drawing/2010/main" val="0"/>
              </a:ext>
            </a:extLst>
          </a:blip>
          <a:srcRect l="57629"/>
          <a:stretch/>
        </p:blipFill>
        <p:spPr>
          <a:xfrm>
            <a:off x="8945880" y="1027906"/>
            <a:ext cx="3246120" cy="3094338"/>
          </a:xfrm>
          <a:prstGeom prst="rect">
            <a:avLst/>
          </a:prstGeom>
        </p:spPr>
      </p:pic>
      <p:pic>
        <p:nvPicPr>
          <p:cNvPr id="6" name="Picture 5">
            <a:extLst>
              <a:ext uri="{FF2B5EF4-FFF2-40B4-BE49-F238E27FC236}">
                <a16:creationId xmlns:a16="http://schemas.microsoft.com/office/drawing/2014/main" id="{8C4626CA-A682-4EFC-937F-38880D0F5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813777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8178-48F4-4992-9A6E-F3DE4FE58D5B}"/>
              </a:ext>
            </a:extLst>
          </p:cNvPr>
          <p:cNvSpPr>
            <a:spLocks noGrp="1"/>
          </p:cNvSpPr>
          <p:nvPr>
            <p:ph type="title"/>
          </p:nvPr>
        </p:nvSpPr>
        <p:spPr>
          <a:xfrm>
            <a:off x="838200" y="655827"/>
            <a:ext cx="10515600" cy="1325563"/>
          </a:xfrm>
        </p:spPr>
        <p:txBody>
          <a:bodyPr>
            <a:normAutofit/>
          </a:bodyPr>
          <a:lstStyle/>
          <a:p>
            <a:r>
              <a:rPr lang="en-US" sz="2800" b="1" dirty="0"/>
              <a:t>4.4 Quan </a:t>
            </a:r>
            <a:r>
              <a:rPr lang="en-US" sz="2800" b="1" dirty="0" err="1"/>
              <a:t>hệ</a:t>
            </a:r>
            <a:r>
              <a:rPr lang="en-US" sz="2800" b="1" dirty="0"/>
              <a:t> </a:t>
            </a:r>
            <a:r>
              <a:rPr lang="en-US" sz="2800" b="1" dirty="0" err="1"/>
              <a:t>giữa</a:t>
            </a:r>
            <a:r>
              <a:rPr lang="en-US" sz="2800" b="1" dirty="0"/>
              <a:t> </a:t>
            </a:r>
            <a:r>
              <a:rPr lang="en-US" sz="2800" b="1" dirty="0" err="1"/>
              <a:t>ứng</a:t>
            </a:r>
            <a:r>
              <a:rPr lang="en-US" sz="2800" b="1" dirty="0"/>
              <a:t> </a:t>
            </a:r>
            <a:r>
              <a:rPr lang="en-US" sz="2800" b="1" dirty="0" err="1"/>
              <a:t>suất</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dạng</a:t>
            </a:r>
            <a:r>
              <a:rPr lang="en-US" sz="2800" b="1" dirty="0"/>
              <a:t> – </a:t>
            </a:r>
            <a:r>
              <a:rPr lang="en-US" sz="2800" b="1" dirty="0" err="1"/>
              <a:t>Định</a:t>
            </a:r>
            <a:r>
              <a:rPr lang="en-US" sz="2800" b="1" dirty="0"/>
              <a:t> </a:t>
            </a:r>
            <a:r>
              <a:rPr lang="en-US" sz="2800" b="1" dirty="0" err="1"/>
              <a:t>luật</a:t>
            </a:r>
            <a:r>
              <a:rPr lang="en-US" sz="2800" b="1" dirty="0"/>
              <a:t> Hooke </a:t>
            </a:r>
            <a:r>
              <a:rPr lang="en-US" sz="2800" b="1" dirty="0" err="1"/>
              <a:t>tổng</a:t>
            </a:r>
            <a:r>
              <a:rPr lang="en-US" sz="2800" b="1" dirty="0"/>
              <a:t> </a:t>
            </a:r>
            <a:r>
              <a:rPr lang="en-US" sz="2800" b="1" dirty="0" err="1"/>
              <a:t>quát</a:t>
            </a:r>
            <a:endParaRPr lang="en-AU" sz="2800" dirty="0"/>
          </a:p>
        </p:txBody>
      </p:sp>
      <p:sp>
        <p:nvSpPr>
          <p:cNvPr id="3" name="Content Placeholder 2">
            <a:extLst>
              <a:ext uri="{FF2B5EF4-FFF2-40B4-BE49-F238E27FC236}">
                <a16:creationId xmlns:a16="http://schemas.microsoft.com/office/drawing/2014/main" id="{97F3154F-2DDB-495C-8156-9C20B5E5273D}"/>
              </a:ext>
            </a:extLst>
          </p:cNvPr>
          <p:cNvSpPr>
            <a:spLocks noGrp="1"/>
          </p:cNvSpPr>
          <p:nvPr>
            <p:ph idx="1"/>
          </p:nvPr>
        </p:nvSpPr>
        <p:spPr/>
        <p:txBody>
          <a:bodyPr/>
          <a:lstStyle/>
          <a:p>
            <a:pPr marL="0" indent="0">
              <a:buNone/>
            </a:pPr>
            <a:r>
              <a:rPr lang="en-US" b="1" dirty="0"/>
              <a:t>4.4.1) </a:t>
            </a:r>
            <a:r>
              <a:rPr lang="en-US" b="1" dirty="0" err="1"/>
              <a:t>Biến</a:t>
            </a:r>
            <a:r>
              <a:rPr lang="en-US" b="1" dirty="0"/>
              <a:t> </a:t>
            </a:r>
            <a:r>
              <a:rPr lang="en-US" b="1" dirty="0" err="1"/>
              <a:t>dạng</a:t>
            </a:r>
            <a:r>
              <a:rPr lang="en-US" b="1" dirty="0"/>
              <a:t> </a:t>
            </a:r>
            <a:r>
              <a:rPr lang="en-US" b="1" dirty="0" err="1"/>
              <a:t>dài</a:t>
            </a:r>
            <a:r>
              <a:rPr lang="en-US" b="1" dirty="0"/>
              <a:t> </a:t>
            </a:r>
            <a:r>
              <a:rPr lang="en-US" b="1" dirty="0" err="1"/>
              <a:t>theo</a:t>
            </a:r>
            <a:r>
              <a:rPr lang="en-US" b="1" dirty="0"/>
              <a:t> </a:t>
            </a:r>
            <a:r>
              <a:rPr lang="en-US" b="1" dirty="0" err="1"/>
              <a:t>một</a:t>
            </a:r>
            <a:r>
              <a:rPr lang="en-US" b="1" dirty="0"/>
              <a:t> </a:t>
            </a:r>
            <a:r>
              <a:rPr lang="en-US" b="1" dirty="0" err="1"/>
              <a:t>cạnh</a:t>
            </a:r>
            <a:r>
              <a:rPr lang="en-US" b="1" dirty="0"/>
              <a:t> </a:t>
            </a:r>
            <a:r>
              <a:rPr lang="en-US" b="1" dirty="0" err="1"/>
              <a:t>của</a:t>
            </a:r>
            <a:r>
              <a:rPr lang="en-US" b="1" dirty="0"/>
              <a:t> </a:t>
            </a:r>
            <a:r>
              <a:rPr lang="en-US" b="1" dirty="0" err="1"/>
              <a:t>phân</a:t>
            </a:r>
            <a:r>
              <a:rPr lang="en-US" b="1" dirty="0"/>
              <a:t> </a:t>
            </a:r>
            <a:r>
              <a:rPr lang="en-US" b="1" dirty="0" err="1"/>
              <a:t>tố</a:t>
            </a:r>
            <a:endParaRPr lang="en-US" b="1" dirty="0"/>
          </a:p>
          <a:p>
            <a:pPr marL="0" indent="0">
              <a:buNone/>
            </a:pPr>
            <a:r>
              <a:rPr lang="en-US" dirty="0" err="1"/>
              <a:t>Đây</a:t>
            </a:r>
            <a:r>
              <a:rPr lang="en-US" dirty="0"/>
              <a:t> </a:t>
            </a:r>
            <a:r>
              <a:rPr lang="en-US" dirty="0" err="1"/>
              <a:t>là</a:t>
            </a:r>
            <a:r>
              <a:rPr lang="en-US" dirty="0"/>
              <a:t> </a:t>
            </a:r>
            <a:r>
              <a:rPr lang="en-US" dirty="0" err="1"/>
              <a:t>biến</a:t>
            </a:r>
            <a:r>
              <a:rPr lang="en-US" dirty="0"/>
              <a:t> </a:t>
            </a:r>
            <a:r>
              <a:rPr lang="en-US" dirty="0" err="1"/>
              <a:t>dạng</a:t>
            </a:r>
            <a:r>
              <a:rPr lang="en-US" dirty="0"/>
              <a:t> do </a:t>
            </a:r>
            <a:r>
              <a:rPr lang="en-US" dirty="0" err="1"/>
              <a:t>tác</a:t>
            </a:r>
            <a:r>
              <a:rPr lang="en-US" dirty="0"/>
              <a:t> </a:t>
            </a:r>
            <a:r>
              <a:rPr lang="en-US" dirty="0" err="1"/>
              <a:t>dụng</a:t>
            </a:r>
            <a:r>
              <a:rPr lang="en-US" dirty="0"/>
              <a:t> </a:t>
            </a:r>
            <a:r>
              <a:rPr lang="en-US" dirty="0" err="1"/>
              <a:t>của</a:t>
            </a:r>
            <a:r>
              <a:rPr lang="en-US" dirty="0"/>
              <a:t> 3 </a:t>
            </a:r>
            <a:r>
              <a:rPr lang="en-US" dirty="0" err="1"/>
              <a:t>ứng</a:t>
            </a:r>
            <a:r>
              <a:rPr lang="en-US" dirty="0"/>
              <a:t> </a:t>
            </a:r>
            <a:r>
              <a:rPr lang="en-US" dirty="0" err="1"/>
              <a:t>suất</a:t>
            </a:r>
            <a:r>
              <a:rPr lang="en-US" dirty="0"/>
              <a:t> </a:t>
            </a:r>
            <a:r>
              <a:rPr lang="en-US" dirty="0" err="1"/>
              <a:t>pháp</a:t>
            </a:r>
            <a:r>
              <a:rPr lang="en-US" dirty="0"/>
              <a:t> </a:t>
            </a:r>
            <a:r>
              <a:rPr lang="en-US" dirty="0" err="1"/>
              <a:t>theo</a:t>
            </a:r>
            <a:r>
              <a:rPr lang="en-US" dirty="0"/>
              <a:t> 3 </a:t>
            </a:r>
            <a:r>
              <a:rPr lang="en-US" dirty="0" err="1"/>
              <a:t>phương</a:t>
            </a:r>
            <a:r>
              <a:rPr lang="en-US" dirty="0"/>
              <a:t> x, y, z </a:t>
            </a:r>
            <a:r>
              <a:rPr lang="en-US" dirty="0" err="1"/>
              <a:t>gây</a:t>
            </a:r>
            <a:r>
              <a:rPr lang="en-US" dirty="0"/>
              <a:t> ra</a:t>
            </a:r>
            <a:endParaRPr lang="en-AU" dirty="0"/>
          </a:p>
        </p:txBody>
      </p:sp>
      <p:graphicFrame>
        <p:nvGraphicFramePr>
          <p:cNvPr id="4" name="Object 3">
            <a:extLst>
              <a:ext uri="{FF2B5EF4-FFF2-40B4-BE49-F238E27FC236}">
                <a16:creationId xmlns:a16="http://schemas.microsoft.com/office/drawing/2014/main" id="{85DEEFE3-AC56-4E8F-9AC4-0F07036A979A}"/>
              </a:ext>
            </a:extLst>
          </p:cNvPr>
          <p:cNvGraphicFramePr>
            <a:graphicFrameLocks noChangeAspect="1"/>
          </p:cNvGraphicFramePr>
          <p:nvPr>
            <p:extLst>
              <p:ext uri="{D42A27DB-BD31-4B8C-83A1-F6EECF244321}">
                <p14:modId xmlns:p14="http://schemas.microsoft.com/office/powerpoint/2010/main" val="2443341036"/>
              </p:ext>
            </p:extLst>
          </p:nvPr>
        </p:nvGraphicFramePr>
        <p:xfrm>
          <a:off x="594360" y="3246597"/>
          <a:ext cx="6835290" cy="976470"/>
        </p:xfrm>
        <a:graphic>
          <a:graphicData uri="http://schemas.openxmlformats.org/presentationml/2006/ole">
            <mc:AlternateContent xmlns:mc="http://schemas.openxmlformats.org/markup-compatibility/2006">
              <mc:Choice xmlns:v="urn:schemas-microsoft-com:vml" Requires="v">
                <p:oleObj spid="_x0000_s15689" r:id="rId4" imgW="2755900" imgH="393700" progId="Equation.DSMT4">
                  <p:embed/>
                </p:oleObj>
              </mc:Choice>
              <mc:Fallback>
                <p:oleObj r:id="rId4" imgW="2755900" imgH="393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 y="3246597"/>
                        <a:ext cx="6835290" cy="976470"/>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DE3BAEE3-1E1C-45C3-9558-DD944D521371}"/>
              </a:ext>
            </a:extLst>
          </p:cNvPr>
          <p:cNvGraphicFramePr>
            <a:graphicFrameLocks noChangeAspect="1"/>
          </p:cNvGraphicFramePr>
          <p:nvPr>
            <p:extLst>
              <p:ext uri="{D42A27DB-BD31-4B8C-83A1-F6EECF244321}">
                <p14:modId xmlns:p14="http://schemas.microsoft.com/office/powerpoint/2010/main" val="301209550"/>
              </p:ext>
            </p:extLst>
          </p:nvPr>
        </p:nvGraphicFramePr>
        <p:xfrm>
          <a:off x="675005" y="4375466"/>
          <a:ext cx="6509800" cy="976470"/>
        </p:xfrm>
        <a:graphic>
          <a:graphicData uri="http://schemas.openxmlformats.org/presentationml/2006/ole">
            <mc:AlternateContent xmlns:mc="http://schemas.openxmlformats.org/markup-compatibility/2006">
              <mc:Choice xmlns:v="urn:schemas-microsoft-com:vml" Requires="v">
                <p:oleObj spid="_x0000_s15690" r:id="rId6" imgW="2794000" imgH="419100" progId="Equation.DSMT4">
                  <p:embed/>
                </p:oleObj>
              </mc:Choice>
              <mc:Fallback>
                <p:oleObj r:id="rId6" imgW="2794000" imgH="4191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005" y="4375466"/>
                        <a:ext cx="6509800" cy="976470"/>
                      </a:xfrm>
                      <a:prstGeom prst="rect">
                        <a:avLst/>
                      </a:prstGeom>
                      <a:noFill/>
                    </p:spPr>
                  </p:pic>
                </p:oleObj>
              </mc:Fallback>
            </mc:AlternateContent>
          </a:graphicData>
        </a:graphic>
      </p:graphicFrame>
      <p:sp>
        <p:nvSpPr>
          <p:cNvPr id="6" name="Rectangle 3">
            <a:extLst>
              <a:ext uri="{FF2B5EF4-FFF2-40B4-BE49-F238E27FC236}">
                <a16:creationId xmlns:a16="http://schemas.microsoft.com/office/drawing/2014/main" id="{62F726A4-3791-4FFA-9738-4D41D381DC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4">
            <a:extLst>
              <a:ext uri="{FF2B5EF4-FFF2-40B4-BE49-F238E27FC236}">
                <a16:creationId xmlns:a16="http://schemas.microsoft.com/office/drawing/2014/main" id="{3A6548B8-F260-4E20-A150-D73B8C30755B}"/>
              </a:ext>
            </a:extLst>
          </p:cNvPr>
          <p:cNvSpPr>
            <a:spLocks noChangeArrowheads="1"/>
          </p:cNvSpPr>
          <p:nvPr/>
        </p:nvSpPr>
        <p:spPr bwMode="auto">
          <a:xfrm>
            <a:off x="0" y="850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8" name="Object 7">
            <a:extLst>
              <a:ext uri="{FF2B5EF4-FFF2-40B4-BE49-F238E27FC236}">
                <a16:creationId xmlns:a16="http://schemas.microsoft.com/office/drawing/2014/main" id="{7BF0B892-DE6E-4B83-87B1-C89842020809}"/>
              </a:ext>
            </a:extLst>
          </p:cNvPr>
          <p:cNvGraphicFramePr>
            <a:graphicFrameLocks noChangeAspect="1"/>
          </p:cNvGraphicFramePr>
          <p:nvPr>
            <p:extLst>
              <p:ext uri="{D42A27DB-BD31-4B8C-83A1-F6EECF244321}">
                <p14:modId xmlns:p14="http://schemas.microsoft.com/office/powerpoint/2010/main" val="162219003"/>
              </p:ext>
            </p:extLst>
          </p:nvPr>
        </p:nvGraphicFramePr>
        <p:xfrm>
          <a:off x="1169670" y="5561171"/>
          <a:ext cx="4145280" cy="1036320"/>
        </p:xfrm>
        <a:graphic>
          <a:graphicData uri="http://schemas.openxmlformats.org/presentationml/2006/ole">
            <mc:AlternateContent xmlns:mc="http://schemas.openxmlformats.org/markup-compatibility/2006">
              <mc:Choice xmlns:v="urn:schemas-microsoft-com:vml" Requires="v">
                <p:oleObj spid="_x0000_s15691" r:id="rId8" imgW="1574800" imgH="393700" progId="Equation.DSMT4">
                  <p:embed/>
                </p:oleObj>
              </mc:Choice>
              <mc:Fallback>
                <p:oleObj r:id="rId8" imgW="1574800" imgH="39370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9670" y="5561171"/>
                        <a:ext cx="4145280" cy="103632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2FF923CF-F97D-42EA-9051-EED0753F226E}"/>
              </a:ext>
            </a:extLst>
          </p:cNvPr>
          <p:cNvGraphicFramePr>
            <a:graphicFrameLocks noChangeAspect="1"/>
          </p:cNvGraphicFramePr>
          <p:nvPr>
            <p:extLst>
              <p:ext uri="{D42A27DB-BD31-4B8C-83A1-F6EECF244321}">
                <p14:modId xmlns:p14="http://schemas.microsoft.com/office/powerpoint/2010/main" val="3401565618"/>
              </p:ext>
            </p:extLst>
          </p:nvPr>
        </p:nvGraphicFramePr>
        <p:xfrm>
          <a:off x="6697979" y="5561171"/>
          <a:ext cx="3874385" cy="976471"/>
        </p:xfrm>
        <a:graphic>
          <a:graphicData uri="http://schemas.openxmlformats.org/presentationml/2006/ole">
            <mc:AlternateContent xmlns:mc="http://schemas.openxmlformats.org/markup-compatibility/2006">
              <mc:Choice xmlns:v="urn:schemas-microsoft-com:vml" Requires="v">
                <p:oleObj spid="_x0000_s15692" r:id="rId10" imgW="1562100" imgH="393700" progId="Equation.DSMT4">
                  <p:embed/>
                </p:oleObj>
              </mc:Choice>
              <mc:Fallback>
                <p:oleObj r:id="rId10" imgW="1562100" imgH="3937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7979" y="5561171"/>
                        <a:ext cx="3874385" cy="976471"/>
                      </a:xfrm>
                      <a:prstGeom prst="rect">
                        <a:avLst/>
                      </a:prstGeom>
                      <a:noFill/>
                    </p:spPr>
                  </p:pic>
                </p:oleObj>
              </mc:Fallback>
            </mc:AlternateContent>
          </a:graphicData>
        </a:graphic>
      </p:graphicFrame>
      <p:sp>
        <p:nvSpPr>
          <p:cNvPr id="11" name="Rectangle 8">
            <a:extLst>
              <a:ext uri="{FF2B5EF4-FFF2-40B4-BE49-F238E27FC236}">
                <a16:creationId xmlns:a16="http://schemas.microsoft.com/office/drawing/2014/main" id="{0149A792-5EDB-4810-AD9B-83F416858F2E}"/>
              </a:ext>
            </a:extLst>
          </p:cNvPr>
          <p:cNvSpPr>
            <a:spLocks noChangeArrowheads="1"/>
          </p:cNvSpPr>
          <p:nvPr/>
        </p:nvSpPr>
        <p:spPr bwMode="auto">
          <a:xfrm>
            <a:off x="152400" y="1003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2" name="Rectangle 11">
            <a:extLst>
              <a:ext uri="{FF2B5EF4-FFF2-40B4-BE49-F238E27FC236}">
                <a16:creationId xmlns:a16="http://schemas.microsoft.com/office/drawing/2014/main" id="{B6F1BE6D-DF97-4849-9FC6-A393C51200BF}"/>
              </a:ext>
            </a:extLst>
          </p:cNvPr>
          <p:cNvSpPr/>
          <p:nvPr/>
        </p:nvSpPr>
        <p:spPr>
          <a:xfrm>
            <a:off x="594360" y="4457700"/>
            <a:ext cx="6755130" cy="97647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3" name="Rectangle 12">
            <a:extLst>
              <a:ext uri="{FF2B5EF4-FFF2-40B4-BE49-F238E27FC236}">
                <a16:creationId xmlns:a16="http://schemas.microsoft.com/office/drawing/2014/main" id="{B8D12AC3-F8F6-400B-BD9A-9D6EC6599FA6}"/>
              </a:ext>
            </a:extLst>
          </p:cNvPr>
          <p:cNvSpPr/>
          <p:nvPr/>
        </p:nvSpPr>
        <p:spPr>
          <a:xfrm>
            <a:off x="945517" y="5591096"/>
            <a:ext cx="4548505" cy="97647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4" name="Rectangle 13">
            <a:extLst>
              <a:ext uri="{FF2B5EF4-FFF2-40B4-BE49-F238E27FC236}">
                <a16:creationId xmlns:a16="http://schemas.microsoft.com/office/drawing/2014/main" id="{47BF34B2-E2ED-4FE0-816D-B58C07A885AF}"/>
              </a:ext>
            </a:extLst>
          </p:cNvPr>
          <p:cNvSpPr/>
          <p:nvPr/>
        </p:nvSpPr>
        <p:spPr>
          <a:xfrm>
            <a:off x="6360918" y="5596177"/>
            <a:ext cx="4548505" cy="97647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7" name="Text Box 66">
            <a:extLst>
              <a:ext uri="{FF2B5EF4-FFF2-40B4-BE49-F238E27FC236}">
                <a16:creationId xmlns:a16="http://schemas.microsoft.com/office/drawing/2014/main" id="{8F66E90A-8CFE-4DC2-A639-D3EC3E4563FD}"/>
              </a:ext>
            </a:extLst>
          </p:cNvPr>
          <p:cNvSpPr txBox="1">
            <a:spLocks noChangeArrowheads="1"/>
          </p:cNvSpPr>
          <p:nvPr/>
        </p:nvSpPr>
        <p:spPr bwMode="auto">
          <a:xfrm>
            <a:off x="7941107" y="3429000"/>
            <a:ext cx="425089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None/>
            </a:pPr>
            <a:r>
              <a:rPr lang="en-US" altLang="en-US" sz="2800" dirty="0">
                <a:latin typeface="VNI-Times" pitchFamily="2" charset="0"/>
              </a:rPr>
              <a:t>(</a:t>
            </a:r>
            <a:r>
              <a:rPr lang="en-US" sz="2800" dirty="0"/>
              <a:t>E </a:t>
            </a:r>
            <a:r>
              <a:rPr lang="en-US" sz="2800" dirty="0" err="1"/>
              <a:t>và</a:t>
            </a:r>
            <a:r>
              <a:rPr lang="en-US" sz="2800" dirty="0"/>
              <a:t> </a:t>
            </a:r>
            <a:r>
              <a:rPr lang="el-GR" sz="2800" dirty="0"/>
              <a:t>μ</a:t>
            </a:r>
            <a:r>
              <a:rPr lang="en-US" sz="2800"/>
              <a:t>: hằng </a:t>
            </a:r>
            <a:r>
              <a:rPr lang="en-US" sz="2800" dirty="0" err="1"/>
              <a:t>số</a:t>
            </a:r>
            <a:r>
              <a:rPr lang="en-US" sz="2800" dirty="0"/>
              <a:t> </a:t>
            </a:r>
            <a:r>
              <a:rPr lang="en-US" sz="2800" dirty="0" err="1"/>
              <a:t>đàn</a:t>
            </a:r>
            <a:r>
              <a:rPr lang="en-US" sz="2800" dirty="0"/>
              <a:t> </a:t>
            </a:r>
            <a:r>
              <a:rPr lang="en-US" sz="2800" dirty="0" err="1"/>
              <a:t>hồi</a:t>
            </a:r>
            <a:r>
              <a:rPr lang="en-US" sz="2800" dirty="0"/>
              <a:t>)</a:t>
            </a:r>
            <a:endParaRPr lang="en-US" altLang="en-US" sz="2800" dirty="0">
              <a:latin typeface="VNI-Times" pitchFamily="2" charset="0"/>
            </a:endParaRPr>
          </a:p>
          <a:p>
            <a:pPr>
              <a:spcBef>
                <a:spcPct val="50000"/>
              </a:spcBef>
              <a:buClrTx/>
              <a:buSzTx/>
              <a:buFontTx/>
              <a:buNone/>
            </a:pPr>
            <a:endParaRPr lang="en-US" altLang="en-US" sz="2800" dirty="0">
              <a:latin typeface="VNI-Times" pitchFamily="2" charset="0"/>
            </a:endParaRPr>
          </a:p>
        </p:txBody>
      </p:sp>
      <p:pic>
        <p:nvPicPr>
          <p:cNvPr id="16" name="Picture 15">
            <a:extLst>
              <a:ext uri="{FF2B5EF4-FFF2-40B4-BE49-F238E27FC236}">
                <a16:creationId xmlns:a16="http://schemas.microsoft.com/office/drawing/2014/main" id="{43C2A2B5-E755-4718-A2D3-CC42D9B293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513162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82950-3DE4-4EC0-A2B7-F245E721776C}"/>
              </a:ext>
            </a:extLst>
          </p:cNvPr>
          <p:cNvSpPr>
            <a:spLocks noGrp="1"/>
          </p:cNvSpPr>
          <p:nvPr>
            <p:ph type="title"/>
          </p:nvPr>
        </p:nvSpPr>
        <p:spPr>
          <a:xfrm>
            <a:off x="838200" y="655153"/>
            <a:ext cx="10515600" cy="1325563"/>
          </a:xfrm>
        </p:spPr>
        <p:txBody>
          <a:bodyPr>
            <a:normAutofit/>
          </a:bodyPr>
          <a:lstStyle/>
          <a:p>
            <a:r>
              <a:rPr lang="en-US" sz="2800" b="1" dirty="0"/>
              <a:t>4.4 Quan </a:t>
            </a:r>
            <a:r>
              <a:rPr lang="en-US" sz="2800" b="1" dirty="0" err="1"/>
              <a:t>hệ</a:t>
            </a:r>
            <a:r>
              <a:rPr lang="en-US" sz="2800" b="1" dirty="0"/>
              <a:t> </a:t>
            </a:r>
            <a:r>
              <a:rPr lang="en-US" sz="2800" b="1" dirty="0" err="1"/>
              <a:t>giữa</a:t>
            </a:r>
            <a:r>
              <a:rPr lang="en-US" sz="2800" b="1" dirty="0"/>
              <a:t> </a:t>
            </a:r>
            <a:r>
              <a:rPr lang="en-US" sz="2800" b="1" dirty="0" err="1"/>
              <a:t>ứng</a:t>
            </a:r>
            <a:r>
              <a:rPr lang="en-US" sz="2800" b="1" dirty="0"/>
              <a:t> </a:t>
            </a:r>
            <a:r>
              <a:rPr lang="en-US" sz="2800" b="1" dirty="0" err="1"/>
              <a:t>suất</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dạng</a:t>
            </a:r>
            <a:r>
              <a:rPr lang="en-US" sz="2800" b="1" dirty="0"/>
              <a:t> – </a:t>
            </a:r>
            <a:r>
              <a:rPr lang="en-US" sz="2800" b="1" dirty="0" err="1"/>
              <a:t>Định</a:t>
            </a:r>
            <a:r>
              <a:rPr lang="en-US" sz="2800" b="1" dirty="0"/>
              <a:t> </a:t>
            </a:r>
            <a:r>
              <a:rPr lang="en-US" sz="2800" b="1" dirty="0" err="1"/>
              <a:t>luật</a:t>
            </a:r>
            <a:r>
              <a:rPr lang="en-US" sz="2800" b="1" dirty="0"/>
              <a:t> Hooke </a:t>
            </a:r>
            <a:r>
              <a:rPr lang="en-US" sz="2800" b="1" dirty="0" err="1"/>
              <a:t>tổng</a:t>
            </a:r>
            <a:r>
              <a:rPr lang="en-US" sz="2800" b="1" dirty="0"/>
              <a:t> </a:t>
            </a:r>
            <a:r>
              <a:rPr lang="en-US" sz="2800" b="1" dirty="0" err="1"/>
              <a:t>quát</a:t>
            </a:r>
            <a:endParaRPr lang="en-AU" sz="2800" dirty="0"/>
          </a:p>
        </p:txBody>
      </p:sp>
      <p:sp>
        <p:nvSpPr>
          <p:cNvPr id="3" name="Content Placeholder 2">
            <a:extLst>
              <a:ext uri="{FF2B5EF4-FFF2-40B4-BE49-F238E27FC236}">
                <a16:creationId xmlns:a16="http://schemas.microsoft.com/office/drawing/2014/main" id="{515574FE-D71C-4152-B325-7CE0094B8B3A}"/>
              </a:ext>
            </a:extLst>
          </p:cNvPr>
          <p:cNvSpPr>
            <a:spLocks noGrp="1"/>
          </p:cNvSpPr>
          <p:nvPr>
            <p:ph idx="1"/>
          </p:nvPr>
        </p:nvSpPr>
        <p:spPr/>
        <p:txBody>
          <a:bodyPr/>
          <a:lstStyle/>
          <a:p>
            <a:pPr marL="0" indent="0">
              <a:buNone/>
            </a:pPr>
            <a:r>
              <a:rPr lang="en-US" b="1" dirty="0"/>
              <a:t>4.4.2) </a:t>
            </a:r>
            <a:r>
              <a:rPr lang="en-US" b="1" dirty="0" err="1"/>
              <a:t>Định</a:t>
            </a:r>
            <a:r>
              <a:rPr lang="en-US" b="1" dirty="0"/>
              <a:t> </a:t>
            </a:r>
            <a:r>
              <a:rPr lang="en-US" b="1" dirty="0" err="1"/>
              <a:t>luật</a:t>
            </a:r>
            <a:r>
              <a:rPr lang="en-US" b="1" dirty="0"/>
              <a:t> Hooke về </a:t>
            </a:r>
            <a:r>
              <a:rPr lang="en-US" b="1" dirty="0" err="1"/>
              <a:t>biến</a:t>
            </a:r>
            <a:r>
              <a:rPr lang="en-US" b="1" dirty="0"/>
              <a:t> </a:t>
            </a:r>
            <a:r>
              <a:rPr lang="en-US" b="1" dirty="0" err="1"/>
              <a:t>dạng</a:t>
            </a:r>
            <a:r>
              <a:rPr lang="en-US" b="1" dirty="0"/>
              <a:t> </a:t>
            </a:r>
            <a:r>
              <a:rPr lang="en-US" b="1" dirty="0" err="1"/>
              <a:t>thể</a:t>
            </a:r>
            <a:r>
              <a:rPr lang="en-US" b="1" dirty="0"/>
              <a:t> </a:t>
            </a:r>
            <a:r>
              <a:rPr lang="en-US" b="1" dirty="0" err="1"/>
              <a:t>tích</a:t>
            </a:r>
            <a:r>
              <a:rPr lang="en-US" b="1" dirty="0"/>
              <a:t>:</a:t>
            </a:r>
            <a:endParaRPr lang="en-AU" dirty="0"/>
          </a:p>
          <a:p>
            <a:r>
              <a:rPr lang="en-US" dirty="0" err="1"/>
              <a:t>Gọi</a:t>
            </a:r>
            <a:r>
              <a:rPr lang="en-US" dirty="0"/>
              <a:t> </a:t>
            </a:r>
            <a:r>
              <a:rPr lang="en-US" dirty="0" err="1"/>
              <a:t>thể</a:t>
            </a:r>
            <a:r>
              <a:rPr lang="en-US" dirty="0"/>
              <a:t> </a:t>
            </a:r>
            <a:r>
              <a:rPr lang="en-US" dirty="0" err="1"/>
              <a:t>tích</a:t>
            </a:r>
            <a:r>
              <a:rPr lang="en-US" dirty="0"/>
              <a:t> ban </a:t>
            </a:r>
            <a:r>
              <a:rPr lang="en-US" dirty="0" err="1"/>
              <a:t>đầu</a:t>
            </a:r>
            <a:r>
              <a:rPr lang="en-US" dirty="0"/>
              <a:t>:</a:t>
            </a:r>
            <a:r>
              <a:rPr lang="en-AU" dirty="0"/>
              <a:t> </a:t>
            </a:r>
            <a:r>
              <a:rPr lang="en-US" dirty="0"/>
              <a:t>V</a:t>
            </a:r>
            <a:r>
              <a:rPr lang="en-US" baseline="-25000" dirty="0"/>
              <a:t>0</a:t>
            </a:r>
            <a:r>
              <a:rPr lang="en-US" dirty="0"/>
              <a:t>= </a:t>
            </a:r>
            <a:r>
              <a:rPr lang="en-US" dirty="0" err="1"/>
              <a:t>dxdydz</a:t>
            </a:r>
            <a:endParaRPr lang="en-AU" dirty="0"/>
          </a:p>
          <a:p>
            <a:r>
              <a:rPr lang="en-US" dirty="0" err="1"/>
              <a:t>Thể</a:t>
            </a:r>
            <a:r>
              <a:rPr lang="en-US" dirty="0"/>
              <a:t> </a:t>
            </a:r>
            <a:r>
              <a:rPr lang="en-US" dirty="0" err="1"/>
              <a:t>tích</a:t>
            </a:r>
            <a:r>
              <a:rPr lang="en-US" dirty="0"/>
              <a:t> </a:t>
            </a:r>
            <a:r>
              <a:rPr lang="en-US" dirty="0" err="1"/>
              <a:t>sau</a:t>
            </a:r>
            <a:r>
              <a:rPr lang="en-US" dirty="0"/>
              <a:t> </a:t>
            </a:r>
            <a:r>
              <a:rPr lang="en-US" dirty="0" err="1"/>
              <a:t>biến</a:t>
            </a:r>
            <a:r>
              <a:rPr lang="en-US" dirty="0"/>
              <a:t> </a:t>
            </a:r>
            <a:r>
              <a:rPr lang="en-US" dirty="0" err="1"/>
              <a:t>dạng</a:t>
            </a:r>
            <a:r>
              <a:rPr lang="en-US" dirty="0"/>
              <a:t>:</a:t>
            </a:r>
          </a:p>
          <a:p>
            <a:r>
              <a:rPr lang="en-US" dirty="0" err="1"/>
              <a:t>Biến</a:t>
            </a:r>
            <a:r>
              <a:rPr lang="en-US" dirty="0"/>
              <a:t> </a:t>
            </a:r>
            <a:r>
              <a:rPr lang="en-US" dirty="0" err="1"/>
              <a:t>dạng</a:t>
            </a:r>
            <a:r>
              <a:rPr lang="en-US" dirty="0"/>
              <a:t> </a:t>
            </a:r>
            <a:r>
              <a:rPr lang="en-US" dirty="0" err="1"/>
              <a:t>thể</a:t>
            </a:r>
            <a:r>
              <a:rPr lang="en-US" dirty="0"/>
              <a:t> </a:t>
            </a:r>
            <a:r>
              <a:rPr lang="en-US" dirty="0" err="1"/>
              <a:t>tích</a:t>
            </a:r>
            <a:r>
              <a:rPr lang="en-US" dirty="0"/>
              <a:t> </a:t>
            </a:r>
            <a:r>
              <a:rPr lang="en-US" dirty="0" err="1"/>
              <a:t>tương</a:t>
            </a:r>
            <a:r>
              <a:rPr lang="en-US" dirty="0"/>
              <a:t> </a:t>
            </a:r>
            <a:r>
              <a:rPr lang="en-US" dirty="0" err="1"/>
              <a:t>đối</a:t>
            </a:r>
            <a:endParaRPr lang="en-AU" dirty="0"/>
          </a:p>
          <a:p>
            <a:endParaRPr lang="en-AU" dirty="0"/>
          </a:p>
        </p:txBody>
      </p:sp>
      <p:pic>
        <p:nvPicPr>
          <p:cNvPr id="12" name="Picture 11">
            <a:extLst>
              <a:ext uri="{FF2B5EF4-FFF2-40B4-BE49-F238E27FC236}">
                <a16:creationId xmlns:a16="http://schemas.microsoft.com/office/drawing/2014/main" id="{ACB832EA-9B7F-4190-B8BA-14AD6B900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795" y="2933948"/>
            <a:ext cx="4635103" cy="372753"/>
          </a:xfrm>
          <a:prstGeom prst="rect">
            <a:avLst/>
          </a:prstGeom>
        </p:spPr>
      </p:pic>
      <p:sp>
        <p:nvSpPr>
          <p:cNvPr id="13" name="Rectangle 9">
            <a:extLst>
              <a:ext uri="{FF2B5EF4-FFF2-40B4-BE49-F238E27FC236}">
                <a16:creationId xmlns:a16="http://schemas.microsoft.com/office/drawing/2014/main" id="{7E8BE02E-0EF8-49B9-A214-40735D396C7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4" name="Object 13">
            <a:extLst>
              <a:ext uri="{FF2B5EF4-FFF2-40B4-BE49-F238E27FC236}">
                <a16:creationId xmlns:a16="http://schemas.microsoft.com/office/drawing/2014/main" id="{35822BE6-1AFA-446B-B06F-3AA9B3A59625}"/>
              </a:ext>
            </a:extLst>
          </p:cNvPr>
          <p:cNvGraphicFramePr>
            <a:graphicFrameLocks noChangeAspect="1"/>
          </p:cNvGraphicFramePr>
          <p:nvPr>
            <p:extLst>
              <p:ext uri="{D42A27DB-BD31-4B8C-83A1-F6EECF244321}">
                <p14:modId xmlns:p14="http://schemas.microsoft.com/office/powerpoint/2010/main" val="220715017"/>
              </p:ext>
            </p:extLst>
          </p:nvPr>
        </p:nvGraphicFramePr>
        <p:xfrm>
          <a:off x="990382" y="4759573"/>
          <a:ext cx="7620218" cy="1097828"/>
        </p:xfrm>
        <a:graphic>
          <a:graphicData uri="http://schemas.openxmlformats.org/presentationml/2006/ole">
            <mc:AlternateContent xmlns:mc="http://schemas.openxmlformats.org/markup-compatibility/2006">
              <mc:Choice xmlns:v="urn:schemas-microsoft-com:vml" Requires="v">
                <p:oleObj spid="_x0000_s17499" r:id="rId5" imgW="2997200" imgH="431800" progId="Equation.DSMT4">
                  <p:embed/>
                </p:oleObj>
              </mc:Choice>
              <mc:Fallback>
                <p:oleObj r:id="rId5" imgW="2997200" imgH="4318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382" y="4759573"/>
                        <a:ext cx="7620218" cy="1097828"/>
                      </a:xfrm>
                      <a:prstGeom prst="rect">
                        <a:avLst/>
                      </a:prstGeom>
                      <a:noFill/>
                    </p:spPr>
                  </p:pic>
                </p:oleObj>
              </mc:Fallback>
            </mc:AlternateContent>
          </a:graphicData>
        </a:graphic>
      </p:graphicFrame>
      <p:sp>
        <p:nvSpPr>
          <p:cNvPr id="15" name="Rectangle 14">
            <a:extLst>
              <a:ext uri="{FF2B5EF4-FFF2-40B4-BE49-F238E27FC236}">
                <a16:creationId xmlns:a16="http://schemas.microsoft.com/office/drawing/2014/main" id="{80BE84AE-EDDA-4B78-848F-D856B231E4E9}"/>
              </a:ext>
            </a:extLst>
          </p:cNvPr>
          <p:cNvSpPr/>
          <p:nvPr/>
        </p:nvSpPr>
        <p:spPr>
          <a:xfrm>
            <a:off x="799298" y="4624635"/>
            <a:ext cx="7811302" cy="123276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6" name="Slide Number Placeholder 15">
            <a:extLst>
              <a:ext uri="{FF2B5EF4-FFF2-40B4-BE49-F238E27FC236}">
                <a16:creationId xmlns:a16="http://schemas.microsoft.com/office/drawing/2014/main" id="{3F04D666-5A9F-406A-852A-7D639C303714}"/>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17437" name="Picture 29">
            <a:extLst>
              <a:ext uri="{FF2B5EF4-FFF2-40B4-BE49-F238E27FC236}">
                <a16:creationId xmlns:a16="http://schemas.microsoft.com/office/drawing/2014/main" id="{FE04D511-B3C6-46C1-8577-9F43CF9F5F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802" y="4160202"/>
            <a:ext cx="2782231" cy="254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F7E282C-2CF3-4AA2-87FC-D58F09EE13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908552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6460-0AA4-4E0C-A5CB-DB7798E5552A}"/>
              </a:ext>
            </a:extLst>
          </p:cNvPr>
          <p:cNvSpPr>
            <a:spLocks noGrp="1"/>
          </p:cNvSpPr>
          <p:nvPr>
            <p:ph type="title"/>
          </p:nvPr>
        </p:nvSpPr>
        <p:spPr>
          <a:xfrm>
            <a:off x="838199" y="772240"/>
            <a:ext cx="10515600" cy="1325563"/>
          </a:xfrm>
        </p:spPr>
        <p:txBody>
          <a:bodyPr>
            <a:normAutofit/>
          </a:bodyPr>
          <a:lstStyle/>
          <a:p>
            <a:r>
              <a:rPr lang="en-US" sz="2800" b="1" dirty="0"/>
              <a:t>4.4 Quan </a:t>
            </a:r>
            <a:r>
              <a:rPr lang="en-US" sz="2800" b="1" dirty="0" err="1"/>
              <a:t>hệ</a:t>
            </a:r>
            <a:r>
              <a:rPr lang="en-US" sz="2800" b="1" dirty="0"/>
              <a:t> </a:t>
            </a:r>
            <a:r>
              <a:rPr lang="en-US" sz="2800" b="1" dirty="0" err="1"/>
              <a:t>giữa</a:t>
            </a:r>
            <a:r>
              <a:rPr lang="en-US" sz="2800" b="1" dirty="0"/>
              <a:t> </a:t>
            </a:r>
            <a:r>
              <a:rPr lang="en-US" sz="2800" b="1" dirty="0" err="1"/>
              <a:t>ứng</a:t>
            </a:r>
            <a:r>
              <a:rPr lang="en-US" sz="2800" b="1" dirty="0"/>
              <a:t> </a:t>
            </a:r>
            <a:r>
              <a:rPr lang="en-US" sz="2800" b="1" dirty="0" err="1"/>
              <a:t>suất</a:t>
            </a:r>
            <a:r>
              <a:rPr lang="en-US" sz="2800" b="1" dirty="0"/>
              <a:t> </a:t>
            </a:r>
            <a:r>
              <a:rPr lang="en-US" sz="2800" b="1" dirty="0" err="1"/>
              <a:t>và</a:t>
            </a:r>
            <a:r>
              <a:rPr lang="en-US" sz="2800" b="1" dirty="0"/>
              <a:t> </a:t>
            </a:r>
            <a:r>
              <a:rPr lang="en-US" sz="2800" b="1" dirty="0" err="1"/>
              <a:t>biến</a:t>
            </a:r>
            <a:r>
              <a:rPr lang="en-US" sz="2800" b="1" dirty="0"/>
              <a:t> </a:t>
            </a:r>
            <a:r>
              <a:rPr lang="en-US" sz="2800" b="1" dirty="0" err="1"/>
              <a:t>dạng</a:t>
            </a:r>
            <a:r>
              <a:rPr lang="en-US" sz="2800" b="1" dirty="0"/>
              <a:t> – </a:t>
            </a:r>
            <a:r>
              <a:rPr lang="en-US" sz="2800" b="1" dirty="0" err="1"/>
              <a:t>Định</a:t>
            </a:r>
            <a:r>
              <a:rPr lang="en-US" sz="2800" b="1" dirty="0"/>
              <a:t> </a:t>
            </a:r>
            <a:r>
              <a:rPr lang="en-US" sz="2800" b="1" dirty="0" err="1"/>
              <a:t>luật</a:t>
            </a:r>
            <a:r>
              <a:rPr lang="en-US" sz="2800" b="1" dirty="0"/>
              <a:t> Hooke </a:t>
            </a:r>
            <a:r>
              <a:rPr lang="en-US" sz="2800" b="1" dirty="0" err="1"/>
              <a:t>tổng</a:t>
            </a:r>
            <a:r>
              <a:rPr lang="en-US" sz="2800" b="1" dirty="0"/>
              <a:t> </a:t>
            </a:r>
            <a:r>
              <a:rPr lang="en-US" sz="2800" b="1" dirty="0" err="1"/>
              <a:t>quát</a:t>
            </a:r>
            <a:endParaRPr lang="en-AU" sz="2800" dirty="0"/>
          </a:p>
        </p:txBody>
      </p:sp>
      <p:sp>
        <p:nvSpPr>
          <p:cNvPr id="3" name="Content Placeholder 2">
            <a:extLst>
              <a:ext uri="{FF2B5EF4-FFF2-40B4-BE49-F238E27FC236}">
                <a16:creationId xmlns:a16="http://schemas.microsoft.com/office/drawing/2014/main" id="{AF2FF442-940F-4240-86E6-512F24F765E3}"/>
              </a:ext>
            </a:extLst>
          </p:cNvPr>
          <p:cNvSpPr>
            <a:spLocks noGrp="1"/>
          </p:cNvSpPr>
          <p:nvPr>
            <p:ph idx="1"/>
          </p:nvPr>
        </p:nvSpPr>
        <p:spPr>
          <a:xfrm>
            <a:off x="838200" y="1868155"/>
            <a:ext cx="10515600" cy="4351338"/>
          </a:xfrm>
        </p:spPr>
        <p:txBody>
          <a:bodyPr/>
          <a:lstStyle/>
          <a:p>
            <a:pPr marL="0" indent="0">
              <a:buNone/>
            </a:pPr>
            <a:r>
              <a:rPr lang="en-US" b="1" dirty="0"/>
              <a:t>4.4.3) </a:t>
            </a:r>
            <a:r>
              <a:rPr lang="en-US" b="1" dirty="0" err="1"/>
              <a:t>Định</a:t>
            </a:r>
            <a:r>
              <a:rPr lang="en-US" b="1" dirty="0"/>
              <a:t> </a:t>
            </a:r>
            <a:r>
              <a:rPr lang="en-US" b="1" dirty="0" err="1"/>
              <a:t>luật</a:t>
            </a:r>
            <a:r>
              <a:rPr lang="en-US" b="1" dirty="0"/>
              <a:t> Hooke </a:t>
            </a:r>
            <a:r>
              <a:rPr lang="en-US" b="1" dirty="0" err="1"/>
              <a:t>đối</a:t>
            </a:r>
            <a:r>
              <a:rPr lang="en-US" b="1" dirty="0"/>
              <a:t> </a:t>
            </a:r>
            <a:r>
              <a:rPr lang="en-US" b="1" dirty="0" err="1"/>
              <a:t>với</a:t>
            </a:r>
            <a:r>
              <a:rPr lang="en-US" b="1" dirty="0"/>
              <a:t> </a:t>
            </a:r>
            <a:r>
              <a:rPr lang="en-US" b="1" dirty="0" err="1"/>
              <a:t>biến</a:t>
            </a:r>
            <a:r>
              <a:rPr lang="en-US" b="1" dirty="0"/>
              <a:t> </a:t>
            </a:r>
            <a:r>
              <a:rPr lang="en-US" b="1" dirty="0" err="1"/>
              <a:t>dạng</a:t>
            </a:r>
            <a:r>
              <a:rPr lang="en-US" b="1" dirty="0"/>
              <a:t> </a:t>
            </a:r>
            <a:r>
              <a:rPr lang="en-US" b="1" dirty="0" err="1"/>
              <a:t>trượt</a:t>
            </a:r>
            <a:endParaRPr lang="en-AU" dirty="0"/>
          </a:p>
        </p:txBody>
      </p:sp>
      <p:pic>
        <p:nvPicPr>
          <p:cNvPr id="5" name="Picture 4" descr="A screenshot of a cell phone&#10;&#10;Description automatically generated">
            <a:extLst>
              <a:ext uri="{FF2B5EF4-FFF2-40B4-BE49-F238E27FC236}">
                <a16:creationId xmlns:a16="http://schemas.microsoft.com/office/drawing/2014/main" id="{8C069B1F-3618-4861-97E3-948676D4D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20" y="2509749"/>
            <a:ext cx="11185559" cy="3416365"/>
          </a:xfrm>
          <a:prstGeom prst="rect">
            <a:avLst/>
          </a:prstGeom>
        </p:spPr>
      </p:pic>
      <p:sp>
        <p:nvSpPr>
          <p:cNvPr id="4" name="TextBox 3">
            <a:extLst>
              <a:ext uri="{FF2B5EF4-FFF2-40B4-BE49-F238E27FC236}">
                <a16:creationId xmlns:a16="http://schemas.microsoft.com/office/drawing/2014/main" id="{F67D156A-AB33-4EB2-BDA3-5B6F682DF8E8}"/>
              </a:ext>
            </a:extLst>
          </p:cNvPr>
          <p:cNvSpPr txBox="1"/>
          <p:nvPr/>
        </p:nvSpPr>
        <p:spPr>
          <a:xfrm>
            <a:off x="4750085" y="5135284"/>
            <a:ext cx="6938694" cy="477054"/>
          </a:xfrm>
          <a:prstGeom prst="rect">
            <a:avLst/>
          </a:prstGeom>
          <a:noFill/>
        </p:spPr>
        <p:txBody>
          <a:bodyPr wrap="none" rtlCol="0">
            <a:spAutoFit/>
          </a:bodyPr>
          <a:lstStyle/>
          <a:p>
            <a:r>
              <a:rPr lang="en-US" sz="2500" dirty="0" err="1"/>
              <a:t>Đây</a:t>
            </a:r>
            <a:r>
              <a:rPr lang="en-US" sz="2500" dirty="0"/>
              <a:t> </a:t>
            </a:r>
            <a:r>
              <a:rPr lang="en-US" sz="2500" dirty="0" err="1"/>
              <a:t>là</a:t>
            </a:r>
            <a:r>
              <a:rPr lang="en-US" sz="2500" dirty="0"/>
              <a:t> </a:t>
            </a:r>
            <a:r>
              <a:rPr lang="en-US" sz="2500" dirty="0" err="1"/>
              <a:t>mối</a:t>
            </a:r>
            <a:r>
              <a:rPr lang="en-US" sz="2500" dirty="0"/>
              <a:t> </a:t>
            </a:r>
            <a:r>
              <a:rPr lang="en-US" sz="2500" dirty="0" err="1"/>
              <a:t>liên</a:t>
            </a:r>
            <a:r>
              <a:rPr lang="en-US" sz="2500" dirty="0"/>
              <a:t> </a:t>
            </a:r>
            <a:r>
              <a:rPr lang="en-US" sz="2500" dirty="0" err="1"/>
              <a:t>hệ</a:t>
            </a:r>
            <a:r>
              <a:rPr lang="en-US" sz="2500" dirty="0"/>
              <a:t> </a:t>
            </a:r>
            <a:r>
              <a:rPr lang="en-US" sz="2500" dirty="0" err="1"/>
              <a:t>giữa</a:t>
            </a:r>
            <a:r>
              <a:rPr lang="en-US" sz="2500" dirty="0"/>
              <a:t> </a:t>
            </a:r>
            <a:r>
              <a:rPr lang="en-US" sz="2500" dirty="0" err="1"/>
              <a:t>ba</a:t>
            </a:r>
            <a:r>
              <a:rPr lang="en-US" sz="2500" dirty="0"/>
              <a:t> </a:t>
            </a:r>
            <a:r>
              <a:rPr lang="en-US" sz="2500" dirty="0" err="1"/>
              <a:t>hắng</a:t>
            </a:r>
            <a:r>
              <a:rPr lang="en-US" sz="2500" dirty="0"/>
              <a:t> </a:t>
            </a:r>
            <a:r>
              <a:rPr lang="en-US" sz="2500" dirty="0" err="1"/>
              <a:t>số</a:t>
            </a:r>
            <a:r>
              <a:rPr lang="en-US" sz="2500" dirty="0"/>
              <a:t> </a:t>
            </a:r>
            <a:r>
              <a:rPr lang="en-US" sz="2500" dirty="0" err="1"/>
              <a:t>đàn</a:t>
            </a:r>
            <a:r>
              <a:rPr lang="en-US" sz="2500" dirty="0"/>
              <a:t> </a:t>
            </a:r>
            <a:r>
              <a:rPr lang="en-US" sz="2500" dirty="0" err="1"/>
              <a:t>hồi</a:t>
            </a:r>
            <a:r>
              <a:rPr lang="en-US" sz="2500" dirty="0"/>
              <a:t> G, E </a:t>
            </a:r>
            <a:r>
              <a:rPr lang="en-US" sz="2500" dirty="0" err="1"/>
              <a:t>và</a:t>
            </a:r>
            <a:r>
              <a:rPr lang="en-US" sz="2500" dirty="0"/>
              <a:t> </a:t>
            </a:r>
            <a:r>
              <a:rPr lang="el-GR" sz="2500" dirty="0"/>
              <a:t>μ</a:t>
            </a:r>
            <a:r>
              <a:rPr lang="en-US" sz="2500" dirty="0"/>
              <a:t> </a:t>
            </a:r>
            <a:endParaRPr lang="en-AU" sz="2500" dirty="0"/>
          </a:p>
        </p:txBody>
      </p:sp>
      <p:sp>
        <p:nvSpPr>
          <p:cNvPr id="7" name="Rectangle 6">
            <a:extLst>
              <a:ext uri="{FF2B5EF4-FFF2-40B4-BE49-F238E27FC236}">
                <a16:creationId xmlns:a16="http://schemas.microsoft.com/office/drawing/2014/main" id="{426A0DD5-3E95-40F8-8C54-E1861A69930F}"/>
              </a:ext>
            </a:extLst>
          </p:cNvPr>
          <p:cNvSpPr/>
          <p:nvPr/>
        </p:nvSpPr>
        <p:spPr>
          <a:xfrm>
            <a:off x="2872646" y="4986729"/>
            <a:ext cx="8706209" cy="93938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8" name="TextBox 7"/>
          <p:cNvSpPr txBox="1"/>
          <p:nvPr/>
        </p:nvSpPr>
        <p:spPr>
          <a:xfrm>
            <a:off x="4267200" y="4073352"/>
            <a:ext cx="78893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a:t>
            </a:r>
          </a:p>
        </p:txBody>
      </p:sp>
      <p:pic>
        <p:nvPicPr>
          <p:cNvPr id="9" name="Picture 8">
            <a:extLst>
              <a:ext uri="{FF2B5EF4-FFF2-40B4-BE49-F238E27FC236}">
                <a16:creationId xmlns:a16="http://schemas.microsoft.com/office/drawing/2014/main" id="{07BE08A9-DC2A-40B7-BDD7-F585E04B3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02642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5694-5C8F-4B70-8528-EED977E106A8}"/>
              </a:ext>
            </a:extLst>
          </p:cNvPr>
          <p:cNvSpPr>
            <a:spLocks noGrp="1"/>
          </p:cNvSpPr>
          <p:nvPr>
            <p:ph type="title"/>
          </p:nvPr>
        </p:nvSpPr>
        <p:spPr>
          <a:xfrm>
            <a:off x="838200" y="1038386"/>
            <a:ext cx="10515600" cy="652302"/>
          </a:xfrm>
        </p:spPr>
        <p:txBody>
          <a:bodyPr>
            <a:normAutofit/>
          </a:bodyPr>
          <a:lstStyle/>
          <a:p>
            <a:r>
              <a:rPr lang="en-US" sz="2800" b="1"/>
              <a:t>4.5 </a:t>
            </a:r>
            <a:r>
              <a:rPr lang="en-US" sz="2800" b="1" dirty="0" err="1"/>
              <a:t>Các</a:t>
            </a:r>
            <a:r>
              <a:rPr lang="en-US" sz="2800" b="1" dirty="0"/>
              <a:t> </a:t>
            </a:r>
            <a:r>
              <a:rPr lang="en-US" sz="2800" b="1" dirty="0" err="1"/>
              <a:t>thuyết</a:t>
            </a:r>
            <a:r>
              <a:rPr lang="en-US" sz="2800" b="1" dirty="0"/>
              <a:t> </a:t>
            </a:r>
            <a:r>
              <a:rPr lang="en-US" sz="2800" b="1" dirty="0" err="1"/>
              <a:t>bền</a:t>
            </a:r>
            <a:endParaRPr lang="en-AU" sz="2800" dirty="0"/>
          </a:p>
        </p:txBody>
      </p:sp>
      <p:sp>
        <p:nvSpPr>
          <p:cNvPr id="3" name="Content Placeholder 2">
            <a:extLst>
              <a:ext uri="{FF2B5EF4-FFF2-40B4-BE49-F238E27FC236}">
                <a16:creationId xmlns:a16="http://schemas.microsoft.com/office/drawing/2014/main" id="{66FD5C05-1888-42A9-9CD5-40C7831BF5AC}"/>
              </a:ext>
            </a:extLst>
          </p:cNvPr>
          <p:cNvSpPr>
            <a:spLocks noGrp="1"/>
          </p:cNvSpPr>
          <p:nvPr>
            <p:ph idx="1"/>
          </p:nvPr>
        </p:nvSpPr>
        <p:spPr/>
        <p:txBody>
          <a:bodyPr/>
          <a:lstStyle/>
          <a:p>
            <a:r>
              <a:rPr lang="en-US" dirty="0" err="1"/>
              <a:t>Có</a:t>
            </a:r>
            <a:r>
              <a:rPr lang="en-US" dirty="0"/>
              <a:t> 5 </a:t>
            </a:r>
            <a:r>
              <a:rPr lang="en-US" dirty="0" err="1"/>
              <a:t>thuyết</a:t>
            </a:r>
            <a:r>
              <a:rPr lang="en-US" dirty="0"/>
              <a:t> </a:t>
            </a:r>
            <a:r>
              <a:rPr lang="en-US" dirty="0" err="1"/>
              <a:t>bền</a:t>
            </a:r>
            <a:r>
              <a:rPr lang="en-US" dirty="0"/>
              <a:t> </a:t>
            </a:r>
            <a:r>
              <a:rPr lang="en-US" dirty="0" err="1"/>
              <a:t>cơ</a:t>
            </a:r>
            <a:r>
              <a:rPr lang="en-US" dirty="0"/>
              <a:t> </a:t>
            </a:r>
            <a:r>
              <a:rPr lang="en-US" dirty="0" err="1"/>
              <a:t>bản</a:t>
            </a:r>
            <a:r>
              <a:rPr lang="en-US" dirty="0"/>
              <a:t>.</a:t>
            </a:r>
            <a:endParaRPr lang="en-AU" dirty="0"/>
          </a:p>
          <a:p>
            <a:r>
              <a:rPr lang="en-US" dirty="0" err="1"/>
              <a:t>Xét</a:t>
            </a:r>
            <a:r>
              <a:rPr lang="en-US" dirty="0"/>
              <a:t> 2 </a:t>
            </a:r>
            <a:r>
              <a:rPr lang="en-US" dirty="0" err="1"/>
              <a:t>phân</a:t>
            </a:r>
            <a:r>
              <a:rPr lang="en-US" dirty="0"/>
              <a:t> </a:t>
            </a:r>
            <a:r>
              <a:rPr lang="en-US" dirty="0" err="1"/>
              <a:t>tố</a:t>
            </a:r>
            <a:r>
              <a:rPr lang="en-US" dirty="0"/>
              <a:t> ở </a:t>
            </a:r>
            <a:r>
              <a:rPr lang="en-US" dirty="0" err="1"/>
              <a:t>trạng</a:t>
            </a:r>
            <a:r>
              <a:rPr lang="en-US" dirty="0"/>
              <a:t> </a:t>
            </a:r>
            <a:r>
              <a:rPr lang="en-US" dirty="0" err="1"/>
              <a:t>thái</a:t>
            </a:r>
            <a:r>
              <a:rPr lang="en-US" dirty="0"/>
              <a:t> </a:t>
            </a:r>
            <a:r>
              <a:rPr lang="en-US" dirty="0" err="1"/>
              <a:t>ứng</a:t>
            </a:r>
            <a:r>
              <a:rPr lang="en-US" dirty="0"/>
              <a:t> </a:t>
            </a:r>
            <a:r>
              <a:rPr lang="en-US" dirty="0" err="1"/>
              <a:t>suất</a:t>
            </a:r>
            <a:r>
              <a:rPr lang="en-US" dirty="0"/>
              <a:t> </a:t>
            </a:r>
            <a:r>
              <a:rPr lang="en-US" dirty="0" err="1"/>
              <a:t>phức</a:t>
            </a:r>
            <a:r>
              <a:rPr lang="en-US" dirty="0"/>
              <a:t> </a:t>
            </a:r>
            <a:r>
              <a:rPr lang="en-US" dirty="0" err="1"/>
              <a:t>tạp</a:t>
            </a:r>
            <a:r>
              <a:rPr lang="en-US" dirty="0"/>
              <a:t> </a:t>
            </a:r>
            <a:r>
              <a:rPr lang="en-US" dirty="0" err="1"/>
              <a:t>và</a:t>
            </a:r>
            <a:r>
              <a:rPr lang="en-US" dirty="0"/>
              <a:t> </a:t>
            </a:r>
            <a:r>
              <a:rPr lang="en-US" dirty="0" err="1"/>
              <a:t>đơn</a:t>
            </a:r>
            <a:endParaRPr lang="en-AU" dirty="0"/>
          </a:p>
        </p:txBody>
      </p:sp>
      <p:pic>
        <p:nvPicPr>
          <p:cNvPr id="5" name="Picture 4" descr="A close up of a map&#10;&#10;Description automatically generated">
            <a:extLst>
              <a:ext uri="{FF2B5EF4-FFF2-40B4-BE49-F238E27FC236}">
                <a16:creationId xmlns:a16="http://schemas.microsoft.com/office/drawing/2014/main" id="{5B68A806-B7F5-4247-A333-37B2702BA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269" y="3101906"/>
            <a:ext cx="7207346" cy="3209994"/>
          </a:xfrm>
          <a:prstGeom prst="rect">
            <a:avLst/>
          </a:prstGeom>
        </p:spPr>
      </p:pic>
      <p:pic>
        <p:nvPicPr>
          <p:cNvPr id="6" name="Picture 5">
            <a:extLst>
              <a:ext uri="{FF2B5EF4-FFF2-40B4-BE49-F238E27FC236}">
                <a16:creationId xmlns:a16="http://schemas.microsoft.com/office/drawing/2014/main" id="{CD77AF3E-4662-4734-B5B5-79176D42B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53317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FD0A3A5-929B-4CF4-BA74-4F0D21A85BA2}"/>
              </a:ext>
            </a:extLst>
          </p:cNvPr>
          <p:cNvGrpSpPr/>
          <p:nvPr/>
        </p:nvGrpSpPr>
        <p:grpSpPr>
          <a:xfrm>
            <a:off x="2642770" y="2504410"/>
            <a:ext cx="584892" cy="369332"/>
            <a:chOff x="1713622" y="3074234"/>
            <a:chExt cx="584892" cy="369332"/>
          </a:xfrm>
        </p:grpSpPr>
        <p:sp>
          <p:nvSpPr>
            <p:cNvPr id="10" name="TextBox 9">
              <a:extLst>
                <a:ext uri="{FF2B5EF4-FFF2-40B4-BE49-F238E27FC236}">
                  <a16:creationId xmlns:a16="http://schemas.microsoft.com/office/drawing/2014/main" id="{8545C822-6F70-419A-8D65-C9EAD72C8D3A}"/>
                </a:ext>
              </a:extLst>
            </p:cNvPr>
            <p:cNvSpPr txBox="1"/>
            <p:nvPr/>
          </p:nvSpPr>
          <p:spPr>
            <a:xfrm>
              <a:off x="1735907" y="3074234"/>
              <a:ext cx="562607" cy="369332"/>
            </a:xfrm>
            <a:prstGeom prst="rect">
              <a:avLst/>
            </a:prstGeom>
            <a:noFill/>
          </p:spPr>
          <p:txBody>
            <a:bodyPr wrap="square" rtlCol="0">
              <a:spAutoFit/>
            </a:bodyPr>
            <a:lstStyle/>
            <a:p>
              <a:r>
                <a:rPr lang="en-US" b="1" i="1" dirty="0">
                  <a:latin typeface="Times New Roman" pitchFamily="18" charset="0"/>
                  <a:cs typeface="Times New Roman" pitchFamily="18" charset="0"/>
                </a:rPr>
                <a:t> M</a:t>
              </a:r>
              <a:endParaRPr lang="vi-VN" b="1" i="1" dirty="0">
                <a:latin typeface="Times New Roman" pitchFamily="18" charset="0"/>
                <a:cs typeface="Times New Roman" pitchFamily="18" charset="0"/>
              </a:endParaRPr>
            </a:p>
          </p:txBody>
        </p:sp>
        <p:sp>
          <p:nvSpPr>
            <p:cNvPr id="11" name="Flowchart: Connector 10">
              <a:extLst>
                <a:ext uri="{FF2B5EF4-FFF2-40B4-BE49-F238E27FC236}">
                  <a16:creationId xmlns:a16="http://schemas.microsoft.com/office/drawing/2014/main" id="{E2270A3B-C8BD-46B1-B1A1-A39355171705}"/>
                </a:ext>
              </a:extLst>
            </p:cNvPr>
            <p:cNvSpPr/>
            <p:nvPr/>
          </p:nvSpPr>
          <p:spPr>
            <a:xfrm>
              <a:off x="1713622" y="3209676"/>
              <a:ext cx="108000" cy="108000"/>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vi-VN"/>
            </a:p>
          </p:txBody>
        </p:sp>
      </p:grpSp>
      <p:grpSp>
        <p:nvGrpSpPr>
          <p:cNvPr id="12" name="Group 11">
            <a:extLst>
              <a:ext uri="{FF2B5EF4-FFF2-40B4-BE49-F238E27FC236}">
                <a16:creationId xmlns:a16="http://schemas.microsoft.com/office/drawing/2014/main" id="{0831255C-1D98-42A7-B743-469F247BF36F}"/>
              </a:ext>
            </a:extLst>
          </p:cNvPr>
          <p:cNvGrpSpPr/>
          <p:nvPr/>
        </p:nvGrpSpPr>
        <p:grpSpPr>
          <a:xfrm>
            <a:off x="2475995" y="1756706"/>
            <a:ext cx="689883" cy="648072"/>
            <a:chOff x="3131840" y="1844824"/>
            <a:chExt cx="2376264" cy="2232248"/>
          </a:xfrm>
        </p:grpSpPr>
        <p:sp>
          <p:nvSpPr>
            <p:cNvPr id="13" name="Cube 12">
              <a:extLst>
                <a:ext uri="{FF2B5EF4-FFF2-40B4-BE49-F238E27FC236}">
                  <a16:creationId xmlns:a16="http://schemas.microsoft.com/office/drawing/2014/main" id="{E882B597-7295-4287-9AB7-B885F807DB87}"/>
                </a:ext>
              </a:extLst>
            </p:cNvPr>
            <p:cNvSpPr/>
            <p:nvPr/>
          </p:nvSpPr>
          <p:spPr>
            <a:xfrm>
              <a:off x="3131840" y="1844824"/>
              <a:ext cx="2376264" cy="2232248"/>
            </a:xfrm>
            <a:prstGeom prst="cube">
              <a:avLst>
                <a:gd name="adj" fmla="val 28982"/>
              </a:avLst>
            </a:prstGeom>
            <a:ln w="12700"/>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i="1" dirty="0">
                <a:latin typeface="Times New Roman" pitchFamily="18" charset="0"/>
                <a:cs typeface="Times New Roman" pitchFamily="18" charset="0"/>
              </a:endParaRPr>
            </a:p>
          </p:txBody>
        </p:sp>
        <p:cxnSp>
          <p:nvCxnSpPr>
            <p:cNvPr id="14" name="Straight Connector 13">
              <a:extLst>
                <a:ext uri="{FF2B5EF4-FFF2-40B4-BE49-F238E27FC236}">
                  <a16:creationId xmlns:a16="http://schemas.microsoft.com/office/drawing/2014/main" id="{C8D5B87A-851E-4C20-A091-0CC2F18090CF}"/>
                </a:ext>
              </a:extLst>
            </p:cNvPr>
            <p:cNvCxnSpPr/>
            <p:nvPr/>
          </p:nvCxnSpPr>
          <p:spPr>
            <a:xfrm>
              <a:off x="3775531" y="1853772"/>
              <a:ext cx="0" cy="1583188"/>
            </a:xfrm>
            <a:prstGeom prst="line">
              <a:avLst/>
            </a:prstGeom>
            <a:ln w="12700">
              <a:solidFill>
                <a:srgbClr val="F25F0E"/>
              </a:solidFill>
              <a:prstDash val="lgDash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226FE5-D7FA-461E-B6F9-388DB3B78EE7}"/>
                </a:ext>
              </a:extLst>
            </p:cNvPr>
            <p:cNvCxnSpPr/>
            <p:nvPr/>
          </p:nvCxnSpPr>
          <p:spPr>
            <a:xfrm>
              <a:off x="3775531" y="3436960"/>
              <a:ext cx="1732573" cy="0"/>
            </a:xfrm>
            <a:prstGeom prst="line">
              <a:avLst/>
            </a:prstGeom>
            <a:ln w="12700">
              <a:solidFill>
                <a:srgbClr val="F25F0E"/>
              </a:solidFill>
              <a:prstDash val="lgDash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133254-3DC1-4C5D-97D9-B5F55A50ED7F}"/>
                </a:ext>
              </a:extLst>
            </p:cNvPr>
            <p:cNvCxnSpPr/>
            <p:nvPr/>
          </p:nvCxnSpPr>
          <p:spPr>
            <a:xfrm flipV="1">
              <a:off x="3131840" y="3436960"/>
              <a:ext cx="643691" cy="635289"/>
            </a:xfrm>
            <a:prstGeom prst="line">
              <a:avLst/>
            </a:prstGeom>
            <a:ln w="12700">
              <a:solidFill>
                <a:srgbClr val="F25F0E"/>
              </a:solidFill>
              <a:prstDash val="lgDashDot"/>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3C82EA9-1528-4F14-B985-3155CB6C8049}"/>
              </a:ext>
            </a:extLst>
          </p:cNvPr>
          <p:cNvGrpSpPr/>
          <p:nvPr/>
        </p:nvGrpSpPr>
        <p:grpSpPr>
          <a:xfrm>
            <a:off x="929148" y="5626491"/>
            <a:ext cx="10774581" cy="815608"/>
            <a:chOff x="0" y="6010468"/>
            <a:chExt cx="9144000" cy="815608"/>
          </a:xfrm>
        </p:grpSpPr>
        <p:sp>
          <p:nvSpPr>
            <p:cNvPr id="18" name="TextBox 17">
              <a:extLst>
                <a:ext uri="{FF2B5EF4-FFF2-40B4-BE49-F238E27FC236}">
                  <a16:creationId xmlns:a16="http://schemas.microsoft.com/office/drawing/2014/main" id="{5B0DD4C7-2B30-473E-875E-4E54EA46E812}"/>
                </a:ext>
              </a:extLst>
            </p:cNvPr>
            <p:cNvSpPr txBox="1"/>
            <p:nvPr/>
          </p:nvSpPr>
          <p:spPr>
            <a:xfrm>
              <a:off x="0" y="6010468"/>
              <a:ext cx="9144000" cy="815608"/>
            </a:xfrm>
            <a:prstGeom prst="rect">
              <a:avLst/>
            </a:prstGeom>
            <a:gradFill>
              <a:gsLst>
                <a:gs pos="0">
                  <a:srgbClr val="92D050"/>
                </a:gs>
                <a:gs pos="88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i="1" dirty="0">
                  <a:solidFill>
                    <a:srgbClr val="FF0000"/>
                  </a:solidFill>
                  <a:latin typeface="Times New Roman" pitchFamily="18" charset="0"/>
                  <a:cs typeface="Times New Roman" pitchFamily="18" charset="0"/>
                </a:rPr>
                <a:t>	</a:t>
              </a:r>
            </a:p>
            <a:p>
              <a:r>
                <a:rPr lang="en-US" sz="2400" i="1" dirty="0">
                  <a:solidFill>
                    <a:srgbClr val="FF0000"/>
                  </a:solidFill>
                  <a:latin typeface="Times New Roman" pitchFamily="18" charset="0"/>
                  <a:cs typeface="Times New Roman" pitchFamily="18" charset="0"/>
                </a:rPr>
                <a:t>	</a:t>
              </a:r>
              <a:r>
                <a:rPr lang="en-US" sz="2400" b="1" i="1" dirty="0" err="1">
                  <a:solidFill>
                    <a:srgbClr val="1209C7"/>
                  </a:solidFill>
                  <a:latin typeface="Times New Roman" pitchFamily="18" charset="0"/>
                  <a:cs typeface="Times New Roman" pitchFamily="18" charset="0"/>
                </a:rPr>
                <a:t>Quy</a:t>
              </a:r>
              <a:r>
                <a:rPr lang="en-US" sz="2400" b="1" i="1" dirty="0">
                  <a:solidFill>
                    <a:srgbClr val="1209C7"/>
                  </a:solidFill>
                  <a:latin typeface="Times New Roman" pitchFamily="18" charset="0"/>
                  <a:cs typeface="Times New Roman" pitchFamily="18" charset="0"/>
                </a:rPr>
                <a:t> </a:t>
              </a:r>
              <a:r>
                <a:rPr lang="en-US" sz="2400" b="1" i="1" dirty="0" err="1">
                  <a:solidFill>
                    <a:srgbClr val="1209C7"/>
                  </a:solidFill>
                  <a:latin typeface="Times New Roman" pitchFamily="18" charset="0"/>
                  <a:cs typeface="Times New Roman" pitchFamily="18" charset="0"/>
                </a:rPr>
                <a:t>ước</a:t>
              </a:r>
              <a:r>
                <a:rPr lang="en-US" sz="2400" b="1" i="1" dirty="0">
                  <a:solidFill>
                    <a:srgbClr val="1209C7"/>
                  </a:solidFill>
                  <a:latin typeface="Times New Roman" pitchFamily="18" charset="0"/>
                  <a:cs typeface="Times New Roman" pitchFamily="18" charset="0"/>
                </a:rPr>
                <a:t>: 		     (</a:t>
              </a:r>
              <a:r>
                <a:rPr lang="en-US" sz="2400" b="1" i="1" dirty="0" err="1">
                  <a:solidFill>
                    <a:srgbClr val="1209C7"/>
                  </a:solidFill>
                  <a:latin typeface="Times New Roman" pitchFamily="18" charset="0"/>
                  <a:cs typeface="Times New Roman" pitchFamily="18" charset="0"/>
                </a:rPr>
                <a:t>theo</a:t>
              </a:r>
              <a:r>
                <a:rPr lang="en-US" sz="2400" b="1" i="1" dirty="0">
                  <a:solidFill>
                    <a:srgbClr val="1209C7"/>
                  </a:solidFill>
                  <a:latin typeface="Times New Roman" pitchFamily="18" charset="0"/>
                  <a:cs typeface="Times New Roman" pitchFamily="18" charset="0"/>
                </a:rPr>
                <a:t> </a:t>
              </a:r>
              <a:r>
                <a:rPr lang="en-US" sz="2400" b="1" i="1" dirty="0" err="1">
                  <a:solidFill>
                    <a:srgbClr val="1209C7"/>
                  </a:solidFill>
                  <a:latin typeface="Times New Roman" pitchFamily="18" charset="0"/>
                  <a:cs typeface="Times New Roman" pitchFamily="18" charset="0"/>
                </a:rPr>
                <a:t>trị</a:t>
              </a:r>
              <a:r>
                <a:rPr lang="en-US" sz="2400" b="1" i="1" dirty="0">
                  <a:solidFill>
                    <a:srgbClr val="1209C7"/>
                  </a:solidFill>
                  <a:latin typeface="Times New Roman" pitchFamily="18" charset="0"/>
                  <a:cs typeface="Times New Roman" pitchFamily="18" charset="0"/>
                </a:rPr>
                <a:t> </a:t>
              </a:r>
              <a:r>
                <a:rPr lang="en-US" sz="2400" b="1" i="1" dirty="0" err="1">
                  <a:solidFill>
                    <a:srgbClr val="1209C7"/>
                  </a:solidFill>
                  <a:latin typeface="Times New Roman" pitchFamily="18" charset="0"/>
                  <a:cs typeface="Times New Roman" pitchFamily="18" charset="0"/>
                </a:rPr>
                <a:t>đại</a:t>
              </a:r>
              <a:r>
                <a:rPr lang="en-US" sz="2400" b="1" i="1" dirty="0">
                  <a:solidFill>
                    <a:srgbClr val="1209C7"/>
                  </a:solidFill>
                  <a:latin typeface="Times New Roman" pitchFamily="18" charset="0"/>
                  <a:cs typeface="Times New Roman" pitchFamily="18" charset="0"/>
                </a:rPr>
                <a:t> </a:t>
              </a:r>
              <a:r>
                <a:rPr lang="en-US" sz="2400" b="1" i="1" dirty="0" err="1">
                  <a:solidFill>
                    <a:srgbClr val="1209C7"/>
                  </a:solidFill>
                  <a:latin typeface="Times New Roman" pitchFamily="18" charset="0"/>
                  <a:cs typeface="Times New Roman" pitchFamily="18" charset="0"/>
                </a:rPr>
                <a:t>số</a:t>
              </a:r>
              <a:r>
                <a:rPr lang="en-US" sz="2400" b="1" i="1" dirty="0">
                  <a:solidFill>
                    <a:srgbClr val="1209C7"/>
                  </a:solidFill>
                  <a:latin typeface="Times New Roman" pitchFamily="18" charset="0"/>
                  <a:cs typeface="Times New Roman" pitchFamily="18" charset="0"/>
                </a:rPr>
                <a:t>)</a:t>
              </a:r>
            </a:p>
            <a:p>
              <a:endParaRPr lang="en-US" sz="1100" i="1" dirty="0">
                <a:solidFill>
                  <a:srgbClr val="FF0000"/>
                </a:solidFill>
                <a:latin typeface="Times New Roman" pitchFamily="18" charset="0"/>
                <a:cs typeface="Times New Roman" pitchFamily="18" charset="0"/>
              </a:endParaRPr>
            </a:p>
          </p:txBody>
        </p:sp>
        <p:graphicFrame>
          <p:nvGraphicFramePr>
            <p:cNvPr id="19" name="Object 18">
              <a:extLst>
                <a:ext uri="{FF2B5EF4-FFF2-40B4-BE49-F238E27FC236}">
                  <a16:creationId xmlns:a16="http://schemas.microsoft.com/office/drawing/2014/main" id="{1CDAB785-04A2-40F9-8D5D-98BFFC9DF7E5}"/>
                </a:ext>
              </a:extLst>
            </p:cNvPr>
            <p:cNvGraphicFramePr>
              <a:graphicFrameLocks noChangeAspect="1"/>
            </p:cNvGraphicFramePr>
            <p:nvPr>
              <p:extLst>
                <p:ext uri="{D42A27DB-BD31-4B8C-83A1-F6EECF244321}">
                  <p14:modId xmlns:p14="http://schemas.microsoft.com/office/powerpoint/2010/main" val="512643372"/>
                </p:ext>
              </p:extLst>
            </p:nvPr>
          </p:nvGraphicFramePr>
          <p:xfrm>
            <a:off x="1950666" y="6276851"/>
            <a:ext cx="1536700" cy="381000"/>
          </p:xfrm>
          <a:graphic>
            <a:graphicData uri="http://schemas.openxmlformats.org/presentationml/2006/ole">
              <mc:AlternateContent xmlns:mc="http://schemas.openxmlformats.org/markup-compatibility/2006">
                <mc:Choice xmlns:v="urn:schemas-microsoft-com:vml" Requires="v">
                  <p:oleObj spid="_x0000_s24725" name="Equation" r:id="rId3" imgW="1536480" imgH="380880" progId="Equation.DSMT4">
                    <p:embed/>
                  </p:oleObj>
                </mc:Choice>
                <mc:Fallback>
                  <p:oleObj name="Equation" r:id="rId3" imgW="1536480" imgH="380880" progId="Equation.DSMT4">
                    <p:embed/>
                    <p:pic>
                      <p:nvPicPr>
                        <p:cNvPr id="92" name="Object 91"/>
                        <p:cNvPicPr/>
                        <p:nvPr/>
                      </p:nvPicPr>
                      <p:blipFill>
                        <a:blip r:embed="rId4"/>
                        <a:stretch>
                          <a:fillRect/>
                        </a:stretch>
                      </p:blipFill>
                      <p:spPr>
                        <a:xfrm>
                          <a:off x="1950666" y="6276851"/>
                          <a:ext cx="1536700" cy="381000"/>
                        </a:xfrm>
                        <a:prstGeom prst="rect">
                          <a:avLst/>
                        </a:prstGeom>
                      </p:spPr>
                    </p:pic>
                  </p:oleObj>
                </mc:Fallback>
              </mc:AlternateContent>
            </a:graphicData>
          </a:graphic>
        </p:graphicFrame>
      </p:grpSp>
      <p:grpSp>
        <p:nvGrpSpPr>
          <p:cNvPr id="20" name="Group 19">
            <a:extLst>
              <a:ext uri="{FF2B5EF4-FFF2-40B4-BE49-F238E27FC236}">
                <a16:creationId xmlns:a16="http://schemas.microsoft.com/office/drawing/2014/main" id="{E904ED2F-ECD1-43CB-8E5E-6244BB582031}"/>
              </a:ext>
            </a:extLst>
          </p:cNvPr>
          <p:cNvGrpSpPr/>
          <p:nvPr/>
        </p:nvGrpSpPr>
        <p:grpSpPr>
          <a:xfrm>
            <a:off x="1509694" y="892610"/>
            <a:ext cx="3068523" cy="2277067"/>
            <a:chOff x="2596770" y="1151933"/>
            <a:chExt cx="2706931" cy="2063185"/>
          </a:xfrm>
        </p:grpSpPr>
        <p:sp>
          <p:nvSpPr>
            <p:cNvPr id="21" name="Freeform 93">
              <a:extLst>
                <a:ext uri="{FF2B5EF4-FFF2-40B4-BE49-F238E27FC236}">
                  <a16:creationId xmlns:a16="http://schemas.microsoft.com/office/drawing/2014/main" id="{D05E6466-4AA0-4194-9A04-B7B6B4E039EF}"/>
                </a:ext>
              </a:extLst>
            </p:cNvPr>
            <p:cNvSpPr/>
            <p:nvPr/>
          </p:nvSpPr>
          <p:spPr>
            <a:xfrm>
              <a:off x="2596770" y="1340768"/>
              <a:ext cx="2396480" cy="1708175"/>
            </a:xfrm>
            <a:custGeom>
              <a:avLst/>
              <a:gdLst>
                <a:gd name="connsiteX0" fmla="*/ 259110 w 3022875"/>
                <a:gd name="connsiteY0" fmla="*/ 868468 h 2473804"/>
                <a:gd name="connsiteX1" fmla="*/ 1028730 w 3022875"/>
                <a:gd name="connsiteY1" fmla="*/ 37888 h 2473804"/>
                <a:gd name="connsiteX2" fmla="*/ 2354610 w 3022875"/>
                <a:gd name="connsiteY2" fmla="*/ 266488 h 2473804"/>
                <a:gd name="connsiteX3" fmla="*/ 2834670 w 3022875"/>
                <a:gd name="connsiteY3" fmla="*/ 1371388 h 2473804"/>
                <a:gd name="connsiteX4" fmla="*/ 2971830 w 3022875"/>
                <a:gd name="connsiteY4" fmla="*/ 2163868 h 2473804"/>
                <a:gd name="connsiteX5" fmla="*/ 2011710 w 3022875"/>
                <a:gd name="connsiteY5" fmla="*/ 2453428 h 2473804"/>
                <a:gd name="connsiteX6" fmla="*/ 746790 w 3022875"/>
                <a:gd name="connsiteY6" fmla="*/ 2384848 h 2473804"/>
                <a:gd name="connsiteX7" fmla="*/ 213390 w 3022875"/>
                <a:gd name="connsiteY7" fmla="*/ 1866688 h 2473804"/>
                <a:gd name="connsiteX8" fmla="*/ 30 w 3022875"/>
                <a:gd name="connsiteY8" fmla="*/ 1447588 h 2473804"/>
                <a:gd name="connsiteX9" fmla="*/ 198150 w 3022875"/>
                <a:gd name="connsiteY9" fmla="*/ 1066588 h 2473804"/>
                <a:gd name="connsiteX10" fmla="*/ 259110 w 3022875"/>
                <a:gd name="connsiteY10" fmla="*/ 868468 h 247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2875" h="2473804">
                  <a:moveTo>
                    <a:pt x="259110" y="868468"/>
                  </a:moveTo>
                  <a:cubicBezTo>
                    <a:pt x="397540" y="697018"/>
                    <a:pt x="679480" y="138218"/>
                    <a:pt x="1028730" y="37888"/>
                  </a:cubicBezTo>
                  <a:cubicBezTo>
                    <a:pt x="1377980" y="-62442"/>
                    <a:pt x="2053620" y="44238"/>
                    <a:pt x="2354610" y="266488"/>
                  </a:cubicBezTo>
                  <a:cubicBezTo>
                    <a:pt x="2655600" y="488738"/>
                    <a:pt x="2731800" y="1055158"/>
                    <a:pt x="2834670" y="1371388"/>
                  </a:cubicBezTo>
                  <a:cubicBezTo>
                    <a:pt x="2937540" y="1687618"/>
                    <a:pt x="3108990" y="1983528"/>
                    <a:pt x="2971830" y="2163868"/>
                  </a:cubicBezTo>
                  <a:cubicBezTo>
                    <a:pt x="2834670" y="2344208"/>
                    <a:pt x="2382550" y="2416598"/>
                    <a:pt x="2011710" y="2453428"/>
                  </a:cubicBezTo>
                  <a:cubicBezTo>
                    <a:pt x="1640870" y="2490258"/>
                    <a:pt x="1046510" y="2482638"/>
                    <a:pt x="746790" y="2384848"/>
                  </a:cubicBezTo>
                  <a:cubicBezTo>
                    <a:pt x="447070" y="2287058"/>
                    <a:pt x="337850" y="2022898"/>
                    <a:pt x="213390" y="1866688"/>
                  </a:cubicBezTo>
                  <a:cubicBezTo>
                    <a:pt x="88930" y="1710478"/>
                    <a:pt x="2570" y="1580938"/>
                    <a:pt x="30" y="1447588"/>
                  </a:cubicBezTo>
                  <a:cubicBezTo>
                    <a:pt x="-2510" y="1314238"/>
                    <a:pt x="152430" y="1164378"/>
                    <a:pt x="198150" y="1066588"/>
                  </a:cubicBezTo>
                  <a:cubicBezTo>
                    <a:pt x="243870" y="968798"/>
                    <a:pt x="120680" y="1039918"/>
                    <a:pt x="259110" y="868468"/>
                  </a:cubicBezTo>
                  <a:close/>
                </a:path>
              </a:pathLst>
            </a:custGeom>
            <a:gradFill flip="none" rotWithShape="1">
              <a:gsLst>
                <a:gs pos="0">
                  <a:srgbClr val="A93198">
                    <a:alpha val="7843"/>
                  </a:srgbClr>
                </a:gs>
                <a:gs pos="72000">
                  <a:srgbClr val="7030A0"/>
                </a:gs>
                <a:gs pos="100000">
                  <a:schemeClr val="accent4">
                    <a:shade val="94000"/>
                    <a:satMod val="135000"/>
                  </a:schemeClr>
                </a:gs>
              </a:gsLst>
              <a:path path="circle">
                <a:fillToRect l="100000" t="100000"/>
              </a:path>
              <a:tileRect r="-100000" b="-100000"/>
            </a:gradFill>
            <a:effectLst>
              <a:outerShdw blurRad="40000" sx="1000" sy="1000" rotWithShape="0">
                <a:srgbClr val="000000">
                  <a:alpha val="0"/>
                </a:srgbClr>
              </a:outerShdw>
            </a:effectLst>
            <a:scene3d>
              <a:camera prst="orthographicFront">
                <a:rot lat="0" lon="0" rev="0"/>
              </a:camera>
              <a:lightRig rig="threePt" dir="t">
                <a:rot lat="0" lon="0" rev="1200000"/>
              </a:lightRig>
            </a:scene3d>
            <a:sp3d>
              <a:bevelT w="762000" h="762000"/>
              <a:bevelB w="762000" h="762000"/>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cxnSp>
          <p:nvCxnSpPr>
            <p:cNvPr id="22" name="Straight Arrow Connector 21">
              <a:extLst>
                <a:ext uri="{FF2B5EF4-FFF2-40B4-BE49-F238E27FC236}">
                  <a16:creationId xmlns:a16="http://schemas.microsoft.com/office/drawing/2014/main" id="{BAFD655E-20D3-4ED2-B299-63635FE35D36}"/>
                </a:ext>
              </a:extLst>
            </p:cNvPr>
            <p:cNvCxnSpPr/>
            <p:nvPr/>
          </p:nvCxnSpPr>
          <p:spPr>
            <a:xfrm>
              <a:off x="2834002" y="1627777"/>
              <a:ext cx="432048" cy="252028"/>
            </a:xfrm>
            <a:prstGeom prst="straightConnector1">
              <a:avLst/>
            </a:prstGeom>
            <a:ln w="41275">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1182309-28D4-4D62-9913-D52A1C779160}"/>
                </a:ext>
              </a:extLst>
            </p:cNvPr>
            <p:cNvCxnSpPr/>
            <p:nvPr/>
          </p:nvCxnSpPr>
          <p:spPr>
            <a:xfrm flipV="1">
              <a:off x="2771800" y="2757267"/>
              <a:ext cx="391054" cy="326178"/>
            </a:xfrm>
            <a:prstGeom prst="straightConnector1">
              <a:avLst/>
            </a:prstGeom>
            <a:ln w="41275">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38CDC61-2407-4AC3-8A8F-E2C5A7E53149}"/>
                </a:ext>
              </a:extLst>
            </p:cNvPr>
            <p:cNvCxnSpPr/>
            <p:nvPr/>
          </p:nvCxnSpPr>
          <p:spPr>
            <a:xfrm flipH="1" flipV="1">
              <a:off x="4229963" y="2757267"/>
              <a:ext cx="252028" cy="457851"/>
            </a:xfrm>
            <a:prstGeom prst="straightConnector1">
              <a:avLst/>
            </a:prstGeom>
            <a:ln w="41275">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F36037C-CA52-412F-B74B-BF5281BA0F10}"/>
                </a:ext>
              </a:extLst>
            </p:cNvPr>
            <p:cNvCxnSpPr/>
            <p:nvPr/>
          </p:nvCxnSpPr>
          <p:spPr>
            <a:xfrm flipH="1">
              <a:off x="4355976" y="1151933"/>
              <a:ext cx="504055" cy="377670"/>
            </a:xfrm>
            <a:prstGeom prst="straightConnector1">
              <a:avLst/>
            </a:prstGeom>
            <a:ln w="41275">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5523FB-8B11-4004-9753-540408A7679F}"/>
                </a:ext>
              </a:extLst>
            </p:cNvPr>
            <p:cNvCxnSpPr/>
            <p:nvPr/>
          </p:nvCxnSpPr>
          <p:spPr>
            <a:xfrm flipH="1">
              <a:off x="4608003" y="2438662"/>
              <a:ext cx="695698" cy="13197"/>
            </a:xfrm>
            <a:prstGeom prst="straightConnector1">
              <a:avLst/>
            </a:prstGeom>
            <a:ln w="41275">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C0D77482-7370-451B-97DD-28C733B71E73}"/>
              </a:ext>
            </a:extLst>
          </p:cNvPr>
          <p:cNvGrpSpPr/>
          <p:nvPr/>
        </p:nvGrpSpPr>
        <p:grpSpPr>
          <a:xfrm>
            <a:off x="6882590" y="892610"/>
            <a:ext cx="2723014" cy="2277067"/>
            <a:chOff x="0" y="2746375"/>
            <a:chExt cx="4357688" cy="3644031"/>
          </a:xfrm>
        </p:grpSpPr>
        <p:grpSp>
          <p:nvGrpSpPr>
            <p:cNvPr id="28" name="Group 27">
              <a:extLst>
                <a:ext uri="{FF2B5EF4-FFF2-40B4-BE49-F238E27FC236}">
                  <a16:creationId xmlns:a16="http://schemas.microsoft.com/office/drawing/2014/main" id="{9146FCD8-C7DE-4799-90F3-B1098EFD1C6C}"/>
                </a:ext>
              </a:extLst>
            </p:cNvPr>
            <p:cNvGrpSpPr/>
            <p:nvPr/>
          </p:nvGrpSpPr>
          <p:grpSpPr>
            <a:xfrm>
              <a:off x="366770" y="2924944"/>
              <a:ext cx="3542670" cy="3462199"/>
              <a:chOff x="366770" y="2924944"/>
              <a:chExt cx="3542670" cy="3462199"/>
            </a:xfrm>
          </p:grpSpPr>
          <p:grpSp>
            <p:nvGrpSpPr>
              <p:cNvPr id="35" name="Group 34">
                <a:extLst>
                  <a:ext uri="{FF2B5EF4-FFF2-40B4-BE49-F238E27FC236}">
                    <a16:creationId xmlns:a16="http://schemas.microsoft.com/office/drawing/2014/main" id="{DAD6C354-0F33-49DC-B6FC-A0388FDE2186}"/>
                  </a:ext>
                </a:extLst>
              </p:cNvPr>
              <p:cNvGrpSpPr/>
              <p:nvPr/>
            </p:nvGrpSpPr>
            <p:grpSpPr>
              <a:xfrm>
                <a:off x="827584" y="3492673"/>
                <a:ext cx="2725997" cy="2339179"/>
                <a:chOff x="2123728" y="1124744"/>
                <a:chExt cx="4248472" cy="3774880"/>
              </a:xfrm>
            </p:grpSpPr>
            <p:sp>
              <p:nvSpPr>
                <p:cNvPr id="42" name="Rectangle 41">
                  <a:extLst>
                    <a:ext uri="{FF2B5EF4-FFF2-40B4-BE49-F238E27FC236}">
                      <a16:creationId xmlns:a16="http://schemas.microsoft.com/office/drawing/2014/main" id="{614E1C99-2C5B-4C43-9AC9-D5129AECE9B4}"/>
                    </a:ext>
                  </a:extLst>
                </p:cNvPr>
                <p:cNvSpPr/>
                <p:nvPr/>
              </p:nvSpPr>
              <p:spPr>
                <a:xfrm>
                  <a:off x="2123728" y="2132855"/>
                  <a:ext cx="2664296" cy="27667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3" name="Group 42">
                  <a:extLst>
                    <a:ext uri="{FF2B5EF4-FFF2-40B4-BE49-F238E27FC236}">
                      <a16:creationId xmlns:a16="http://schemas.microsoft.com/office/drawing/2014/main" id="{F6D24FDE-1F6D-4346-A6E0-41EA3B6CD3FE}"/>
                    </a:ext>
                  </a:extLst>
                </p:cNvPr>
                <p:cNvGrpSpPr/>
                <p:nvPr/>
              </p:nvGrpSpPr>
              <p:grpSpPr>
                <a:xfrm>
                  <a:off x="2123728" y="1124744"/>
                  <a:ext cx="4248472" cy="3761188"/>
                  <a:chOff x="2123728" y="1124744"/>
                  <a:chExt cx="4248472" cy="3761188"/>
                </a:xfrm>
              </p:grpSpPr>
              <p:grpSp>
                <p:nvGrpSpPr>
                  <p:cNvPr id="47" name="Group 46">
                    <a:extLst>
                      <a:ext uri="{FF2B5EF4-FFF2-40B4-BE49-F238E27FC236}">
                        <a16:creationId xmlns:a16="http://schemas.microsoft.com/office/drawing/2014/main" id="{4E1053EC-B467-4D2F-A955-9028D92E0DC0}"/>
                      </a:ext>
                    </a:extLst>
                  </p:cNvPr>
                  <p:cNvGrpSpPr/>
                  <p:nvPr/>
                </p:nvGrpSpPr>
                <p:grpSpPr>
                  <a:xfrm>
                    <a:off x="2123728" y="1124744"/>
                    <a:ext cx="4248472" cy="3761188"/>
                    <a:chOff x="2123728" y="1124744"/>
                    <a:chExt cx="4248472" cy="3761188"/>
                  </a:xfrm>
                </p:grpSpPr>
                <p:cxnSp>
                  <p:nvCxnSpPr>
                    <p:cNvPr id="51" name="Straight Connector 50">
                      <a:extLst>
                        <a:ext uri="{FF2B5EF4-FFF2-40B4-BE49-F238E27FC236}">
                          <a16:creationId xmlns:a16="http://schemas.microsoft.com/office/drawing/2014/main" id="{95F0F0B1-25EC-4871-84B5-B01E2A340D21}"/>
                        </a:ext>
                      </a:extLst>
                    </p:cNvPr>
                    <p:cNvCxnSpPr/>
                    <p:nvPr/>
                  </p:nvCxnSpPr>
                  <p:spPr>
                    <a:xfrm>
                      <a:off x="3707904" y="1124744"/>
                      <a:ext cx="0" cy="276676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0C0F3BA-1017-4EF2-8FF2-2CBA2A08816A}"/>
                        </a:ext>
                      </a:extLst>
                    </p:cNvPr>
                    <p:cNvCxnSpPr/>
                    <p:nvPr/>
                  </p:nvCxnSpPr>
                  <p:spPr>
                    <a:xfrm>
                      <a:off x="3707904" y="3891513"/>
                      <a:ext cx="2664296" cy="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32BFC02-FDB4-4389-905F-BDE70A556F4E}"/>
                        </a:ext>
                      </a:extLst>
                    </p:cNvPr>
                    <p:cNvCxnSpPr/>
                    <p:nvPr/>
                  </p:nvCxnSpPr>
                  <p:spPr>
                    <a:xfrm flipH="1">
                      <a:off x="2123728" y="3891513"/>
                      <a:ext cx="1584176" cy="99441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715ECD2C-415E-4B02-B8AE-2A23A2C7560C}"/>
                      </a:ext>
                    </a:extLst>
                  </p:cNvPr>
                  <p:cNvGrpSpPr/>
                  <p:nvPr/>
                </p:nvGrpSpPr>
                <p:grpSpPr>
                  <a:xfrm>
                    <a:off x="3707904" y="1124744"/>
                    <a:ext cx="2664296" cy="2766769"/>
                    <a:chOff x="3707904" y="1124744"/>
                    <a:chExt cx="2664296" cy="2766769"/>
                  </a:xfrm>
                </p:grpSpPr>
                <p:cxnSp>
                  <p:nvCxnSpPr>
                    <p:cNvPr id="49" name="Straight Connector 48">
                      <a:extLst>
                        <a:ext uri="{FF2B5EF4-FFF2-40B4-BE49-F238E27FC236}">
                          <a16:creationId xmlns:a16="http://schemas.microsoft.com/office/drawing/2014/main" id="{192F238B-2B85-456D-815D-E6E769675954}"/>
                        </a:ext>
                      </a:extLst>
                    </p:cNvPr>
                    <p:cNvCxnSpPr/>
                    <p:nvPr/>
                  </p:nvCxnSpPr>
                  <p:spPr>
                    <a:xfrm flipV="1">
                      <a:off x="6372200" y="1124744"/>
                      <a:ext cx="0" cy="27667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5B62926-834D-4F29-A7C8-44493A7DED71}"/>
                        </a:ext>
                      </a:extLst>
                    </p:cNvPr>
                    <p:cNvCxnSpPr/>
                    <p:nvPr/>
                  </p:nvCxnSpPr>
                  <p:spPr>
                    <a:xfrm flipH="1">
                      <a:off x="3707904" y="1124744"/>
                      <a:ext cx="26642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4" name="Straight Connector 43">
                  <a:extLst>
                    <a:ext uri="{FF2B5EF4-FFF2-40B4-BE49-F238E27FC236}">
                      <a16:creationId xmlns:a16="http://schemas.microsoft.com/office/drawing/2014/main" id="{1D8D5DCE-8DC8-49B9-8B63-3FA912A94BC2}"/>
                    </a:ext>
                  </a:extLst>
                </p:cNvPr>
                <p:cNvCxnSpPr/>
                <p:nvPr/>
              </p:nvCxnSpPr>
              <p:spPr>
                <a:xfrm flipV="1">
                  <a:off x="2123728" y="1124744"/>
                  <a:ext cx="1584176" cy="10081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1FDDD91-15CF-4B02-84E2-1783BE94F7E6}"/>
                    </a:ext>
                  </a:extLst>
                </p:cNvPr>
                <p:cNvCxnSpPr/>
                <p:nvPr/>
              </p:nvCxnSpPr>
              <p:spPr>
                <a:xfrm flipV="1">
                  <a:off x="4788024" y="1124744"/>
                  <a:ext cx="1584176" cy="10081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B472414-CFB7-437E-8C9F-FD33129C621D}"/>
                    </a:ext>
                  </a:extLst>
                </p:cNvPr>
                <p:cNvCxnSpPr/>
                <p:nvPr/>
              </p:nvCxnSpPr>
              <p:spPr>
                <a:xfrm flipV="1">
                  <a:off x="4788024" y="3877821"/>
                  <a:ext cx="1584176" cy="10081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0CF1F2CF-6ADD-4139-B4FB-B23DC34E61D9}"/>
                  </a:ext>
                </a:extLst>
              </p:cNvPr>
              <p:cNvCxnSpPr/>
              <p:nvPr/>
            </p:nvCxnSpPr>
            <p:spPr>
              <a:xfrm flipH="1" flipV="1">
                <a:off x="2195736" y="2924944"/>
                <a:ext cx="0" cy="843733"/>
              </a:xfrm>
              <a:prstGeom prst="straightConnector1">
                <a:avLst/>
              </a:prstGeom>
              <a:ln w="41275">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1EB9F90-8938-4272-9052-5E0E064489F7}"/>
                  </a:ext>
                </a:extLst>
              </p:cNvPr>
              <p:cNvCxnSpPr/>
              <p:nvPr/>
            </p:nvCxnSpPr>
            <p:spPr>
              <a:xfrm>
                <a:off x="2207071" y="5511020"/>
                <a:ext cx="0" cy="876123"/>
              </a:xfrm>
              <a:prstGeom prst="straightConnector1">
                <a:avLst/>
              </a:prstGeom>
              <a:ln w="41275">
                <a:solidFill>
                  <a:srgbClr val="C00000"/>
                </a:solidFill>
                <a:prstDash val="dash"/>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7F0E61C-4713-4681-95B6-93BA864C13F1}"/>
                  </a:ext>
                </a:extLst>
              </p:cNvPr>
              <p:cNvCxnSpPr/>
              <p:nvPr/>
            </p:nvCxnSpPr>
            <p:spPr>
              <a:xfrm flipV="1">
                <a:off x="3045344" y="4644801"/>
                <a:ext cx="864096" cy="1"/>
              </a:xfrm>
              <a:prstGeom prst="straightConnector1">
                <a:avLst/>
              </a:prstGeom>
              <a:ln w="41275">
                <a:solidFill>
                  <a:srgbClr val="0070C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F80788D-F087-4791-A82A-B9C7C7BB4324}"/>
                  </a:ext>
                </a:extLst>
              </p:cNvPr>
              <p:cNvCxnSpPr/>
              <p:nvPr/>
            </p:nvCxnSpPr>
            <p:spPr>
              <a:xfrm flipH="1" flipV="1">
                <a:off x="366770" y="4644802"/>
                <a:ext cx="926770" cy="1"/>
              </a:xfrm>
              <a:prstGeom prst="straightConnector1">
                <a:avLst/>
              </a:prstGeom>
              <a:ln w="41275">
                <a:solidFill>
                  <a:srgbClr val="0070C0"/>
                </a:solidFill>
                <a:prstDash val="dash"/>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083CAF5-7551-44CB-8089-E53FBA2E00B5}"/>
                  </a:ext>
                </a:extLst>
              </p:cNvPr>
              <p:cNvCxnSpPr/>
              <p:nvPr/>
            </p:nvCxnSpPr>
            <p:spPr>
              <a:xfrm flipH="1">
                <a:off x="971600" y="4923499"/>
                <a:ext cx="736609" cy="457862"/>
              </a:xfrm>
              <a:prstGeom prst="straightConnector1">
                <a:avLst/>
              </a:prstGeom>
              <a:ln w="41275">
                <a:solidFill>
                  <a:srgbClr val="FFC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D94DA37-CCA2-4AAF-9BBF-302932EB8034}"/>
                  </a:ext>
                </a:extLst>
              </p:cNvPr>
              <p:cNvCxnSpPr/>
              <p:nvPr/>
            </p:nvCxnSpPr>
            <p:spPr>
              <a:xfrm flipV="1">
                <a:off x="2719106" y="3937498"/>
                <a:ext cx="794226" cy="493676"/>
              </a:xfrm>
              <a:prstGeom prst="straightConnector1">
                <a:avLst/>
              </a:prstGeom>
              <a:ln w="41275">
                <a:solidFill>
                  <a:srgbClr val="FFC000"/>
                </a:solidFill>
                <a:prstDash val="dash"/>
                <a:headEnd type="oval"/>
                <a:tailEnd type="stealth" w="lg" len="lg"/>
              </a:ln>
            </p:spPr>
            <p:style>
              <a:lnRef idx="1">
                <a:schemeClr val="accent1"/>
              </a:lnRef>
              <a:fillRef idx="0">
                <a:schemeClr val="accent1"/>
              </a:fillRef>
              <a:effectRef idx="0">
                <a:schemeClr val="accent1"/>
              </a:effectRef>
              <a:fontRef idx="minor">
                <a:schemeClr val="tx1"/>
              </a:fontRef>
            </p:style>
          </p:cxnSp>
        </p:grpSp>
        <p:graphicFrame>
          <p:nvGraphicFramePr>
            <p:cNvPr id="29" name="Object 28">
              <a:extLst>
                <a:ext uri="{FF2B5EF4-FFF2-40B4-BE49-F238E27FC236}">
                  <a16:creationId xmlns:a16="http://schemas.microsoft.com/office/drawing/2014/main" id="{2214B537-6278-45A4-95E0-BD6F20DC2782}"/>
                </a:ext>
              </a:extLst>
            </p:cNvPr>
            <p:cNvGraphicFramePr>
              <a:graphicFrameLocks noChangeAspect="1"/>
            </p:cNvGraphicFramePr>
            <p:nvPr>
              <p:extLst>
                <p:ext uri="{D42A27DB-BD31-4B8C-83A1-F6EECF244321}">
                  <p14:modId xmlns:p14="http://schemas.microsoft.com/office/powerpoint/2010/main" val="1535136554"/>
                </p:ext>
              </p:extLst>
            </p:nvPr>
          </p:nvGraphicFramePr>
          <p:xfrm>
            <a:off x="2336800" y="2746375"/>
            <a:ext cx="339725" cy="441325"/>
          </p:xfrm>
          <a:graphic>
            <a:graphicData uri="http://schemas.openxmlformats.org/presentationml/2006/ole">
              <mc:AlternateContent xmlns:mc="http://schemas.openxmlformats.org/markup-compatibility/2006">
                <mc:Choice xmlns:v="urn:schemas-microsoft-com:vml" Requires="v">
                  <p:oleObj spid="_x0000_s24726" name="Equation" r:id="rId5" imgW="291960" imgH="380880" progId="Equation.DSMT4">
                    <p:embed/>
                  </p:oleObj>
                </mc:Choice>
                <mc:Fallback>
                  <p:oleObj name="Equation" r:id="rId5" imgW="291960" imgH="380880" progId="Equation.DSMT4">
                    <p:embed/>
                    <p:pic>
                      <p:nvPicPr>
                        <p:cNvPr id="110" name="Object 109"/>
                        <p:cNvPicPr>
                          <a:picLocks noChangeAspect="1" noChangeArrowheads="1"/>
                        </p:cNvPicPr>
                        <p:nvPr/>
                      </p:nvPicPr>
                      <p:blipFill>
                        <a:blip r:embed="rId6"/>
                        <a:srcRect/>
                        <a:stretch>
                          <a:fillRect/>
                        </a:stretch>
                      </p:blipFill>
                      <p:spPr bwMode="auto">
                        <a:xfrm>
                          <a:off x="2336800" y="2746375"/>
                          <a:ext cx="339725" cy="441325"/>
                        </a:xfrm>
                        <a:prstGeom prst="rect">
                          <a:avLst/>
                        </a:prstGeom>
                        <a:noFill/>
                        <a:ln>
                          <a:noFill/>
                        </a:ln>
                      </p:spPr>
                    </p:pic>
                  </p:oleObj>
                </mc:Fallback>
              </mc:AlternateContent>
            </a:graphicData>
          </a:graphic>
        </p:graphicFrame>
        <p:graphicFrame>
          <p:nvGraphicFramePr>
            <p:cNvPr id="30" name="Object 29">
              <a:extLst>
                <a:ext uri="{FF2B5EF4-FFF2-40B4-BE49-F238E27FC236}">
                  <a16:creationId xmlns:a16="http://schemas.microsoft.com/office/drawing/2014/main" id="{234B9F2A-34A1-425A-ADBB-962D05C59031}"/>
                </a:ext>
              </a:extLst>
            </p:cNvPr>
            <p:cNvGraphicFramePr>
              <a:graphicFrameLocks noChangeAspect="1"/>
            </p:cNvGraphicFramePr>
            <p:nvPr>
              <p:extLst>
                <p:ext uri="{D42A27DB-BD31-4B8C-83A1-F6EECF244321}">
                  <p14:modId xmlns:p14="http://schemas.microsoft.com/office/powerpoint/2010/main" val="2103322945"/>
                </p:ext>
              </p:extLst>
            </p:nvPr>
          </p:nvGraphicFramePr>
          <p:xfrm>
            <a:off x="2336800" y="5949081"/>
            <a:ext cx="339725" cy="441325"/>
          </p:xfrm>
          <a:graphic>
            <a:graphicData uri="http://schemas.openxmlformats.org/presentationml/2006/ole">
              <mc:AlternateContent xmlns:mc="http://schemas.openxmlformats.org/markup-compatibility/2006">
                <mc:Choice xmlns:v="urn:schemas-microsoft-com:vml" Requires="v">
                  <p:oleObj spid="_x0000_s24727" name="Equation" r:id="rId7" imgW="291960" imgH="380880" progId="Equation.DSMT4">
                    <p:embed/>
                  </p:oleObj>
                </mc:Choice>
                <mc:Fallback>
                  <p:oleObj name="Equation" r:id="rId7" imgW="291960" imgH="380880" progId="Equation.DSMT4">
                    <p:embed/>
                    <p:pic>
                      <p:nvPicPr>
                        <p:cNvPr id="111" name="Object 110"/>
                        <p:cNvPicPr>
                          <a:picLocks noChangeAspect="1" noChangeArrowheads="1"/>
                        </p:cNvPicPr>
                        <p:nvPr/>
                      </p:nvPicPr>
                      <p:blipFill>
                        <a:blip r:embed="rId8"/>
                        <a:srcRect/>
                        <a:stretch>
                          <a:fillRect/>
                        </a:stretch>
                      </p:blipFill>
                      <p:spPr bwMode="auto">
                        <a:xfrm>
                          <a:off x="2336800" y="5949081"/>
                          <a:ext cx="339725" cy="441325"/>
                        </a:xfrm>
                        <a:prstGeom prst="rect">
                          <a:avLst/>
                        </a:prstGeom>
                        <a:noFill/>
                        <a:ln>
                          <a:noFill/>
                        </a:ln>
                      </p:spPr>
                    </p:pic>
                  </p:oleObj>
                </mc:Fallback>
              </mc:AlternateContent>
            </a:graphicData>
          </a:graphic>
        </p:graphicFrame>
        <p:graphicFrame>
          <p:nvGraphicFramePr>
            <p:cNvPr id="31" name="Object 30">
              <a:extLst>
                <a:ext uri="{FF2B5EF4-FFF2-40B4-BE49-F238E27FC236}">
                  <a16:creationId xmlns:a16="http://schemas.microsoft.com/office/drawing/2014/main" id="{09F2543A-1271-460A-967B-345B8F591A44}"/>
                </a:ext>
              </a:extLst>
            </p:cNvPr>
            <p:cNvGraphicFramePr>
              <a:graphicFrameLocks noChangeAspect="1"/>
            </p:cNvGraphicFramePr>
            <p:nvPr>
              <p:extLst>
                <p:ext uri="{D42A27DB-BD31-4B8C-83A1-F6EECF244321}">
                  <p14:modId xmlns:p14="http://schemas.microsoft.com/office/powerpoint/2010/main" val="2892334677"/>
                </p:ext>
              </p:extLst>
            </p:nvPr>
          </p:nvGraphicFramePr>
          <p:xfrm>
            <a:off x="3973513" y="4424363"/>
            <a:ext cx="384175" cy="441325"/>
          </p:xfrm>
          <a:graphic>
            <a:graphicData uri="http://schemas.openxmlformats.org/presentationml/2006/ole">
              <mc:AlternateContent xmlns:mc="http://schemas.openxmlformats.org/markup-compatibility/2006">
                <mc:Choice xmlns:v="urn:schemas-microsoft-com:vml" Requires="v">
                  <p:oleObj spid="_x0000_s24728" name="Equation" r:id="rId9" imgW="330120" imgH="380880" progId="Equation.DSMT4">
                    <p:embed/>
                  </p:oleObj>
                </mc:Choice>
                <mc:Fallback>
                  <p:oleObj name="Equation" r:id="rId9" imgW="330120" imgH="380880" progId="Equation.DSMT4">
                    <p:embed/>
                    <p:pic>
                      <p:nvPicPr>
                        <p:cNvPr id="112" name="Object 111"/>
                        <p:cNvPicPr>
                          <a:picLocks noChangeAspect="1" noChangeArrowheads="1"/>
                        </p:cNvPicPr>
                        <p:nvPr/>
                      </p:nvPicPr>
                      <p:blipFill>
                        <a:blip r:embed="rId10"/>
                        <a:srcRect/>
                        <a:stretch>
                          <a:fillRect/>
                        </a:stretch>
                      </p:blipFill>
                      <p:spPr bwMode="auto">
                        <a:xfrm>
                          <a:off x="3973513" y="4424363"/>
                          <a:ext cx="384175" cy="441325"/>
                        </a:xfrm>
                        <a:prstGeom prst="rect">
                          <a:avLst/>
                        </a:prstGeom>
                        <a:noFill/>
                        <a:ln>
                          <a:noFill/>
                        </a:ln>
                      </p:spPr>
                    </p:pic>
                  </p:oleObj>
                </mc:Fallback>
              </mc:AlternateContent>
            </a:graphicData>
          </a:graphic>
        </p:graphicFrame>
        <p:graphicFrame>
          <p:nvGraphicFramePr>
            <p:cNvPr id="32" name="Object 31">
              <a:extLst>
                <a:ext uri="{FF2B5EF4-FFF2-40B4-BE49-F238E27FC236}">
                  <a16:creationId xmlns:a16="http://schemas.microsoft.com/office/drawing/2014/main" id="{71085B41-4157-4283-8088-DB7923CFCF8C}"/>
                </a:ext>
              </a:extLst>
            </p:cNvPr>
            <p:cNvGraphicFramePr>
              <a:graphicFrameLocks noChangeAspect="1"/>
            </p:cNvGraphicFramePr>
            <p:nvPr>
              <p:extLst>
                <p:ext uri="{D42A27DB-BD31-4B8C-83A1-F6EECF244321}">
                  <p14:modId xmlns:p14="http://schemas.microsoft.com/office/powerpoint/2010/main" val="2084271285"/>
                </p:ext>
              </p:extLst>
            </p:nvPr>
          </p:nvGraphicFramePr>
          <p:xfrm>
            <a:off x="0" y="4424363"/>
            <a:ext cx="384175" cy="441325"/>
          </p:xfrm>
          <a:graphic>
            <a:graphicData uri="http://schemas.openxmlformats.org/presentationml/2006/ole">
              <mc:AlternateContent xmlns:mc="http://schemas.openxmlformats.org/markup-compatibility/2006">
                <mc:Choice xmlns:v="urn:schemas-microsoft-com:vml" Requires="v">
                  <p:oleObj spid="_x0000_s24729" name="Equation" r:id="rId11" imgW="330120" imgH="380880" progId="Equation.DSMT4">
                    <p:embed/>
                  </p:oleObj>
                </mc:Choice>
                <mc:Fallback>
                  <p:oleObj name="Equation" r:id="rId11" imgW="330120" imgH="380880" progId="Equation.DSMT4">
                    <p:embed/>
                    <p:pic>
                      <p:nvPicPr>
                        <p:cNvPr id="113" name="Object 112"/>
                        <p:cNvPicPr>
                          <a:picLocks noChangeAspect="1" noChangeArrowheads="1"/>
                        </p:cNvPicPr>
                        <p:nvPr/>
                      </p:nvPicPr>
                      <p:blipFill>
                        <a:blip r:embed="rId12"/>
                        <a:srcRect/>
                        <a:stretch>
                          <a:fillRect/>
                        </a:stretch>
                      </p:blipFill>
                      <p:spPr bwMode="auto">
                        <a:xfrm>
                          <a:off x="0" y="4424363"/>
                          <a:ext cx="384175" cy="441325"/>
                        </a:xfrm>
                        <a:prstGeom prst="rect">
                          <a:avLst/>
                        </a:prstGeom>
                        <a:noFill/>
                        <a:ln>
                          <a:noFill/>
                        </a:ln>
                      </p:spPr>
                    </p:pic>
                  </p:oleObj>
                </mc:Fallback>
              </mc:AlternateContent>
            </a:graphicData>
          </a:graphic>
        </p:graphicFrame>
        <p:graphicFrame>
          <p:nvGraphicFramePr>
            <p:cNvPr id="33" name="Object 32">
              <a:extLst>
                <a:ext uri="{FF2B5EF4-FFF2-40B4-BE49-F238E27FC236}">
                  <a16:creationId xmlns:a16="http://schemas.microsoft.com/office/drawing/2014/main" id="{2849A89B-606C-4A23-B3D3-1E2507DB9987}"/>
                </a:ext>
              </a:extLst>
            </p:cNvPr>
            <p:cNvGraphicFramePr>
              <a:graphicFrameLocks noChangeAspect="1"/>
            </p:cNvGraphicFramePr>
            <p:nvPr>
              <p:extLst>
                <p:ext uri="{D42A27DB-BD31-4B8C-83A1-F6EECF244321}">
                  <p14:modId xmlns:p14="http://schemas.microsoft.com/office/powerpoint/2010/main" val="2541941007"/>
                </p:ext>
              </p:extLst>
            </p:nvPr>
          </p:nvGraphicFramePr>
          <p:xfrm>
            <a:off x="3595688" y="3676650"/>
            <a:ext cx="369887" cy="441325"/>
          </p:xfrm>
          <a:graphic>
            <a:graphicData uri="http://schemas.openxmlformats.org/presentationml/2006/ole">
              <mc:AlternateContent xmlns:mc="http://schemas.openxmlformats.org/markup-compatibility/2006">
                <mc:Choice xmlns:v="urn:schemas-microsoft-com:vml" Requires="v">
                  <p:oleObj spid="_x0000_s24730" name="Equation" r:id="rId13" imgW="317160" imgH="380880" progId="Equation.DSMT4">
                    <p:embed/>
                  </p:oleObj>
                </mc:Choice>
                <mc:Fallback>
                  <p:oleObj name="Equation" r:id="rId13" imgW="317160" imgH="380880" progId="Equation.DSMT4">
                    <p:embed/>
                    <p:pic>
                      <p:nvPicPr>
                        <p:cNvPr id="114" name="Object 113"/>
                        <p:cNvPicPr>
                          <a:picLocks noChangeAspect="1" noChangeArrowheads="1"/>
                        </p:cNvPicPr>
                        <p:nvPr/>
                      </p:nvPicPr>
                      <p:blipFill>
                        <a:blip r:embed="rId14"/>
                        <a:srcRect/>
                        <a:stretch>
                          <a:fillRect/>
                        </a:stretch>
                      </p:blipFill>
                      <p:spPr bwMode="auto">
                        <a:xfrm>
                          <a:off x="3595688" y="3676650"/>
                          <a:ext cx="369887" cy="441325"/>
                        </a:xfrm>
                        <a:prstGeom prst="rect">
                          <a:avLst/>
                        </a:prstGeom>
                        <a:noFill/>
                        <a:ln>
                          <a:noFill/>
                        </a:ln>
                      </p:spPr>
                    </p:pic>
                  </p:oleObj>
                </mc:Fallback>
              </mc:AlternateContent>
            </a:graphicData>
          </a:graphic>
        </p:graphicFrame>
        <p:graphicFrame>
          <p:nvGraphicFramePr>
            <p:cNvPr id="34" name="Object 33">
              <a:extLst>
                <a:ext uri="{FF2B5EF4-FFF2-40B4-BE49-F238E27FC236}">
                  <a16:creationId xmlns:a16="http://schemas.microsoft.com/office/drawing/2014/main" id="{D2080BFE-E226-4E68-8A64-43E891B0EC4E}"/>
                </a:ext>
              </a:extLst>
            </p:cNvPr>
            <p:cNvGraphicFramePr>
              <a:graphicFrameLocks noChangeAspect="1"/>
            </p:cNvGraphicFramePr>
            <p:nvPr>
              <p:extLst>
                <p:ext uri="{D42A27DB-BD31-4B8C-83A1-F6EECF244321}">
                  <p14:modId xmlns:p14="http://schemas.microsoft.com/office/powerpoint/2010/main" val="2447883894"/>
                </p:ext>
              </p:extLst>
            </p:nvPr>
          </p:nvGraphicFramePr>
          <p:xfrm>
            <a:off x="890272" y="4736629"/>
            <a:ext cx="369887" cy="441325"/>
          </p:xfrm>
          <a:graphic>
            <a:graphicData uri="http://schemas.openxmlformats.org/presentationml/2006/ole">
              <mc:AlternateContent xmlns:mc="http://schemas.openxmlformats.org/markup-compatibility/2006">
                <mc:Choice xmlns:v="urn:schemas-microsoft-com:vml" Requires="v">
                  <p:oleObj spid="_x0000_s24731" name="Equation" r:id="rId15" imgW="317160" imgH="380880" progId="Equation.DSMT4">
                    <p:embed/>
                  </p:oleObj>
                </mc:Choice>
                <mc:Fallback>
                  <p:oleObj name="Equation" r:id="rId15" imgW="317160" imgH="380880" progId="Equation.DSMT4">
                    <p:embed/>
                    <p:pic>
                      <p:nvPicPr>
                        <p:cNvPr id="115" name="Object 114"/>
                        <p:cNvPicPr>
                          <a:picLocks noChangeAspect="1" noChangeArrowheads="1"/>
                        </p:cNvPicPr>
                        <p:nvPr/>
                      </p:nvPicPr>
                      <p:blipFill>
                        <a:blip r:embed="rId16"/>
                        <a:srcRect/>
                        <a:stretch>
                          <a:fillRect/>
                        </a:stretch>
                      </p:blipFill>
                      <p:spPr bwMode="auto">
                        <a:xfrm>
                          <a:off x="890272" y="4736629"/>
                          <a:ext cx="369887" cy="441325"/>
                        </a:xfrm>
                        <a:prstGeom prst="rect">
                          <a:avLst/>
                        </a:prstGeom>
                        <a:noFill/>
                        <a:ln>
                          <a:noFill/>
                        </a:ln>
                      </p:spPr>
                    </p:pic>
                  </p:oleObj>
                </mc:Fallback>
              </mc:AlternateContent>
            </a:graphicData>
          </a:graphic>
        </p:graphicFrame>
      </p:grpSp>
      <p:grpSp>
        <p:nvGrpSpPr>
          <p:cNvPr id="54" name="Group 53">
            <a:extLst>
              <a:ext uri="{FF2B5EF4-FFF2-40B4-BE49-F238E27FC236}">
                <a16:creationId xmlns:a16="http://schemas.microsoft.com/office/drawing/2014/main" id="{C8ACEFA6-8271-4DC4-AB24-7624E2AECEB4}"/>
              </a:ext>
            </a:extLst>
          </p:cNvPr>
          <p:cNvGrpSpPr/>
          <p:nvPr/>
        </p:nvGrpSpPr>
        <p:grpSpPr>
          <a:xfrm>
            <a:off x="2692150" y="2742718"/>
            <a:ext cx="5569584" cy="1196578"/>
            <a:chOff x="1764080" y="3118868"/>
            <a:chExt cx="4272364" cy="1196578"/>
          </a:xfrm>
        </p:grpSpPr>
        <p:grpSp>
          <p:nvGrpSpPr>
            <p:cNvPr id="55" name="Group 54">
              <a:extLst>
                <a:ext uri="{FF2B5EF4-FFF2-40B4-BE49-F238E27FC236}">
                  <a16:creationId xmlns:a16="http://schemas.microsoft.com/office/drawing/2014/main" id="{64D2C51E-2862-4383-83C1-7ABBBA3DA81B}"/>
                </a:ext>
              </a:extLst>
            </p:cNvPr>
            <p:cNvGrpSpPr/>
            <p:nvPr/>
          </p:nvGrpSpPr>
          <p:grpSpPr>
            <a:xfrm>
              <a:off x="1764080" y="3118868"/>
              <a:ext cx="4272364" cy="886197"/>
              <a:chOff x="1764080" y="3118868"/>
              <a:chExt cx="4272364" cy="886197"/>
            </a:xfrm>
          </p:grpSpPr>
          <p:cxnSp>
            <p:nvCxnSpPr>
              <p:cNvPr id="57" name="Straight Connector 56">
                <a:extLst>
                  <a:ext uri="{FF2B5EF4-FFF2-40B4-BE49-F238E27FC236}">
                    <a16:creationId xmlns:a16="http://schemas.microsoft.com/office/drawing/2014/main" id="{26CE1CB9-2FCB-4EC5-95BD-4A385D5A425D}"/>
                  </a:ext>
                </a:extLst>
              </p:cNvPr>
              <p:cNvCxnSpPr/>
              <p:nvPr/>
            </p:nvCxnSpPr>
            <p:spPr>
              <a:xfrm>
                <a:off x="1764080" y="3118868"/>
                <a:ext cx="2589" cy="881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530FADB-77F5-48DF-B858-6D7E77A953BF}"/>
                  </a:ext>
                </a:extLst>
              </p:cNvPr>
              <p:cNvCxnSpPr/>
              <p:nvPr/>
            </p:nvCxnSpPr>
            <p:spPr>
              <a:xfrm>
                <a:off x="1772194" y="4005064"/>
                <a:ext cx="4264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8830BEC-506B-4108-8CAB-078F6A5FE8B9}"/>
                  </a:ext>
                </a:extLst>
              </p:cNvPr>
              <p:cNvCxnSpPr/>
              <p:nvPr/>
            </p:nvCxnSpPr>
            <p:spPr>
              <a:xfrm flipV="1">
                <a:off x="6036444" y="3680094"/>
                <a:ext cx="0" cy="3249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AE3E81E6-F39A-414F-BBF6-695B4DE33465}"/>
                </a:ext>
              </a:extLst>
            </p:cNvPr>
            <p:cNvSpPr txBox="1"/>
            <p:nvPr/>
          </p:nvSpPr>
          <p:spPr>
            <a:xfrm>
              <a:off x="4205544" y="3607560"/>
              <a:ext cx="1480853" cy="707886"/>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i="1" dirty="0" err="1">
                  <a:latin typeface="Times New Roman" pitchFamily="18" charset="0"/>
                  <a:cs typeface="Times New Roman" pitchFamily="18" charset="0"/>
                </a:rPr>
                <a:t>Phân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tố</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chính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tại</a:t>
              </a:r>
              <a:r>
                <a:rPr lang="en-US" sz="2000" b="1" i="1" dirty="0">
                  <a:latin typeface="Times New Roman" pitchFamily="18" charset="0"/>
                  <a:cs typeface="Times New Roman" pitchFamily="18" charset="0"/>
                </a:rPr>
                <a:t> M</a:t>
              </a:r>
              <a:endParaRPr lang="vi-VN" sz="2000" b="1" i="1" dirty="0">
                <a:latin typeface="Times New Roman" pitchFamily="18" charset="0"/>
                <a:cs typeface="Times New Roman" pitchFamily="18" charset="0"/>
              </a:endParaRPr>
            </a:p>
          </p:txBody>
        </p:sp>
      </p:grpSp>
      <p:sp>
        <p:nvSpPr>
          <p:cNvPr id="60" name="Oval Callout 140">
            <a:extLst>
              <a:ext uri="{FF2B5EF4-FFF2-40B4-BE49-F238E27FC236}">
                <a16:creationId xmlns:a16="http://schemas.microsoft.com/office/drawing/2014/main" id="{49452B76-3718-4165-8EAF-0421B46528D0}"/>
              </a:ext>
            </a:extLst>
          </p:cNvPr>
          <p:cNvSpPr/>
          <p:nvPr/>
        </p:nvSpPr>
        <p:spPr>
          <a:xfrm>
            <a:off x="4307967" y="550728"/>
            <a:ext cx="2953915" cy="1164230"/>
          </a:xfrm>
          <a:prstGeom prst="wedgeEllipseCallout">
            <a:avLst>
              <a:gd name="adj1" fmla="val -103755"/>
              <a:gd name="adj2" fmla="val 13085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i="1" dirty="0" err="1">
                <a:latin typeface="Times New Roman" pitchFamily="18" charset="0"/>
                <a:cs typeface="Times New Roman" pitchFamily="18" charset="0"/>
              </a:rPr>
              <a:t>Điểm</a:t>
            </a:r>
            <a:r>
              <a:rPr lang="en-US" sz="2000" b="1" i="1" dirty="0">
                <a:latin typeface="Times New Roman" pitchFamily="18" charset="0"/>
                <a:cs typeface="Times New Roman" pitchFamily="18" charset="0"/>
              </a:rPr>
              <a:t> M </a:t>
            </a:r>
            <a:r>
              <a:rPr lang="en-US" sz="2000" b="1" i="1" dirty="0" err="1">
                <a:latin typeface="Times New Roman" pitchFamily="18" charset="0"/>
                <a:cs typeface="Times New Roman" pitchFamily="18" charset="0"/>
              </a:rPr>
              <a:t>bất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kỳ</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thuộc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vật</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chịu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lực</a:t>
            </a:r>
            <a:endParaRPr lang="vi-VN" sz="2000" b="1" i="1" dirty="0">
              <a:latin typeface="Times New Roman" pitchFamily="18" charset="0"/>
              <a:cs typeface="Times New Roman" pitchFamily="18" charset="0"/>
            </a:endParaRPr>
          </a:p>
        </p:txBody>
      </p:sp>
      <p:grpSp>
        <p:nvGrpSpPr>
          <p:cNvPr id="61" name="Group 60">
            <a:extLst>
              <a:ext uri="{FF2B5EF4-FFF2-40B4-BE49-F238E27FC236}">
                <a16:creationId xmlns:a16="http://schemas.microsoft.com/office/drawing/2014/main" id="{328016AB-D71D-45E0-BD07-62AAEFBD19E4}"/>
              </a:ext>
            </a:extLst>
          </p:cNvPr>
          <p:cNvGrpSpPr/>
          <p:nvPr/>
        </p:nvGrpSpPr>
        <p:grpSpPr>
          <a:xfrm>
            <a:off x="2442904" y="1851064"/>
            <a:ext cx="434866" cy="461665"/>
            <a:chOff x="1513756" y="2420888"/>
            <a:chExt cx="434866" cy="461665"/>
          </a:xfrm>
        </p:grpSpPr>
        <p:sp>
          <p:nvSpPr>
            <p:cNvPr id="62" name="Flowchart: Connector 61">
              <a:extLst>
                <a:ext uri="{FF2B5EF4-FFF2-40B4-BE49-F238E27FC236}">
                  <a16:creationId xmlns:a16="http://schemas.microsoft.com/office/drawing/2014/main" id="{DA48530A-CCA4-4A8A-8257-200D93A2A3E5}"/>
                </a:ext>
              </a:extLst>
            </p:cNvPr>
            <p:cNvSpPr/>
            <p:nvPr/>
          </p:nvSpPr>
          <p:spPr>
            <a:xfrm>
              <a:off x="1840622" y="2626320"/>
              <a:ext cx="108000" cy="108000"/>
            </a:xfrm>
            <a:prstGeom prst="flowChartConnec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vi-VN"/>
            </a:p>
          </p:txBody>
        </p:sp>
        <p:sp>
          <p:nvSpPr>
            <p:cNvPr id="63" name="TextBox 62">
              <a:extLst>
                <a:ext uri="{FF2B5EF4-FFF2-40B4-BE49-F238E27FC236}">
                  <a16:creationId xmlns:a16="http://schemas.microsoft.com/office/drawing/2014/main" id="{C84937E3-94D2-4D68-978E-E31A6DB9DC36}"/>
                </a:ext>
              </a:extLst>
            </p:cNvPr>
            <p:cNvSpPr txBox="1"/>
            <p:nvPr/>
          </p:nvSpPr>
          <p:spPr>
            <a:xfrm>
              <a:off x="1513756" y="2420888"/>
              <a:ext cx="392000" cy="461665"/>
            </a:xfrm>
            <a:prstGeom prst="rect">
              <a:avLst/>
            </a:prstGeom>
            <a:noFill/>
          </p:spPr>
          <p:txBody>
            <a:bodyPr wrap="square" rtlCol="0">
              <a:spAutoFit/>
            </a:bodyPr>
            <a:lstStyle/>
            <a:p>
              <a:r>
                <a:rPr lang="en-US" sz="2400" b="1" i="1" dirty="0">
                  <a:latin typeface="Times New Roman" pitchFamily="18" charset="0"/>
                  <a:cs typeface="Times New Roman" pitchFamily="18" charset="0"/>
                </a:rPr>
                <a:t>K</a:t>
              </a:r>
              <a:endParaRPr lang="vi-VN" b="1" i="1" dirty="0">
                <a:latin typeface="Times New Roman" pitchFamily="18" charset="0"/>
                <a:cs typeface="Times New Roman" pitchFamily="18" charset="0"/>
              </a:endParaRPr>
            </a:p>
          </p:txBody>
        </p:sp>
      </p:grpSp>
      <p:sp>
        <p:nvSpPr>
          <p:cNvPr id="64" name="TextBox 63">
            <a:extLst>
              <a:ext uri="{FF2B5EF4-FFF2-40B4-BE49-F238E27FC236}">
                <a16:creationId xmlns:a16="http://schemas.microsoft.com/office/drawing/2014/main" id="{0D7776ED-075A-4E72-AD2E-C62642B77ED7}"/>
              </a:ext>
            </a:extLst>
          </p:cNvPr>
          <p:cNvSpPr txBox="1"/>
          <p:nvPr/>
        </p:nvSpPr>
        <p:spPr>
          <a:xfrm>
            <a:off x="940259" y="4091820"/>
            <a:ext cx="10774581" cy="1384995"/>
          </a:xfrm>
          <a:prstGeom prst="rect">
            <a:avLst/>
          </a:prstGeom>
          <a:gradFill>
            <a:gsLst>
              <a:gs pos="0">
                <a:srgbClr val="92D050"/>
              </a:gs>
              <a:gs pos="9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i="1" dirty="0">
                <a:solidFill>
                  <a:srgbClr val="C00000"/>
                </a:solidFill>
                <a:latin typeface="Times New Roman" pitchFamily="18" charset="0"/>
                <a:cs typeface="Times New Roman" pitchFamily="18" charset="0"/>
              </a:rPr>
              <a:t>“</a:t>
            </a:r>
            <a:r>
              <a:rPr lang="vi-VN" sz="2400" i="1" dirty="0">
                <a:solidFill>
                  <a:srgbClr val="C00000"/>
                </a:solidFill>
                <a:latin typeface="Times New Roman" pitchFamily="18" charset="0"/>
                <a:cs typeface="Times New Roman" pitchFamily="18" charset="0"/>
              </a:rPr>
              <a:t>Tại một điểm bất kỳ thuộc vật thể đàn hồi chịu lực, ta luôn luôn tách ra được một phân tố sao cho trên các mặt của nó chỉ có các ứng suất pháp mà không có ứng suất tiếp</a:t>
            </a:r>
            <a:r>
              <a:rPr lang="en-US" sz="2400" i="1" dirty="0">
                <a:solidFill>
                  <a:srgbClr val="C00000"/>
                </a:solidFill>
                <a:latin typeface="Times New Roman" pitchFamily="18" charset="0"/>
                <a:cs typeface="Times New Roman" pitchFamily="18" charset="0"/>
              </a:rPr>
              <a:t>. </a:t>
            </a:r>
            <a:r>
              <a:rPr lang="vi-VN" sz="2400" i="1" dirty="0">
                <a:solidFill>
                  <a:srgbClr val="C00000"/>
                </a:solidFill>
                <a:latin typeface="Times New Roman" pitchFamily="18" charset="0"/>
                <a:cs typeface="Times New Roman" pitchFamily="18" charset="0"/>
              </a:rPr>
              <a:t>Phân tố đó </a:t>
            </a:r>
            <a:r>
              <a:rPr lang="en-US" sz="2400" i="1" dirty="0" err="1">
                <a:solidFill>
                  <a:srgbClr val="C00000"/>
                </a:solidFill>
                <a:latin typeface="Times New Roman" pitchFamily="18" charset="0"/>
                <a:cs typeface="Times New Roman" pitchFamily="18" charset="0"/>
              </a:rPr>
              <a:t>gọi</a:t>
            </a:r>
            <a:r>
              <a:rPr lang="vi-VN" sz="2400" i="1" dirty="0">
                <a:solidFill>
                  <a:srgbClr val="C00000"/>
                </a:solidFill>
                <a:latin typeface="Times New Roman" pitchFamily="18" charset="0"/>
                <a:cs typeface="Times New Roman" pitchFamily="18" charset="0"/>
              </a:rPr>
              <a:t> là phân tố chính</a:t>
            </a:r>
            <a:r>
              <a:rPr lang="en-US" sz="2400" i="1" dirty="0">
                <a:solidFill>
                  <a:srgbClr val="C00000"/>
                </a:solidFill>
                <a:latin typeface="Times New Roman" pitchFamily="18" charset="0"/>
                <a:cs typeface="Times New Roman" pitchFamily="18" charset="0"/>
              </a:rPr>
              <a:t>”.</a:t>
            </a:r>
          </a:p>
          <a:p>
            <a:r>
              <a:rPr lang="en-US" sz="1200" i="1" dirty="0">
                <a:solidFill>
                  <a:srgbClr val="C00000"/>
                </a:solidFill>
                <a:latin typeface="Times New Roman" pitchFamily="18" charset="0"/>
                <a:cs typeface="Times New Roman" pitchFamily="18" charset="0"/>
              </a:rPr>
              <a:t>	</a:t>
            </a:r>
          </a:p>
        </p:txBody>
      </p:sp>
      <p:pic>
        <p:nvPicPr>
          <p:cNvPr id="65" name="Picture 64">
            <a:extLst>
              <a:ext uri="{FF2B5EF4-FFF2-40B4-BE49-F238E27FC236}">
                <a16:creationId xmlns:a16="http://schemas.microsoft.com/office/drawing/2014/main" id="{D87EE312-252A-48F1-B405-FA10222C0DD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51791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ircle(in)">
                                      <p:cBhvr>
                                        <p:cTn id="12" dur="2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circle(in)">
                                      <p:cBhvr>
                                        <p:cTn id="17" dur="20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8562"/>
            <a:ext cx="10515600" cy="1325563"/>
          </a:xfrm>
        </p:spPr>
        <p:txBody>
          <a:bodyPr/>
          <a:lstStyle/>
          <a:p>
            <a:r>
              <a:rPr lang="en-US" dirty="0"/>
              <a:t> </a:t>
            </a:r>
          </a:p>
        </p:txBody>
      </p:sp>
      <p:sp>
        <p:nvSpPr>
          <p:cNvPr id="3" name="Content Placeholder 2"/>
          <p:cNvSpPr>
            <a:spLocks noGrp="1"/>
          </p:cNvSpPr>
          <p:nvPr>
            <p:ph idx="1"/>
          </p:nvPr>
        </p:nvSpPr>
        <p:spPr>
          <a:xfrm>
            <a:off x="904874" y="1154463"/>
            <a:ext cx="10738485" cy="5616480"/>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phép</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hiểm</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an </a:t>
            </a:r>
            <a:r>
              <a:rPr lang="en-US" dirty="0" err="1">
                <a:latin typeface="Arial" panose="020B0604020202020204" pitchFamily="34" charset="0"/>
                <a:cs typeface="Arial" panose="020B0604020202020204" pitchFamily="34" charset="0"/>
              </a:rPr>
              <a:t>toàn</a:t>
            </a:r>
            <a:endParaRPr lang="en-US" dirty="0">
              <a:latin typeface="Arial" panose="020B0604020202020204" pitchFamily="34" charset="0"/>
              <a:cs typeface="Arial" panose="020B0604020202020204" pitchFamily="34" charset="0"/>
            </a:endParaRPr>
          </a:p>
          <a:p>
            <a:pPr marL="0" indent="0">
              <a:buNone/>
            </a:pP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hiểm</a:t>
            </a:r>
            <a:r>
              <a:rPr lang="en-US"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a:buFontTx/>
              <a:buChar char="-"/>
            </a:pP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dẻo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chảy</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a:t>
            </a:r>
            <a:r>
              <a:rPr lang="en-US" baseline="-25000" dirty="0" err="1">
                <a:latin typeface="Arial" panose="020B0604020202020204" pitchFamily="34" charset="0"/>
                <a:cs typeface="Arial" panose="020B0604020202020204" pitchFamily="34" charset="0"/>
              </a:rPr>
              <a:t>ch</a:t>
            </a:r>
            <a:endParaRPr lang="en-US" baseline="-25000" dirty="0">
              <a:latin typeface="Arial" panose="020B0604020202020204" pitchFamily="34" charset="0"/>
              <a:cs typeface="Arial" panose="020B0604020202020204" pitchFamily="34" charset="0"/>
            </a:endParaRPr>
          </a:p>
          <a:p>
            <a:pPr>
              <a:buFontTx/>
              <a:buChar char="-"/>
            </a:pP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a:t>
            </a:r>
            <a:r>
              <a:rPr lang="en-US" baseline="-25000" dirty="0">
                <a:latin typeface="Arial" panose="020B0604020202020204" pitchFamily="34" charset="0"/>
                <a:cs typeface="Arial" panose="020B0604020202020204" pitchFamily="34" charset="0"/>
              </a:rPr>
              <a:t>b</a:t>
            </a:r>
            <a:endParaRPr lang="en-US" dirty="0">
              <a:latin typeface="Arial" panose="020B0604020202020204" pitchFamily="34" charset="0"/>
              <a:cs typeface="Arial" panose="020B0604020202020204" pitchFamily="34" charset="0"/>
            </a:endParaRPr>
          </a:p>
          <a:p>
            <a:pPr marL="0" indent="0" algn="just">
              <a:buNone/>
            </a:pP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nhờ</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mọi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chỉ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r>
              <a:rPr lang="en-US" dirty="0">
                <a:latin typeface="Arial" panose="020B0604020202020204" pitchFamily="34" charset="0"/>
                <a:cs typeface="Arial" panose="020B0604020202020204" pitchFamily="34"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116058335"/>
              </p:ext>
            </p:extLst>
          </p:nvPr>
        </p:nvGraphicFramePr>
        <p:xfrm>
          <a:off x="4907395" y="2365726"/>
          <a:ext cx="4574412" cy="481517"/>
        </p:xfrm>
        <a:graphic>
          <a:graphicData uri="http://schemas.openxmlformats.org/presentationml/2006/ole">
            <mc:AlternateContent xmlns:mc="http://schemas.openxmlformats.org/markup-compatibility/2006">
              <mc:Choice xmlns:v="urn:schemas-microsoft-com:vml" Requires="v">
                <p:oleObj spid="_x0000_s18511" name="Equation" r:id="rId3" imgW="2412720" imgH="253800" progId="Equation.DSMT4">
                  <p:embed/>
                </p:oleObj>
              </mc:Choice>
              <mc:Fallback>
                <p:oleObj name="Equation" r:id="rId3" imgW="2412720" imgH="253800" progId="Equation.DSMT4">
                  <p:embed/>
                  <p:pic>
                    <p:nvPicPr>
                      <p:cNvPr id="4" name="Object 3"/>
                      <p:cNvPicPr/>
                      <p:nvPr/>
                    </p:nvPicPr>
                    <p:blipFill>
                      <a:blip r:embed="rId4"/>
                      <a:stretch>
                        <a:fillRect/>
                      </a:stretch>
                    </p:blipFill>
                    <p:spPr>
                      <a:xfrm>
                        <a:off x="4907395" y="2365726"/>
                        <a:ext cx="4574412" cy="48151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CB7B5BC8-E93E-492B-A004-CB47FAB1E039}"/>
              </a:ext>
            </a:extLst>
          </p:cNvPr>
          <p:cNvSpPr txBox="1">
            <a:spLocks/>
          </p:cNvSpPr>
          <p:nvPr/>
        </p:nvSpPr>
        <p:spPr>
          <a:xfrm>
            <a:off x="982980" y="1016420"/>
            <a:ext cx="10515600" cy="881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a:solidFill>
                  <a:srgbClr val="FF0000"/>
                </a:solidFill>
              </a:rPr>
              <a:t>4.5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thuyết</a:t>
            </a:r>
            <a:r>
              <a:rPr lang="en-US" sz="2800" b="1" dirty="0">
                <a:solidFill>
                  <a:srgbClr val="FF0000"/>
                </a:solidFill>
              </a:rPr>
              <a:t> </a:t>
            </a:r>
            <a:r>
              <a:rPr lang="en-US" sz="2800" b="1" dirty="0" err="1">
                <a:solidFill>
                  <a:srgbClr val="FF0000"/>
                </a:solidFill>
              </a:rPr>
              <a:t>bền</a:t>
            </a:r>
            <a:endParaRPr lang="en-AU" sz="2800" dirty="0">
              <a:solidFill>
                <a:srgbClr val="FF0000"/>
              </a:solidFill>
            </a:endParaRPr>
          </a:p>
        </p:txBody>
      </p:sp>
      <p:pic>
        <p:nvPicPr>
          <p:cNvPr id="7" name="Picture 6">
            <a:extLst>
              <a:ext uri="{FF2B5EF4-FFF2-40B4-BE49-F238E27FC236}">
                <a16:creationId xmlns:a16="http://schemas.microsoft.com/office/drawing/2014/main" id="{7A33D4CE-12F6-4526-B4AB-8022772787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63327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3CE2C0-F90D-49F1-8100-5A79D85E5A0C}"/>
              </a:ext>
            </a:extLst>
          </p:cNvPr>
          <p:cNvSpPr>
            <a:spLocks noGrp="1"/>
          </p:cNvSpPr>
          <p:nvPr>
            <p:ph idx="1"/>
          </p:nvPr>
        </p:nvSpPr>
        <p:spPr/>
        <p:txBody>
          <a:bodyPr/>
          <a:lstStyle/>
          <a:p>
            <a:pPr marL="0" indent="0">
              <a:buNone/>
            </a:pPr>
            <a:r>
              <a:rPr lang="en-US" b="1" dirty="0"/>
              <a:t>4.5.1 </a:t>
            </a:r>
            <a:r>
              <a:rPr lang="en-US" b="1" dirty="0" err="1"/>
              <a:t>Thuyết</a:t>
            </a:r>
            <a:r>
              <a:rPr lang="en-US" b="1" dirty="0"/>
              <a:t> </a:t>
            </a:r>
            <a:r>
              <a:rPr lang="en-US" b="1" dirty="0" err="1"/>
              <a:t>bền</a:t>
            </a:r>
            <a:r>
              <a:rPr lang="en-US" b="1" dirty="0"/>
              <a:t> </a:t>
            </a:r>
            <a:r>
              <a:rPr lang="en-US" b="1" dirty="0" err="1"/>
              <a:t>ứng</a:t>
            </a:r>
            <a:r>
              <a:rPr lang="en-US" b="1" dirty="0"/>
              <a:t> </a:t>
            </a:r>
            <a:r>
              <a:rPr lang="en-US" b="1" dirty="0" err="1"/>
              <a:t>suất</a:t>
            </a:r>
            <a:r>
              <a:rPr lang="en-US" b="1" dirty="0"/>
              <a:t> </a:t>
            </a:r>
            <a:r>
              <a:rPr lang="en-US" b="1" dirty="0" err="1"/>
              <a:t>pháp</a:t>
            </a:r>
            <a:r>
              <a:rPr lang="en-US" b="1" dirty="0"/>
              <a:t> </a:t>
            </a:r>
            <a:r>
              <a:rPr lang="en-US" b="1" dirty="0" err="1"/>
              <a:t>lớn</a:t>
            </a:r>
            <a:r>
              <a:rPr lang="en-US" b="1" dirty="0"/>
              <a:t> </a:t>
            </a:r>
            <a:r>
              <a:rPr lang="en-US" b="1" dirty="0" err="1"/>
              <a:t>nhất</a:t>
            </a:r>
            <a:r>
              <a:rPr lang="en-US" b="1" dirty="0"/>
              <a:t> ( </a:t>
            </a:r>
            <a:r>
              <a:rPr lang="en-US" b="1" dirty="0" err="1"/>
              <a:t>thuyết</a:t>
            </a:r>
            <a:r>
              <a:rPr lang="en-US" b="1" dirty="0"/>
              <a:t> </a:t>
            </a:r>
            <a:r>
              <a:rPr lang="en-US" b="1" dirty="0" err="1"/>
              <a:t>bền</a:t>
            </a:r>
            <a:r>
              <a:rPr lang="en-US" b="1" dirty="0"/>
              <a:t> I):</a:t>
            </a:r>
            <a:endParaRPr lang="en-AU" dirty="0"/>
          </a:p>
          <a:p>
            <a:endParaRPr lang="en-AU" dirty="0"/>
          </a:p>
        </p:txBody>
      </p:sp>
      <p:pic>
        <p:nvPicPr>
          <p:cNvPr id="5" name="Picture 4" descr="A screenshot of a cell phone&#10;&#10;Description automatically generated">
            <a:extLst>
              <a:ext uri="{FF2B5EF4-FFF2-40B4-BE49-F238E27FC236}">
                <a16:creationId xmlns:a16="http://schemas.microsoft.com/office/drawing/2014/main" id="{EBE6B5C6-7F11-43E6-85DA-0C05AE38D3E5}"/>
              </a:ext>
            </a:extLst>
          </p:cNvPr>
          <p:cNvPicPr>
            <a:picLocks noChangeAspect="1"/>
          </p:cNvPicPr>
          <p:nvPr/>
        </p:nvPicPr>
        <p:blipFill rotWithShape="1">
          <a:blip r:embed="rId2">
            <a:extLst>
              <a:ext uri="{28A0092B-C50C-407E-A947-70E740481C1C}">
                <a14:useLocalDpi xmlns:a14="http://schemas.microsoft.com/office/drawing/2010/main" val="0"/>
              </a:ext>
            </a:extLst>
          </a:blip>
          <a:srcRect t="1513"/>
          <a:stretch/>
        </p:blipFill>
        <p:spPr>
          <a:xfrm>
            <a:off x="430950" y="2636520"/>
            <a:ext cx="10364724" cy="3270884"/>
          </a:xfrm>
          <a:prstGeom prst="rect">
            <a:avLst/>
          </a:prstGeom>
        </p:spPr>
      </p:pic>
      <p:sp>
        <p:nvSpPr>
          <p:cNvPr id="7" name="Title 1">
            <a:extLst>
              <a:ext uri="{FF2B5EF4-FFF2-40B4-BE49-F238E27FC236}">
                <a16:creationId xmlns:a16="http://schemas.microsoft.com/office/drawing/2014/main" id="{0C514EF6-E8C4-4161-A53C-179460261CF5}"/>
              </a:ext>
            </a:extLst>
          </p:cNvPr>
          <p:cNvSpPr txBox="1">
            <a:spLocks/>
          </p:cNvSpPr>
          <p:nvPr/>
        </p:nvSpPr>
        <p:spPr>
          <a:xfrm>
            <a:off x="990600" y="950596"/>
            <a:ext cx="10515600" cy="8924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a:solidFill>
                  <a:srgbClr val="FF0000"/>
                </a:solidFill>
              </a:rPr>
              <a:t>4.5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thuyết</a:t>
            </a:r>
            <a:r>
              <a:rPr lang="en-US" sz="2800" b="1" dirty="0">
                <a:solidFill>
                  <a:srgbClr val="FF0000"/>
                </a:solidFill>
              </a:rPr>
              <a:t> </a:t>
            </a:r>
            <a:r>
              <a:rPr lang="en-US" sz="2800" b="1" dirty="0" err="1">
                <a:solidFill>
                  <a:srgbClr val="FF0000"/>
                </a:solidFill>
              </a:rPr>
              <a:t>bền</a:t>
            </a:r>
            <a:endParaRPr lang="en-AU" sz="2800" dirty="0">
              <a:solidFill>
                <a:srgbClr val="FF0000"/>
              </a:solidFill>
            </a:endParaRPr>
          </a:p>
        </p:txBody>
      </p:sp>
      <p:pic>
        <p:nvPicPr>
          <p:cNvPr id="6" name="Picture 5">
            <a:extLst>
              <a:ext uri="{FF2B5EF4-FFF2-40B4-BE49-F238E27FC236}">
                <a16:creationId xmlns:a16="http://schemas.microsoft.com/office/drawing/2014/main" id="{31F0F202-1D58-4F3E-B9C4-FC83FE108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999980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7325"/>
            <a:ext cx="11003280" cy="4874651"/>
          </a:xfrm>
        </p:spPr>
        <p:txBody>
          <a:bodyPr>
            <a:normAutofit/>
          </a:bodyPr>
          <a:lstStyle/>
          <a:p>
            <a:pPr marL="0" indent="0" algn="just">
              <a:buNone/>
            </a:pPr>
            <a:r>
              <a:rPr lang="en-US" dirty="0"/>
              <a:t>4.5.2. </a:t>
            </a:r>
            <a:r>
              <a:rPr lang="en-US" dirty="0" err="1"/>
              <a:t>Thuyết</a:t>
            </a:r>
            <a:r>
              <a:rPr lang="en-US" dirty="0"/>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2)</a:t>
            </a:r>
          </a:p>
          <a:p>
            <a:pPr marL="0" indent="0" algn="just">
              <a:buNone/>
            </a:pP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dài</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r>
              <a:rPr lang="en-US" dirty="0">
                <a:latin typeface="Arial" panose="020B0604020202020204" pitchFamily="34" charset="0"/>
                <a:cs typeface="Arial" panose="020B0604020202020204" pitchFamily="34" charset="0"/>
              </a:rPr>
              <a:t>.</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giòn</a:t>
            </a:r>
            <a:r>
              <a:rPr lang="en-US" dirty="0">
                <a:latin typeface="Arial" panose="020B0604020202020204" pitchFamily="34" charset="0"/>
                <a:cs typeface="Arial" panose="020B0604020202020204" pitchFamily="34" charset="0"/>
              </a:rPr>
              <a:t>.</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66172093"/>
              </p:ext>
            </p:extLst>
          </p:nvPr>
        </p:nvGraphicFramePr>
        <p:xfrm>
          <a:off x="3290888" y="3485515"/>
          <a:ext cx="4279900" cy="625475"/>
        </p:xfrm>
        <a:graphic>
          <a:graphicData uri="http://schemas.openxmlformats.org/presentationml/2006/ole">
            <mc:AlternateContent xmlns:mc="http://schemas.openxmlformats.org/markup-compatibility/2006">
              <mc:Choice xmlns:v="urn:schemas-microsoft-com:vml" Requires="v">
                <p:oleObj spid="_x0000_s19535" name="Equation" r:id="rId3" imgW="1739880" imgH="253800" progId="Equation.DSMT4">
                  <p:embed/>
                </p:oleObj>
              </mc:Choice>
              <mc:Fallback>
                <p:oleObj name="Equation" r:id="rId3" imgW="1739880" imgH="253800" progId="Equation.DSMT4">
                  <p:embed/>
                  <p:pic>
                    <p:nvPicPr>
                      <p:cNvPr id="4" name="Object 3"/>
                      <p:cNvPicPr/>
                      <p:nvPr/>
                    </p:nvPicPr>
                    <p:blipFill>
                      <a:blip r:embed="rId4"/>
                      <a:stretch>
                        <a:fillRect/>
                      </a:stretch>
                    </p:blipFill>
                    <p:spPr>
                      <a:xfrm>
                        <a:off x="3290888" y="3485515"/>
                        <a:ext cx="4279900" cy="625475"/>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C9AF9ABA-FB84-4EF2-B0C0-8E08E5D92D1A}"/>
              </a:ext>
            </a:extLst>
          </p:cNvPr>
          <p:cNvSpPr txBox="1">
            <a:spLocks/>
          </p:cNvSpPr>
          <p:nvPr/>
        </p:nvSpPr>
        <p:spPr>
          <a:xfrm>
            <a:off x="838200" y="975959"/>
            <a:ext cx="10515600" cy="481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a:solidFill>
                  <a:srgbClr val="FF0000"/>
                </a:solidFill>
              </a:rPr>
              <a:t>4.5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thuyết</a:t>
            </a:r>
            <a:r>
              <a:rPr lang="en-US" sz="2800" b="1" dirty="0">
                <a:solidFill>
                  <a:srgbClr val="FF0000"/>
                </a:solidFill>
              </a:rPr>
              <a:t> </a:t>
            </a:r>
            <a:r>
              <a:rPr lang="en-US" sz="2800" b="1" dirty="0" err="1">
                <a:solidFill>
                  <a:srgbClr val="FF0000"/>
                </a:solidFill>
              </a:rPr>
              <a:t>bền</a:t>
            </a:r>
            <a:endParaRPr lang="en-AU" sz="2800" dirty="0">
              <a:solidFill>
                <a:srgbClr val="FF0000"/>
              </a:solidFill>
            </a:endParaRPr>
          </a:p>
        </p:txBody>
      </p:sp>
      <p:pic>
        <p:nvPicPr>
          <p:cNvPr id="5" name="Picture 4">
            <a:extLst>
              <a:ext uri="{FF2B5EF4-FFF2-40B4-BE49-F238E27FC236}">
                <a16:creationId xmlns:a16="http://schemas.microsoft.com/office/drawing/2014/main" id="{47AE851C-F8F7-4FDF-9EB3-54FC7D3D8C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436775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948" y="1601336"/>
            <a:ext cx="10515599" cy="4875823"/>
          </a:xfrm>
        </p:spPr>
        <p:txBody>
          <a:bodyPr>
            <a:normAutofit/>
          </a:bodyPr>
          <a:lstStyle/>
          <a:p>
            <a:pPr marL="0" indent="0" algn="just">
              <a:buNone/>
            </a:pPr>
            <a:r>
              <a:rPr lang="en-US" dirty="0"/>
              <a:t>4.5.3. </a:t>
            </a: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3)</a:t>
            </a:r>
          </a:p>
          <a:p>
            <a:pPr marL="0" indent="0" algn="just">
              <a:buNone/>
            </a:pP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r>
              <a:rPr lang="en-US" dirty="0">
                <a:latin typeface="Arial" panose="020B0604020202020204" pitchFamily="34" charset="0"/>
                <a:cs typeface="Arial" panose="020B0604020202020204" pitchFamily="34" charset="0"/>
              </a:rPr>
              <a:t>.</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3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dẻo</a:t>
            </a:r>
            <a:r>
              <a:rPr lang="en-US" dirty="0">
                <a:latin typeface="Arial" panose="020B0604020202020204" pitchFamily="34" charset="0"/>
                <a:cs typeface="Arial" panose="020B0604020202020204" pitchFamily="34"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435793956"/>
              </p:ext>
            </p:extLst>
          </p:nvPr>
        </p:nvGraphicFramePr>
        <p:xfrm>
          <a:off x="4295776" y="3684667"/>
          <a:ext cx="2741613" cy="571500"/>
        </p:xfrm>
        <a:graphic>
          <a:graphicData uri="http://schemas.openxmlformats.org/presentationml/2006/ole">
            <mc:AlternateContent xmlns:mc="http://schemas.openxmlformats.org/markup-compatibility/2006">
              <mc:Choice xmlns:v="urn:schemas-microsoft-com:vml" Requires="v">
                <p:oleObj spid="_x0000_s20559" name="Equation" r:id="rId3" imgW="1218960" imgH="253800" progId="Equation.DSMT4">
                  <p:embed/>
                </p:oleObj>
              </mc:Choice>
              <mc:Fallback>
                <p:oleObj name="Equation" r:id="rId3" imgW="1218960" imgH="253800" progId="Equation.DSMT4">
                  <p:embed/>
                  <p:pic>
                    <p:nvPicPr>
                      <p:cNvPr id="4" name="Object 3"/>
                      <p:cNvPicPr/>
                      <p:nvPr/>
                    </p:nvPicPr>
                    <p:blipFill>
                      <a:blip r:embed="rId4"/>
                      <a:stretch>
                        <a:fillRect/>
                      </a:stretch>
                    </p:blipFill>
                    <p:spPr>
                      <a:xfrm>
                        <a:off x="4295776" y="3684667"/>
                        <a:ext cx="2741613" cy="571500"/>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4502E27B-ABDF-4129-992B-73D97A678DF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a:solidFill>
                  <a:srgbClr val="FF0000"/>
                </a:solidFill>
              </a:rPr>
              <a:t>4.5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thuyết</a:t>
            </a:r>
            <a:r>
              <a:rPr lang="en-US" sz="2800" b="1" dirty="0">
                <a:solidFill>
                  <a:srgbClr val="FF0000"/>
                </a:solidFill>
              </a:rPr>
              <a:t> </a:t>
            </a:r>
            <a:r>
              <a:rPr lang="en-US" sz="2800" b="1" dirty="0" err="1">
                <a:solidFill>
                  <a:srgbClr val="FF0000"/>
                </a:solidFill>
              </a:rPr>
              <a:t>bền</a:t>
            </a:r>
            <a:endParaRPr lang="en-AU" sz="2800" dirty="0">
              <a:solidFill>
                <a:srgbClr val="FF0000"/>
              </a:solidFill>
            </a:endParaRPr>
          </a:p>
        </p:txBody>
      </p:sp>
      <p:pic>
        <p:nvPicPr>
          <p:cNvPr id="5" name="Picture 4">
            <a:extLst>
              <a:ext uri="{FF2B5EF4-FFF2-40B4-BE49-F238E27FC236}">
                <a16:creationId xmlns:a16="http://schemas.microsoft.com/office/drawing/2014/main" id="{E1E3EA96-42DF-4C98-A6E3-C2479DF9E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042147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474" y="1734062"/>
            <a:ext cx="10515600" cy="4758813"/>
          </a:xfrm>
        </p:spPr>
        <p:txBody>
          <a:bodyPr>
            <a:normAutofit/>
          </a:bodyPr>
          <a:lstStyle/>
          <a:p>
            <a:pPr marL="0" indent="0" algn="just">
              <a:buNone/>
            </a:pPr>
            <a:r>
              <a:rPr lang="en-US" dirty="0"/>
              <a:t>4.5.4.</a:t>
            </a:r>
            <a:r>
              <a:rPr lang="en-US" dirty="0">
                <a:latin typeface="Arial" panose="020B0604020202020204" pitchFamily="34" charset="0"/>
                <a:cs typeface="Arial" panose="020B0604020202020204" pitchFamily="34" charset="0"/>
              </a:rPr>
              <a:t>Thuyết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4)</a:t>
            </a:r>
          </a:p>
          <a:p>
            <a:pPr marL="0" indent="0" algn="just">
              <a:buNone/>
            </a:pPr>
            <a:r>
              <a:rPr lang="en-US" dirty="0" err="1">
                <a:latin typeface="Arial" panose="020B0604020202020204" pitchFamily="34" charset="0"/>
                <a:cs typeface="Arial" panose="020B0604020202020204" pitchFamily="34" charset="0"/>
              </a:rPr>
              <a:t>Nguyên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dáng</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trạng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r>
              <a:rPr lang="en-US" dirty="0">
                <a:latin typeface="Arial" panose="020B0604020202020204" pitchFamily="34" charset="0"/>
                <a:cs typeface="Arial" panose="020B0604020202020204" pitchFamily="34" charset="0"/>
              </a:rPr>
              <a:t>.</a:t>
            </a: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4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dẻo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biệt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mẫu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chịu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phương</a:t>
            </a:r>
            <a:r>
              <a:rPr lang="en-US" dirty="0">
                <a:latin typeface="Arial" panose="020B0604020202020204" pitchFamily="34" charset="0"/>
                <a:cs typeface="Arial" panose="020B0604020202020204" pitchFamily="34"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1525259691"/>
              </p:ext>
            </p:extLst>
          </p:nvPr>
        </p:nvGraphicFramePr>
        <p:xfrm>
          <a:off x="2506664" y="4160839"/>
          <a:ext cx="6408737" cy="630218"/>
        </p:xfrm>
        <a:graphic>
          <a:graphicData uri="http://schemas.openxmlformats.org/presentationml/2006/ole">
            <mc:AlternateContent xmlns:mc="http://schemas.openxmlformats.org/markup-compatibility/2006">
              <mc:Choice xmlns:v="urn:schemas-microsoft-com:vml" Requires="v">
                <p:oleObj spid="_x0000_s21582" name="Equation" r:id="rId3" imgW="2971800" imgH="291960" progId="Equation.DSMT4">
                  <p:embed/>
                </p:oleObj>
              </mc:Choice>
              <mc:Fallback>
                <p:oleObj name="Equation" r:id="rId3" imgW="2971800" imgH="291960" progId="Equation.DSMT4">
                  <p:embed/>
                  <p:pic>
                    <p:nvPicPr>
                      <p:cNvPr id="4" name="Object 3"/>
                      <p:cNvPicPr/>
                      <p:nvPr/>
                    </p:nvPicPr>
                    <p:blipFill>
                      <a:blip r:embed="rId4"/>
                      <a:stretch>
                        <a:fillRect/>
                      </a:stretch>
                    </p:blipFill>
                    <p:spPr>
                      <a:xfrm>
                        <a:off x="2506664" y="4160839"/>
                        <a:ext cx="6408737" cy="63021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FE0ADA5B-0868-468D-BEF9-CC2E3E1C0DF5}"/>
              </a:ext>
            </a:extLst>
          </p:cNvPr>
          <p:cNvSpPr txBox="1">
            <a:spLocks/>
          </p:cNvSpPr>
          <p:nvPr/>
        </p:nvSpPr>
        <p:spPr>
          <a:xfrm>
            <a:off x="990600" y="1038386"/>
            <a:ext cx="10515600" cy="804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a:solidFill>
                  <a:srgbClr val="FF0000"/>
                </a:solidFill>
              </a:rPr>
              <a:t>4.5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thuyết</a:t>
            </a:r>
            <a:r>
              <a:rPr lang="en-US" sz="2800" b="1" dirty="0">
                <a:solidFill>
                  <a:srgbClr val="FF0000"/>
                </a:solidFill>
              </a:rPr>
              <a:t> </a:t>
            </a:r>
            <a:r>
              <a:rPr lang="en-US" sz="2800" b="1" dirty="0" err="1">
                <a:solidFill>
                  <a:srgbClr val="FF0000"/>
                </a:solidFill>
              </a:rPr>
              <a:t>bền</a:t>
            </a:r>
            <a:endParaRPr lang="en-AU" sz="2800" dirty="0">
              <a:solidFill>
                <a:srgbClr val="FF0000"/>
              </a:solidFill>
            </a:endParaRPr>
          </a:p>
        </p:txBody>
      </p:sp>
      <p:pic>
        <p:nvPicPr>
          <p:cNvPr id="5" name="Picture 4">
            <a:extLst>
              <a:ext uri="{FF2B5EF4-FFF2-40B4-BE49-F238E27FC236}">
                <a16:creationId xmlns:a16="http://schemas.microsoft.com/office/drawing/2014/main" id="{B27AB653-95AA-48DB-A3D8-EBA22408B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712063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734062"/>
            <a:ext cx="10515599" cy="4758813"/>
          </a:xfrm>
        </p:spPr>
        <p:txBody>
          <a:bodyPr>
            <a:normAutofit/>
          </a:bodyPr>
          <a:lstStyle/>
          <a:p>
            <a:pPr marL="0" indent="0" algn="just">
              <a:buNone/>
            </a:pPr>
            <a:r>
              <a:rPr lang="en-US" dirty="0"/>
              <a:t>4.5.5. </a:t>
            </a: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Mohr (</a:t>
            </a: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5)</a:t>
            </a:r>
          </a:p>
          <a:p>
            <a:pPr marL="0" indent="0" algn="just">
              <a:buNone/>
            </a:pP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Mohr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nghiệm</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a:p>
            <a:pPr marL="0" indent="0" algn="just">
              <a:buNone/>
            </a:pPr>
            <a:r>
              <a:rPr lang="en-US" dirty="0" err="1">
                <a:latin typeface="Arial" panose="020B0604020202020204" pitchFamily="34" charset="0"/>
                <a:cs typeface="Arial" panose="020B0604020202020204" pitchFamily="34" charset="0"/>
              </a:rPr>
              <a:t>Thuyết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bền</a:t>
            </a:r>
            <a:r>
              <a:rPr lang="en-US" dirty="0">
                <a:latin typeface="Arial" panose="020B0604020202020204" pitchFamily="34" charset="0"/>
                <a:cs typeface="Arial" panose="020B0604020202020204" pitchFamily="34" charset="0"/>
              </a:rPr>
              <a:t> 5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giòn</a:t>
            </a:r>
            <a:r>
              <a:rPr lang="en-US" dirty="0">
                <a:latin typeface="Arial" panose="020B0604020202020204" pitchFamily="34" charset="0"/>
                <a:cs typeface="Arial" panose="020B0604020202020204" pitchFamily="34"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2372194636"/>
              </p:ext>
            </p:extLst>
          </p:nvPr>
        </p:nvGraphicFramePr>
        <p:xfrm>
          <a:off x="3985747" y="2855446"/>
          <a:ext cx="2824628" cy="1628686"/>
        </p:xfrm>
        <a:graphic>
          <a:graphicData uri="http://schemas.openxmlformats.org/presentationml/2006/ole">
            <mc:AlternateContent xmlns:mc="http://schemas.openxmlformats.org/markup-compatibility/2006">
              <mc:Choice xmlns:v="urn:schemas-microsoft-com:vml" Requires="v">
                <p:oleObj spid="_x0000_s22606" name="Equation" r:id="rId3" imgW="1320480" imgH="761760" progId="Equation.DSMT4">
                  <p:embed/>
                </p:oleObj>
              </mc:Choice>
              <mc:Fallback>
                <p:oleObj name="Equation" r:id="rId3" imgW="1320480" imgH="761760" progId="Equation.DSMT4">
                  <p:embed/>
                  <p:pic>
                    <p:nvPicPr>
                      <p:cNvPr id="4" name="Object 3"/>
                      <p:cNvPicPr/>
                      <p:nvPr/>
                    </p:nvPicPr>
                    <p:blipFill>
                      <a:blip r:embed="rId4"/>
                      <a:stretch>
                        <a:fillRect/>
                      </a:stretch>
                    </p:blipFill>
                    <p:spPr>
                      <a:xfrm>
                        <a:off x="3985747" y="2855446"/>
                        <a:ext cx="2824628" cy="1628686"/>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BD877780-B6B1-4BCF-BAC6-9FA54AC335C9}"/>
              </a:ext>
            </a:extLst>
          </p:cNvPr>
          <p:cNvSpPr txBox="1">
            <a:spLocks/>
          </p:cNvSpPr>
          <p:nvPr/>
        </p:nvSpPr>
        <p:spPr>
          <a:xfrm>
            <a:off x="990600" y="1007390"/>
            <a:ext cx="10515600" cy="8356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a:solidFill>
                  <a:srgbClr val="FF0000"/>
                </a:solidFill>
              </a:rPr>
              <a:t>4.5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thuyết</a:t>
            </a:r>
            <a:r>
              <a:rPr lang="en-US" sz="2800" b="1" dirty="0">
                <a:solidFill>
                  <a:srgbClr val="FF0000"/>
                </a:solidFill>
              </a:rPr>
              <a:t> </a:t>
            </a:r>
            <a:r>
              <a:rPr lang="en-US" sz="2800" b="1" dirty="0" err="1">
                <a:solidFill>
                  <a:srgbClr val="FF0000"/>
                </a:solidFill>
              </a:rPr>
              <a:t>bền</a:t>
            </a:r>
            <a:endParaRPr lang="en-AU" sz="2800" dirty="0">
              <a:solidFill>
                <a:srgbClr val="FF0000"/>
              </a:solidFill>
            </a:endParaRPr>
          </a:p>
        </p:txBody>
      </p:sp>
      <p:pic>
        <p:nvPicPr>
          <p:cNvPr id="8" name="Picture 7">
            <a:extLst>
              <a:ext uri="{FF2B5EF4-FFF2-40B4-BE49-F238E27FC236}">
                <a16:creationId xmlns:a16="http://schemas.microsoft.com/office/drawing/2014/main" id="{1CAACBD3-C521-47B7-A8FB-6F254DA4B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105572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31B5-9063-4CB3-96FE-6BA7FDB1FB8F}"/>
              </a:ext>
            </a:extLst>
          </p:cNvPr>
          <p:cNvSpPr>
            <a:spLocks noGrp="1"/>
          </p:cNvSpPr>
          <p:nvPr>
            <p:ph type="title"/>
          </p:nvPr>
        </p:nvSpPr>
        <p:spPr>
          <a:xfrm>
            <a:off x="838200" y="789523"/>
            <a:ext cx="10515600" cy="1009651"/>
          </a:xfrm>
        </p:spPr>
        <p:txBody>
          <a:bodyPr>
            <a:normAutofit/>
          </a:bodyPr>
          <a:lstStyle/>
          <a:p>
            <a:r>
              <a:rPr lang="en-US" sz="2800" b="1" dirty="0"/>
              <a:t>BÀI TẬP CHƯƠNG 4</a:t>
            </a:r>
            <a:endParaRPr lang="en-AU" sz="2800" dirty="0"/>
          </a:p>
        </p:txBody>
      </p:sp>
      <p:sp>
        <p:nvSpPr>
          <p:cNvPr id="3" name="Content Placeholder 2">
            <a:extLst>
              <a:ext uri="{FF2B5EF4-FFF2-40B4-BE49-F238E27FC236}">
                <a16:creationId xmlns:a16="http://schemas.microsoft.com/office/drawing/2014/main" id="{6FC6AD77-4285-4325-9758-CC4121393229}"/>
              </a:ext>
            </a:extLst>
          </p:cNvPr>
          <p:cNvSpPr>
            <a:spLocks noGrp="1"/>
          </p:cNvSpPr>
          <p:nvPr>
            <p:ph idx="1"/>
          </p:nvPr>
        </p:nvSpPr>
        <p:spPr/>
        <p:txBody>
          <a:bodyPr/>
          <a:lstStyle/>
          <a:p>
            <a:pPr marL="0" indent="0" algn="just">
              <a:buNone/>
            </a:pPr>
            <a:r>
              <a:rPr lang="en-US" dirty="0"/>
              <a:t>1) </a:t>
            </a:r>
            <a:r>
              <a:rPr lang="en-US" dirty="0" err="1"/>
              <a:t>Tìm</a:t>
            </a:r>
            <a:r>
              <a:rPr lang="en-US" dirty="0"/>
              <a:t> </a:t>
            </a:r>
            <a:r>
              <a:rPr lang="en-US" dirty="0" err="1"/>
              <a:t>giá</a:t>
            </a:r>
            <a:r>
              <a:rPr lang="en-US" dirty="0"/>
              <a:t> </a:t>
            </a:r>
            <a:r>
              <a:rPr lang="en-US" dirty="0" err="1"/>
              <a:t>trị</a:t>
            </a:r>
            <a:r>
              <a:rPr lang="en-US" dirty="0"/>
              <a:t> </a:t>
            </a:r>
            <a:r>
              <a:rPr lang="en-US" dirty="0" err="1"/>
              <a:t>ứng</a:t>
            </a:r>
            <a:r>
              <a:rPr lang="en-US" dirty="0"/>
              <a:t> </a:t>
            </a:r>
            <a:r>
              <a:rPr lang="en-US" dirty="0" err="1"/>
              <a:t>suất</a:t>
            </a:r>
            <a:r>
              <a:rPr lang="en-US" dirty="0"/>
              <a:t> </a:t>
            </a:r>
            <a:r>
              <a:rPr lang="en-US" dirty="0" err="1"/>
              <a:t>pháp</a:t>
            </a:r>
            <a:r>
              <a:rPr lang="en-US" dirty="0"/>
              <a:t> </a:t>
            </a:r>
            <a:r>
              <a:rPr lang="en-US" dirty="0" err="1"/>
              <a:t>và</a:t>
            </a:r>
            <a:r>
              <a:rPr lang="en-US" dirty="0"/>
              <a:t> </a:t>
            </a:r>
            <a:r>
              <a:rPr lang="en-US" dirty="0" err="1"/>
              <a:t>ứng</a:t>
            </a:r>
            <a:r>
              <a:rPr lang="en-US" dirty="0"/>
              <a:t> </a:t>
            </a:r>
            <a:r>
              <a:rPr lang="en-US" dirty="0" err="1"/>
              <a:t>suất</a:t>
            </a:r>
            <a:r>
              <a:rPr lang="en-US" dirty="0"/>
              <a:t> </a:t>
            </a:r>
            <a:r>
              <a:rPr lang="en-US" dirty="0" err="1"/>
              <a:t>tiếp</a:t>
            </a:r>
            <a:r>
              <a:rPr lang="en-US" dirty="0"/>
              <a:t> </a:t>
            </a:r>
            <a:r>
              <a:rPr lang="en-US" dirty="0" err="1"/>
              <a:t>trên</a:t>
            </a:r>
            <a:r>
              <a:rPr lang="en-US" dirty="0"/>
              <a:t> </a:t>
            </a:r>
            <a:r>
              <a:rPr lang="en-US" dirty="0" err="1"/>
              <a:t>các</a:t>
            </a:r>
            <a:r>
              <a:rPr lang="en-US" dirty="0"/>
              <a:t> </a:t>
            </a:r>
            <a:r>
              <a:rPr lang="en-US" dirty="0" err="1"/>
              <a:t>mặt</a:t>
            </a:r>
            <a:r>
              <a:rPr lang="en-US" dirty="0"/>
              <a:t> </a:t>
            </a:r>
            <a:r>
              <a:rPr lang="en-US" dirty="0" err="1"/>
              <a:t>cắt</a:t>
            </a:r>
            <a:r>
              <a:rPr lang="en-US" dirty="0"/>
              <a:t> </a:t>
            </a:r>
            <a:r>
              <a:rPr lang="en-US" dirty="0" err="1"/>
              <a:t>xiên</a:t>
            </a:r>
            <a:r>
              <a:rPr lang="en-US" dirty="0"/>
              <a:t> </a:t>
            </a:r>
            <a:r>
              <a:rPr lang="en-US" dirty="0" err="1"/>
              <a:t>của</a:t>
            </a:r>
            <a:r>
              <a:rPr lang="en-US" dirty="0"/>
              <a:t> </a:t>
            </a:r>
            <a:r>
              <a:rPr lang="en-US" dirty="0" err="1"/>
              <a:t>phân</a:t>
            </a:r>
            <a:r>
              <a:rPr lang="en-US" dirty="0"/>
              <a:t> </a:t>
            </a:r>
            <a:r>
              <a:rPr lang="en-US" dirty="0" err="1"/>
              <a:t>tố</a:t>
            </a:r>
            <a:r>
              <a:rPr lang="en-US" dirty="0"/>
              <a:t> </a:t>
            </a:r>
            <a:r>
              <a:rPr lang="en-US" dirty="0" err="1"/>
              <a:t>trên</a:t>
            </a:r>
            <a:r>
              <a:rPr lang="en-US" dirty="0"/>
              <a:t> </a:t>
            </a:r>
            <a:r>
              <a:rPr lang="en-US" dirty="0" err="1"/>
              <a:t>hình</a:t>
            </a:r>
            <a:r>
              <a:rPr lang="en-US" dirty="0"/>
              <a:t> </a:t>
            </a:r>
            <a:r>
              <a:rPr lang="en-US" dirty="0" err="1"/>
              <a:t>vẽ</a:t>
            </a:r>
            <a:r>
              <a:rPr lang="en-US" dirty="0"/>
              <a:t> </a:t>
            </a:r>
            <a:r>
              <a:rPr lang="en-US" dirty="0" err="1"/>
              <a:t>sau.Các</a:t>
            </a:r>
            <a:r>
              <a:rPr lang="en-US" dirty="0"/>
              <a:t> </a:t>
            </a:r>
            <a:r>
              <a:rPr lang="en-US" dirty="0" err="1"/>
              <a:t>ứng</a:t>
            </a:r>
            <a:r>
              <a:rPr lang="en-US" dirty="0"/>
              <a:t> </a:t>
            </a:r>
            <a:r>
              <a:rPr lang="en-US" dirty="0" err="1"/>
              <a:t>suất</a:t>
            </a:r>
            <a:r>
              <a:rPr lang="en-US" dirty="0"/>
              <a:t> </a:t>
            </a:r>
            <a:r>
              <a:rPr lang="en-US" dirty="0" err="1"/>
              <a:t>tính</a:t>
            </a:r>
            <a:r>
              <a:rPr lang="en-US" dirty="0"/>
              <a:t> </a:t>
            </a:r>
            <a:r>
              <a:rPr lang="en-US" dirty="0" err="1"/>
              <a:t>bằng</a:t>
            </a:r>
            <a:r>
              <a:rPr lang="en-US" dirty="0"/>
              <a:t> </a:t>
            </a:r>
            <a:r>
              <a:rPr lang="en-US" dirty="0" err="1"/>
              <a:t>đơn</a:t>
            </a:r>
            <a:r>
              <a:rPr lang="en-US" dirty="0"/>
              <a:t> </a:t>
            </a:r>
            <a:r>
              <a:rPr lang="en-US" dirty="0" err="1"/>
              <a:t>vị</a:t>
            </a:r>
            <a:r>
              <a:rPr lang="en-US" dirty="0"/>
              <a:t> </a:t>
            </a:r>
            <a:r>
              <a:rPr lang="en-US" dirty="0" err="1"/>
              <a:t>kN</a:t>
            </a:r>
            <a:r>
              <a:rPr lang="en-US" dirty="0"/>
              <a:t>/cm</a:t>
            </a:r>
            <a:r>
              <a:rPr lang="en-US" baseline="30000" dirty="0"/>
              <a:t>2</a:t>
            </a:r>
            <a:endParaRPr lang="en-AU" dirty="0"/>
          </a:p>
          <a:p>
            <a:endParaRPr lang="en-AU" dirty="0"/>
          </a:p>
        </p:txBody>
      </p:sp>
      <p:pic>
        <p:nvPicPr>
          <p:cNvPr id="24582" name="Picture 6">
            <a:extLst>
              <a:ext uri="{FF2B5EF4-FFF2-40B4-BE49-F238E27FC236}">
                <a16:creationId xmlns:a16="http://schemas.microsoft.com/office/drawing/2014/main" id="{2862A421-7CA9-4450-998A-ECB205AA8A90}"/>
              </a:ext>
            </a:extLst>
          </p:cNvPr>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1241425" y="3043238"/>
            <a:ext cx="10129317"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98F24EC-30C0-4452-BE0B-954A3069B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683324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A639-D4DD-408A-94A2-5D2897F486C3}"/>
              </a:ext>
            </a:extLst>
          </p:cNvPr>
          <p:cNvSpPr>
            <a:spLocks noGrp="1"/>
          </p:cNvSpPr>
          <p:nvPr>
            <p:ph type="title"/>
          </p:nvPr>
        </p:nvSpPr>
        <p:spPr>
          <a:xfrm>
            <a:off x="838200" y="852407"/>
            <a:ext cx="10515600" cy="838281"/>
          </a:xfrm>
        </p:spPr>
        <p:txBody>
          <a:bodyPr>
            <a:normAutofit/>
          </a:bodyPr>
          <a:lstStyle/>
          <a:p>
            <a:r>
              <a:rPr lang="en-US" sz="2800" b="1" dirty="0"/>
              <a:t>BÀI TẬP CHƯƠNG 4</a:t>
            </a:r>
            <a:endParaRPr lang="en-AU" sz="2800" dirty="0"/>
          </a:p>
        </p:txBody>
      </p:sp>
      <p:sp>
        <p:nvSpPr>
          <p:cNvPr id="3" name="Content Placeholder 2">
            <a:extLst>
              <a:ext uri="{FF2B5EF4-FFF2-40B4-BE49-F238E27FC236}">
                <a16:creationId xmlns:a16="http://schemas.microsoft.com/office/drawing/2014/main" id="{6BDB527D-7BD5-4471-9654-61F6F3D71FB1}"/>
              </a:ext>
            </a:extLst>
          </p:cNvPr>
          <p:cNvSpPr>
            <a:spLocks noGrp="1"/>
          </p:cNvSpPr>
          <p:nvPr>
            <p:ph idx="1"/>
          </p:nvPr>
        </p:nvSpPr>
        <p:spPr/>
        <p:txBody>
          <a:bodyPr/>
          <a:lstStyle/>
          <a:p>
            <a:pPr marL="0" indent="0">
              <a:buNone/>
            </a:pPr>
            <a:r>
              <a:rPr lang="en-US" dirty="0"/>
              <a:t>2) </a:t>
            </a:r>
            <a:r>
              <a:rPr lang="en-US" dirty="0" err="1"/>
              <a:t>Tìm</a:t>
            </a:r>
            <a:r>
              <a:rPr lang="en-US" dirty="0"/>
              <a:t> </a:t>
            </a:r>
            <a:r>
              <a:rPr lang="en-US" dirty="0" err="1"/>
              <a:t>ứng</a:t>
            </a:r>
            <a:r>
              <a:rPr lang="en-US" dirty="0"/>
              <a:t> </a:t>
            </a:r>
            <a:r>
              <a:rPr lang="en-US" dirty="0" err="1"/>
              <a:t>suất</a:t>
            </a:r>
            <a:r>
              <a:rPr lang="en-US" dirty="0"/>
              <a:t> </a:t>
            </a:r>
            <a:r>
              <a:rPr lang="en-US" dirty="0" err="1"/>
              <a:t>chính</a:t>
            </a:r>
            <a:r>
              <a:rPr lang="en-US" dirty="0"/>
              <a:t> </a:t>
            </a:r>
            <a:r>
              <a:rPr lang="en-US" dirty="0" err="1"/>
              <a:t>và</a:t>
            </a:r>
            <a:r>
              <a:rPr lang="en-US" dirty="0"/>
              <a:t> </a:t>
            </a:r>
            <a:r>
              <a:rPr lang="en-US" dirty="0" err="1"/>
              <a:t>phương</a:t>
            </a:r>
            <a:r>
              <a:rPr lang="en-US" dirty="0"/>
              <a:t> </a:t>
            </a:r>
            <a:r>
              <a:rPr lang="en-US" dirty="0" err="1"/>
              <a:t>chính</a:t>
            </a:r>
            <a:r>
              <a:rPr lang="en-US" dirty="0"/>
              <a:t> </a:t>
            </a:r>
            <a:r>
              <a:rPr lang="en-US" dirty="0" err="1"/>
              <a:t>của</a:t>
            </a:r>
            <a:r>
              <a:rPr lang="en-US" dirty="0"/>
              <a:t> </a:t>
            </a:r>
            <a:r>
              <a:rPr lang="en-US" dirty="0" err="1"/>
              <a:t>các</a:t>
            </a:r>
            <a:r>
              <a:rPr lang="en-US" dirty="0"/>
              <a:t> </a:t>
            </a:r>
            <a:r>
              <a:rPr lang="en-US" dirty="0" err="1"/>
              <a:t>phân</a:t>
            </a:r>
            <a:r>
              <a:rPr lang="en-US" dirty="0"/>
              <a:t> </a:t>
            </a:r>
            <a:r>
              <a:rPr lang="en-US" dirty="0" err="1"/>
              <a:t>tố</a:t>
            </a:r>
            <a:r>
              <a:rPr lang="en-US" dirty="0"/>
              <a:t> </a:t>
            </a:r>
            <a:r>
              <a:rPr lang="en-US" dirty="0" err="1"/>
              <a:t>bằng</a:t>
            </a:r>
            <a:r>
              <a:rPr lang="en-US" dirty="0"/>
              <a:t> </a:t>
            </a:r>
            <a:r>
              <a:rPr lang="en-US" dirty="0" err="1"/>
              <a:t>phương</a:t>
            </a:r>
            <a:r>
              <a:rPr lang="en-US" dirty="0"/>
              <a:t> </a:t>
            </a:r>
            <a:r>
              <a:rPr lang="en-US" dirty="0" err="1"/>
              <a:t>pháp</a:t>
            </a:r>
            <a:r>
              <a:rPr lang="en-US" dirty="0"/>
              <a:t> </a:t>
            </a:r>
            <a:r>
              <a:rPr lang="en-US" dirty="0" err="1"/>
              <a:t>giải</a:t>
            </a:r>
            <a:r>
              <a:rPr lang="en-US" dirty="0"/>
              <a:t> </a:t>
            </a:r>
            <a:r>
              <a:rPr lang="en-US" dirty="0" err="1"/>
              <a:t>tích</a:t>
            </a:r>
            <a:r>
              <a:rPr lang="en-US" dirty="0"/>
              <a:t> </a:t>
            </a:r>
            <a:r>
              <a:rPr lang="en-US" dirty="0" err="1"/>
              <a:t>và</a:t>
            </a:r>
            <a:r>
              <a:rPr lang="en-US" dirty="0"/>
              <a:t> </a:t>
            </a:r>
            <a:r>
              <a:rPr lang="en-US" dirty="0" err="1"/>
              <a:t>phương</a:t>
            </a:r>
            <a:r>
              <a:rPr lang="en-US" dirty="0"/>
              <a:t> </a:t>
            </a:r>
            <a:r>
              <a:rPr lang="en-US" dirty="0" err="1"/>
              <a:t>pháp</a:t>
            </a:r>
            <a:r>
              <a:rPr lang="en-US" dirty="0"/>
              <a:t> </a:t>
            </a:r>
            <a:r>
              <a:rPr lang="en-US" dirty="0" err="1"/>
              <a:t>đồ</a:t>
            </a:r>
            <a:r>
              <a:rPr lang="en-US" dirty="0"/>
              <a:t> </a:t>
            </a:r>
            <a:r>
              <a:rPr lang="en-US" dirty="0" err="1"/>
              <a:t>thị</a:t>
            </a:r>
            <a:r>
              <a:rPr lang="en-US" dirty="0"/>
              <a:t>.</a:t>
            </a:r>
            <a:endParaRPr lang="en-AU" dirty="0"/>
          </a:p>
        </p:txBody>
      </p:sp>
      <p:pic>
        <p:nvPicPr>
          <p:cNvPr id="25602" name="Picture 2">
            <a:extLst>
              <a:ext uri="{FF2B5EF4-FFF2-40B4-BE49-F238E27FC236}">
                <a16:creationId xmlns:a16="http://schemas.microsoft.com/office/drawing/2014/main" id="{21385942-AC06-4E99-BE53-F9A676AE7F1B}"/>
              </a:ext>
            </a:extLst>
          </p:cNvPr>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2402682" y="2926204"/>
            <a:ext cx="5205412" cy="356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04F9E5A-236F-4922-805C-FA69280D22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13045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8204-95EC-4869-9E96-D2F6AF17A14E}"/>
              </a:ext>
            </a:extLst>
          </p:cNvPr>
          <p:cNvSpPr>
            <a:spLocks noGrp="1"/>
          </p:cNvSpPr>
          <p:nvPr>
            <p:ph type="title"/>
          </p:nvPr>
        </p:nvSpPr>
        <p:spPr>
          <a:xfrm>
            <a:off x="808704" y="774834"/>
            <a:ext cx="10515600" cy="455618"/>
          </a:xfrm>
        </p:spPr>
        <p:txBody>
          <a:bodyPr>
            <a:normAutofit/>
          </a:bodyPr>
          <a:lstStyle/>
          <a:p>
            <a:r>
              <a:rPr lang="vi-VN" sz="2400" b="1" i="1" dirty="0">
                <a:latin typeface="Times New Roman" panose="02020603050405020304" pitchFamily="18" charset="0"/>
                <a:cs typeface="Times New Roman" panose="02020603050405020304" pitchFamily="18" charset="0"/>
              </a:rPr>
              <a:t>4.</a:t>
            </a:r>
            <a:r>
              <a:rPr lang="en-US" sz="2400" b="1" i="1" dirty="0">
                <a:latin typeface="Times New Roman" panose="02020603050405020304" pitchFamily="18" charset="0"/>
                <a:cs typeface="Times New Roman" panose="02020603050405020304" pitchFamily="18" charset="0"/>
              </a:rPr>
              <a:t>1</a:t>
            </a:r>
            <a:r>
              <a:rPr lang="vi-VN" sz="2400" b="1" i="1" dirty="0">
                <a:latin typeface="Times New Roman" panose="02020603050405020304" pitchFamily="18" charset="0"/>
                <a:cs typeface="Times New Roman" panose="02020603050405020304" pitchFamily="18" charset="0"/>
              </a:rPr>
              <a:t>.</a:t>
            </a:r>
            <a:r>
              <a:rPr lang="en-US" sz="2400" b="1" i="1">
                <a:latin typeface="Times New Roman" panose="02020603050405020304" pitchFamily="18" charset="0"/>
                <a:cs typeface="Times New Roman" panose="02020603050405020304" pitchFamily="18" charset="0"/>
              </a:rPr>
              <a:t>1</a:t>
            </a:r>
            <a:r>
              <a:rPr lang="vi-VN" sz="2400" b="1" i="1">
                <a:latin typeface="Times New Roman" panose="02020603050405020304" pitchFamily="18" charset="0"/>
                <a:cs typeface="Times New Roman" panose="02020603050405020304" pitchFamily="18" charset="0"/>
              </a:rPr>
              <a:t> </a:t>
            </a:r>
            <a:r>
              <a:rPr lang="en-US" sz="2400" b="1" i="1">
                <a:latin typeface="Times New Roman" pitchFamily="18" charset="0"/>
                <a:cs typeface="Times New Roman" pitchFamily="18" charset="0"/>
              </a:rPr>
              <a:t>Phân tố chính, mặt chính, ứng suất chính, phương chính</a:t>
            </a:r>
            <a:endParaRPr lang="en-AU" sz="2400"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ED0EF46-DA57-4C24-A838-405C2C228756}"/>
              </a:ext>
            </a:extLst>
          </p:cNvPr>
          <p:cNvSpPr txBox="1"/>
          <p:nvPr/>
        </p:nvSpPr>
        <p:spPr>
          <a:xfrm>
            <a:off x="962905" y="2620781"/>
            <a:ext cx="8979793" cy="46166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vi-VN" sz="2400" b="1">
                <a:latin typeface="Times New Roman" panose="02020603050405020304" pitchFamily="18" charset="0"/>
                <a:cs typeface="Times New Roman" pitchFamily="18" charset="0"/>
              </a:rPr>
              <a:t>Phương </a:t>
            </a:r>
            <a:r>
              <a:rPr lang="vi-VN" sz="2400" b="1" dirty="0">
                <a:latin typeface="Times New Roman" panose="02020603050405020304" pitchFamily="18" charset="0"/>
                <a:cs typeface="Times New Roman" pitchFamily="18" charset="0"/>
              </a:rPr>
              <a:t>chính: </a:t>
            </a:r>
            <a:r>
              <a:rPr lang="vi-VN" sz="2400" dirty="0">
                <a:latin typeface="Times New Roman" panose="02020603050405020304" pitchFamily="18" charset="0"/>
                <a:cs typeface="Times New Roman" pitchFamily="18" charset="0"/>
              </a:rPr>
              <a:t>phương pháp tuyến của mặt chính.</a:t>
            </a:r>
          </a:p>
        </p:txBody>
      </p:sp>
      <p:grpSp>
        <p:nvGrpSpPr>
          <p:cNvPr id="8" name="Group 7">
            <a:extLst>
              <a:ext uri="{FF2B5EF4-FFF2-40B4-BE49-F238E27FC236}">
                <a16:creationId xmlns:a16="http://schemas.microsoft.com/office/drawing/2014/main" id="{5E993FED-0A1E-4F2F-A155-F6372528CB24}"/>
              </a:ext>
            </a:extLst>
          </p:cNvPr>
          <p:cNvGrpSpPr/>
          <p:nvPr/>
        </p:nvGrpSpPr>
        <p:grpSpPr>
          <a:xfrm>
            <a:off x="962906" y="1612669"/>
            <a:ext cx="8979792" cy="461665"/>
            <a:chOff x="539552" y="1785476"/>
            <a:chExt cx="8283084" cy="461665"/>
          </a:xfrm>
          <a:noFill/>
        </p:grpSpPr>
        <p:sp>
          <p:nvSpPr>
            <p:cNvPr id="9" name="TextBox 8">
              <a:extLst>
                <a:ext uri="{FF2B5EF4-FFF2-40B4-BE49-F238E27FC236}">
                  <a16:creationId xmlns:a16="http://schemas.microsoft.com/office/drawing/2014/main" id="{08318CF9-1A08-40B2-AA9C-D66B6BA003B7}"/>
                </a:ext>
              </a:extLst>
            </p:cNvPr>
            <p:cNvSpPr txBox="1"/>
            <p:nvPr/>
          </p:nvSpPr>
          <p:spPr>
            <a:xfrm>
              <a:off x="539552" y="1785476"/>
              <a:ext cx="8283084" cy="461665"/>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a:latin typeface="Times New Roman" panose="02020603050405020304" pitchFamily="18" charset="0"/>
                  <a:cs typeface="Times New Roman" pitchFamily="18" charset="0"/>
                </a:rPr>
                <a:t>Mặt </a:t>
              </a:r>
              <a:r>
                <a:rPr lang="en-US" sz="2400" b="1" dirty="0" err="1">
                  <a:latin typeface="Times New Roman" panose="02020603050405020304" pitchFamily="18" charset="0"/>
                  <a:cs typeface="Times New Roman" pitchFamily="18" charset="0"/>
                </a:rPr>
                <a:t>chính</a:t>
              </a:r>
              <a:r>
                <a:rPr lang="en-US" sz="2400" b="1" dirty="0">
                  <a:latin typeface="Times New Roman" panose="02020603050405020304" pitchFamily="18" charset="0"/>
                  <a:cs typeface="Times New Roman" pitchFamily="18" charset="0"/>
                </a:rPr>
                <a:t>: </a:t>
              </a:r>
              <a:r>
                <a:rPr lang="en-US" sz="2400" err="1">
                  <a:latin typeface="Times New Roman" panose="02020603050405020304" pitchFamily="18" charset="0"/>
                  <a:cs typeface="Times New Roman" pitchFamily="18" charset="0"/>
                </a:rPr>
                <a:t>mặt</a:t>
              </a:r>
              <a:r>
                <a:rPr lang="en-US" sz="2400">
                  <a:latin typeface="Times New Roman" panose="02020603050405020304" pitchFamily="18" charset="0"/>
                  <a:cs typeface="Times New Roman" pitchFamily="18" charset="0"/>
                </a:rPr>
                <a:t> có ứng suất tiếp </a:t>
              </a:r>
              <a:endParaRPr lang="vi-VN" sz="2400" dirty="0">
                <a:latin typeface="Times New Roman" panose="02020603050405020304" pitchFamily="18" charset="0"/>
                <a:cs typeface="Times New Roman" pitchFamily="18" charset="0"/>
              </a:endParaRPr>
            </a:p>
          </p:txBody>
        </p:sp>
        <p:graphicFrame>
          <p:nvGraphicFramePr>
            <p:cNvPr id="10" name="Object 9">
              <a:extLst>
                <a:ext uri="{FF2B5EF4-FFF2-40B4-BE49-F238E27FC236}">
                  <a16:creationId xmlns:a16="http://schemas.microsoft.com/office/drawing/2014/main" id="{5A95AB41-A7FE-4788-B83D-2773DE2F481D}"/>
                </a:ext>
              </a:extLst>
            </p:cNvPr>
            <p:cNvGraphicFramePr>
              <a:graphicFrameLocks noChangeAspect="1"/>
            </p:cNvGraphicFramePr>
            <p:nvPr>
              <p:extLst>
                <p:ext uri="{D42A27DB-BD31-4B8C-83A1-F6EECF244321}">
                  <p14:modId xmlns:p14="http://schemas.microsoft.com/office/powerpoint/2010/main" val="1621383125"/>
                </p:ext>
              </p:extLst>
            </p:nvPr>
          </p:nvGraphicFramePr>
          <p:xfrm>
            <a:off x="5048638" y="1854383"/>
            <a:ext cx="738187" cy="323850"/>
          </p:xfrm>
          <a:graphic>
            <a:graphicData uri="http://schemas.openxmlformats.org/presentationml/2006/ole">
              <mc:AlternateContent xmlns:mc="http://schemas.openxmlformats.org/markup-compatibility/2006">
                <mc:Choice xmlns:v="urn:schemas-microsoft-com:vml" Requires="v">
                  <p:oleObj spid="_x0000_s25802" name="Equation" r:id="rId3" imgW="634680" imgH="279360" progId="Equation.DSMT4">
                    <p:embed/>
                  </p:oleObj>
                </mc:Choice>
                <mc:Fallback>
                  <p:oleObj name="Equation" r:id="rId3" imgW="634680" imgH="279360" progId="Equation.DSMT4">
                    <p:embed/>
                    <p:pic>
                      <p:nvPicPr>
                        <p:cNvPr id="98" name="Object 97"/>
                        <p:cNvPicPr>
                          <a:picLocks noChangeAspect="1" noChangeArrowheads="1"/>
                        </p:cNvPicPr>
                        <p:nvPr/>
                      </p:nvPicPr>
                      <p:blipFill>
                        <a:blip r:embed="rId4"/>
                        <a:srcRect/>
                        <a:stretch>
                          <a:fillRect/>
                        </a:stretch>
                      </p:blipFill>
                      <p:spPr bwMode="auto">
                        <a:xfrm>
                          <a:off x="5048638" y="1854383"/>
                          <a:ext cx="738187" cy="323850"/>
                        </a:xfrm>
                        <a:prstGeom prst="rect">
                          <a:avLst/>
                        </a:prstGeom>
                        <a:noFill/>
                        <a:ln>
                          <a:noFill/>
                        </a:ln>
                      </p:spPr>
                    </p:pic>
                  </p:oleObj>
                </mc:Fallback>
              </mc:AlternateContent>
            </a:graphicData>
          </a:graphic>
        </p:graphicFrame>
      </p:grpSp>
      <p:sp>
        <p:nvSpPr>
          <p:cNvPr id="11" name="TextBox 10">
            <a:extLst>
              <a:ext uri="{FF2B5EF4-FFF2-40B4-BE49-F238E27FC236}">
                <a16:creationId xmlns:a16="http://schemas.microsoft.com/office/drawing/2014/main" id="{1D7CE758-2ED0-4CDD-9AF6-48494C8115BD}"/>
              </a:ext>
            </a:extLst>
          </p:cNvPr>
          <p:cNvSpPr txBox="1"/>
          <p:nvPr/>
        </p:nvSpPr>
        <p:spPr>
          <a:xfrm>
            <a:off x="962906" y="2116725"/>
            <a:ext cx="8979792"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a:latin typeface="Times New Roman" panose="02020603050405020304" pitchFamily="18" charset="0"/>
                <a:cs typeface="Times New Roman" pitchFamily="18" charset="0"/>
              </a:rPr>
              <a:t>Ứng </a:t>
            </a:r>
            <a:r>
              <a:rPr lang="en-US" sz="2400" b="1" dirty="0" err="1">
                <a:latin typeface="Times New Roman" panose="02020603050405020304" pitchFamily="18" charset="0"/>
                <a:cs typeface="Times New Roman" pitchFamily="18" charset="0"/>
              </a:rPr>
              <a:t>suất</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chính</a:t>
            </a:r>
            <a:r>
              <a:rPr lang="en-US" sz="2400" b="1" dirty="0">
                <a:latin typeface="Times New Roman" panose="02020603050405020304" pitchFamily="18" charset="0"/>
                <a:cs typeface="Times New Roman" pitchFamily="18" charset="0"/>
              </a:rPr>
              <a:t>:</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ứng</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suất</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pháp</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trên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mặt</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chính</a:t>
            </a:r>
            <a:r>
              <a:rPr lang="en-US" sz="2400" dirty="0">
                <a:latin typeface="Times New Roman" panose="02020603050405020304" pitchFamily="18" charset="0"/>
                <a:cs typeface="Times New Roman" pitchFamily="18" charset="0"/>
              </a:rPr>
              <a:t>.</a:t>
            </a:r>
            <a:endParaRPr lang="vi-VN" sz="2400" dirty="0">
              <a:latin typeface="Times New Roman" panose="02020603050405020304" pitchFamily="18" charset="0"/>
              <a:cs typeface="Times New Roman" pitchFamily="18" charset="0"/>
            </a:endParaRPr>
          </a:p>
        </p:txBody>
      </p:sp>
      <p:grpSp>
        <p:nvGrpSpPr>
          <p:cNvPr id="12" name="Group 11">
            <a:extLst>
              <a:ext uri="{FF2B5EF4-FFF2-40B4-BE49-F238E27FC236}">
                <a16:creationId xmlns:a16="http://schemas.microsoft.com/office/drawing/2014/main" id="{EDDC571F-4008-4F65-9525-E0C0B4CB3ABE}"/>
              </a:ext>
            </a:extLst>
          </p:cNvPr>
          <p:cNvGrpSpPr/>
          <p:nvPr/>
        </p:nvGrpSpPr>
        <p:grpSpPr>
          <a:xfrm>
            <a:off x="6870230" y="3576516"/>
            <a:ext cx="2955716" cy="2147324"/>
            <a:chOff x="5273660" y="3274796"/>
            <a:chExt cx="2955716" cy="2147324"/>
          </a:xfrm>
        </p:grpSpPr>
        <p:sp>
          <p:nvSpPr>
            <p:cNvPr id="13" name="Rectangle 47">
              <a:extLst>
                <a:ext uri="{FF2B5EF4-FFF2-40B4-BE49-F238E27FC236}">
                  <a16:creationId xmlns:a16="http://schemas.microsoft.com/office/drawing/2014/main" id="{B9D05276-1E01-45BC-82A7-A203906EA7E1}"/>
                </a:ext>
              </a:extLst>
            </p:cNvPr>
            <p:cNvSpPr/>
            <p:nvPr/>
          </p:nvSpPr>
          <p:spPr>
            <a:xfrm>
              <a:off x="5273660" y="4024228"/>
              <a:ext cx="2955716" cy="1397892"/>
            </a:xfrm>
            <a:custGeom>
              <a:avLst/>
              <a:gdLst>
                <a:gd name="connsiteX0" fmla="*/ 0 w 2304256"/>
                <a:gd name="connsiteY0" fmla="*/ 0 h 1089787"/>
                <a:gd name="connsiteX1" fmla="*/ 2304256 w 2304256"/>
                <a:gd name="connsiteY1" fmla="*/ 0 h 1089787"/>
                <a:gd name="connsiteX2" fmla="*/ 2304256 w 2304256"/>
                <a:gd name="connsiteY2" fmla="*/ 1089787 h 1089787"/>
                <a:gd name="connsiteX3" fmla="*/ 0 w 2304256"/>
                <a:gd name="connsiteY3" fmla="*/ 1089787 h 1089787"/>
                <a:gd name="connsiteX4" fmla="*/ 0 w 2304256"/>
                <a:gd name="connsiteY4" fmla="*/ 0 h 1089787"/>
                <a:gd name="connsiteX0" fmla="*/ 635000 w 2304256"/>
                <a:gd name="connsiteY0" fmla="*/ 0 h 1089787"/>
                <a:gd name="connsiteX1" fmla="*/ 2304256 w 2304256"/>
                <a:gd name="connsiteY1" fmla="*/ 0 h 1089787"/>
                <a:gd name="connsiteX2" fmla="*/ 2304256 w 2304256"/>
                <a:gd name="connsiteY2" fmla="*/ 1089787 h 1089787"/>
                <a:gd name="connsiteX3" fmla="*/ 0 w 2304256"/>
                <a:gd name="connsiteY3" fmla="*/ 1089787 h 1089787"/>
                <a:gd name="connsiteX4" fmla="*/ 635000 w 2304256"/>
                <a:gd name="connsiteY4" fmla="*/ 0 h 1089787"/>
                <a:gd name="connsiteX0" fmla="*/ 635000 w 2304256"/>
                <a:gd name="connsiteY0" fmla="*/ 0 h 1089787"/>
                <a:gd name="connsiteX1" fmla="*/ 2304256 w 2304256"/>
                <a:gd name="connsiteY1" fmla="*/ 0 h 1089787"/>
                <a:gd name="connsiteX2" fmla="*/ 1745456 w 2304256"/>
                <a:gd name="connsiteY2" fmla="*/ 1089787 h 1089787"/>
                <a:gd name="connsiteX3" fmla="*/ 0 w 2304256"/>
                <a:gd name="connsiteY3" fmla="*/ 1089787 h 1089787"/>
                <a:gd name="connsiteX4" fmla="*/ 635000 w 2304256"/>
                <a:gd name="connsiteY4" fmla="*/ 0 h 1089787"/>
                <a:gd name="connsiteX0" fmla="*/ 635000 w 2304256"/>
                <a:gd name="connsiteY0" fmla="*/ 0 h 1089787"/>
                <a:gd name="connsiteX1" fmla="*/ 2304256 w 2304256"/>
                <a:gd name="connsiteY1" fmla="*/ 0 h 1089787"/>
                <a:gd name="connsiteX2" fmla="*/ 1656556 w 2304256"/>
                <a:gd name="connsiteY2" fmla="*/ 1089787 h 1089787"/>
                <a:gd name="connsiteX3" fmla="*/ 0 w 2304256"/>
                <a:gd name="connsiteY3" fmla="*/ 1089787 h 1089787"/>
                <a:gd name="connsiteX4" fmla="*/ 635000 w 2304256"/>
                <a:gd name="connsiteY4" fmla="*/ 0 h 108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6" h="1089787">
                  <a:moveTo>
                    <a:pt x="635000" y="0"/>
                  </a:moveTo>
                  <a:lnTo>
                    <a:pt x="2304256" y="0"/>
                  </a:lnTo>
                  <a:lnTo>
                    <a:pt x="1656556" y="1089787"/>
                  </a:lnTo>
                  <a:lnTo>
                    <a:pt x="0" y="1089787"/>
                  </a:lnTo>
                  <a:lnTo>
                    <a:pt x="635000" y="0"/>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latin typeface="Times New Roman" panose="02020603050405020304" pitchFamily="18" charset="0"/>
                <a:cs typeface="Times New Roman" pitchFamily="18" charset="0"/>
              </a:endParaRPr>
            </a:p>
          </p:txBody>
        </p:sp>
        <p:cxnSp>
          <p:nvCxnSpPr>
            <p:cNvPr id="14" name="Straight Arrow Connector 13">
              <a:extLst>
                <a:ext uri="{FF2B5EF4-FFF2-40B4-BE49-F238E27FC236}">
                  <a16:creationId xmlns:a16="http://schemas.microsoft.com/office/drawing/2014/main" id="{7C3EF22B-64E3-4710-A15A-97523F830C76}"/>
                </a:ext>
              </a:extLst>
            </p:cNvPr>
            <p:cNvCxnSpPr/>
            <p:nvPr/>
          </p:nvCxnSpPr>
          <p:spPr>
            <a:xfrm flipV="1">
              <a:off x="6751518" y="3679778"/>
              <a:ext cx="0" cy="1043396"/>
            </a:xfrm>
            <a:prstGeom prst="straightConnector1">
              <a:avLst/>
            </a:prstGeom>
            <a:ln w="50800">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5" name="Object 14">
              <a:extLst>
                <a:ext uri="{FF2B5EF4-FFF2-40B4-BE49-F238E27FC236}">
                  <a16:creationId xmlns:a16="http://schemas.microsoft.com/office/drawing/2014/main" id="{697364D4-CB71-4472-8F6E-23486C026AA3}"/>
                </a:ext>
              </a:extLst>
            </p:cNvPr>
            <p:cNvGraphicFramePr>
              <a:graphicFrameLocks noChangeAspect="1"/>
            </p:cNvGraphicFramePr>
            <p:nvPr>
              <p:extLst>
                <p:ext uri="{D42A27DB-BD31-4B8C-83A1-F6EECF244321}">
                  <p14:modId xmlns:p14="http://schemas.microsoft.com/office/powerpoint/2010/main" val="1879188930"/>
                </p:ext>
              </p:extLst>
            </p:nvPr>
          </p:nvGraphicFramePr>
          <p:xfrm>
            <a:off x="6876256" y="3274796"/>
            <a:ext cx="339725" cy="441325"/>
          </p:xfrm>
          <a:graphic>
            <a:graphicData uri="http://schemas.openxmlformats.org/presentationml/2006/ole">
              <mc:AlternateContent xmlns:mc="http://schemas.openxmlformats.org/markup-compatibility/2006">
                <mc:Choice xmlns:v="urn:schemas-microsoft-com:vml" Requires="v">
                  <p:oleObj spid="_x0000_s25803" name="Equation" r:id="rId5" imgW="291960" imgH="380880" progId="Equation.DSMT4">
                    <p:embed/>
                  </p:oleObj>
                </mc:Choice>
                <mc:Fallback>
                  <p:oleObj name="Equation" r:id="rId5" imgW="291960" imgH="380880" progId="Equation.DSMT4">
                    <p:embed/>
                    <p:pic>
                      <p:nvPicPr>
                        <p:cNvPr id="63" name="Object 62"/>
                        <p:cNvPicPr>
                          <a:picLocks noChangeAspect="1" noChangeArrowheads="1"/>
                        </p:cNvPicPr>
                        <p:nvPr/>
                      </p:nvPicPr>
                      <p:blipFill>
                        <a:blip r:embed="rId6"/>
                        <a:srcRect/>
                        <a:stretch>
                          <a:fillRect/>
                        </a:stretch>
                      </p:blipFill>
                      <p:spPr bwMode="auto">
                        <a:xfrm>
                          <a:off x="6876256" y="3274796"/>
                          <a:ext cx="339725" cy="441325"/>
                        </a:xfrm>
                        <a:prstGeom prst="rect">
                          <a:avLst/>
                        </a:prstGeom>
                        <a:noFill/>
                        <a:ln>
                          <a:noFill/>
                        </a:ln>
                      </p:spPr>
                    </p:pic>
                  </p:oleObj>
                </mc:Fallback>
              </mc:AlternateContent>
            </a:graphicData>
          </a:graphic>
        </p:graphicFrame>
        <p:cxnSp>
          <p:nvCxnSpPr>
            <p:cNvPr id="16" name="Straight Arrow Connector 15">
              <a:extLst>
                <a:ext uri="{FF2B5EF4-FFF2-40B4-BE49-F238E27FC236}">
                  <a16:creationId xmlns:a16="http://schemas.microsoft.com/office/drawing/2014/main" id="{4662EBCA-C419-43F2-A70A-1C6677CDFF56}"/>
                </a:ext>
              </a:extLst>
            </p:cNvPr>
            <p:cNvCxnSpPr/>
            <p:nvPr/>
          </p:nvCxnSpPr>
          <p:spPr>
            <a:xfrm flipV="1">
              <a:off x="6742608" y="4721001"/>
              <a:ext cx="864096" cy="1"/>
            </a:xfrm>
            <a:prstGeom prst="straightConnector1">
              <a:avLst/>
            </a:prstGeom>
            <a:ln w="50800">
              <a:solidFill>
                <a:srgbClr val="0070C0"/>
              </a:solidFill>
              <a:headEnd type="ova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7" name="Object 16">
              <a:extLst>
                <a:ext uri="{FF2B5EF4-FFF2-40B4-BE49-F238E27FC236}">
                  <a16:creationId xmlns:a16="http://schemas.microsoft.com/office/drawing/2014/main" id="{D0B82BE0-0C91-4E90-A177-AFBCA3EB152D}"/>
                </a:ext>
              </a:extLst>
            </p:cNvPr>
            <p:cNvGraphicFramePr>
              <a:graphicFrameLocks noChangeAspect="1"/>
            </p:cNvGraphicFramePr>
            <p:nvPr>
              <p:extLst>
                <p:ext uri="{D42A27DB-BD31-4B8C-83A1-F6EECF244321}">
                  <p14:modId xmlns:p14="http://schemas.microsoft.com/office/powerpoint/2010/main" val="3500000989"/>
                </p:ext>
              </p:extLst>
            </p:nvPr>
          </p:nvGraphicFramePr>
          <p:xfrm>
            <a:off x="6888163" y="4149080"/>
            <a:ext cx="841375" cy="441325"/>
          </p:xfrm>
          <a:graphic>
            <a:graphicData uri="http://schemas.openxmlformats.org/presentationml/2006/ole">
              <mc:AlternateContent xmlns:mc="http://schemas.openxmlformats.org/markup-compatibility/2006">
                <mc:Choice xmlns:v="urn:schemas-microsoft-com:vml" Requires="v">
                  <p:oleObj spid="_x0000_s25804" name="Equation" r:id="rId7" imgW="723600" imgH="380880" progId="Equation.DSMT4">
                    <p:embed/>
                  </p:oleObj>
                </mc:Choice>
                <mc:Fallback>
                  <p:oleObj name="Equation" r:id="rId7" imgW="723600" imgH="380880" progId="Equation.DSMT4">
                    <p:embed/>
                    <p:pic>
                      <p:nvPicPr>
                        <p:cNvPr id="66" name="Object 65"/>
                        <p:cNvPicPr>
                          <a:picLocks noChangeAspect="1" noChangeArrowheads="1"/>
                        </p:cNvPicPr>
                        <p:nvPr/>
                      </p:nvPicPr>
                      <p:blipFill>
                        <a:blip r:embed="rId8"/>
                        <a:srcRect/>
                        <a:stretch>
                          <a:fillRect/>
                        </a:stretch>
                      </p:blipFill>
                      <p:spPr bwMode="auto">
                        <a:xfrm>
                          <a:off x="6888163" y="4149080"/>
                          <a:ext cx="841375" cy="441325"/>
                        </a:xfrm>
                        <a:prstGeom prst="rect">
                          <a:avLst/>
                        </a:prstGeom>
                        <a:noFill/>
                        <a:ln>
                          <a:noFill/>
                        </a:ln>
                      </p:spPr>
                    </p:pic>
                  </p:oleObj>
                </mc:Fallback>
              </mc:AlternateContent>
            </a:graphicData>
          </a:graphic>
        </p:graphicFrame>
      </p:grpSp>
      <p:grpSp>
        <p:nvGrpSpPr>
          <p:cNvPr id="18" name="Group 17">
            <a:extLst>
              <a:ext uri="{FF2B5EF4-FFF2-40B4-BE49-F238E27FC236}">
                <a16:creationId xmlns:a16="http://schemas.microsoft.com/office/drawing/2014/main" id="{66E112B3-7514-4922-A6A0-626F30DA1CBE}"/>
              </a:ext>
            </a:extLst>
          </p:cNvPr>
          <p:cNvGrpSpPr/>
          <p:nvPr/>
        </p:nvGrpSpPr>
        <p:grpSpPr>
          <a:xfrm>
            <a:off x="927410" y="3135683"/>
            <a:ext cx="4357688" cy="3644031"/>
            <a:chOff x="0" y="2746375"/>
            <a:chExt cx="4357688" cy="3644031"/>
          </a:xfrm>
        </p:grpSpPr>
        <p:grpSp>
          <p:nvGrpSpPr>
            <p:cNvPr id="19" name="Group 18">
              <a:extLst>
                <a:ext uri="{FF2B5EF4-FFF2-40B4-BE49-F238E27FC236}">
                  <a16:creationId xmlns:a16="http://schemas.microsoft.com/office/drawing/2014/main" id="{B4720A98-BAFE-46C7-A064-D8AC41D33564}"/>
                </a:ext>
              </a:extLst>
            </p:cNvPr>
            <p:cNvGrpSpPr/>
            <p:nvPr/>
          </p:nvGrpSpPr>
          <p:grpSpPr>
            <a:xfrm>
              <a:off x="366770" y="2924944"/>
              <a:ext cx="3542670" cy="3462199"/>
              <a:chOff x="366770" y="2924944"/>
              <a:chExt cx="3542670" cy="3462199"/>
            </a:xfrm>
          </p:grpSpPr>
          <p:grpSp>
            <p:nvGrpSpPr>
              <p:cNvPr id="26" name="Group 25">
                <a:extLst>
                  <a:ext uri="{FF2B5EF4-FFF2-40B4-BE49-F238E27FC236}">
                    <a16:creationId xmlns:a16="http://schemas.microsoft.com/office/drawing/2014/main" id="{5346DE2B-3D25-4206-AAFC-CC205B2BBC47}"/>
                  </a:ext>
                </a:extLst>
              </p:cNvPr>
              <p:cNvGrpSpPr/>
              <p:nvPr/>
            </p:nvGrpSpPr>
            <p:grpSpPr>
              <a:xfrm>
                <a:off x="827584" y="3492673"/>
                <a:ext cx="2725997" cy="2339179"/>
                <a:chOff x="2123728" y="1124744"/>
                <a:chExt cx="4248472" cy="3774880"/>
              </a:xfrm>
            </p:grpSpPr>
            <p:sp>
              <p:nvSpPr>
                <p:cNvPr id="33" name="Rectangle 32">
                  <a:extLst>
                    <a:ext uri="{FF2B5EF4-FFF2-40B4-BE49-F238E27FC236}">
                      <a16:creationId xmlns:a16="http://schemas.microsoft.com/office/drawing/2014/main" id="{DE25D14F-545B-4F3F-BC45-BF897E9C3C55}"/>
                    </a:ext>
                  </a:extLst>
                </p:cNvPr>
                <p:cNvSpPr/>
                <p:nvPr/>
              </p:nvSpPr>
              <p:spPr>
                <a:xfrm>
                  <a:off x="2123728" y="2132855"/>
                  <a:ext cx="2664296" cy="27667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72D89A3B-4CD2-4731-91B8-5D74CC5715B0}"/>
                    </a:ext>
                  </a:extLst>
                </p:cNvPr>
                <p:cNvGrpSpPr/>
                <p:nvPr/>
              </p:nvGrpSpPr>
              <p:grpSpPr>
                <a:xfrm>
                  <a:off x="2123728" y="1124744"/>
                  <a:ext cx="4248472" cy="3761188"/>
                  <a:chOff x="2123728" y="1124744"/>
                  <a:chExt cx="4248472" cy="3761188"/>
                </a:xfrm>
              </p:grpSpPr>
              <p:grpSp>
                <p:nvGrpSpPr>
                  <p:cNvPr id="38" name="Group 37">
                    <a:extLst>
                      <a:ext uri="{FF2B5EF4-FFF2-40B4-BE49-F238E27FC236}">
                        <a16:creationId xmlns:a16="http://schemas.microsoft.com/office/drawing/2014/main" id="{5660170B-1FB8-4281-B840-687D867C5519}"/>
                      </a:ext>
                    </a:extLst>
                  </p:cNvPr>
                  <p:cNvGrpSpPr/>
                  <p:nvPr/>
                </p:nvGrpSpPr>
                <p:grpSpPr>
                  <a:xfrm>
                    <a:off x="2123728" y="1124744"/>
                    <a:ext cx="4248472" cy="3761188"/>
                    <a:chOff x="2123728" y="1124744"/>
                    <a:chExt cx="4248472" cy="3761188"/>
                  </a:xfrm>
                </p:grpSpPr>
                <p:cxnSp>
                  <p:nvCxnSpPr>
                    <p:cNvPr id="42" name="Straight Connector 41">
                      <a:extLst>
                        <a:ext uri="{FF2B5EF4-FFF2-40B4-BE49-F238E27FC236}">
                          <a16:creationId xmlns:a16="http://schemas.microsoft.com/office/drawing/2014/main" id="{738550AA-653B-4D97-93D2-C5E266C17FCE}"/>
                        </a:ext>
                      </a:extLst>
                    </p:cNvPr>
                    <p:cNvCxnSpPr/>
                    <p:nvPr/>
                  </p:nvCxnSpPr>
                  <p:spPr>
                    <a:xfrm>
                      <a:off x="3707904" y="1124744"/>
                      <a:ext cx="0" cy="276676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E6B8C1E-812C-47A8-A8CB-A5103B0ADB52}"/>
                        </a:ext>
                      </a:extLst>
                    </p:cNvPr>
                    <p:cNvCxnSpPr/>
                    <p:nvPr/>
                  </p:nvCxnSpPr>
                  <p:spPr>
                    <a:xfrm>
                      <a:off x="3707904" y="3891513"/>
                      <a:ext cx="2664296" cy="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3CC3DBE-21D5-4D3E-A835-6ECCF60A8E00}"/>
                        </a:ext>
                      </a:extLst>
                    </p:cNvPr>
                    <p:cNvCxnSpPr/>
                    <p:nvPr/>
                  </p:nvCxnSpPr>
                  <p:spPr>
                    <a:xfrm flipH="1">
                      <a:off x="2123728" y="3891513"/>
                      <a:ext cx="1584176" cy="994419"/>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6ECC784A-B82B-4369-A562-1AB72D5B216E}"/>
                      </a:ext>
                    </a:extLst>
                  </p:cNvPr>
                  <p:cNvGrpSpPr/>
                  <p:nvPr/>
                </p:nvGrpSpPr>
                <p:grpSpPr>
                  <a:xfrm>
                    <a:off x="3707904" y="1124744"/>
                    <a:ext cx="2664296" cy="2766769"/>
                    <a:chOff x="3707904" y="1124744"/>
                    <a:chExt cx="2664296" cy="2766769"/>
                  </a:xfrm>
                </p:grpSpPr>
                <p:cxnSp>
                  <p:nvCxnSpPr>
                    <p:cNvPr id="40" name="Straight Connector 39">
                      <a:extLst>
                        <a:ext uri="{FF2B5EF4-FFF2-40B4-BE49-F238E27FC236}">
                          <a16:creationId xmlns:a16="http://schemas.microsoft.com/office/drawing/2014/main" id="{AEF247C5-C810-4169-8ED5-5BA2008CB4D4}"/>
                        </a:ext>
                      </a:extLst>
                    </p:cNvPr>
                    <p:cNvCxnSpPr/>
                    <p:nvPr/>
                  </p:nvCxnSpPr>
                  <p:spPr>
                    <a:xfrm flipV="1">
                      <a:off x="6372200" y="1124744"/>
                      <a:ext cx="0" cy="27667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A2B0C20-04C5-4A87-9950-594EBA346245}"/>
                        </a:ext>
                      </a:extLst>
                    </p:cNvPr>
                    <p:cNvCxnSpPr/>
                    <p:nvPr/>
                  </p:nvCxnSpPr>
                  <p:spPr>
                    <a:xfrm flipH="1">
                      <a:off x="3707904" y="1124744"/>
                      <a:ext cx="26642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5" name="Straight Connector 34">
                  <a:extLst>
                    <a:ext uri="{FF2B5EF4-FFF2-40B4-BE49-F238E27FC236}">
                      <a16:creationId xmlns:a16="http://schemas.microsoft.com/office/drawing/2014/main" id="{39224B1D-427A-485A-AFF1-A57C93A8E13D}"/>
                    </a:ext>
                  </a:extLst>
                </p:cNvPr>
                <p:cNvCxnSpPr/>
                <p:nvPr/>
              </p:nvCxnSpPr>
              <p:spPr>
                <a:xfrm flipV="1">
                  <a:off x="2123728" y="1124744"/>
                  <a:ext cx="1584176" cy="10081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F5BFDC9-87A5-4C53-A01B-3BFAE3726B8F}"/>
                    </a:ext>
                  </a:extLst>
                </p:cNvPr>
                <p:cNvCxnSpPr/>
                <p:nvPr/>
              </p:nvCxnSpPr>
              <p:spPr>
                <a:xfrm flipV="1">
                  <a:off x="4788024" y="1124744"/>
                  <a:ext cx="1584176" cy="10081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30251F-7DAC-4644-B050-687D198C562B}"/>
                    </a:ext>
                  </a:extLst>
                </p:cNvPr>
                <p:cNvCxnSpPr/>
                <p:nvPr/>
              </p:nvCxnSpPr>
              <p:spPr>
                <a:xfrm flipV="1">
                  <a:off x="4788024" y="3877821"/>
                  <a:ext cx="1584176" cy="10081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FF2BEBE8-B1EF-4E2B-A7A6-01978F739125}"/>
                  </a:ext>
                </a:extLst>
              </p:cNvPr>
              <p:cNvCxnSpPr/>
              <p:nvPr/>
            </p:nvCxnSpPr>
            <p:spPr>
              <a:xfrm flipH="1" flipV="1">
                <a:off x="2195736" y="2924944"/>
                <a:ext cx="0" cy="843733"/>
              </a:xfrm>
              <a:prstGeom prst="straightConnector1">
                <a:avLst/>
              </a:prstGeom>
              <a:ln w="50800">
                <a:solidFill>
                  <a:srgbClr val="C00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0CDE4C8-1789-4BD3-88EB-D6F70B0A44C0}"/>
                  </a:ext>
                </a:extLst>
              </p:cNvPr>
              <p:cNvCxnSpPr/>
              <p:nvPr/>
            </p:nvCxnSpPr>
            <p:spPr>
              <a:xfrm>
                <a:off x="2207071" y="5511020"/>
                <a:ext cx="0" cy="876123"/>
              </a:xfrm>
              <a:prstGeom prst="straightConnector1">
                <a:avLst/>
              </a:prstGeom>
              <a:ln w="50800">
                <a:solidFill>
                  <a:srgbClr val="C00000"/>
                </a:solidFill>
                <a:prstDash val="dash"/>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049C3B0-DE4F-42DE-B4F4-615CCBE4B70C}"/>
                  </a:ext>
                </a:extLst>
              </p:cNvPr>
              <p:cNvCxnSpPr/>
              <p:nvPr/>
            </p:nvCxnSpPr>
            <p:spPr>
              <a:xfrm flipV="1">
                <a:off x="3045344" y="4644801"/>
                <a:ext cx="864096" cy="1"/>
              </a:xfrm>
              <a:prstGeom prst="straightConnector1">
                <a:avLst/>
              </a:prstGeom>
              <a:ln w="50800">
                <a:solidFill>
                  <a:srgbClr val="0070C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2B76E00-D634-466F-95EC-E8C217FDB7D2}"/>
                  </a:ext>
                </a:extLst>
              </p:cNvPr>
              <p:cNvCxnSpPr/>
              <p:nvPr/>
            </p:nvCxnSpPr>
            <p:spPr>
              <a:xfrm flipH="1" flipV="1">
                <a:off x="366770" y="4644802"/>
                <a:ext cx="926770" cy="1"/>
              </a:xfrm>
              <a:prstGeom prst="straightConnector1">
                <a:avLst/>
              </a:prstGeom>
              <a:ln w="50800">
                <a:solidFill>
                  <a:srgbClr val="0070C0"/>
                </a:solidFill>
                <a:prstDash val="dash"/>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E55BD47-68FE-4FDA-B5D0-BACA90A96546}"/>
                  </a:ext>
                </a:extLst>
              </p:cNvPr>
              <p:cNvCxnSpPr/>
              <p:nvPr/>
            </p:nvCxnSpPr>
            <p:spPr>
              <a:xfrm flipH="1">
                <a:off x="971600" y="4923499"/>
                <a:ext cx="736609" cy="457862"/>
              </a:xfrm>
              <a:prstGeom prst="straightConnector1">
                <a:avLst/>
              </a:prstGeom>
              <a:ln w="50800">
                <a:solidFill>
                  <a:srgbClr val="FFC000"/>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B7D1CBA-A9C5-4BBD-AC3B-847C60FDC48C}"/>
                  </a:ext>
                </a:extLst>
              </p:cNvPr>
              <p:cNvCxnSpPr/>
              <p:nvPr/>
            </p:nvCxnSpPr>
            <p:spPr>
              <a:xfrm flipV="1">
                <a:off x="2719106" y="3937498"/>
                <a:ext cx="794226" cy="493676"/>
              </a:xfrm>
              <a:prstGeom prst="straightConnector1">
                <a:avLst/>
              </a:prstGeom>
              <a:ln w="50800">
                <a:solidFill>
                  <a:srgbClr val="FFC000"/>
                </a:solidFill>
                <a:prstDash val="dash"/>
                <a:headEnd type="oval"/>
                <a:tailEnd type="stealth" w="lg" len="lg"/>
              </a:ln>
            </p:spPr>
            <p:style>
              <a:lnRef idx="1">
                <a:schemeClr val="accent1"/>
              </a:lnRef>
              <a:fillRef idx="0">
                <a:schemeClr val="accent1"/>
              </a:fillRef>
              <a:effectRef idx="0">
                <a:schemeClr val="accent1"/>
              </a:effectRef>
              <a:fontRef idx="minor">
                <a:schemeClr val="tx1"/>
              </a:fontRef>
            </p:style>
          </p:cxnSp>
        </p:grpSp>
        <p:graphicFrame>
          <p:nvGraphicFramePr>
            <p:cNvPr id="20" name="Object 19">
              <a:extLst>
                <a:ext uri="{FF2B5EF4-FFF2-40B4-BE49-F238E27FC236}">
                  <a16:creationId xmlns:a16="http://schemas.microsoft.com/office/drawing/2014/main" id="{5FE9D831-BE5B-44AF-BEA4-1EFADB4B09F7}"/>
                </a:ext>
              </a:extLst>
            </p:cNvPr>
            <p:cNvGraphicFramePr>
              <a:graphicFrameLocks noChangeAspect="1"/>
            </p:cNvGraphicFramePr>
            <p:nvPr>
              <p:extLst>
                <p:ext uri="{D42A27DB-BD31-4B8C-83A1-F6EECF244321}">
                  <p14:modId xmlns:p14="http://schemas.microsoft.com/office/powerpoint/2010/main" val="1158947287"/>
                </p:ext>
              </p:extLst>
            </p:nvPr>
          </p:nvGraphicFramePr>
          <p:xfrm>
            <a:off x="2336800" y="2746375"/>
            <a:ext cx="339725" cy="441325"/>
          </p:xfrm>
          <a:graphic>
            <a:graphicData uri="http://schemas.openxmlformats.org/presentationml/2006/ole">
              <mc:AlternateContent xmlns:mc="http://schemas.openxmlformats.org/markup-compatibility/2006">
                <mc:Choice xmlns:v="urn:schemas-microsoft-com:vml" Requires="v">
                  <p:oleObj spid="_x0000_s25805" name="Equation" r:id="rId9" imgW="291960" imgH="380880" progId="Equation.DSMT4">
                    <p:embed/>
                  </p:oleObj>
                </mc:Choice>
                <mc:Fallback>
                  <p:oleObj name="Equation" r:id="rId9" imgW="291960" imgH="380880" progId="Equation.DSMT4">
                    <p:embed/>
                    <p:pic>
                      <p:nvPicPr>
                        <p:cNvPr id="52" name="Object 51"/>
                        <p:cNvPicPr>
                          <a:picLocks noChangeAspect="1" noChangeArrowheads="1"/>
                        </p:cNvPicPr>
                        <p:nvPr/>
                      </p:nvPicPr>
                      <p:blipFill>
                        <a:blip r:embed="rId10"/>
                        <a:srcRect/>
                        <a:stretch>
                          <a:fillRect/>
                        </a:stretch>
                      </p:blipFill>
                      <p:spPr bwMode="auto">
                        <a:xfrm>
                          <a:off x="2336800" y="2746375"/>
                          <a:ext cx="339725" cy="441325"/>
                        </a:xfrm>
                        <a:prstGeom prst="rect">
                          <a:avLst/>
                        </a:prstGeom>
                        <a:noFill/>
                        <a:ln>
                          <a:noFill/>
                        </a:ln>
                      </p:spPr>
                    </p:pic>
                  </p:oleObj>
                </mc:Fallback>
              </mc:AlternateContent>
            </a:graphicData>
          </a:graphic>
        </p:graphicFrame>
        <p:graphicFrame>
          <p:nvGraphicFramePr>
            <p:cNvPr id="21" name="Object 20">
              <a:extLst>
                <a:ext uri="{FF2B5EF4-FFF2-40B4-BE49-F238E27FC236}">
                  <a16:creationId xmlns:a16="http://schemas.microsoft.com/office/drawing/2014/main" id="{2E66D760-758D-4C01-9001-962E9C2A2826}"/>
                </a:ext>
              </a:extLst>
            </p:cNvPr>
            <p:cNvGraphicFramePr>
              <a:graphicFrameLocks noChangeAspect="1"/>
            </p:cNvGraphicFramePr>
            <p:nvPr>
              <p:extLst>
                <p:ext uri="{D42A27DB-BD31-4B8C-83A1-F6EECF244321}">
                  <p14:modId xmlns:p14="http://schemas.microsoft.com/office/powerpoint/2010/main" val="1902799951"/>
                </p:ext>
              </p:extLst>
            </p:nvPr>
          </p:nvGraphicFramePr>
          <p:xfrm>
            <a:off x="2336800" y="5949081"/>
            <a:ext cx="339725" cy="441325"/>
          </p:xfrm>
          <a:graphic>
            <a:graphicData uri="http://schemas.openxmlformats.org/presentationml/2006/ole">
              <mc:AlternateContent xmlns:mc="http://schemas.openxmlformats.org/markup-compatibility/2006">
                <mc:Choice xmlns:v="urn:schemas-microsoft-com:vml" Requires="v">
                  <p:oleObj spid="_x0000_s25806" name="Equation" r:id="rId11" imgW="291960" imgH="380880" progId="Equation.DSMT4">
                    <p:embed/>
                  </p:oleObj>
                </mc:Choice>
                <mc:Fallback>
                  <p:oleObj name="Equation" r:id="rId11" imgW="291960" imgH="380880" progId="Equation.DSMT4">
                    <p:embed/>
                    <p:pic>
                      <p:nvPicPr>
                        <p:cNvPr id="53" name="Object 52"/>
                        <p:cNvPicPr>
                          <a:picLocks noChangeAspect="1" noChangeArrowheads="1"/>
                        </p:cNvPicPr>
                        <p:nvPr/>
                      </p:nvPicPr>
                      <p:blipFill>
                        <a:blip r:embed="rId12"/>
                        <a:srcRect/>
                        <a:stretch>
                          <a:fillRect/>
                        </a:stretch>
                      </p:blipFill>
                      <p:spPr bwMode="auto">
                        <a:xfrm>
                          <a:off x="2336800" y="5949081"/>
                          <a:ext cx="339725" cy="441325"/>
                        </a:xfrm>
                        <a:prstGeom prst="rect">
                          <a:avLst/>
                        </a:prstGeom>
                        <a:noFill/>
                        <a:ln>
                          <a:noFill/>
                        </a:ln>
                      </p:spPr>
                    </p:pic>
                  </p:oleObj>
                </mc:Fallback>
              </mc:AlternateContent>
            </a:graphicData>
          </a:graphic>
        </p:graphicFrame>
        <p:graphicFrame>
          <p:nvGraphicFramePr>
            <p:cNvPr id="22" name="Object 21">
              <a:extLst>
                <a:ext uri="{FF2B5EF4-FFF2-40B4-BE49-F238E27FC236}">
                  <a16:creationId xmlns:a16="http://schemas.microsoft.com/office/drawing/2014/main" id="{E833AC07-13EF-493A-834D-FB3DDAABFCAC}"/>
                </a:ext>
              </a:extLst>
            </p:cNvPr>
            <p:cNvGraphicFramePr>
              <a:graphicFrameLocks noChangeAspect="1"/>
            </p:cNvGraphicFramePr>
            <p:nvPr>
              <p:extLst>
                <p:ext uri="{D42A27DB-BD31-4B8C-83A1-F6EECF244321}">
                  <p14:modId xmlns:p14="http://schemas.microsoft.com/office/powerpoint/2010/main" val="3462877180"/>
                </p:ext>
              </p:extLst>
            </p:nvPr>
          </p:nvGraphicFramePr>
          <p:xfrm>
            <a:off x="3973513" y="4424363"/>
            <a:ext cx="384175" cy="441325"/>
          </p:xfrm>
          <a:graphic>
            <a:graphicData uri="http://schemas.openxmlformats.org/presentationml/2006/ole">
              <mc:AlternateContent xmlns:mc="http://schemas.openxmlformats.org/markup-compatibility/2006">
                <mc:Choice xmlns:v="urn:schemas-microsoft-com:vml" Requires="v">
                  <p:oleObj spid="_x0000_s25807" name="Equation" r:id="rId13" imgW="330120" imgH="380880" progId="Equation.DSMT4">
                    <p:embed/>
                  </p:oleObj>
                </mc:Choice>
                <mc:Fallback>
                  <p:oleObj name="Equation" r:id="rId13" imgW="330120" imgH="380880" progId="Equation.DSMT4">
                    <p:embed/>
                    <p:pic>
                      <p:nvPicPr>
                        <p:cNvPr id="54" name="Object 53"/>
                        <p:cNvPicPr>
                          <a:picLocks noChangeAspect="1" noChangeArrowheads="1"/>
                        </p:cNvPicPr>
                        <p:nvPr/>
                      </p:nvPicPr>
                      <p:blipFill>
                        <a:blip r:embed="rId14"/>
                        <a:srcRect/>
                        <a:stretch>
                          <a:fillRect/>
                        </a:stretch>
                      </p:blipFill>
                      <p:spPr bwMode="auto">
                        <a:xfrm>
                          <a:off x="3973513" y="4424363"/>
                          <a:ext cx="384175" cy="441325"/>
                        </a:xfrm>
                        <a:prstGeom prst="rect">
                          <a:avLst/>
                        </a:prstGeom>
                        <a:noFill/>
                        <a:ln>
                          <a:noFill/>
                        </a:ln>
                      </p:spPr>
                    </p:pic>
                  </p:oleObj>
                </mc:Fallback>
              </mc:AlternateContent>
            </a:graphicData>
          </a:graphic>
        </p:graphicFrame>
        <p:graphicFrame>
          <p:nvGraphicFramePr>
            <p:cNvPr id="23" name="Object 22">
              <a:extLst>
                <a:ext uri="{FF2B5EF4-FFF2-40B4-BE49-F238E27FC236}">
                  <a16:creationId xmlns:a16="http://schemas.microsoft.com/office/drawing/2014/main" id="{F0C2D5B6-8DF0-4E1B-928A-2A92B1DB1846}"/>
                </a:ext>
              </a:extLst>
            </p:cNvPr>
            <p:cNvGraphicFramePr>
              <a:graphicFrameLocks noChangeAspect="1"/>
            </p:cNvGraphicFramePr>
            <p:nvPr>
              <p:extLst>
                <p:ext uri="{D42A27DB-BD31-4B8C-83A1-F6EECF244321}">
                  <p14:modId xmlns:p14="http://schemas.microsoft.com/office/powerpoint/2010/main" val="2646741184"/>
                </p:ext>
              </p:extLst>
            </p:nvPr>
          </p:nvGraphicFramePr>
          <p:xfrm>
            <a:off x="0" y="4424363"/>
            <a:ext cx="384175" cy="441325"/>
          </p:xfrm>
          <a:graphic>
            <a:graphicData uri="http://schemas.openxmlformats.org/presentationml/2006/ole">
              <mc:AlternateContent xmlns:mc="http://schemas.openxmlformats.org/markup-compatibility/2006">
                <mc:Choice xmlns:v="urn:schemas-microsoft-com:vml" Requires="v">
                  <p:oleObj spid="_x0000_s25808" name="Equation" r:id="rId15" imgW="330120" imgH="380880" progId="Equation.DSMT4">
                    <p:embed/>
                  </p:oleObj>
                </mc:Choice>
                <mc:Fallback>
                  <p:oleObj name="Equation" r:id="rId15" imgW="330120" imgH="380880" progId="Equation.DSMT4">
                    <p:embed/>
                    <p:pic>
                      <p:nvPicPr>
                        <p:cNvPr id="55" name="Object 54"/>
                        <p:cNvPicPr>
                          <a:picLocks noChangeAspect="1" noChangeArrowheads="1"/>
                        </p:cNvPicPr>
                        <p:nvPr/>
                      </p:nvPicPr>
                      <p:blipFill>
                        <a:blip r:embed="rId16"/>
                        <a:srcRect/>
                        <a:stretch>
                          <a:fillRect/>
                        </a:stretch>
                      </p:blipFill>
                      <p:spPr bwMode="auto">
                        <a:xfrm>
                          <a:off x="0" y="4424363"/>
                          <a:ext cx="384175" cy="441325"/>
                        </a:xfrm>
                        <a:prstGeom prst="rect">
                          <a:avLst/>
                        </a:prstGeom>
                        <a:noFill/>
                        <a:ln>
                          <a:noFill/>
                        </a:ln>
                      </p:spPr>
                    </p:pic>
                  </p:oleObj>
                </mc:Fallback>
              </mc:AlternateContent>
            </a:graphicData>
          </a:graphic>
        </p:graphicFrame>
        <p:graphicFrame>
          <p:nvGraphicFramePr>
            <p:cNvPr id="24" name="Object 23">
              <a:extLst>
                <a:ext uri="{FF2B5EF4-FFF2-40B4-BE49-F238E27FC236}">
                  <a16:creationId xmlns:a16="http://schemas.microsoft.com/office/drawing/2014/main" id="{EF2CCE22-D6FE-46CC-918A-451B755268DC}"/>
                </a:ext>
              </a:extLst>
            </p:cNvPr>
            <p:cNvGraphicFramePr>
              <a:graphicFrameLocks noChangeAspect="1"/>
            </p:cNvGraphicFramePr>
            <p:nvPr>
              <p:extLst>
                <p:ext uri="{D42A27DB-BD31-4B8C-83A1-F6EECF244321}">
                  <p14:modId xmlns:p14="http://schemas.microsoft.com/office/powerpoint/2010/main" val="453348246"/>
                </p:ext>
              </p:extLst>
            </p:nvPr>
          </p:nvGraphicFramePr>
          <p:xfrm>
            <a:off x="3595688" y="3676650"/>
            <a:ext cx="369887" cy="441325"/>
          </p:xfrm>
          <a:graphic>
            <a:graphicData uri="http://schemas.openxmlformats.org/presentationml/2006/ole">
              <mc:AlternateContent xmlns:mc="http://schemas.openxmlformats.org/markup-compatibility/2006">
                <mc:Choice xmlns:v="urn:schemas-microsoft-com:vml" Requires="v">
                  <p:oleObj spid="_x0000_s25809" name="Equation" r:id="rId17" imgW="317160" imgH="380880" progId="Equation.DSMT4">
                    <p:embed/>
                  </p:oleObj>
                </mc:Choice>
                <mc:Fallback>
                  <p:oleObj name="Equation" r:id="rId17" imgW="317160" imgH="380880" progId="Equation.DSMT4">
                    <p:embed/>
                    <p:pic>
                      <p:nvPicPr>
                        <p:cNvPr id="56" name="Object 55"/>
                        <p:cNvPicPr>
                          <a:picLocks noChangeAspect="1" noChangeArrowheads="1"/>
                        </p:cNvPicPr>
                        <p:nvPr/>
                      </p:nvPicPr>
                      <p:blipFill>
                        <a:blip r:embed="rId18"/>
                        <a:srcRect/>
                        <a:stretch>
                          <a:fillRect/>
                        </a:stretch>
                      </p:blipFill>
                      <p:spPr bwMode="auto">
                        <a:xfrm>
                          <a:off x="3595688" y="3676650"/>
                          <a:ext cx="369887" cy="441325"/>
                        </a:xfrm>
                        <a:prstGeom prst="rect">
                          <a:avLst/>
                        </a:prstGeom>
                        <a:noFill/>
                        <a:ln>
                          <a:noFill/>
                        </a:ln>
                      </p:spPr>
                    </p:pic>
                  </p:oleObj>
                </mc:Fallback>
              </mc:AlternateContent>
            </a:graphicData>
          </a:graphic>
        </p:graphicFrame>
        <p:graphicFrame>
          <p:nvGraphicFramePr>
            <p:cNvPr id="25" name="Object 24">
              <a:extLst>
                <a:ext uri="{FF2B5EF4-FFF2-40B4-BE49-F238E27FC236}">
                  <a16:creationId xmlns:a16="http://schemas.microsoft.com/office/drawing/2014/main" id="{D37E994A-AEF2-48AE-A282-78E71588040B}"/>
                </a:ext>
              </a:extLst>
            </p:cNvPr>
            <p:cNvGraphicFramePr>
              <a:graphicFrameLocks noChangeAspect="1"/>
            </p:cNvGraphicFramePr>
            <p:nvPr>
              <p:extLst>
                <p:ext uri="{D42A27DB-BD31-4B8C-83A1-F6EECF244321}">
                  <p14:modId xmlns:p14="http://schemas.microsoft.com/office/powerpoint/2010/main" val="3441436917"/>
                </p:ext>
              </p:extLst>
            </p:nvPr>
          </p:nvGraphicFramePr>
          <p:xfrm>
            <a:off x="890272" y="4736629"/>
            <a:ext cx="369887" cy="441325"/>
          </p:xfrm>
          <a:graphic>
            <a:graphicData uri="http://schemas.openxmlformats.org/presentationml/2006/ole">
              <mc:AlternateContent xmlns:mc="http://schemas.openxmlformats.org/markup-compatibility/2006">
                <mc:Choice xmlns:v="urn:schemas-microsoft-com:vml" Requires="v">
                  <p:oleObj spid="_x0000_s25810" name="Equation" r:id="rId19" imgW="317160" imgH="380880" progId="Equation.DSMT4">
                    <p:embed/>
                  </p:oleObj>
                </mc:Choice>
                <mc:Fallback>
                  <p:oleObj name="Equation" r:id="rId19" imgW="317160" imgH="380880" progId="Equation.DSMT4">
                    <p:embed/>
                    <p:pic>
                      <p:nvPicPr>
                        <p:cNvPr id="57" name="Object 56"/>
                        <p:cNvPicPr>
                          <a:picLocks noChangeAspect="1" noChangeArrowheads="1"/>
                        </p:cNvPicPr>
                        <p:nvPr/>
                      </p:nvPicPr>
                      <p:blipFill>
                        <a:blip r:embed="rId20"/>
                        <a:srcRect/>
                        <a:stretch>
                          <a:fillRect/>
                        </a:stretch>
                      </p:blipFill>
                      <p:spPr bwMode="auto">
                        <a:xfrm>
                          <a:off x="890272" y="4736629"/>
                          <a:ext cx="369887" cy="441325"/>
                        </a:xfrm>
                        <a:prstGeom prst="rect">
                          <a:avLst/>
                        </a:prstGeom>
                        <a:noFill/>
                        <a:ln>
                          <a:noFill/>
                        </a:ln>
                      </p:spPr>
                    </p:pic>
                  </p:oleObj>
                </mc:Fallback>
              </mc:AlternateContent>
            </a:graphicData>
          </a:graphic>
        </p:graphicFrame>
      </p:grpSp>
      <p:sp>
        <p:nvSpPr>
          <p:cNvPr id="45" name="Oval Callout 58">
            <a:extLst>
              <a:ext uri="{FF2B5EF4-FFF2-40B4-BE49-F238E27FC236}">
                <a16:creationId xmlns:a16="http://schemas.microsoft.com/office/drawing/2014/main" id="{84E5A52B-F3C1-49FF-9581-E9413048EFEB}"/>
              </a:ext>
            </a:extLst>
          </p:cNvPr>
          <p:cNvSpPr/>
          <p:nvPr/>
        </p:nvSpPr>
        <p:spPr>
          <a:xfrm>
            <a:off x="8843122" y="2686354"/>
            <a:ext cx="1656184" cy="666935"/>
          </a:xfrm>
          <a:prstGeom prst="wedgeEllipseCallout">
            <a:avLst>
              <a:gd name="adj1" fmla="val -99816"/>
              <a:gd name="adj2" fmla="val 85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Times New Roman" panose="02020603050405020304" pitchFamily="18" charset="0"/>
                <a:cs typeface="Times New Roman" pitchFamily="18" charset="0"/>
              </a:rPr>
              <a:t>Phương</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chính</a:t>
            </a:r>
            <a:endParaRPr lang="vi-VN" sz="2000" b="1" dirty="0">
              <a:latin typeface="Times New Roman" panose="02020603050405020304" pitchFamily="18" charset="0"/>
              <a:cs typeface="Times New Roman" pitchFamily="18" charset="0"/>
            </a:endParaRPr>
          </a:p>
        </p:txBody>
      </p:sp>
      <p:grpSp>
        <p:nvGrpSpPr>
          <p:cNvPr id="46" name="Group 45">
            <a:extLst>
              <a:ext uri="{FF2B5EF4-FFF2-40B4-BE49-F238E27FC236}">
                <a16:creationId xmlns:a16="http://schemas.microsoft.com/office/drawing/2014/main" id="{EEB5B9A6-E838-468A-818A-DEC891EC0BCB}"/>
              </a:ext>
            </a:extLst>
          </p:cNvPr>
          <p:cNvGrpSpPr/>
          <p:nvPr/>
        </p:nvGrpSpPr>
        <p:grpSpPr>
          <a:xfrm>
            <a:off x="5868458" y="2816932"/>
            <a:ext cx="2139032" cy="3905324"/>
            <a:chOff x="4142904" y="2836044"/>
            <a:chExt cx="2139032" cy="3905324"/>
          </a:xfrm>
        </p:grpSpPr>
        <p:cxnSp>
          <p:nvCxnSpPr>
            <p:cNvPr id="47" name="Straight Connector 46">
              <a:extLst>
                <a:ext uri="{FF2B5EF4-FFF2-40B4-BE49-F238E27FC236}">
                  <a16:creationId xmlns:a16="http://schemas.microsoft.com/office/drawing/2014/main" id="{7D5E63D5-1A0B-42B9-8509-F48FF26374F7}"/>
                </a:ext>
              </a:extLst>
            </p:cNvPr>
            <p:cNvCxnSpPr/>
            <p:nvPr/>
          </p:nvCxnSpPr>
          <p:spPr>
            <a:xfrm>
              <a:off x="6278984" y="5019437"/>
              <a:ext cx="0" cy="72351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EA93AE7-6718-4B03-85F9-2600D14F57F6}"/>
                </a:ext>
              </a:extLst>
            </p:cNvPr>
            <p:cNvCxnSpPr/>
            <p:nvPr/>
          </p:nvCxnSpPr>
          <p:spPr>
            <a:xfrm>
              <a:off x="6278984" y="2836044"/>
              <a:ext cx="0" cy="222748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A9FC9D-5ED3-4264-9EEC-B1CE22F5D57B}"/>
                </a:ext>
              </a:extLst>
            </p:cNvPr>
            <p:cNvCxnSpPr/>
            <p:nvPr/>
          </p:nvCxnSpPr>
          <p:spPr>
            <a:xfrm>
              <a:off x="6278984" y="5729821"/>
              <a:ext cx="0" cy="72351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Oval Callout 72">
              <a:extLst>
                <a:ext uri="{FF2B5EF4-FFF2-40B4-BE49-F238E27FC236}">
                  <a16:creationId xmlns:a16="http://schemas.microsoft.com/office/drawing/2014/main" id="{7FAD51DD-1CD4-4870-9173-52CE6919E225}"/>
                </a:ext>
              </a:extLst>
            </p:cNvPr>
            <p:cNvSpPr/>
            <p:nvPr/>
          </p:nvSpPr>
          <p:spPr>
            <a:xfrm>
              <a:off x="4142904" y="5990022"/>
              <a:ext cx="2139032" cy="751346"/>
            </a:xfrm>
            <a:prstGeom prst="wedgeEllipseCallout">
              <a:avLst>
                <a:gd name="adj1" fmla="val 48666"/>
                <a:gd name="adj2" fmla="val -7866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latin typeface="Times New Roman" panose="02020603050405020304" pitchFamily="18" charset="0"/>
                  <a:cs typeface="Times New Roman" pitchFamily="18" charset="0"/>
                </a:rPr>
                <a:t>Phương</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pháp</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tuyến</a:t>
              </a:r>
              <a:endParaRPr lang="vi-VN" sz="2000" b="1" dirty="0">
                <a:latin typeface="Times New Roman" panose="02020603050405020304" pitchFamily="18" charset="0"/>
                <a:cs typeface="Times New Roman" pitchFamily="18" charset="0"/>
              </a:endParaRPr>
            </a:p>
          </p:txBody>
        </p:sp>
      </p:grpSp>
      <p:sp>
        <p:nvSpPr>
          <p:cNvPr id="51" name="Oval Callout 92">
            <a:extLst>
              <a:ext uri="{FF2B5EF4-FFF2-40B4-BE49-F238E27FC236}">
                <a16:creationId xmlns:a16="http://schemas.microsoft.com/office/drawing/2014/main" id="{E6BBB36F-DE4C-4D33-A39E-CD55D0377D63}"/>
              </a:ext>
            </a:extLst>
          </p:cNvPr>
          <p:cNvSpPr/>
          <p:nvPr/>
        </p:nvSpPr>
        <p:spPr>
          <a:xfrm>
            <a:off x="8843122" y="5847970"/>
            <a:ext cx="1656184" cy="666935"/>
          </a:xfrm>
          <a:prstGeom prst="wedgeEllipseCallout">
            <a:avLst>
              <a:gd name="adj1" fmla="val -44605"/>
              <a:gd name="adj2" fmla="val -1260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Times New Roman" panose="02020603050405020304" pitchFamily="18" charset="0"/>
                <a:cs typeface="Times New Roman" pitchFamily="18" charset="0"/>
              </a:rPr>
              <a:t>Mặt</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chính</a:t>
            </a:r>
            <a:endParaRPr lang="vi-VN" sz="2000" b="1" dirty="0">
              <a:latin typeface="Times New Roman" panose="02020603050405020304" pitchFamily="18" charset="0"/>
              <a:cs typeface="Times New Roman" pitchFamily="18" charset="0"/>
            </a:endParaRPr>
          </a:p>
        </p:txBody>
      </p:sp>
      <p:sp>
        <p:nvSpPr>
          <p:cNvPr id="52" name="Oval Callout 93">
            <a:extLst>
              <a:ext uri="{FF2B5EF4-FFF2-40B4-BE49-F238E27FC236}">
                <a16:creationId xmlns:a16="http://schemas.microsoft.com/office/drawing/2014/main" id="{AAB115EE-3FB3-475F-BE2A-58637C859797}"/>
              </a:ext>
            </a:extLst>
          </p:cNvPr>
          <p:cNvSpPr/>
          <p:nvPr/>
        </p:nvSpPr>
        <p:spPr>
          <a:xfrm>
            <a:off x="9156666" y="3574967"/>
            <a:ext cx="1656184" cy="666935"/>
          </a:xfrm>
          <a:prstGeom prst="wedgeEllipseCallout">
            <a:avLst>
              <a:gd name="adj1" fmla="val -99816"/>
              <a:gd name="adj2" fmla="val 85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Times New Roman" panose="02020603050405020304" pitchFamily="18" charset="0"/>
                <a:cs typeface="Times New Roman" pitchFamily="18" charset="0"/>
              </a:rPr>
              <a:t>Ứng</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suất</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chính</a:t>
            </a:r>
            <a:endParaRPr lang="vi-VN" sz="2000" b="1" dirty="0">
              <a:latin typeface="Times New Roman" panose="02020603050405020304" pitchFamily="18" charset="0"/>
              <a:cs typeface="Times New Roman" pitchFamily="18" charset="0"/>
            </a:endParaRPr>
          </a:p>
        </p:txBody>
      </p:sp>
      <p:sp>
        <p:nvSpPr>
          <p:cNvPr id="53" name="Oval Callout 94">
            <a:extLst>
              <a:ext uri="{FF2B5EF4-FFF2-40B4-BE49-F238E27FC236}">
                <a16:creationId xmlns:a16="http://schemas.microsoft.com/office/drawing/2014/main" id="{AB327E4B-345F-4659-9A77-9D2D870F95AD}"/>
              </a:ext>
            </a:extLst>
          </p:cNvPr>
          <p:cNvSpPr/>
          <p:nvPr/>
        </p:nvSpPr>
        <p:spPr>
          <a:xfrm>
            <a:off x="4491298" y="3183674"/>
            <a:ext cx="2232248" cy="782924"/>
          </a:xfrm>
          <a:prstGeom prst="wedgeEllipseCallout">
            <a:avLst>
              <a:gd name="adj1" fmla="val -58663"/>
              <a:gd name="adj2" fmla="val 772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Times New Roman" panose="02020603050405020304" pitchFamily="18" charset="0"/>
                <a:cs typeface="Times New Roman" pitchFamily="18" charset="0"/>
              </a:rPr>
              <a:t>Phân</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tố</a:t>
            </a:r>
            <a:r>
              <a:rPr lang="en-US" sz="2000" b="1" dirty="0">
                <a:latin typeface="Times New Roman" panose="02020603050405020304" pitchFamily="18" charset="0"/>
                <a:cs typeface="Times New Roman" pitchFamily="18" charset="0"/>
              </a:rPr>
              <a:t> </a:t>
            </a:r>
            <a:r>
              <a:rPr lang="en-US" sz="2000" b="1" dirty="0" err="1">
                <a:latin typeface="Times New Roman" panose="02020603050405020304" pitchFamily="18" charset="0"/>
                <a:cs typeface="Times New Roman" pitchFamily="18" charset="0"/>
              </a:rPr>
              <a:t>chính</a:t>
            </a:r>
            <a:endParaRPr lang="vi-VN" sz="2000" b="1" dirty="0">
              <a:latin typeface="Times New Roman" panose="02020603050405020304" pitchFamily="18" charset="0"/>
              <a:cs typeface="Times New Roman" pitchFamily="18" charset="0"/>
            </a:endParaRPr>
          </a:p>
        </p:txBody>
      </p:sp>
      <p:grpSp>
        <p:nvGrpSpPr>
          <p:cNvPr id="54" name="Group 53">
            <a:extLst>
              <a:ext uri="{FF2B5EF4-FFF2-40B4-BE49-F238E27FC236}">
                <a16:creationId xmlns:a16="http://schemas.microsoft.com/office/drawing/2014/main" id="{00F35B93-E854-4992-A788-7F8F878ED374}"/>
              </a:ext>
            </a:extLst>
          </p:cNvPr>
          <p:cNvGrpSpPr/>
          <p:nvPr/>
        </p:nvGrpSpPr>
        <p:grpSpPr>
          <a:xfrm>
            <a:off x="962906" y="1201601"/>
            <a:ext cx="8979792" cy="461665"/>
            <a:chOff x="107504" y="1052736"/>
            <a:chExt cx="8979792" cy="461665"/>
          </a:xfrm>
          <a:noFill/>
        </p:grpSpPr>
        <p:sp>
          <p:nvSpPr>
            <p:cNvPr id="55" name="TextBox 54">
              <a:extLst>
                <a:ext uri="{FF2B5EF4-FFF2-40B4-BE49-F238E27FC236}">
                  <a16:creationId xmlns:a16="http://schemas.microsoft.com/office/drawing/2014/main" id="{D65E2683-48CF-478F-AD73-BD67F372CA71}"/>
                </a:ext>
              </a:extLst>
            </p:cNvPr>
            <p:cNvSpPr txBox="1"/>
            <p:nvPr/>
          </p:nvSpPr>
          <p:spPr>
            <a:xfrm>
              <a:off x="107504" y="1052736"/>
              <a:ext cx="8979792" cy="461665"/>
            </a:xfrm>
            <a:prstGeom prst="rect">
              <a:avLst/>
            </a:prstGeom>
            <a:grp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a:latin typeface="Times New Roman" panose="02020603050405020304" pitchFamily="18" charset="0"/>
                  <a:cs typeface="Times New Roman" pitchFamily="18" charset="0"/>
                </a:rPr>
                <a:t>Phân </a:t>
              </a:r>
              <a:r>
                <a:rPr lang="en-US" sz="2400" b="1" dirty="0" err="1">
                  <a:latin typeface="Times New Roman" panose="02020603050405020304" pitchFamily="18" charset="0"/>
                  <a:cs typeface="Times New Roman" pitchFamily="18" charset="0"/>
                </a:rPr>
                <a:t>tố</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chính</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mặt</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của</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phân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tố</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đều</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có</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ứng</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suất</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tiếp</a:t>
              </a:r>
              <a:endParaRPr lang="en-US" sz="2400" dirty="0">
                <a:latin typeface="Times New Roman" panose="02020603050405020304" pitchFamily="18" charset="0"/>
                <a:cs typeface="Times New Roman" pitchFamily="18" charset="0"/>
              </a:endParaRPr>
            </a:p>
          </p:txBody>
        </p:sp>
        <p:graphicFrame>
          <p:nvGraphicFramePr>
            <p:cNvPr id="56" name="Object 55">
              <a:extLst>
                <a:ext uri="{FF2B5EF4-FFF2-40B4-BE49-F238E27FC236}">
                  <a16:creationId xmlns:a16="http://schemas.microsoft.com/office/drawing/2014/main" id="{1002318E-70B5-4F63-AD79-B26C41245DEE}"/>
                </a:ext>
              </a:extLst>
            </p:cNvPr>
            <p:cNvGraphicFramePr>
              <a:graphicFrameLocks noChangeAspect="1"/>
            </p:cNvGraphicFramePr>
            <p:nvPr>
              <p:extLst>
                <p:ext uri="{D42A27DB-BD31-4B8C-83A1-F6EECF244321}">
                  <p14:modId xmlns:p14="http://schemas.microsoft.com/office/powerpoint/2010/main" val="568808622"/>
                </p:ext>
              </p:extLst>
            </p:nvPr>
          </p:nvGraphicFramePr>
          <p:xfrm>
            <a:off x="6780042" y="1118236"/>
            <a:ext cx="738188" cy="323850"/>
          </p:xfrm>
          <a:graphic>
            <a:graphicData uri="http://schemas.openxmlformats.org/presentationml/2006/ole">
              <mc:AlternateContent xmlns:mc="http://schemas.openxmlformats.org/markup-compatibility/2006">
                <mc:Choice xmlns:v="urn:schemas-microsoft-com:vml" Requires="v">
                  <p:oleObj spid="_x0000_s25811" name="Equation" r:id="rId21" imgW="634680" imgH="279360" progId="Equation.DSMT4">
                    <p:embed/>
                  </p:oleObj>
                </mc:Choice>
                <mc:Fallback>
                  <p:oleObj name="Equation" r:id="rId21" imgW="634680" imgH="279360" progId="Equation.DSMT4">
                    <p:embed/>
                    <p:pic>
                      <p:nvPicPr>
                        <p:cNvPr id="102" name="Object 101"/>
                        <p:cNvPicPr>
                          <a:picLocks noChangeAspect="1" noChangeArrowheads="1"/>
                        </p:cNvPicPr>
                        <p:nvPr/>
                      </p:nvPicPr>
                      <p:blipFill>
                        <a:blip r:embed="rId22"/>
                        <a:srcRect/>
                        <a:stretch>
                          <a:fillRect/>
                        </a:stretch>
                      </p:blipFill>
                      <p:spPr bwMode="auto">
                        <a:xfrm>
                          <a:off x="6780042" y="1118236"/>
                          <a:ext cx="738188" cy="323850"/>
                        </a:xfrm>
                        <a:prstGeom prst="rect">
                          <a:avLst/>
                        </a:prstGeom>
                        <a:noFill/>
                        <a:ln>
                          <a:noFill/>
                        </a:ln>
                      </p:spPr>
                    </p:pic>
                  </p:oleObj>
                </mc:Fallback>
              </mc:AlternateContent>
            </a:graphicData>
          </a:graphic>
        </p:graphicFrame>
      </p:grpSp>
      <p:pic>
        <p:nvPicPr>
          <p:cNvPr id="58" name="Picture 57">
            <a:extLst>
              <a:ext uri="{FF2B5EF4-FFF2-40B4-BE49-F238E27FC236}">
                <a16:creationId xmlns:a16="http://schemas.microsoft.com/office/drawing/2014/main" id="{97064516-09BE-49C8-9880-E1E3A0CB9B5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13141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circle(in)">
                                      <p:cBhvr>
                                        <p:cTn id="17" dur="20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circle(in)">
                                      <p:cBhvr>
                                        <p:cTn id="32" dur="20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barn(inVertical)">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circle(in)">
                                      <p:cBhvr>
                                        <p:cTn id="54" dur="20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45" grpId="0" animBg="1"/>
      <p:bldP spid="51"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1305-D836-454B-8214-D54FD73EAE26}"/>
              </a:ext>
            </a:extLst>
          </p:cNvPr>
          <p:cNvSpPr>
            <a:spLocks noGrp="1"/>
          </p:cNvSpPr>
          <p:nvPr>
            <p:ph idx="1"/>
          </p:nvPr>
        </p:nvSpPr>
        <p:spPr>
          <a:xfrm>
            <a:off x="575042" y="1397416"/>
            <a:ext cx="10515600" cy="477894"/>
          </a:xfrm>
        </p:spPr>
        <p:txBody>
          <a:bodyPr>
            <a:normAutofit/>
          </a:bodyPr>
          <a:lstStyle/>
          <a:p>
            <a:r>
              <a:rPr lang="en-US" altLang="en-US" sz="2400" b="1">
                <a:latin typeface="Times New Roman" panose="02020603050405020304" pitchFamily="18" charset="0"/>
                <a:cs typeface="Times New Roman" panose="02020603050405020304" pitchFamily="18" charset="0"/>
              </a:rPr>
              <a:t>Biểu diễn TTƯS tại một điểm:</a:t>
            </a:r>
            <a:endParaRPr lang="en-AU" sz="2400" dirty="0">
              <a:latin typeface="Times New Roman" panose="02020603050405020304" pitchFamily="18" charset="0"/>
              <a:cs typeface="Times New Roman" panose="02020603050405020304" pitchFamily="18" charset="0"/>
            </a:endParaRPr>
          </a:p>
        </p:txBody>
      </p:sp>
      <p:sp>
        <p:nvSpPr>
          <p:cNvPr id="4" name="Rectangle 228">
            <a:extLst>
              <a:ext uri="{FF2B5EF4-FFF2-40B4-BE49-F238E27FC236}">
                <a16:creationId xmlns:a16="http://schemas.microsoft.com/office/drawing/2014/main" id="{904D76E3-6370-4552-866D-265407B87C3E}"/>
              </a:ext>
            </a:extLst>
          </p:cNvPr>
          <p:cNvSpPr>
            <a:spLocks noChangeArrowheads="1"/>
          </p:cNvSpPr>
          <p:nvPr/>
        </p:nvSpPr>
        <p:spPr bwMode="auto">
          <a:xfrm>
            <a:off x="738739" y="1797639"/>
            <a:ext cx="58984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Times New Roman" panose="02020603050405020304" pitchFamily="18" charset="0"/>
              </a:rPr>
              <a:t>+ Ba ứng suất pháp:</a:t>
            </a:r>
            <a:endParaRPr lang="en-US" altLang="en-US" sz="24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aseline="-25000" dirty="0">
                <a:latin typeface="Times New Roman" panose="02020603050405020304" pitchFamily="18" charset="0"/>
                <a:cs typeface="Times New Roman" panose="02020603050405020304" pitchFamily="18" charset="0"/>
              </a:rPr>
              <a:t>x</a:t>
            </a:r>
            <a:r>
              <a:rPr lang="en-US"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aseline="-25000" dirty="0">
                <a:latin typeface="Times New Roman" panose="02020603050405020304" pitchFamily="18" charset="0"/>
                <a:cs typeface="Times New Roman" panose="02020603050405020304" pitchFamily="18" charset="0"/>
              </a:rPr>
              <a:t>y</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altLang="en-US" sz="2400" baseline="-25000" dirty="0">
                <a:latin typeface="Times New Roman" panose="02020603050405020304" pitchFamily="18" charset="0"/>
                <a:cs typeface="Times New Roman" panose="02020603050405020304" pitchFamily="18" charset="0"/>
              </a:rPr>
              <a:t>z</a:t>
            </a:r>
            <a:r>
              <a:rPr lang="en-US" altLang="en-US" sz="2400" baseline="-25000" dirty="0">
                <a:latin typeface="Times New Roman" panose="02020603050405020304" pitchFamily="18" charset="0"/>
                <a:cs typeface="Times New Roman" panose="02020603050405020304" pitchFamily="18" charset="0"/>
                <a:sym typeface="Symbol" panose="05050102010706020507" pitchFamily="18" charset="2"/>
              </a:rPr>
              <a:t> </a:t>
            </a:r>
          </a:p>
          <a:p>
            <a:pPr>
              <a:spcBef>
                <a:spcPct val="0"/>
              </a:spcBef>
              <a:buClrTx/>
              <a:buSzTx/>
              <a:buFontTx/>
              <a:buNone/>
            </a:pPr>
            <a:r>
              <a:rPr lang="en-US" altLang="en-US" sz="2400">
                <a:latin typeface="Times New Roman" panose="02020603050405020304" pitchFamily="18" charset="0"/>
                <a:cs typeface="Times New Roman" panose="02020603050405020304" pitchFamily="18" charset="0"/>
                <a:sym typeface="Symbol" panose="05050102010706020507" pitchFamily="18" charset="2"/>
              </a:rPr>
              <a:t>+ Sáu ứng suất tiếp: </a:t>
            </a:r>
            <a:endParaRPr lang="en-US" altLang="en-US" sz="2400" dirty="0">
              <a:latin typeface="Times New Roman" panose="02020603050405020304" pitchFamily="18" charset="0"/>
              <a:cs typeface="Times New Roman" panose="02020603050405020304" pitchFamily="18" charset="0"/>
              <a:sym typeface="Symbol" panose="05050102010706020507" pitchFamily="18" charset="2"/>
            </a:endParaRPr>
          </a:p>
          <a:p>
            <a:pPr>
              <a:spcBef>
                <a:spcPct val="0"/>
              </a:spcBef>
              <a:buClrTx/>
              <a:buSzTx/>
              <a:buFontTx/>
              <a:buNone/>
            </a:pP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aseline="-25000" dirty="0" err="1">
                <a:latin typeface="Times New Roman" panose="02020603050405020304" pitchFamily="18" charset="0"/>
                <a:cs typeface="Times New Roman" panose="02020603050405020304" pitchFamily="18" charset="0"/>
              </a:rPr>
              <a:t>xy</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aseline="-25000" dirty="0" err="1">
                <a:latin typeface="Times New Roman" panose="02020603050405020304" pitchFamily="18" charset="0"/>
                <a:cs typeface="Times New Roman" panose="02020603050405020304" pitchFamily="18" charset="0"/>
              </a:rPr>
              <a:t>yx</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aseline="-25000" dirty="0" err="1">
                <a:latin typeface="Times New Roman" panose="02020603050405020304" pitchFamily="18" charset="0"/>
                <a:cs typeface="Times New Roman" panose="02020603050405020304" pitchFamily="18" charset="0"/>
              </a:rPr>
              <a:t>xz</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aseline="-25000" dirty="0" err="1">
                <a:latin typeface="Times New Roman" panose="02020603050405020304" pitchFamily="18" charset="0"/>
                <a:cs typeface="Times New Roman" panose="02020603050405020304" pitchFamily="18" charset="0"/>
              </a:rPr>
              <a:t>zx</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aseline="-25000" dirty="0" err="1">
                <a:latin typeface="Times New Roman" panose="02020603050405020304" pitchFamily="18" charset="0"/>
                <a:cs typeface="Times New Roman" panose="02020603050405020304" pitchFamily="18" charset="0"/>
              </a:rPr>
              <a:t>yz</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2400" baseline="-25000" dirty="0" err="1">
                <a:latin typeface="Times New Roman" panose="02020603050405020304" pitchFamily="18" charset="0"/>
                <a:cs typeface="Times New Roman" panose="02020603050405020304" pitchFamily="18" charset="0"/>
              </a:rPr>
              <a:t>zy</a:t>
            </a:r>
            <a:r>
              <a:rPr lang="en-US" altLang="en-US" sz="2400"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pic>
        <p:nvPicPr>
          <p:cNvPr id="6" name="Picture 5">
            <a:extLst>
              <a:ext uri="{FF2B5EF4-FFF2-40B4-BE49-F238E27FC236}">
                <a16:creationId xmlns:a16="http://schemas.microsoft.com/office/drawing/2014/main" id="{C234D082-B443-43E2-9DC9-9F6EB19D0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433" y="800930"/>
            <a:ext cx="4341627" cy="3651566"/>
          </a:xfrm>
          <a:prstGeom prst="rect">
            <a:avLst/>
          </a:prstGeom>
        </p:spPr>
      </p:pic>
      <p:sp>
        <p:nvSpPr>
          <p:cNvPr id="7" name="Rectangle 6">
            <a:extLst>
              <a:ext uri="{FF2B5EF4-FFF2-40B4-BE49-F238E27FC236}">
                <a16:creationId xmlns:a16="http://schemas.microsoft.com/office/drawing/2014/main" id="{89B871DF-7406-4FE2-A914-D24110F7DAF6}"/>
              </a:ext>
            </a:extLst>
          </p:cNvPr>
          <p:cNvSpPr/>
          <p:nvPr/>
        </p:nvSpPr>
        <p:spPr>
          <a:xfrm>
            <a:off x="575042" y="5481844"/>
            <a:ext cx="11416932" cy="461665"/>
          </a:xfrm>
          <a:prstGeom prst="rect">
            <a:avLst/>
          </a:prstGeom>
        </p:spPr>
        <p:txBody>
          <a:bodyPr wrap="square">
            <a:spAutoFit/>
          </a:bodyPr>
          <a:lstStyle/>
          <a:p>
            <a:pPr algn="just"/>
            <a:r>
              <a:rPr lang="en-US" sz="2400" spc="-5" dirty="0" err="1">
                <a:latin typeface="Times New Roman" panose="02020603050405020304" pitchFamily="18" charset="0"/>
                <a:cs typeface="Times New Roman" panose="02020603050405020304" pitchFamily="18" charset="0"/>
              </a:rPr>
              <a:t>Ký</a:t>
            </a: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hiệu</a:t>
            </a:r>
            <a:r>
              <a:rPr lang="en-US" sz="2400" spc="-5"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aseline="-25000" dirty="0" err="1">
                <a:latin typeface="Times New Roman" panose="02020603050405020304" pitchFamily="18" charset="0"/>
                <a:cs typeface="Times New Roman" panose="02020603050405020304" pitchFamily="18" charset="0"/>
                <a:sym typeface="Symbol" panose="05050102010706020507" pitchFamily="18" charset="2"/>
              </a:rPr>
              <a:t>ij</a:t>
            </a: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chỉ</a:t>
            </a: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số</a:t>
            </a: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i</a:t>
            </a:r>
            <a:r>
              <a:rPr lang="en-US" sz="2400" spc="-5" dirty="0">
                <a:latin typeface="Times New Roman" panose="02020603050405020304" pitchFamily="18" charset="0"/>
                <a:cs typeface="Times New Roman" panose="02020603050405020304" pitchFamily="18" charset="0"/>
              </a:rPr>
              <a:t> – </a:t>
            </a:r>
            <a:r>
              <a:rPr lang="en-US" sz="2400" spc="-5" dirty="0" err="1">
                <a:latin typeface="Times New Roman" panose="02020603050405020304" pitchFamily="18" charset="0"/>
                <a:cs typeface="Times New Roman" panose="02020603050405020304" pitchFamily="18" charset="0"/>
              </a:rPr>
              <a:t>phương</a:t>
            </a: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pháp</a:t>
            </a:r>
            <a:r>
              <a:rPr lang="en-US" sz="2400" spc="-5" dirty="0">
                <a:latin typeface="Times New Roman" panose="02020603050405020304" pitchFamily="18" charset="0"/>
                <a:cs typeface="Times New Roman" panose="02020603050405020304" pitchFamily="18" charset="0"/>
              </a:rPr>
              <a:t> </a:t>
            </a:r>
            <a:r>
              <a:rPr lang="en-US" sz="2400" spc="-5" dirty="0" err="1">
                <a:latin typeface="Times New Roman" panose="02020603050405020304" pitchFamily="18" charset="0"/>
                <a:cs typeface="Times New Roman" panose="02020603050405020304" pitchFamily="18" charset="0"/>
              </a:rPr>
              <a:t>tuyến</a:t>
            </a:r>
            <a:r>
              <a:rPr lang="en-US" sz="2400" spc="-5" dirty="0">
                <a:latin typeface="Times New Roman" panose="02020603050405020304" pitchFamily="18" charset="0"/>
                <a:cs typeface="Times New Roman" panose="02020603050405020304" pitchFamily="18" charset="0"/>
              </a:rPr>
              <a:t>; j – </a:t>
            </a:r>
            <a:r>
              <a:rPr lang="en-US" sz="2400" spc="-5" dirty="0" err="1">
                <a:latin typeface="Times New Roman" panose="02020603050405020304" pitchFamily="18" charset="0"/>
                <a:cs typeface="Times New Roman" panose="02020603050405020304" pitchFamily="18" charset="0"/>
              </a:rPr>
              <a:t>phương</a:t>
            </a:r>
            <a:r>
              <a:rPr lang="en-US" sz="2400" spc="-5"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song </a:t>
            </a:r>
            <a:r>
              <a:rPr lang="en-US" sz="2400" dirty="0" err="1">
                <a:latin typeface="Times New Roman" panose="02020603050405020304" pitchFamily="18" charset="0"/>
                <a:cs typeface="Times New Roman" panose="02020603050405020304" pitchFamily="18" charset="0"/>
              </a:rPr>
              <a:t>song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endParaRPr lang="en-AU" sz="2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4D4D9DF-D13D-4E26-8AE9-78AA5E241354}"/>
              </a:ext>
            </a:extLst>
          </p:cNvPr>
          <p:cNvSpPr/>
          <p:nvPr/>
        </p:nvSpPr>
        <p:spPr>
          <a:xfrm>
            <a:off x="575042" y="4407444"/>
            <a:ext cx="11076184" cy="830997"/>
          </a:xfrm>
          <a:prstGeom prst="rect">
            <a:avLst/>
          </a:prstGeom>
        </p:spPr>
        <p:txBody>
          <a:bodyPr wrap="square">
            <a:spAutoFit/>
          </a:bodyPr>
          <a:lstStyle/>
          <a:p>
            <a:pPr algn="just"/>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sym typeface="Symbol" panose="05050102010706020507" pitchFamily="18" charset="2"/>
              </a:rPr>
              <a:t></a:t>
            </a:r>
            <a:r>
              <a:rPr lang="en-US" sz="240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này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baseline="-25000">
                <a:latin typeface="Times New Roman" panose="02020603050405020304" pitchFamily="18" charset="0"/>
                <a:cs typeface="Times New Roman" panose="02020603050405020304" pitchFamily="18" charset="0"/>
              </a:rPr>
              <a:t>x</a:t>
            </a:r>
            <a:r>
              <a:rPr lang="en-US" alt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ea typeface="Times New Roman" panose="02020603050405020304" pitchFamily="18" charset="0"/>
                <a:cs typeface="Times New Roman" panose="02020603050405020304" pitchFamily="18" charset="0"/>
              </a:rPr>
              <a:t>).</a:t>
            </a:r>
            <a:endParaRPr lang="en-AU" sz="2400" dirty="0">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4FDE9A1D-8959-456D-B3E6-CEDAF5CA1E25}"/>
              </a:ext>
            </a:extLst>
          </p:cNvPr>
          <p:cNvSpPr>
            <a:spLocks noGrp="1"/>
          </p:cNvSpPr>
          <p:nvPr>
            <p:ph type="title"/>
          </p:nvPr>
        </p:nvSpPr>
        <p:spPr>
          <a:xfrm>
            <a:off x="746712" y="852319"/>
            <a:ext cx="10515600" cy="455618"/>
          </a:xfrm>
        </p:spPr>
        <p:txBody>
          <a:bodyPr>
            <a:normAutofit/>
          </a:bodyPr>
          <a:lstStyle/>
          <a:p>
            <a:r>
              <a:rPr lang="vi-VN" sz="2400" b="1" i="1" dirty="0">
                <a:latin typeface="Times New Roman" panose="02020603050405020304" pitchFamily="18" charset="0"/>
                <a:cs typeface="Times New Roman" panose="02020603050405020304" pitchFamily="18" charset="0"/>
              </a:rPr>
              <a:t>4.</a:t>
            </a:r>
            <a:r>
              <a:rPr lang="en-US" sz="2400" b="1" i="1" dirty="0">
                <a:latin typeface="Times New Roman" panose="02020603050405020304" pitchFamily="18" charset="0"/>
                <a:cs typeface="Times New Roman" panose="02020603050405020304" pitchFamily="18" charset="0"/>
              </a:rPr>
              <a:t>1</a:t>
            </a:r>
            <a:r>
              <a:rPr lang="vi-VN" sz="2400" b="1" i="1" dirty="0">
                <a:latin typeface="Times New Roman" panose="02020603050405020304" pitchFamily="18" charset="0"/>
                <a:cs typeface="Times New Roman" panose="02020603050405020304" pitchFamily="18" charset="0"/>
              </a:rPr>
              <a:t>.</a:t>
            </a:r>
            <a:r>
              <a:rPr lang="en-US" sz="2400" b="1" i="1">
                <a:latin typeface="Times New Roman" panose="02020603050405020304" pitchFamily="18" charset="0"/>
                <a:cs typeface="Times New Roman" panose="02020603050405020304" pitchFamily="18" charset="0"/>
              </a:rPr>
              <a:t>1</a:t>
            </a:r>
            <a:r>
              <a:rPr lang="vi-VN" sz="2400" b="1" i="1">
                <a:latin typeface="Times New Roman" panose="02020603050405020304" pitchFamily="18" charset="0"/>
                <a:cs typeface="Times New Roman" panose="02020603050405020304" pitchFamily="18" charset="0"/>
              </a:rPr>
              <a:t> </a:t>
            </a:r>
            <a:r>
              <a:rPr lang="en-US" sz="2400" b="1" i="1">
                <a:latin typeface="Times New Roman" pitchFamily="18" charset="0"/>
                <a:cs typeface="Times New Roman" pitchFamily="18" charset="0"/>
              </a:rPr>
              <a:t>Phân tố chính, mặt chính, ứng suất chính, phương chính</a:t>
            </a:r>
            <a:endParaRPr lang="en-AU" sz="2400" b="1" i="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88D2A24-AAEC-4B8D-B544-83B6CE1D0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62056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0170-EE49-492D-9185-6FFEA397DADC}"/>
              </a:ext>
            </a:extLst>
          </p:cNvPr>
          <p:cNvSpPr>
            <a:spLocks noGrp="1"/>
          </p:cNvSpPr>
          <p:nvPr>
            <p:ph type="title"/>
          </p:nvPr>
        </p:nvSpPr>
        <p:spPr>
          <a:xfrm>
            <a:off x="838200" y="799076"/>
            <a:ext cx="10515600" cy="713015"/>
          </a:xfrm>
        </p:spPr>
        <p:txBody>
          <a:bodyPr>
            <a:normAutofit/>
          </a:bodyPr>
          <a:lstStyle/>
          <a:p>
            <a:r>
              <a:rPr lang="vi-VN" sz="2400" b="1" i="1" dirty="0">
                <a:latin typeface="Times New Roman" panose="02020603050405020304" pitchFamily="18" charset="0"/>
                <a:cs typeface="Times New Roman" panose="02020603050405020304" pitchFamily="18" charset="0"/>
              </a:rPr>
              <a:t>4.</a:t>
            </a:r>
            <a:r>
              <a:rPr lang="en-US" sz="2400" b="1" i="1" dirty="0">
                <a:latin typeface="Times New Roman" panose="02020603050405020304" pitchFamily="18" charset="0"/>
                <a:cs typeface="Times New Roman" panose="02020603050405020304" pitchFamily="18" charset="0"/>
              </a:rPr>
              <a:t>1</a:t>
            </a:r>
            <a:r>
              <a:rPr lang="vi-VN" sz="2400" b="1" i="1"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2</a:t>
            </a:r>
            <a:r>
              <a:rPr lang="vi-VN"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Phân</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loại</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trạng</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thái</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ứng</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suất</a:t>
            </a:r>
            <a:endParaRPr lang="en-AU" sz="2400" b="1" i="1"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FE6D436D-8BD7-438E-8D72-EF793C88F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154" y="2416045"/>
            <a:ext cx="2270309" cy="180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5BE4720-CE76-4AF1-AB82-73DDF0E132FD}"/>
              </a:ext>
            </a:extLst>
          </p:cNvPr>
          <p:cNvSpPr/>
          <p:nvPr/>
        </p:nvSpPr>
        <p:spPr>
          <a:xfrm>
            <a:off x="717269" y="4547024"/>
            <a:ext cx="3374578" cy="477054"/>
          </a:xfrm>
          <a:prstGeom prst="rect">
            <a:avLst/>
          </a:prstGeom>
        </p:spPr>
        <p:txBody>
          <a:bodyPr wrap="none">
            <a:spAutoFit/>
          </a:bodyPr>
          <a:lstStyle/>
          <a:p>
            <a:r>
              <a:rPr lang="en-US" sz="2500" i="1" dirty="0" err="1">
                <a:latin typeface="Times New Roman" panose="02020603050405020304" pitchFamily="18" charset="0"/>
                <a:ea typeface="Times New Roman" panose="02020603050405020304" pitchFamily="18" charset="0"/>
              </a:rPr>
              <a:t>Trạng</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thái</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ứng</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suất</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đơn</a:t>
            </a:r>
            <a:r>
              <a:rPr lang="en-US" sz="2500" i="1" dirty="0">
                <a:latin typeface="Times New Roman" panose="02020603050405020304" pitchFamily="18" charset="0"/>
                <a:ea typeface="Times New Roman" panose="02020603050405020304" pitchFamily="18" charset="0"/>
              </a:rPr>
              <a:t> </a:t>
            </a:r>
            <a:endParaRPr lang="en-AU" sz="2500" dirty="0"/>
          </a:p>
        </p:txBody>
      </p:sp>
      <p:pic>
        <p:nvPicPr>
          <p:cNvPr id="1027" name="Picture 3">
            <a:extLst>
              <a:ext uri="{FF2B5EF4-FFF2-40B4-BE49-F238E27FC236}">
                <a16:creationId xmlns:a16="http://schemas.microsoft.com/office/drawing/2014/main" id="{4BC7DC76-FA0C-4BE1-AA0F-56A6C75CC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316" y="2247453"/>
            <a:ext cx="2202134" cy="197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BDD60DA-B236-4C4F-B702-68B0537D2E7D}"/>
              </a:ext>
            </a:extLst>
          </p:cNvPr>
          <p:cNvSpPr/>
          <p:nvPr/>
        </p:nvSpPr>
        <p:spPr>
          <a:xfrm>
            <a:off x="4287276" y="4534456"/>
            <a:ext cx="3683957" cy="477054"/>
          </a:xfrm>
          <a:prstGeom prst="rect">
            <a:avLst/>
          </a:prstGeom>
        </p:spPr>
        <p:txBody>
          <a:bodyPr wrap="none">
            <a:spAutoFit/>
          </a:bodyPr>
          <a:lstStyle/>
          <a:p>
            <a:r>
              <a:rPr lang="en-US" sz="2500" i="1" dirty="0" err="1">
                <a:latin typeface="Times New Roman" panose="02020603050405020304" pitchFamily="18" charset="0"/>
                <a:ea typeface="Times New Roman" panose="02020603050405020304" pitchFamily="18" charset="0"/>
              </a:rPr>
              <a:t>Trạng</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thái</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ứng</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suất</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phẳng</a:t>
            </a:r>
            <a:r>
              <a:rPr lang="en-US" sz="2500" i="1" dirty="0">
                <a:latin typeface="Times New Roman" panose="02020603050405020304" pitchFamily="18" charset="0"/>
                <a:ea typeface="Times New Roman" panose="02020603050405020304" pitchFamily="18" charset="0"/>
              </a:rPr>
              <a:t> </a:t>
            </a:r>
            <a:endParaRPr lang="en-AU" sz="2500" dirty="0"/>
          </a:p>
        </p:txBody>
      </p:sp>
      <p:pic>
        <p:nvPicPr>
          <p:cNvPr id="1028" name="Picture 4">
            <a:extLst>
              <a:ext uri="{FF2B5EF4-FFF2-40B4-BE49-F238E27FC236}">
                <a16:creationId xmlns:a16="http://schemas.microsoft.com/office/drawing/2014/main" id="{827D58A0-72BB-4635-A86E-AE5EC1B59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053" y="2069192"/>
            <a:ext cx="2270309" cy="215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266967D-A25F-4B05-8D40-7423A8AD82B6}"/>
              </a:ext>
            </a:extLst>
          </p:cNvPr>
          <p:cNvSpPr/>
          <p:nvPr/>
        </p:nvSpPr>
        <p:spPr>
          <a:xfrm>
            <a:off x="7951920" y="4611558"/>
            <a:ext cx="4012573" cy="477054"/>
          </a:xfrm>
          <a:prstGeom prst="rect">
            <a:avLst/>
          </a:prstGeom>
        </p:spPr>
        <p:txBody>
          <a:bodyPr wrap="none">
            <a:spAutoFit/>
          </a:bodyPr>
          <a:lstStyle/>
          <a:p>
            <a:pPr marL="571500">
              <a:spcAft>
                <a:spcPts val="0"/>
              </a:spcAft>
            </a:pPr>
            <a:r>
              <a:rPr lang="en-US" sz="2500" i="1" dirty="0" err="1">
                <a:latin typeface="Times New Roman" panose="02020603050405020304" pitchFamily="18" charset="0"/>
                <a:ea typeface="Times New Roman" panose="02020603050405020304" pitchFamily="18" charset="0"/>
              </a:rPr>
              <a:t>Trạng</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thái</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ứng</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suất</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khối</a:t>
            </a:r>
            <a:r>
              <a:rPr lang="en-US" sz="2500" i="1" dirty="0">
                <a:latin typeface="Times New Roman" panose="02020603050405020304" pitchFamily="18" charset="0"/>
                <a:ea typeface="Times New Roman" panose="02020603050405020304" pitchFamily="18" charset="0"/>
              </a:rPr>
              <a:t> </a:t>
            </a:r>
            <a:endParaRPr lang="en-AU" sz="2500"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9CA6B44C-80D3-41AD-98BE-32E95A840758}"/>
              </a:ext>
            </a:extLst>
          </p:cNvPr>
          <p:cNvSpPr/>
          <p:nvPr/>
        </p:nvSpPr>
        <p:spPr>
          <a:xfrm>
            <a:off x="4287276" y="1562100"/>
            <a:ext cx="3812879" cy="4695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D7FCA309-D176-491A-9075-B5A5662483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44760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FCFA-3421-4DA6-AFB5-CF81132CA633}"/>
              </a:ext>
            </a:extLst>
          </p:cNvPr>
          <p:cNvSpPr>
            <a:spLocks noGrp="1"/>
          </p:cNvSpPr>
          <p:nvPr>
            <p:ph type="title"/>
          </p:nvPr>
        </p:nvSpPr>
        <p:spPr>
          <a:xfrm>
            <a:off x="838200" y="923065"/>
            <a:ext cx="10515600" cy="574764"/>
          </a:xfrm>
        </p:spPr>
        <p:txBody>
          <a:bodyPr>
            <a:normAutofit/>
          </a:bodyPr>
          <a:lstStyle/>
          <a:p>
            <a:r>
              <a:rPr lang="en-AU" sz="2400" b="1" i="1" dirty="0">
                <a:latin typeface="Times New Roman" panose="02020603050405020304" pitchFamily="18" charset="0"/>
                <a:cs typeface="Times New Roman" panose="02020603050405020304" pitchFamily="18" charset="0"/>
              </a:rPr>
              <a:t>4.2. </a:t>
            </a:r>
            <a:r>
              <a:rPr lang="en-AU" sz="2400" b="1" i="1" dirty="0" err="1">
                <a:latin typeface="Times New Roman" panose="02020603050405020304" pitchFamily="18" charset="0"/>
                <a:cs typeface="Times New Roman" panose="02020603050405020304" pitchFamily="18" charset="0"/>
              </a:rPr>
              <a:t>Trạng</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thái</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ứng</a:t>
            </a:r>
            <a:r>
              <a:rPr lang="en-AU" sz="2400" b="1" i="1" dirty="0">
                <a:latin typeface="Times New Roman" panose="02020603050405020304" pitchFamily="18" charset="0"/>
                <a:cs typeface="Times New Roman" panose="02020603050405020304" pitchFamily="18" charset="0"/>
              </a:rPr>
              <a:t> </a:t>
            </a:r>
            <a:r>
              <a:rPr lang="en-AU" sz="2400" b="1" i="1" err="1">
                <a:latin typeface="Times New Roman" panose="02020603050405020304" pitchFamily="18" charset="0"/>
                <a:cs typeface="Times New Roman" panose="02020603050405020304" pitchFamily="18" charset="0"/>
              </a:rPr>
              <a:t>suất</a:t>
            </a:r>
            <a:r>
              <a:rPr lang="en-AU" sz="2400" b="1" i="1">
                <a:latin typeface="Times New Roman" panose="02020603050405020304" pitchFamily="18" charset="0"/>
                <a:cs typeface="Times New Roman" panose="02020603050405020304" pitchFamily="18" charset="0"/>
              </a:rPr>
              <a:t> phẳng</a:t>
            </a:r>
            <a:endParaRPr lang="en-AU" sz="2400" b="1"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BFBAAD-6815-46FC-912C-A60E3BF2598D}"/>
              </a:ext>
            </a:extLst>
          </p:cNvPr>
          <p:cNvSpPr>
            <a:spLocks noGrp="1"/>
          </p:cNvSpPr>
          <p:nvPr>
            <p:ph idx="1"/>
          </p:nvPr>
        </p:nvSpPr>
        <p:spPr>
          <a:xfrm>
            <a:off x="838200" y="1721550"/>
            <a:ext cx="10669035" cy="1243380"/>
          </a:xfrm>
        </p:spPr>
        <p:txBody>
          <a:bodyPr>
            <a:normAutofit/>
          </a:bodyPr>
          <a:lstStyle/>
          <a:p>
            <a:pPr marL="0" indent="0" algn="just">
              <a:buNone/>
            </a:pP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vật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K ta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ra 1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này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song </a:t>
            </a:r>
            <a:r>
              <a:rPr lang="en-US" sz="2400" err="1">
                <a:latin typeface="Times New Roman" panose="02020603050405020304" pitchFamily="18" charset="0"/>
                <a:cs typeface="Times New Roman" panose="02020603050405020304" pitchFamily="18" charset="0"/>
              </a:rPr>
              <a:t>song</a:t>
            </a:r>
            <a:r>
              <a:rPr lang="en-US" sz="2400">
                <a:latin typeface="Times New Roman" panose="02020603050405020304" pitchFamily="18" charset="0"/>
                <a:cs typeface="Times New Roman" panose="02020603050405020304" pitchFamily="18" charset="0"/>
              </a:rPr>
              <a:t> với các mặt của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Oxyz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Oz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có </a:t>
            </a:r>
            <a:r>
              <a:rPr lang="en-US" sz="2400" dirty="0" err="1">
                <a:latin typeface="Times New Roman" panose="02020603050405020304" pitchFamily="18" charset="0"/>
                <a:cs typeface="Times New Roman" panose="02020603050405020304" pitchFamily="18" charset="0"/>
              </a:rPr>
              <a:t>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suất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có</a:t>
            </a:r>
            <a:r>
              <a:rPr lang="en-US" sz="2400">
                <a:latin typeface="Times New Roman" panose="02020603050405020304" pitchFamily="18" charset="0"/>
                <a:cs typeface="Times New Roman" panose="02020603050405020304" pitchFamily="18" charset="0"/>
              </a:rPr>
              <a:t> đủ </a:t>
            </a:r>
            <a:r>
              <a:rPr lang="en-US" sz="2400" dirty="0">
                <a:latin typeface="Times New Roman" panose="02020603050405020304" pitchFamily="18" charset="0"/>
                <a:cs typeface="Times New Roman" panose="02020603050405020304" pitchFamily="18" charset="0"/>
              </a:rPr>
              <a:t>có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ứng</a:t>
            </a:r>
            <a:r>
              <a:rPr lang="en-US" sz="2400">
                <a:latin typeface="Times New Roman" panose="02020603050405020304" pitchFamily="18" charset="0"/>
                <a:cs typeface="Times New Roman" panose="02020603050405020304" pitchFamily="18" charset="0"/>
              </a:rPr>
              <a:t> suất.</a:t>
            </a:r>
            <a:endParaRPr lang="en-AU" sz="2400" dirty="0">
              <a:latin typeface="Times New Roman" panose="02020603050405020304" pitchFamily="18" charset="0"/>
              <a:cs typeface="Times New Roman" panose="02020603050405020304" pitchFamily="18" charset="0"/>
            </a:endParaRPr>
          </a:p>
          <a:p>
            <a:endParaRPr lang="en-AU" sz="2400" dirty="0">
              <a:latin typeface="Times New Roman" panose="02020603050405020304" pitchFamily="18" charset="0"/>
              <a:cs typeface="Times New Roman" panose="02020603050405020304" pitchFamily="18" charset="0"/>
            </a:endParaRPr>
          </a:p>
        </p:txBody>
      </p:sp>
      <p:pic>
        <p:nvPicPr>
          <p:cNvPr id="7" name="Picture 6" descr="A picture containing building&#10;&#10;Description automatically generated">
            <a:extLst>
              <a:ext uri="{FF2B5EF4-FFF2-40B4-BE49-F238E27FC236}">
                <a16:creationId xmlns:a16="http://schemas.microsoft.com/office/drawing/2014/main" id="{519A6DD6-E005-402F-8953-794B16C0A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703" y="3066758"/>
            <a:ext cx="4638675" cy="2909134"/>
          </a:xfrm>
          <a:prstGeom prst="rect">
            <a:avLst/>
          </a:prstGeom>
        </p:spPr>
      </p:pic>
      <p:grpSp>
        <p:nvGrpSpPr>
          <p:cNvPr id="6" name="Group 423">
            <a:extLst>
              <a:ext uri="{FF2B5EF4-FFF2-40B4-BE49-F238E27FC236}">
                <a16:creationId xmlns:a16="http://schemas.microsoft.com/office/drawing/2014/main" id="{B4E4AEB6-EE2F-4985-991F-374B04EA89C5}"/>
              </a:ext>
            </a:extLst>
          </p:cNvPr>
          <p:cNvGrpSpPr>
            <a:grpSpLocks/>
          </p:cNvGrpSpPr>
          <p:nvPr/>
        </p:nvGrpSpPr>
        <p:grpSpPr bwMode="auto">
          <a:xfrm>
            <a:off x="6981361" y="3619381"/>
            <a:ext cx="2445686" cy="2305050"/>
            <a:chOff x="896" y="1966"/>
            <a:chExt cx="1787" cy="1957"/>
          </a:xfrm>
        </p:grpSpPr>
        <p:sp>
          <p:nvSpPr>
            <p:cNvPr id="8" name="Line 385">
              <a:extLst>
                <a:ext uri="{FF2B5EF4-FFF2-40B4-BE49-F238E27FC236}">
                  <a16:creationId xmlns:a16="http://schemas.microsoft.com/office/drawing/2014/main" id="{2DC06D40-44E4-4E37-88BE-EDC5256ECB37}"/>
                </a:ext>
              </a:extLst>
            </p:cNvPr>
            <p:cNvSpPr>
              <a:spLocks noChangeShapeType="1"/>
            </p:cNvSpPr>
            <p:nvPr/>
          </p:nvSpPr>
          <p:spPr bwMode="auto">
            <a:xfrm flipH="1">
              <a:off x="2034" y="2909"/>
              <a:ext cx="406" cy="0"/>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9" name="Line 386">
              <a:extLst>
                <a:ext uri="{FF2B5EF4-FFF2-40B4-BE49-F238E27FC236}">
                  <a16:creationId xmlns:a16="http://schemas.microsoft.com/office/drawing/2014/main" id="{57B28171-E294-4EBE-8B7A-DEC8DA4105BB}"/>
                </a:ext>
              </a:extLst>
            </p:cNvPr>
            <p:cNvSpPr>
              <a:spLocks noChangeShapeType="1"/>
            </p:cNvSpPr>
            <p:nvPr/>
          </p:nvSpPr>
          <p:spPr bwMode="auto">
            <a:xfrm>
              <a:off x="1719" y="2208"/>
              <a:ext cx="0" cy="342"/>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 name="Rectangle 387">
              <a:extLst>
                <a:ext uri="{FF2B5EF4-FFF2-40B4-BE49-F238E27FC236}">
                  <a16:creationId xmlns:a16="http://schemas.microsoft.com/office/drawing/2014/main" id="{76371A56-6DCC-469A-9A8F-05DD9AD13B35}"/>
                </a:ext>
              </a:extLst>
            </p:cNvPr>
            <p:cNvSpPr>
              <a:spLocks noChangeArrowheads="1"/>
            </p:cNvSpPr>
            <p:nvPr/>
          </p:nvSpPr>
          <p:spPr bwMode="auto">
            <a:xfrm>
              <a:off x="1204" y="2780"/>
              <a:ext cx="701" cy="702"/>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11" name="Rectangle 388">
              <a:extLst>
                <a:ext uri="{FF2B5EF4-FFF2-40B4-BE49-F238E27FC236}">
                  <a16:creationId xmlns:a16="http://schemas.microsoft.com/office/drawing/2014/main" id="{B563F226-4D4A-4005-B563-D3ADB0E7D5C2}"/>
                </a:ext>
              </a:extLst>
            </p:cNvPr>
            <p:cNvSpPr>
              <a:spLocks noChangeArrowheads="1"/>
            </p:cNvSpPr>
            <p:nvPr/>
          </p:nvSpPr>
          <p:spPr bwMode="auto">
            <a:xfrm>
              <a:off x="1499" y="2380"/>
              <a:ext cx="701" cy="702"/>
            </a:xfrm>
            <a:prstGeom prst="rect">
              <a:avLst/>
            </a:prstGeom>
            <a:noFill/>
            <a:ln w="19050">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12" name="Line 389">
              <a:extLst>
                <a:ext uri="{FF2B5EF4-FFF2-40B4-BE49-F238E27FC236}">
                  <a16:creationId xmlns:a16="http://schemas.microsoft.com/office/drawing/2014/main" id="{D4C54A30-26C4-4DA4-A4E1-2DA5F44B99C3}"/>
                </a:ext>
              </a:extLst>
            </p:cNvPr>
            <p:cNvSpPr>
              <a:spLocks noChangeShapeType="1"/>
            </p:cNvSpPr>
            <p:nvPr/>
          </p:nvSpPr>
          <p:spPr bwMode="auto">
            <a:xfrm>
              <a:off x="1501" y="2378"/>
              <a:ext cx="68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3" name="Line 390">
              <a:extLst>
                <a:ext uri="{FF2B5EF4-FFF2-40B4-BE49-F238E27FC236}">
                  <a16:creationId xmlns:a16="http://schemas.microsoft.com/office/drawing/2014/main" id="{6D150F8B-3992-49D9-BFEA-743E56D0B247}"/>
                </a:ext>
              </a:extLst>
            </p:cNvPr>
            <p:cNvSpPr>
              <a:spLocks noChangeShapeType="1"/>
            </p:cNvSpPr>
            <p:nvPr/>
          </p:nvSpPr>
          <p:spPr bwMode="auto">
            <a:xfrm flipV="1">
              <a:off x="2203" y="2377"/>
              <a:ext cx="0" cy="701"/>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4" name="Line 391">
              <a:extLst>
                <a:ext uri="{FF2B5EF4-FFF2-40B4-BE49-F238E27FC236}">
                  <a16:creationId xmlns:a16="http://schemas.microsoft.com/office/drawing/2014/main" id="{2E913605-E808-4505-8010-22959E50581F}"/>
                </a:ext>
              </a:extLst>
            </p:cNvPr>
            <p:cNvSpPr>
              <a:spLocks noChangeShapeType="1"/>
            </p:cNvSpPr>
            <p:nvPr/>
          </p:nvSpPr>
          <p:spPr bwMode="auto">
            <a:xfrm flipV="1">
              <a:off x="1499" y="2380"/>
              <a:ext cx="0" cy="4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5" name="Line 392">
              <a:extLst>
                <a:ext uri="{FF2B5EF4-FFF2-40B4-BE49-F238E27FC236}">
                  <a16:creationId xmlns:a16="http://schemas.microsoft.com/office/drawing/2014/main" id="{F851686C-F3B1-4294-8766-ACBEA91F45E7}"/>
                </a:ext>
              </a:extLst>
            </p:cNvPr>
            <p:cNvSpPr>
              <a:spLocks noChangeShapeType="1"/>
            </p:cNvSpPr>
            <p:nvPr/>
          </p:nvSpPr>
          <p:spPr bwMode="auto">
            <a:xfrm flipV="1">
              <a:off x="945" y="3462"/>
              <a:ext cx="259" cy="341"/>
            </a:xfrm>
            <a:prstGeom prst="line">
              <a:avLst/>
            </a:prstGeom>
            <a:noFill/>
            <a:ln w="28575">
              <a:solidFill>
                <a:schemeClr val="folHlink"/>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6" name="Line 393">
              <a:extLst>
                <a:ext uri="{FF2B5EF4-FFF2-40B4-BE49-F238E27FC236}">
                  <a16:creationId xmlns:a16="http://schemas.microsoft.com/office/drawing/2014/main" id="{856B6226-6F30-40DF-8BA9-E0CFD082E824}"/>
                </a:ext>
              </a:extLst>
            </p:cNvPr>
            <p:cNvSpPr>
              <a:spLocks noChangeShapeType="1"/>
            </p:cNvSpPr>
            <p:nvPr/>
          </p:nvSpPr>
          <p:spPr bwMode="auto">
            <a:xfrm flipV="1">
              <a:off x="1204" y="2380"/>
              <a:ext cx="295" cy="4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7" name="Line 394">
              <a:extLst>
                <a:ext uri="{FF2B5EF4-FFF2-40B4-BE49-F238E27FC236}">
                  <a16:creationId xmlns:a16="http://schemas.microsoft.com/office/drawing/2014/main" id="{F871587D-3F9B-40E6-BB81-72882D82EF9B}"/>
                </a:ext>
              </a:extLst>
            </p:cNvPr>
            <p:cNvSpPr>
              <a:spLocks noChangeShapeType="1"/>
            </p:cNvSpPr>
            <p:nvPr/>
          </p:nvSpPr>
          <p:spPr bwMode="auto">
            <a:xfrm flipV="1">
              <a:off x="1905" y="3081"/>
              <a:ext cx="295" cy="4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8" name="Line 395">
              <a:extLst>
                <a:ext uri="{FF2B5EF4-FFF2-40B4-BE49-F238E27FC236}">
                  <a16:creationId xmlns:a16="http://schemas.microsoft.com/office/drawing/2014/main" id="{D455E994-8715-4375-B12D-0FBF2214D498}"/>
                </a:ext>
              </a:extLst>
            </p:cNvPr>
            <p:cNvSpPr>
              <a:spLocks noChangeShapeType="1"/>
            </p:cNvSpPr>
            <p:nvPr/>
          </p:nvSpPr>
          <p:spPr bwMode="auto">
            <a:xfrm flipV="1">
              <a:off x="1905" y="2380"/>
              <a:ext cx="295" cy="4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 name="Line 396">
              <a:extLst>
                <a:ext uri="{FF2B5EF4-FFF2-40B4-BE49-F238E27FC236}">
                  <a16:creationId xmlns:a16="http://schemas.microsoft.com/office/drawing/2014/main" id="{A8063369-B4F2-456C-9023-35CEC7EFD646}"/>
                </a:ext>
              </a:extLst>
            </p:cNvPr>
            <p:cNvSpPr>
              <a:spLocks noChangeShapeType="1"/>
            </p:cNvSpPr>
            <p:nvPr/>
          </p:nvSpPr>
          <p:spPr bwMode="auto">
            <a:xfrm flipV="1">
              <a:off x="1204" y="3061"/>
              <a:ext cx="295" cy="400"/>
            </a:xfrm>
            <a:prstGeom prst="line">
              <a:avLst/>
            </a:prstGeom>
            <a:noFill/>
            <a:ln w="635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0" name="Line 397">
              <a:extLst>
                <a:ext uri="{FF2B5EF4-FFF2-40B4-BE49-F238E27FC236}">
                  <a16:creationId xmlns:a16="http://schemas.microsoft.com/office/drawing/2014/main" id="{57D3633F-3F8A-4334-B788-0B37DB0B158F}"/>
                </a:ext>
              </a:extLst>
            </p:cNvPr>
            <p:cNvSpPr>
              <a:spLocks noChangeShapeType="1"/>
            </p:cNvSpPr>
            <p:nvPr/>
          </p:nvSpPr>
          <p:spPr bwMode="auto">
            <a:xfrm>
              <a:off x="2219" y="3081"/>
              <a:ext cx="277" cy="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1" name="Line 398">
              <a:extLst>
                <a:ext uri="{FF2B5EF4-FFF2-40B4-BE49-F238E27FC236}">
                  <a16:creationId xmlns:a16="http://schemas.microsoft.com/office/drawing/2014/main" id="{7A7443C5-1737-4061-A0C0-A2A68E7517F4}"/>
                </a:ext>
              </a:extLst>
            </p:cNvPr>
            <p:cNvSpPr>
              <a:spLocks noChangeShapeType="1"/>
            </p:cNvSpPr>
            <p:nvPr/>
          </p:nvSpPr>
          <p:spPr bwMode="auto">
            <a:xfrm flipH="1" flipV="1">
              <a:off x="1480" y="2039"/>
              <a:ext cx="19" cy="321"/>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2" name="Rectangle 399">
              <a:extLst>
                <a:ext uri="{FF2B5EF4-FFF2-40B4-BE49-F238E27FC236}">
                  <a16:creationId xmlns:a16="http://schemas.microsoft.com/office/drawing/2014/main" id="{1EEEC5A6-A23D-4231-B062-EC7AA54C7D24}"/>
                </a:ext>
              </a:extLst>
            </p:cNvPr>
            <p:cNvSpPr>
              <a:spLocks noChangeArrowheads="1"/>
            </p:cNvSpPr>
            <p:nvPr/>
          </p:nvSpPr>
          <p:spPr bwMode="auto">
            <a:xfrm>
              <a:off x="2469" y="2983"/>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a:latin typeface="VNI-Times" pitchFamily="2" charset="0"/>
                  <a:ea typeface="Batang" panose="02030600000101010101" pitchFamily="18" charset="-127"/>
                </a:rPr>
                <a:t>x</a:t>
              </a:r>
              <a:endParaRPr lang="en-US" altLang="en-US" sz="2400">
                <a:latin typeface="VNI-Times" pitchFamily="2" charset="0"/>
                <a:ea typeface="Batang" panose="02030600000101010101" pitchFamily="18" charset="-127"/>
              </a:endParaRPr>
            </a:p>
          </p:txBody>
        </p:sp>
        <p:sp>
          <p:nvSpPr>
            <p:cNvPr id="23" name="Rectangle 400">
              <a:extLst>
                <a:ext uri="{FF2B5EF4-FFF2-40B4-BE49-F238E27FC236}">
                  <a16:creationId xmlns:a16="http://schemas.microsoft.com/office/drawing/2014/main" id="{5BC6A1E9-7DC7-4F77-A72A-B6D1BB1A1920}"/>
                </a:ext>
              </a:extLst>
            </p:cNvPr>
            <p:cNvSpPr>
              <a:spLocks noChangeArrowheads="1"/>
            </p:cNvSpPr>
            <p:nvPr/>
          </p:nvSpPr>
          <p:spPr bwMode="auto">
            <a:xfrm>
              <a:off x="2403" y="2680"/>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dirty="0" err="1">
                  <a:latin typeface="Symbol" panose="05050102010706020507" pitchFamily="18" charset="2"/>
                </a:rPr>
                <a:t>s</a:t>
              </a:r>
              <a:r>
                <a:rPr lang="en-US" altLang="en-US" sz="2400" baseline="-25000" dirty="0" err="1">
                  <a:latin typeface="VNI-Times" pitchFamily="2" charset="0"/>
                </a:rPr>
                <a:t>x</a:t>
              </a:r>
              <a:endParaRPr lang="en-US" altLang="en-US" sz="2400" dirty="0"/>
            </a:p>
          </p:txBody>
        </p:sp>
        <p:sp>
          <p:nvSpPr>
            <p:cNvPr id="24" name="Line 401">
              <a:extLst>
                <a:ext uri="{FF2B5EF4-FFF2-40B4-BE49-F238E27FC236}">
                  <a16:creationId xmlns:a16="http://schemas.microsoft.com/office/drawing/2014/main" id="{D30F98CD-7D84-49A7-A581-C10B55206E2F}"/>
                </a:ext>
              </a:extLst>
            </p:cNvPr>
            <p:cNvSpPr>
              <a:spLocks noChangeShapeType="1"/>
            </p:cNvSpPr>
            <p:nvPr/>
          </p:nvSpPr>
          <p:spPr bwMode="auto">
            <a:xfrm>
              <a:off x="1960" y="3041"/>
              <a:ext cx="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 name="Rectangle 404">
              <a:extLst>
                <a:ext uri="{FF2B5EF4-FFF2-40B4-BE49-F238E27FC236}">
                  <a16:creationId xmlns:a16="http://schemas.microsoft.com/office/drawing/2014/main" id="{D730E8FE-9F98-4402-8449-FC20DECE22AA}"/>
                </a:ext>
              </a:extLst>
            </p:cNvPr>
            <p:cNvSpPr>
              <a:spLocks noChangeArrowheads="1"/>
            </p:cNvSpPr>
            <p:nvPr/>
          </p:nvSpPr>
          <p:spPr bwMode="auto">
            <a:xfrm>
              <a:off x="1646" y="1966"/>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y</a:t>
              </a:r>
              <a:endParaRPr lang="en-US" altLang="en-US" sz="2400"/>
            </a:p>
          </p:txBody>
        </p:sp>
        <p:sp>
          <p:nvSpPr>
            <p:cNvPr id="26" name="Rectangle 405">
              <a:extLst>
                <a:ext uri="{FF2B5EF4-FFF2-40B4-BE49-F238E27FC236}">
                  <a16:creationId xmlns:a16="http://schemas.microsoft.com/office/drawing/2014/main" id="{42DF9F8A-91BF-431D-B272-C02FB35229D6}"/>
                </a:ext>
              </a:extLst>
            </p:cNvPr>
            <p:cNvSpPr>
              <a:spLocks noChangeArrowheads="1"/>
            </p:cNvSpPr>
            <p:nvPr/>
          </p:nvSpPr>
          <p:spPr bwMode="auto">
            <a:xfrm>
              <a:off x="1066" y="3635"/>
              <a:ext cx="2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a:latin typeface="VNI-Times" pitchFamily="2" charset="0"/>
                  <a:ea typeface="Batang" panose="02030600000101010101" pitchFamily="18" charset="-127"/>
                </a:rPr>
                <a:t>z</a:t>
              </a:r>
              <a:endParaRPr lang="en-US" altLang="en-US" sz="2400">
                <a:latin typeface="VNI-Times" pitchFamily="2" charset="0"/>
                <a:ea typeface="Batang" panose="02030600000101010101" pitchFamily="18" charset="-127"/>
              </a:endParaRPr>
            </a:p>
          </p:txBody>
        </p:sp>
        <p:sp>
          <p:nvSpPr>
            <p:cNvPr id="27" name="Rectangle 406">
              <a:extLst>
                <a:ext uri="{FF2B5EF4-FFF2-40B4-BE49-F238E27FC236}">
                  <a16:creationId xmlns:a16="http://schemas.microsoft.com/office/drawing/2014/main" id="{DD72D138-25E4-4910-8FCE-2E714AE0A6CD}"/>
                </a:ext>
              </a:extLst>
            </p:cNvPr>
            <p:cNvSpPr>
              <a:spLocks noChangeArrowheads="1"/>
            </p:cNvSpPr>
            <p:nvPr/>
          </p:nvSpPr>
          <p:spPr bwMode="auto">
            <a:xfrm>
              <a:off x="1163" y="2039"/>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a:latin typeface="VNI-Times" pitchFamily="2" charset="0"/>
                  <a:ea typeface="Batang" panose="02030600000101010101" pitchFamily="18" charset="-127"/>
                </a:rPr>
                <a:t>y</a:t>
              </a:r>
              <a:endParaRPr lang="en-US" altLang="en-US" sz="2400">
                <a:latin typeface="VNI-Times" pitchFamily="2" charset="0"/>
                <a:ea typeface="Batang" panose="02030600000101010101" pitchFamily="18" charset="-127"/>
              </a:endParaRPr>
            </a:p>
          </p:txBody>
        </p:sp>
        <p:sp>
          <p:nvSpPr>
            <p:cNvPr id="28" name="Line 409">
              <a:extLst>
                <a:ext uri="{FF2B5EF4-FFF2-40B4-BE49-F238E27FC236}">
                  <a16:creationId xmlns:a16="http://schemas.microsoft.com/office/drawing/2014/main" id="{DB5C6249-FC4F-47C4-AD70-7B2453ABC448}"/>
                </a:ext>
              </a:extLst>
            </p:cNvPr>
            <p:cNvSpPr>
              <a:spLocks noChangeShapeType="1"/>
            </p:cNvSpPr>
            <p:nvPr/>
          </p:nvSpPr>
          <p:spPr bwMode="auto">
            <a:xfrm>
              <a:off x="920" y="2958"/>
              <a:ext cx="406" cy="0"/>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29" name="Text Box 411">
              <a:extLst>
                <a:ext uri="{FF2B5EF4-FFF2-40B4-BE49-F238E27FC236}">
                  <a16:creationId xmlns:a16="http://schemas.microsoft.com/office/drawing/2014/main" id="{88CD0B97-9911-48F1-A7CA-EC2FA17DB1D8}"/>
                </a:ext>
              </a:extLst>
            </p:cNvPr>
            <p:cNvSpPr txBox="1">
              <a:spLocks noChangeArrowheads="1"/>
            </p:cNvSpPr>
            <p:nvPr/>
          </p:nvSpPr>
          <p:spPr bwMode="auto">
            <a:xfrm>
              <a:off x="1235" y="2862"/>
              <a:ext cx="170" cy="231"/>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p>
          </p:txBody>
        </p:sp>
        <p:sp>
          <p:nvSpPr>
            <p:cNvPr id="30" name="Rectangle 412">
              <a:extLst>
                <a:ext uri="{FF2B5EF4-FFF2-40B4-BE49-F238E27FC236}">
                  <a16:creationId xmlns:a16="http://schemas.microsoft.com/office/drawing/2014/main" id="{70E3993F-BDB3-4319-8F1A-171D5669BA49}"/>
                </a:ext>
              </a:extLst>
            </p:cNvPr>
            <p:cNvSpPr>
              <a:spLocks noChangeArrowheads="1"/>
            </p:cNvSpPr>
            <p:nvPr/>
          </p:nvSpPr>
          <p:spPr bwMode="auto">
            <a:xfrm>
              <a:off x="896" y="2644"/>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x</a:t>
              </a:r>
              <a:endParaRPr lang="en-US" altLang="en-US" sz="2400"/>
            </a:p>
          </p:txBody>
        </p:sp>
        <p:sp>
          <p:nvSpPr>
            <p:cNvPr id="31" name="Line 413">
              <a:extLst>
                <a:ext uri="{FF2B5EF4-FFF2-40B4-BE49-F238E27FC236}">
                  <a16:creationId xmlns:a16="http://schemas.microsoft.com/office/drawing/2014/main" id="{73599470-5C0E-4C5C-8C18-1C6B66461704}"/>
                </a:ext>
              </a:extLst>
            </p:cNvPr>
            <p:cNvSpPr>
              <a:spLocks noChangeShapeType="1"/>
            </p:cNvSpPr>
            <p:nvPr/>
          </p:nvSpPr>
          <p:spPr bwMode="auto">
            <a:xfrm flipV="1">
              <a:off x="1670" y="3491"/>
              <a:ext cx="0" cy="193"/>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32" name="Rectangle 414">
              <a:extLst>
                <a:ext uri="{FF2B5EF4-FFF2-40B4-BE49-F238E27FC236}">
                  <a16:creationId xmlns:a16="http://schemas.microsoft.com/office/drawing/2014/main" id="{ADDD1F17-8A12-4704-A218-C68E4BC4CAD3}"/>
                </a:ext>
              </a:extLst>
            </p:cNvPr>
            <p:cNvSpPr>
              <a:spLocks noChangeArrowheads="1"/>
            </p:cNvSpPr>
            <p:nvPr/>
          </p:nvSpPr>
          <p:spPr bwMode="auto">
            <a:xfrm>
              <a:off x="1380" y="3515"/>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y</a:t>
              </a:r>
              <a:endParaRPr lang="en-US" altLang="en-US" sz="2400"/>
            </a:p>
          </p:txBody>
        </p:sp>
        <p:sp>
          <p:nvSpPr>
            <p:cNvPr id="33" name="Rectangle 416">
              <a:extLst>
                <a:ext uri="{FF2B5EF4-FFF2-40B4-BE49-F238E27FC236}">
                  <a16:creationId xmlns:a16="http://schemas.microsoft.com/office/drawing/2014/main" id="{87174404-42A7-4020-9241-765FC4D3074F}"/>
                </a:ext>
              </a:extLst>
            </p:cNvPr>
            <p:cNvSpPr>
              <a:spLocks noChangeArrowheads="1"/>
            </p:cNvSpPr>
            <p:nvPr/>
          </p:nvSpPr>
          <p:spPr bwMode="auto">
            <a:xfrm>
              <a:off x="2227" y="2475"/>
              <a:ext cx="43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sym typeface="Symbol" panose="05050102010706020507" pitchFamily="18" charset="2"/>
                </a:rPr>
                <a:t></a:t>
              </a:r>
              <a:r>
                <a:rPr lang="en-US" altLang="en-US" sz="2400" baseline="-25000">
                  <a:latin typeface="VNI-Times" pitchFamily="2" charset="0"/>
                </a:rPr>
                <a:t>xy</a:t>
              </a:r>
              <a:endParaRPr lang="en-US" altLang="en-US" sz="2400"/>
            </a:p>
          </p:txBody>
        </p:sp>
        <p:sp>
          <p:nvSpPr>
            <p:cNvPr id="34" name="Line 418">
              <a:extLst>
                <a:ext uri="{FF2B5EF4-FFF2-40B4-BE49-F238E27FC236}">
                  <a16:creationId xmlns:a16="http://schemas.microsoft.com/office/drawing/2014/main" id="{03274933-FB82-41A9-9DF1-BCF2DB04AC1D}"/>
                </a:ext>
              </a:extLst>
            </p:cNvPr>
            <p:cNvSpPr>
              <a:spLocks noChangeShapeType="1"/>
            </p:cNvSpPr>
            <p:nvPr/>
          </p:nvSpPr>
          <p:spPr bwMode="auto">
            <a:xfrm flipH="1">
              <a:off x="1501" y="2547"/>
              <a:ext cx="406" cy="0"/>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35" name="Line 419">
              <a:extLst>
                <a:ext uri="{FF2B5EF4-FFF2-40B4-BE49-F238E27FC236}">
                  <a16:creationId xmlns:a16="http://schemas.microsoft.com/office/drawing/2014/main" id="{C0F745FA-7251-4132-A4A6-B19A1DFF4894}"/>
                </a:ext>
              </a:extLst>
            </p:cNvPr>
            <p:cNvSpPr>
              <a:spLocks noChangeShapeType="1"/>
            </p:cNvSpPr>
            <p:nvPr/>
          </p:nvSpPr>
          <p:spPr bwMode="auto">
            <a:xfrm flipV="1">
              <a:off x="2033" y="2716"/>
              <a:ext cx="0" cy="342"/>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36" name="Line 420">
              <a:extLst>
                <a:ext uri="{FF2B5EF4-FFF2-40B4-BE49-F238E27FC236}">
                  <a16:creationId xmlns:a16="http://schemas.microsoft.com/office/drawing/2014/main" id="{C52ABDB8-CC3A-406D-B9F9-CEFC5DB88BDD}"/>
                </a:ext>
              </a:extLst>
            </p:cNvPr>
            <p:cNvSpPr>
              <a:spLocks noChangeShapeType="1"/>
            </p:cNvSpPr>
            <p:nvPr/>
          </p:nvSpPr>
          <p:spPr bwMode="auto">
            <a:xfrm flipV="1">
              <a:off x="2033" y="2644"/>
              <a:ext cx="218" cy="16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7" name="Rectangle 421">
              <a:extLst>
                <a:ext uri="{FF2B5EF4-FFF2-40B4-BE49-F238E27FC236}">
                  <a16:creationId xmlns:a16="http://schemas.microsoft.com/office/drawing/2014/main" id="{BA117D55-FA7E-4644-B2EA-E6C2EBC08E16}"/>
                </a:ext>
              </a:extLst>
            </p:cNvPr>
            <p:cNvSpPr>
              <a:spLocks noChangeArrowheads="1"/>
            </p:cNvSpPr>
            <p:nvPr/>
          </p:nvSpPr>
          <p:spPr bwMode="auto">
            <a:xfrm>
              <a:off x="1936" y="2063"/>
              <a:ext cx="43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sym typeface="Symbol" panose="05050102010706020507" pitchFamily="18" charset="2"/>
                </a:rPr>
                <a:t></a:t>
              </a:r>
              <a:r>
                <a:rPr lang="en-US" altLang="en-US" sz="2400" baseline="-25000">
                  <a:latin typeface="VNI-Times" pitchFamily="2" charset="0"/>
                </a:rPr>
                <a:t>yx</a:t>
              </a:r>
              <a:endParaRPr lang="en-US" altLang="en-US" sz="2400"/>
            </a:p>
          </p:txBody>
        </p:sp>
        <p:sp>
          <p:nvSpPr>
            <p:cNvPr id="38" name="Line 422">
              <a:extLst>
                <a:ext uri="{FF2B5EF4-FFF2-40B4-BE49-F238E27FC236}">
                  <a16:creationId xmlns:a16="http://schemas.microsoft.com/office/drawing/2014/main" id="{9DE435E8-F5E0-4D8B-AEA4-9E1C306DED2F}"/>
                </a:ext>
              </a:extLst>
            </p:cNvPr>
            <p:cNvSpPr>
              <a:spLocks noChangeShapeType="1"/>
            </p:cNvSpPr>
            <p:nvPr/>
          </p:nvSpPr>
          <p:spPr bwMode="auto">
            <a:xfrm flipV="1">
              <a:off x="1840" y="2281"/>
              <a:ext cx="121" cy="24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pic>
        <p:nvPicPr>
          <p:cNvPr id="39" name="Picture 38">
            <a:extLst>
              <a:ext uri="{FF2B5EF4-FFF2-40B4-BE49-F238E27FC236}">
                <a16:creationId xmlns:a16="http://schemas.microsoft.com/office/drawing/2014/main" id="{8A5B0355-C9C5-4DBC-87F8-D6400B038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245419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122BD3C1-FD50-4A40-B142-4BEA24DF861D}"/>
              </a:ext>
            </a:extLst>
          </p:cNvPr>
          <p:cNvSpPr>
            <a:spLocks noChangeArrowheads="1"/>
          </p:cNvSpPr>
          <p:nvPr/>
        </p:nvSpPr>
        <p:spPr bwMode="auto">
          <a:xfrm>
            <a:off x="945212" y="1880086"/>
            <a:ext cx="39147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None/>
            </a:pPr>
            <a:r>
              <a:rPr lang="en-US" altLang="en-US" sz="2400">
                <a:latin typeface="Times New Roman" panose="02020603050405020304" pitchFamily="18" charset="0"/>
                <a:cs typeface="Times New Roman" panose="02020603050405020304" pitchFamily="18" charset="0"/>
              </a:rPr>
              <a:t>- Cách </a:t>
            </a:r>
            <a:r>
              <a:rPr lang="en-US" altLang="en-US" sz="2400" dirty="0" err="1">
                <a:latin typeface="Times New Roman" panose="02020603050405020304" pitchFamily="18" charset="0"/>
                <a:cs typeface="Times New Roman" panose="02020603050405020304" pitchFamily="18" charset="0"/>
              </a:rPr>
              <a:t>biểu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diễn</a:t>
            </a:r>
            <a:r>
              <a:rPr lang="en-US" altLang="en-US" sz="2400" dirty="0">
                <a:latin typeface="Times New Roman" panose="02020603050405020304" pitchFamily="18" charset="0"/>
                <a:cs typeface="Times New Roman" panose="02020603050405020304" pitchFamily="18" charset="0"/>
              </a:rPr>
              <a:t> : </a:t>
            </a:r>
            <a:endParaRPr lang="en-US" altLang="en-US" sz="2400" b="1" dirty="0">
              <a:latin typeface="Times New Roman" panose="02020603050405020304" pitchFamily="18" charset="0"/>
              <a:cs typeface="Times New Roman" panose="02020603050405020304" pitchFamily="18" charset="0"/>
            </a:endParaRPr>
          </a:p>
        </p:txBody>
      </p:sp>
      <p:sp>
        <p:nvSpPr>
          <p:cNvPr id="10245" name="Rectangle 304">
            <a:extLst>
              <a:ext uri="{FF2B5EF4-FFF2-40B4-BE49-F238E27FC236}">
                <a16:creationId xmlns:a16="http://schemas.microsoft.com/office/drawing/2014/main" id="{FC510CFB-5DFC-40C7-83EF-C5CB36DA4D52}"/>
              </a:ext>
            </a:extLst>
          </p:cNvPr>
          <p:cNvSpPr>
            <a:spLocks noChangeArrowheads="1"/>
          </p:cNvSpPr>
          <p:nvPr/>
        </p:nvSpPr>
        <p:spPr bwMode="auto">
          <a:xfrm>
            <a:off x="526124" y="1340349"/>
            <a:ext cx="10827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360363">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rPr>
              <a:t>Cách biểu diễn – </a:t>
            </a:r>
            <a:r>
              <a:rPr lang="en-US" altLang="en-US" sz="2400" b="1" err="1">
                <a:latin typeface="Times New Roman" panose="02020603050405020304" pitchFamily="18" charset="0"/>
                <a:cs typeface="Times New Roman" panose="02020603050405020304" pitchFamily="18" charset="0"/>
              </a:rPr>
              <a:t>Quy</a:t>
            </a:r>
            <a:r>
              <a:rPr lang="en-US" altLang="en-US" sz="2400" b="1">
                <a:latin typeface="Times New Roman" panose="02020603050405020304" pitchFamily="18" charset="0"/>
                <a:cs typeface="Times New Roman" panose="02020603050405020304" pitchFamily="18" charset="0"/>
              </a:rPr>
              <a:t> ước dấu</a:t>
            </a:r>
            <a:endParaRPr lang="en-US" altLang="en-US" sz="2400" b="1" dirty="0">
              <a:latin typeface="Times New Roman" panose="02020603050405020304" pitchFamily="18" charset="0"/>
              <a:cs typeface="Times New Roman" panose="02020603050405020304" pitchFamily="18" charset="0"/>
            </a:endParaRPr>
          </a:p>
        </p:txBody>
      </p:sp>
      <p:grpSp>
        <p:nvGrpSpPr>
          <p:cNvPr id="10246" name="Group 423">
            <a:extLst>
              <a:ext uri="{FF2B5EF4-FFF2-40B4-BE49-F238E27FC236}">
                <a16:creationId xmlns:a16="http://schemas.microsoft.com/office/drawing/2014/main" id="{F940DEA8-B2CA-4D28-8A64-A49BCEAA76A5}"/>
              </a:ext>
            </a:extLst>
          </p:cNvPr>
          <p:cNvGrpSpPr>
            <a:grpSpLocks/>
          </p:cNvGrpSpPr>
          <p:nvPr/>
        </p:nvGrpSpPr>
        <p:grpSpPr bwMode="auto">
          <a:xfrm>
            <a:off x="3441556" y="1835449"/>
            <a:ext cx="2836863" cy="3106738"/>
            <a:chOff x="896" y="1966"/>
            <a:chExt cx="1787" cy="1957"/>
          </a:xfrm>
        </p:grpSpPr>
        <p:sp>
          <p:nvSpPr>
            <p:cNvPr id="10271" name="Line 385">
              <a:extLst>
                <a:ext uri="{FF2B5EF4-FFF2-40B4-BE49-F238E27FC236}">
                  <a16:creationId xmlns:a16="http://schemas.microsoft.com/office/drawing/2014/main" id="{9FCF19AB-B39D-4D42-9395-2692967CFF17}"/>
                </a:ext>
              </a:extLst>
            </p:cNvPr>
            <p:cNvSpPr>
              <a:spLocks noChangeShapeType="1"/>
            </p:cNvSpPr>
            <p:nvPr/>
          </p:nvSpPr>
          <p:spPr bwMode="auto">
            <a:xfrm flipH="1">
              <a:off x="2034" y="2909"/>
              <a:ext cx="406" cy="0"/>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72" name="Line 386">
              <a:extLst>
                <a:ext uri="{FF2B5EF4-FFF2-40B4-BE49-F238E27FC236}">
                  <a16:creationId xmlns:a16="http://schemas.microsoft.com/office/drawing/2014/main" id="{41196FDE-7FA9-4116-A4FC-4D9E8A35F7DE}"/>
                </a:ext>
              </a:extLst>
            </p:cNvPr>
            <p:cNvSpPr>
              <a:spLocks noChangeShapeType="1"/>
            </p:cNvSpPr>
            <p:nvPr/>
          </p:nvSpPr>
          <p:spPr bwMode="auto">
            <a:xfrm>
              <a:off x="1719" y="2208"/>
              <a:ext cx="0" cy="342"/>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73" name="Rectangle 387">
              <a:extLst>
                <a:ext uri="{FF2B5EF4-FFF2-40B4-BE49-F238E27FC236}">
                  <a16:creationId xmlns:a16="http://schemas.microsoft.com/office/drawing/2014/main" id="{5E7AB1F2-92DA-44A3-9004-DDCA4DD11B2C}"/>
                </a:ext>
              </a:extLst>
            </p:cNvPr>
            <p:cNvSpPr>
              <a:spLocks noChangeArrowheads="1"/>
            </p:cNvSpPr>
            <p:nvPr/>
          </p:nvSpPr>
          <p:spPr bwMode="auto">
            <a:xfrm>
              <a:off x="1204" y="2780"/>
              <a:ext cx="701" cy="702"/>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10274" name="Rectangle 388">
              <a:extLst>
                <a:ext uri="{FF2B5EF4-FFF2-40B4-BE49-F238E27FC236}">
                  <a16:creationId xmlns:a16="http://schemas.microsoft.com/office/drawing/2014/main" id="{DD46B258-731E-46A1-97AE-66D9CD5EC5B7}"/>
                </a:ext>
              </a:extLst>
            </p:cNvPr>
            <p:cNvSpPr>
              <a:spLocks noChangeArrowheads="1"/>
            </p:cNvSpPr>
            <p:nvPr/>
          </p:nvSpPr>
          <p:spPr bwMode="auto">
            <a:xfrm>
              <a:off x="1499" y="2380"/>
              <a:ext cx="701" cy="702"/>
            </a:xfrm>
            <a:prstGeom prst="rect">
              <a:avLst/>
            </a:prstGeom>
            <a:noFill/>
            <a:ln w="19050">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10275" name="Line 389">
              <a:extLst>
                <a:ext uri="{FF2B5EF4-FFF2-40B4-BE49-F238E27FC236}">
                  <a16:creationId xmlns:a16="http://schemas.microsoft.com/office/drawing/2014/main" id="{D9AF6EF2-0FF0-45A9-B0DF-A896FE691A8E}"/>
                </a:ext>
              </a:extLst>
            </p:cNvPr>
            <p:cNvSpPr>
              <a:spLocks noChangeShapeType="1"/>
            </p:cNvSpPr>
            <p:nvPr/>
          </p:nvSpPr>
          <p:spPr bwMode="auto">
            <a:xfrm>
              <a:off x="1501" y="2378"/>
              <a:ext cx="68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76" name="Line 390">
              <a:extLst>
                <a:ext uri="{FF2B5EF4-FFF2-40B4-BE49-F238E27FC236}">
                  <a16:creationId xmlns:a16="http://schemas.microsoft.com/office/drawing/2014/main" id="{C8477EA7-6EC5-469B-A23D-49C156EE521F}"/>
                </a:ext>
              </a:extLst>
            </p:cNvPr>
            <p:cNvSpPr>
              <a:spLocks noChangeShapeType="1"/>
            </p:cNvSpPr>
            <p:nvPr/>
          </p:nvSpPr>
          <p:spPr bwMode="auto">
            <a:xfrm flipV="1">
              <a:off x="2203" y="2377"/>
              <a:ext cx="0" cy="701"/>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77" name="Line 391">
              <a:extLst>
                <a:ext uri="{FF2B5EF4-FFF2-40B4-BE49-F238E27FC236}">
                  <a16:creationId xmlns:a16="http://schemas.microsoft.com/office/drawing/2014/main" id="{2F7B0A23-8765-4DF9-9CBC-28125BB98756}"/>
                </a:ext>
              </a:extLst>
            </p:cNvPr>
            <p:cNvSpPr>
              <a:spLocks noChangeShapeType="1"/>
            </p:cNvSpPr>
            <p:nvPr/>
          </p:nvSpPr>
          <p:spPr bwMode="auto">
            <a:xfrm flipV="1">
              <a:off x="1499" y="2380"/>
              <a:ext cx="0" cy="4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78" name="Line 392">
              <a:extLst>
                <a:ext uri="{FF2B5EF4-FFF2-40B4-BE49-F238E27FC236}">
                  <a16:creationId xmlns:a16="http://schemas.microsoft.com/office/drawing/2014/main" id="{C85E5911-E8B5-4406-80EC-AA848F081356}"/>
                </a:ext>
              </a:extLst>
            </p:cNvPr>
            <p:cNvSpPr>
              <a:spLocks noChangeShapeType="1"/>
            </p:cNvSpPr>
            <p:nvPr/>
          </p:nvSpPr>
          <p:spPr bwMode="auto">
            <a:xfrm flipV="1">
              <a:off x="945" y="3462"/>
              <a:ext cx="259" cy="341"/>
            </a:xfrm>
            <a:prstGeom prst="line">
              <a:avLst/>
            </a:prstGeom>
            <a:noFill/>
            <a:ln w="28575">
              <a:solidFill>
                <a:schemeClr val="folHlink"/>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79" name="Line 393">
              <a:extLst>
                <a:ext uri="{FF2B5EF4-FFF2-40B4-BE49-F238E27FC236}">
                  <a16:creationId xmlns:a16="http://schemas.microsoft.com/office/drawing/2014/main" id="{EA3620CC-83A2-40D1-BA2B-819E89EA5F58}"/>
                </a:ext>
              </a:extLst>
            </p:cNvPr>
            <p:cNvSpPr>
              <a:spLocks noChangeShapeType="1"/>
            </p:cNvSpPr>
            <p:nvPr/>
          </p:nvSpPr>
          <p:spPr bwMode="auto">
            <a:xfrm flipV="1">
              <a:off x="1204" y="2380"/>
              <a:ext cx="295" cy="4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80" name="Line 394">
              <a:extLst>
                <a:ext uri="{FF2B5EF4-FFF2-40B4-BE49-F238E27FC236}">
                  <a16:creationId xmlns:a16="http://schemas.microsoft.com/office/drawing/2014/main" id="{A223842A-A05B-4663-AE62-62B6A88B983A}"/>
                </a:ext>
              </a:extLst>
            </p:cNvPr>
            <p:cNvSpPr>
              <a:spLocks noChangeShapeType="1"/>
            </p:cNvSpPr>
            <p:nvPr/>
          </p:nvSpPr>
          <p:spPr bwMode="auto">
            <a:xfrm flipV="1">
              <a:off x="1905" y="3081"/>
              <a:ext cx="295" cy="4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81" name="Line 395">
              <a:extLst>
                <a:ext uri="{FF2B5EF4-FFF2-40B4-BE49-F238E27FC236}">
                  <a16:creationId xmlns:a16="http://schemas.microsoft.com/office/drawing/2014/main" id="{28020169-1D7F-4464-9576-8F723983E2BE}"/>
                </a:ext>
              </a:extLst>
            </p:cNvPr>
            <p:cNvSpPr>
              <a:spLocks noChangeShapeType="1"/>
            </p:cNvSpPr>
            <p:nvPr/>
          </p:nvSpPr>
          <p:spPr bwMode="auto">
            <a:xfrm flipV="1">
              <a:off x="1905" y="2380"/>
              <a:ext cx="295" cy="4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82" name="Line 396">
              <a:extLst>
                <a:ext uri="{FF2B5EF4-FFF2-40B4-BE49-F238E27FC236}">
                  <a16:creationId xmlns:a16="http://schemas.microsoft.com/office/drawing/2014/main" id="{E08D4F2F-D7EB-4C04-9760-EAF34A14D0EB}"/>
                </a:ext>
              </a:extLst>
            </p:cNvPr>
            <p:cNvSpPr>
              <a:spLocks noChangeShapeType="1"/>
            </p:cNvSpPr>
            <p:nvPr/>
          </p:nvSpPr>
          <p:spPr bwMode="auto">
            <a:xfrm flipV="1">
              <a:off x="1204" y="3061"/>
              <a:ext cx="295" cy="400"/>
            </a:xfrm>
            <a:prstGeom prst="line">
              <a:avLst/>
            </a:prstGeom>
            <a:noFill/>
            <a:ln w="635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83" name="Line 397">
              <a:extLst>
                <a:ext uri="{FF2B5EF4-FFF2-40B4-BE49-F238E27FC236}">
                  <a16:creationId xmlns:a16="http://schemas.microsoft.com/office/drawing/2014/main" id="{1C731981-31B5-4B90-B24B-8B1E02B216ED}"/>
                </a:ext>
              </a:extLst>
            </p:cNvPr>
            <p:cNvSpPr>
              <a:spLocks noChangeShapeType="1"/>
            </p:cNvSpPr>
            <p:nvPr/>
          </p:nvSpPr>
          <p:spPr bwMode="auto">
            <a:xfrm>
              <a:off x="2219" y="3081"/>
              <a:ext cx="277" cy="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84" name="Line 398">
              <a:extLst>
                <a:ext uri="{FF2B5EF4-FFF2-40B4-BE49-F238E27FC236}">
                  <a16:creationId xmlns:a16="http://schemas.microsoft.com/office/drawing/2014/main" id="{CC5772B3-4735-431F-93DE-82CEA4E1202B}"/>
                </a:ext>
              </a:extLst>
            </p:cNvPr>
            <p:cNvSpPr>
              <a:spLocks noChangeShapeType="1"/>
            </p:cNvSpPr>
            <p:nvPr/>
          </p:nvSpPr>
          <p:spPr bwMode="auto">
            <a:xfrm flipH="1" flipV="1">
              <a:off x="1480" y="2039"/>
              <a:ext cx="19" cy="321"/>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85" name="Rectangle 399">
              <a:extLst>
                <a:ext uri="{FF2B5EF4-FFF2-40B4-BE49-F238E27FC236}">
                  <a16:creationId xmlns:a16="http://schemas.microsoft.com/office/drawing/2014/main" id="{C2324969-0DB2-415A-8641-5D8A62524288}"/>
                </a:ext>
              </a:extLst>
            </p:cNvPr>
            <p:cNvSpPr>
              <a:spLocks noChangeArrowheads="1"/>
            </p:cNvSpPr>
            <p:nvPr/>
          </p:nvSpPr>
          <p:spPr bwMode="auto">
            <a:xfrm>
              <a:off x="2469" y="2983"/>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a:latin typeface="VNI-Times" pitchFamily="2" charset="0"/>
                  <a:ea typeface="Batang" panose="02030600000101010101" pitchFamily="18" charset="-127"/>
                </a:rPr>
                <a:t>x</a:t>
              </a:r>
              <a:endParaRPr lang="en-US" altLang="en-US" sz="2400">
                <a:latin typeface="VNI-Times" pitchFamily="2" charset="0"/>
                <a:ea typeface="Batang" panose="02030600000101010101" pitchFamily="18" charset="-127"/>
              </a:endParaRPr>
            </a:p>
          </p:txBody>
        </p:sp>
        <p:sp>
          <p:nvSpPr>
            <p:cNvPr id="10286" name="Rectangle 400">
              <a:extLst>
                <a:ext uri="{FF2B5EF4-FFF2-40B4-BE49-F238E27FC236}">
                  <a16:creationId xmlns:a16="http://schemas.microsoft.com/office/drawing/2014/main" id="{1A6C0AE8-D098-4E14-9B1F-D12273C5BF39}"/>
                </a:ext>
              </a:extLst>
            </p:cNvPr>
            <p:cNvSpPr>
              <a:spLocks noChangeArrowheads="1"/>
            </p:cNvSpPr>
            <p:nvPr/>
          </p:nvSpPr>
          <p:spPr bwMode="auto">
            <a:xfrm>
              <a:off x="2403" y="2680"/>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x</a:t>
              </a:r>
              <a:endParaRPr lang="en-US" altLang="en-US" sz="2400"/>
            </a:p>
          </p:txBody>
        </p:sp>
        <p:sp>
          <p:nvSpPr>
            <p:cNvPr id="10287" name="Line 401">
              <a:extLst>
                <a:ext uri="{FF2B5EF4-FFF2-40B4-BE49-F238E27FC236}">
                  <a16:creationId xmlns:a16="http://schemas.microsoft.com/office/drawing/2014/main" id="{62425114-C444-458D-BB8A-EC177A57D60D}"/>
                </a:ext>
              </a:extLst>
            </p:cNvPr>
            <p:cNvSpPr>
              <a:spLocks noChangeShapeType="1"/>
            </p:cNvSpPr>
            <p:nvPr/>
          </p:nvSpPr>
          <p:spPr bwMode="auto">
            <a:xfrm>
              <a:off x="1960" y="3041"/>
              <a:ext cx="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88" name="Rectangle 404">
              <a:extLst>
                <a:ext uri="{FF2B5EF4-FFF2-40B4-BE49-F238E27FC236}">
                  <a16:creationId xmlns:a16="http://schemas.microsoft.com/office/drawing/2014/main" id="{5FA0B316-D49C-40F9-8681-B05AE7FEF483}"/>
                </a:ext>
              </a:extLst>
            </p:cNvPr>
            <p:cNvSpPr>
              <a:spLocks noChangeArrowheads="1"/>
            </p:cNvSpPr>
            <p:nvPr/>
          </p:nvSpPr>
          <p:spPr bwMode="auto">
            <a:xfrm>
              <a:off x="1646" y="1966"/>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y</a:t>
              </a:r>
              <a:endParaRPr lang="en-US" altLang="en-US" sz="2400"/>
            </a:p>
          </p:txBody>
        </p:sp>
        <p:sp>
          <p:nvSpPr>
            <p:cNvPr id="10289" name="Rectangle 405">
              <a:extLst>
                <a:ext uri="{FF2B5EF4-FFF2-40B4-BE49-F238E27FC236}">
                  <a16:creationId xmlns:a16="http://schemas.microsoft.com/office/drawing/2014/main" id="{39E2D609-C7AA-451A-8815-60878BD8BB76}"/>
                </a:ext>
              </a:extLst>
            </p:cNvPr>
            <p:cNvSpPr>
              <a:spLocks noChangeArrowheads="1"/>
            </p:cNvSpPr>
            <p:nvPr/>
          </p:nvSpPr>
          <p:spPr bwMode="auto">
            <a:xfrm>
              <a:off x="1066" y="3635"/>
              <a:ext cx="2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a:latin typeface="VNI-Times" pitchFamily="2" charset="0"/>
                  <a:ea typeface="Batang" panose="02030600000101010101" pitchFamily="18" charset="-127"/>
                </a:rPr>
                <a:t>z</a:t>
              </a:r>
              <a:endParaRPr lang="en-US" altLang="en-US" sz="2400">
                <a:latin typeface="VNI-Times" pitchFamily="2" charset="0"/>
                <a:ea typeface="Batang" panose="02030600000101010101" pitchFamily="18" charset="-127"/>
              </a:endParaRPr>
            </a:p>
          </p:txBody>
        </p:sp>
        <p:sp>
          <p:nvSpPr>
            <p:cNvPr id="10290" name="Rectangle 406">
              <a:extLst>
                <a:ext uri="{FF2B5EF4-FFF2-40B4-BE49-F238E27FC236}">
                  <a16:creationId xmlns:a16="http://schemas.microsoft.com/office/drawing/2014/main" id="{AF434429-725A-410C-9E5C-EA917ABFF6F9}"/>
                </a:ext>
              </a:extLst>
            </p:cNvPr>
            <p:cNvSpPr>
              <a:spLocks noChangeArrowheads="1"/>
            </p:cNvSpPr>
            <p:nvPr/>
          </p:nvSpPr>
          <p:spPr bwMode="auto">
            <a:xfrm>
              <a:off x="1163" y="2039"/>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a:latin typeface="VNI-Times" pitchFamily="2" charset="0"/>
                  <a:ea typeface="Batang" panose="02030600000101010101" pitchFamily="18" charset="-127"/>
                </a:rPr>
                <a:t>y</a:t>
              </a:r>
              <a:endParaRPr lang="en-US" altLang="en-US" sz="2400">
                <a:latin typeface="VNI-Times" pitchFamily="2" charset="0"/>
                <a:ea typeface="Batang" panose="02030600000101010101" pitchFamily="18" charset="-127"/>
              </a:endParaRPr>
            </a:p>
          </p:txBody>
        </p:sp>
        <p:sp>
          <p:nvSpPr>
            <p:cNvPr id="10291" name="Line 409">
              <a:extLst>
                <a:ext uri="{FF2B5EF4-FFF2-40B4-BE49-F238E27FC236}">
                  <a16:creationId xmlns:a16="http://schemas.microsoft.com/office/drawing/2014/main" id="{798B09AB-1F64-429D-8FB4-2E2E4ACEB4AA}"/>
                </a:ext>
              </a:extLst>
            </p:cNvPr>
            <p:cNvSpPr>
              <a:spLocks noChangeShapeType="1"/>
            </p:cNvSpPr>
            <p:nvPr/>
          </p:nvSpPr>
          <p:spPr bwMode="auto">
            <a:xfrm>
              <a:off x="920" y="2958"/>
              <a:ext cx="406" cy="0"/>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92" name="Text Box 411">
              <a:extLst>
                <a:ext uri="{FF2B5EF4-FFF2-40B4-BE49-F238E27FC236}">
                  <a16:creationId xmlns:a16="http://schemas.microsoft.com/office/drawing/2014/main" id="{D4A2DACB-C674-4753-A226-2DB009FB8B85}"/>
                </a:ext>
              </a:extLst>
            </p:cNvPr>
            <p:cNvSpPr txBox="1">
              <a:spLocks noChangeArrowheads="1"/>
            </p:cNvSpPr>
            <p:nvPr/>
          </p:nvSpPr>
          <p:spPr bwMode="auto">
            <a:xfrm>
              <a:off x="1235" y="2862"/>
              <a:ext cx="170" cy="231"/>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p>
          </p:txBody>
        </p:sp>
        <p:sp>
          <p:nvSpPr>
            <p:cNvPr id="10293" name="Rectangle 412">
              <a:extLst>
                <a:ext uri="{FF2B5EF4-FFF2-40B4-BE49-F238E27FC236}">
                  <a16:creationId xmlns:a16="http://schemas.microsoft.com/office/drawing/2014/main" id="{45F0F732-7B48-4DAD-8575-8A714C4520A4}"/>
                </a:ext>
              </a:extLst>
            </p:cNvPr>
            <p:cNvSpPr>
              <a:spLocks noChangeArrowheads="1"/>
            </p:cNvSpPr>
            <p:nvPr/>
          </p:nvSpPr>
          <p:spPr bwMode="auto">
            <a:xfrm>
              <a:off x="896" y="2644"/>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x</a:t>
              </a:r>
              <a:endParaRPr lang="en-US" altLang="en-US" sz="2400"/>
            </a:p>
          </p:txBody>
        </p:sp>
        <p:sp>
          <p:nvSpPr>
            <p:cNvPr id="10294" name="Line 413">
              <a:extLst>
                <a:ext uri="{FF2B5EF4-FFF2-40B4-BE49-F238E27FC236}">
                  <a16:creationId xmlns:a16="http://schemas.microsoft.com/office/drawing/2014/main" id="{08A5ABC9-FD08-49D9-AF80-4AECA8620010}"/>
                </a:ext>
              </a:extLst>
            </p:cNvPr>
            <p:cNvSpPr>
              <a:spLocks noChangeShapeType="1"/>
            </p:cNvSpPr>
            <p:nvPr/>
          </p:nvSpPr>
          <p:spPr bwMode="auto">
            <a:xfrm flipV="1">
              <a:off x="1670" y="3491"/>
              <a:ext cx="0" cy="193"/>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95" name="Rectangle 414">
              <a:extLst>
                <a:ext uri="{FF2B5EF4-FFF2-40B4-BE49-F238E27FC236}">
                  <a16:creationId xmlns:a16="http://schemas.microsoft.com/office/drawing/2014/main" id="{50F73A83-0920-469C-8A0F-805EB9A38DE5}"/>
                </a:ext>
              </a:extLst>
            </p:cNvPr>
            <p:cNvSpPr>
              <a:spLocks noChangeArrowheads="1"/>
            </p:cNvSpPr>
            <p:nvPr/>
          </p:nvSpPr>
          <p:spPr bwMode="auto">
            <a:xfrm>
              <a:off x="1380" y="3515"/>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y</a:t>
              </a:r>
              <a:endParaRPr lang="en-US" altLang="en-US" sz="2400"/>
            </a:p>
          </p:txBody>
        </p:sp>
        <p:sp>
          <p:nvSpPr>
            <p:cNvPr id="10296" name="Rectangle 416">
              <a:extLst>
                <a:ext uri="{FF2B5EF4-FFF2-40B4-BE49-F238E27FC236}">
                  <a16:creationId xmlns:a16="http://schemas.microsoft.com/office/drawing/2014/main" id="{3BB4E95F-EB33-4DAC-ABDF-9D72B02651D6}"/>
                </a:ext>
              </a:extLst>
            </p:cNvPr>
            <p:cNvSpPr>
              <a:spLocks noChangeArrowheads="1"/>
            </p:cNvSpPr>
            <p:nvPr/>
          </p:nvSpPr>
          <p:spPr bwMode="auto">
            <a:xfrm>
              <a:off x="2227" y="2475"/>
              <a:ext cx="43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sym typeface="Symbol" panose="05050102010706020507" pitchFamily="18" charset="2"/>
                </a:rPr>
                <a:t></a:t>
              </a:r>
              <a:r>
                <a:rPr lang="en-US" altLang="en-US" sz="2400" baseline="-25000">
                  <a:latin typeface="VNI-Times" pitchFamily="2" charset="0"/>
                </a:rPr>
                <a:t>xy</a:t>
              </a:r>
              <a:endParaRPr lang="en-US" altLang="en-US" sz="2400"/>
            </a:p>
          </p:txBody>
        </p:sp>
        <p:sp>
          <p:nvSpPr>
            <p:cNvPr id="10297" name="Line 418">
              <a:extLst>
                <a:ext uri="{FF2B5EF4-FFF2-40B4-BE49-F238E27FC236}">
                  <a16:creationId xmlns:a16="http://schemas.microsoft.com/office/drawing/2014/main" id="{91F0DF4D-073C-4050-9867-4E6AA5D14417}"/>
                </a:ext>
              </a:extLst>
            </p:cNvPr>
            <p:cNvSpPr>
              <a:spLocks noChangeShapeType="1"/>
            </p:cNvSpPr>
            <p:nvPr/>
          </p:nvSpPr>
          <p:spPr bwMode="auto">
            <a:xfrm flipH="1">
              <a:off x="1501" y="2547"/>
              <a:ext cx="406" cy="0"/>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98" name="Line 419">
              <a:extLst>
                <a:ext uri="{FF2B5EF4-FFF2-40B4-BE49-F238E27FC236}">
                  <a16:creationId xmlns:a16="http://schemas.microsoft.com/office/drawing/2014/main" id="{2DA7D03B-6E11-4589-80C6-00144F9741A7}"/>
                </a:ext>
              </a:extLst>
            </p:cNvPr>
            <p:cNvSpPr>
              <a:spLocks noChangeShapeType="1"/>
            </p:cNvSpPr>
            <p:nvPr/>
          </p:nvSpPr>
          <p:spPr bwMode="auto">
            <a:xfrm flipV="1">
              <a:off x="2033" y="2716"/>
              <a:ext cx="0" cy="342"/>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99" name="Line 420">
              <a:extLst>
                <a:ext uri="{FF2B5EF4-FFF2-40B4-BE49-F238E27FC236}">
                  <a16:creationId xmlns:a16="http://schemas.microsoft.com/office/drawing/2014/main" id="{4A7FF985-A9AC-48D8-9A6E-C9216377540F}"/>
                </a:ext>
              </a:extLst>
            </p:cNvPr>
            <p:cNvSpPr>
              <a:spLocks noChangeShapeType="1"/>
            </p:cNvSpPr>
            <p:nvPr/>
          </p:nvSpPr>
          <p:spPr bwMode="auto">
            <a:xfrm flipV="1">
              <a:off x="2033" y="2644"/>
              <a:ext cx="218" cy="16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300" name="Rectangle 421">
              <a:extLst>
                <a:ext uri="{FF2B5EF4-FFF2-40B4-BE49-F238E27FC236}">
                  <a16:creationId xmlns:a16="http://schemas.microsoft.com/office/drawing/2014/main" id="{F6274DC0-50EC-422B-AA48-4E337895FC26}"/>
                </a:ext>
              </a:extLst>
            </p:cNvPr>
            <p:cNvSpPr>
              <a:spLocks noChangeArrowheads="1"/>
            </p:cNvSpPr>
            <p:nvPr/>
          </p:nvSpPr>
          <p:spPr bwMode="auto">
            <a:xfrm>
              <a:off x="1936" y="2063"/>
              <a:ext cx="43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sym typeface="Symbol" panose="05050102010706020507" pitchFamily="18" charset="2"/>
                </a:rPr>
                <a:t></a:t>
              </a:r>
              <a:r>
                <a:rPr lang="en-US" altLang="en-US" sz="2400" baseline="-25000">
                  <a:latin typeface="VNI-Times" pitchFamily="2" charset="0"/>
                </a:rPr>
                <a:t>yx</a:t>
              </a:r>
              <a:endParaRPr lang="en-US" altLang="en-US" sz="2400"/>
            </a:p>
          </p:txBody>
        </p:sp>
        <p:sp>
          <p:nvSpPr>
            <p:cNvPr id="10301" name="Line 422">
              <a:extLst>
                <a:ext uri="{FF2B5EF4-FFF2-40B4-BE49-F238E27FC236}">
                  <a16:creationId xmlns:a16="http://schemas.microsoft.com/office/drawing/2014/main" id="{B0BA61FC-AC67-4D11-A070-4A7DA173E494}"/>
                </a:ext>
              </a:extLst>
            </p:cNvPr>
            <p:cNvSpPr>
              <a:spLocks noChangeShapeType="1"/>
            </p:cNvSpPr>
            <p:nvPr/>
          </p:nvSpPr>
          <p:spPr bwMode="auto">
            <a:xfrm flipV="1">
              <a:off x="1840" y="2281"/>
              <a:ext cx="121" cy="24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10247" name="Group 466">
            <a:extLst>
              <a:ext uri="{FF2B5EF4-FFF2-40B4-BE49-F238E27FC236}">
                <a16:creationId xmlns:a16="http://schemas.microsoft.com/office/drawing/2014/main" id="{2848D092-977F-4E83-9317-43B5F5195102}"/>
              </a:ext>
            </a:extLst>
          </p:cNvPr>
          <p:cNvGrpSpPr>
            <a:grpSpLocks/>
          </p:cNvGrpSpPr>
          <p:nvPr/>
        </p:nvGrpSpPr>
        <p:grpSpPr bwMode="auto">
          <a:xfrm>
            <a:off x="6927988" y="1802014"/>
            <a:ext cx="3027362" cy="2751138"/>
            <a:chOff x="3001" y="2136"/>
            <a:chExt cx="1907" cy="1733"/>
          </a:xfrm>
        </p:grpSpPr>
        <p:sp>
          <p:nvSpPr>
            <p:cNvPr id="10248" name="Line 425">
              <a:extLst>
                <a:ext uri="{FF2B5EF4-FFF2-40B4-BE49-F238E27FC236}">
                  <a16:creationId xmlns:a16="http://schemas.microsoft.com/office/drawing/2014/main" id="{B9C16057-854E-4AC9-BD63-F69BBE1ECE1B}"/>
                </a:ext>
              </a:extLst>
            </p:cNvPr>
            <p:cNvSpPr>
              <a:spLocks noChangeShapeType="1"/>
            </p:cNvSpPr>
            <p:nvPr/>
          </p:nvSpPr>
          <p:spPr bwMode="auto">
            <a:xfrm flipH="1">
              <a:off x="4259" y="3104"/>
              <a:ext cx="406" cy="0"/>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49" name="Rectangle 427">
              <a:extLst>
                <a:ext uri="{FF2B5EF4-FFF2-40B4-BE49-F238E27FC236}">
                  <a16:creationId xmlns:a16="http://schemas.microsoft.com/office/drawing/2014/main" id="{54BB6174-BACD-4E92-A842-00CE50ED1095}"/>
                </a:ext>
              </a:extLst>
            </p:cNvPr>
            <p:cNvSpPr>
              <a:spLocks noChangeArrowheads="1"/>
            </p:cNvSpPr>
            <p:nvPr/>
          </p:nvSpPr>
          <p:spPr bwMode="auto">
            <a:xfrm>
              <a:off x="3436" y="2668"/>
              <a:ext cx="823" cy="799"/>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800">
                <a:latin typeface="Arial" panose="020B0604020202020204" pitchFamily="34" charset="0"/>
              </a:endParaRPr>
            </a:p>
          </p:txBody>
        </p:sp>
        <p:sp>
          <p:nvSpPr>
            <p:cNvPr id="10250" name="Rectangle 439">
              <a:extLst>
                <a:ext uri="{FF2B5EF4-FFF2-40B4-BE49-F238E27FC236}">
                  <a16:creationId xmlns:a16="http://schemas.microsoft.com/office/drawing/2014/main" id="{BE33A275-F465-4FFF-8615-DC810D427053}"/>
                </a:ext>
              </a:extLst>
            </p:cNvPr>
            <p:cNvSpPr>
              <a:spLocks noChangeArrowheads="1"/>
            </p:cNvSpPr>
            <p:nvPr/>
          </p:nvSpPr>
          <p:spPr bwMode="auto">
            <a:xfrm>
              <a:off x="4694" y="3321"/>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a:latin typeface="VNI-Times" pitchFamily="2" charset="0"/>
                  <a:ea typeface="Batang" panose="02030600000101010101" pitchFamily="18" charset="-127"/>
                </a:rPr>
                <a:t>x</a:t>
              </a:r>
              <a:endParaRPr lang="en-US" altLang="en-US" sz="2400">
                <a:latin typeface="VNI-Times" pitchFamily="2" charset="0"/>
                <a:ea typeface="Batang" panose="02030600000101010101" pitchFamily="18" charset="-127"/>
              </a:endParaRPr>
            </a:p>
          </p:txBody>
        </p:sp>
        <p:sp>
          <p:nvSpPr>
            <p:cNvPr id="10251" name="Rectangle 440">
              <a:extLst>
                <a:ext uri="{FF2B5EF4-FFF2-40B4-BE49-F238E27FC236}">
                  <a16:creationId xmlns:a16="http://schemas.microsoft.com/office/drawing/2014/main" id="{B3D88482-EAB5-4A0A-B648-CD9104B53F3A}"/>
                </a:ext>
              </a:extLst>
            </p:cNvPr>
            <p:cNvSpPr>
              <a:spLocks noChangeArrowheads="1"/>
            </p:cNvSpPr>
            <p:nvPr/>
          </p:nvSpPr>
          <p:spPr bwMode="auto">
            <a:xfrm>
              <a:off x="4525" y="3079"/>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x</a:t>
              </a:r>
              <a:endParaRPr lang="en-US" altLang="en-US" sz="2400"/>
            </a:p>
          </p:txBody>
        </p:sp>
        <p:sp>
          <p:nvSpPr>
            <p:cNvPr id="10252" name="Line 441">
              <a:extLst>
                <a:ext uri="{FF2B5EF4-FFF2-40B4-BE49-F238E27FC236}">
                  <a16:creationId xmlns:a16="http://schemas.microsoft.com/office/drawing/2014/main" id="{EF73568E-0E80-4C4A-8875-8630412E8F79}"/>
                </a:ext>
              </a:extLst>
            </p:cNvPr>
            <p:cNvSpPr>
              <a:spLocks noChangeShapeType="1"/>
            </p:cNvSpPr>
            <p:nvPr/>
          </p:nvSpPr>
          <p:spPr bwMode="auto">
            <a:xfrm>
              <a:off x="4186" y="3017"/>
              <a:ext cx="0"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53" name="Rectangle 442">
              <a:extLst>
                <a:ext uri="{FF2B5EF4-FFF2-40B4-BE49-F238E27FC236}">
                  <a16:creationId xmlns:a16="http://schemas.microsoft.com/office/drawing/2014/main" id="{1CB72762-6EB9-491D-971C-43362433D216}"/>
                </a:ext>
              </a:extLst>
            </p:cNvPr>
            <p:cNvSpPr>
              <a:spLocks noChangeArrowheads="1"/>
            </p:cNvSpPr>
            <p:nvPr/>
          </p:nvSpPr>
          <p:spPr bwMode="auto">
            <a:xfrm>
              <a:off x="3848" y="2136"/>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y</a:t>
              </a:r>
              <a:endParaRPr lang="en-US" altLang="en-US" sz="2400"/>
            </a:p>
          </p:txBody>
        </p:sp>
        <p:sp>
          <p:nvSpPr>
            <p:cNvPr id="10254" name="Rectangle 444">
              <a:extLst>
                <a:ext uri="{FF2B5EF4-FFF2-40B4-BE49-F238E27FC236}">
                  <a16:creationId xmlns:a16="http://schemas.microsoft.com/office/drawing/2014/main" id="{927CD903-F585-4BA9-9D98-0108BB4F64B3}"/>
                </a:ext>
              </a:extLst>
            </p:cNvPr>
            <p:cNvSpPr>
              <a:spLocks noChangeArrowheads="1"/>
            </p:cNvSpPr>
            <p:nvPr/>
          </p:nvSpPr>
          <p:spPr bwMode="auto">
            <a:xfrm>
              <a:off x="3485" y="2136"/>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ko-KR" sz="2400">
                  <a:latin typeface="VNI-Times" pitchFamily="2" charset="0"/>
                  <a:ea typeface="Batang" panose="02030600000101010101" pitchFamily="18" charset="-127"/>
                </a:rPr>
                <a:t>y</a:t>
              </a:r>
              <a:endParaRPr lang="en-US" altLang="en-US" sz="2400">
                <a:latin typeface="VNI-Times" pitchFamily="2" charset="0"/>
                <a:ea typeface="Batang" panose="02030600000101010101" pitchFamily="18" charset="-127"/>
              </a:endParaRPr>
            </a:p>
          </p:txBody>
        </p:sp>
        <p:sp>
          <p:nvSpPr>
            <p:cNvPr id="10255" name="Line 445">
              <a:extLst>
                <a:ext uri="{FF2B5EF4-FFF2-40B4-BE49-F238E27FC236}">
                  <a16:creationId xmlns:a16="http://schemas.microsoft.com/office/drawing/2014/main" id="{95E72A85-1A45-4577-BB7A-E16AE92728F8}"/>
                </a:ext>
              </a:extLst>
            </p:cNvPr>
            <p:cNvSpPr>
              <a:spLocks noChangeShapeType="1"/>
            </p:cNvSpPr>
            <p:nvPr/>
          </p:nvSpPr>
          <p:spPr bwMode="auto">
            <a:xfrm>
              <a:off x="3025" y="3079"/>
              <a:ext cx="406" cy="0"/>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56" name="Text Box 446">
              <a:extLst>
                <a:ext uri="{FF2B5EF4-FFF2-40B4-BE49-F238E27FC236}">
                  <a16:creationId xmlns:a16="http://schemas.microsoft.com/office/drawing/2014/main" id="{12F0B0F9-5E6F-4E90-9E74-A3F548EA070F}"/>
                </a:ext>
              </a:extLst>
            </p:cNvPr>
            <p:cNvSpPr txBox="1">
              <a:spLocks noChangeArrowheads="1"/>
            </p:cNvSpPr>
            <p:nvPr/>
          </p:nvSpPr>
          <p:spPr bwMode="auto">
            <a:xfrm>
              <a:off x="3461" y="2838"/>
              <a:ext cx="170" cy="231"/>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50000"/>
                </a:spcBef>
                <a:buClrTx/>
                <a:buSzTx/>
                <a:buFontTx/>
                <a:buNone/>
              </a:pPr>
              <a:endParaRPr lang="en-US" altLang="en-US" sz="1800"/>
            </a:p>
          </p:txBody>
        </p:sp>
        <p:sp>
          <p:nvSpPr>
            <p:cNvPr id="10257" name="Rectangle 447">
              <a:extLst>
                <a:ext uri="{FF2B5EF4-FFF2-40B4-BE49-F238E27FC236}">
                  <a16:creationId xmlns:a16="http://schemas.microsoft.com/office/drawing/2014/main" id="{08817D2B-9019-4A69-87E0-781B910D5759}"/>
                </a:ext>
              </a:extLst>
            </p:cNvPr>
            <p:cNvSpPr>
              <a:spLocks noChangeArrowheads="1"/>
            </p:cNvSpPr>
            <p:nvPr/>
          </p:nvSpPr>
          <p:spPr bwMode="auto">
            <a:xfrm>
              <a:off x="3001" y="2789"/>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x</a:t>
              </a:r>
              <a:endParaRPr lang="en-US" altLang="en-US" sz="2400"/>
            </a:p>
          </p:txBody>
        </p:sp>
        <p:sp>
          <p:nvSpPr>
            <p:cNvPr id="10258" name="Rectangle 449">
              <a:extLst>
                <a:ext uri="{FF2B5EF4-FFF2-40B4-BE49-F238E27FC236}">
                  <a16:creationId xmlns:a16="http://schemas.microsoft.com/office/drawing/2014/main" id="{9AA30357-034C-4C43-A5CE-FFFD0A52DD2A}"/>
                </a:ext>
              </a:extLst>
            </p:cNvPr>
            <p:cNvSpPr>
              <a:spLocks noChangeArrowheads="1"/>
            </p:cNvSpPr>
            <p:nvPr/>
          </p:nvSpPr>
          <p:spPr bwMode="auto">
            <a:xfrm>
              <a:off x="3896" y="3636"/>
              <a:ext cx="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rPr>
                <a:t>s</a:t>
              </a:r>
              <a:r>
                <a:rPr lang="en-US" altLang="en-US" sz="2400" baseline="-25000">
                  <a:latin typeface="VNI-Times" pitchFamily="2" charset="0"/>
                </a:rPr>
                <a:t>y</a:t>
              </a:r>
              <a:endParaRPr lang="en-US" altLang="en-US" sz="2400"/>
            </a:p>
          </p:txBody>
        </p:sp>
        <p:sp>
          <p:nvSpPr>
            <p:cNvPr id="10259" name="Line 452">
              <a:extLst>
                <a:ext uri="{FF2B5EF4-FFF2-40B4-BE49-F238E27FC236}">
                  <a16:creationId xmlns:a16="http://schemas.microsoft.com/office/drawing/2014/main" id="{D8006F60-FE2A-40A8-B93E-0ECE9ED0FAE3}"/>
                </a:ext>
              </a:extLst>
            </p:cNvPr>
            <p:cNvSpPr>
              <a:spLocks noChangeShapeType="1"/>
            </p:cNvSpPr>
            <p:nvPr/>
          </p:nvSpPr>
          <p:spPr bwMode="auto">
            <a:xfrm flipV="1">
              <a:off x="3824" y="3466"/>
              <a:ext cx="0" cy="342"/>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60" name="Rectangle 454">
              <a:extLst>
                <a:ext uri="{FF2B5EF4-FFF2-40B4-BE49-F238E27FC236}">
                  <a16:creationId xmlns:a16="http://schemas.microsoft.com/office/drawing/2014/main" id="{E013B623-E2FB-4200-92F7-01BFA41616A9}"/>
                </a:ext>
              </a:extLst>
            </p:cNvPr>
            <p:cNvSpPr>
              <a:spLocks noChangeArrowheads="1"/>
            </p:cNvSpPr>
            <p:nvPr/>
          </p:nvSpPr>
          <p:spPr bwMode="auto">
            <a:xfrm>
              <a:off x="4114" y="2354"/>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sym typeface="Symbol" panose="05050102010706020507" pitchFamily="18" charset="2"/>
                </a:rPr>
                <a:t></a:t>
              </a:r>
              <a:r>
                <a:rPr lang="en-US" altLang="en-US" sz="2400" baseline="-25000">
                  <a:latin typeface="VNI-Times" pitchFamily="2" charset="0"/>
                </a:rPr>
                <a:t>yx</a:t>
              </a:r>
              <a:endParaRPr lang="en-US" altLang="en-US" sz="2400"/>
            </a:p>
          </p:txBody>
        </p:sp>
        <p:sp>
          <p:nvSpPr>
            <p:cNvPr id="10261" name="Line 456">
              <a:extLst>
                <a:ext uri="{FF2B5EF4-FFF2-40B4-BE49-F238E27FC236}">
                  <a16:creationId xmlns:a16="http://schemas.microsoft.com/office/drawing/2014/main" id="{D9E71A5C-4312-429F-B271-BD0723F4A678}"/>
                </a:ext>
              </a:extLst>
            </p:cNvPr>
            <p:cNvSpPr>
              <a:spLocks noChangeShapeType="1"/>
            </p:cNvSpPr>
            <p:nvPr/>
          </p:nvSpPr>
          <p:spPr bwMode="auto">
            <a:xfrm>
              <a:off x="4259" y="3466"/>
              <a:ext cx="387" cy="0"/>
            </a:xfrm>
            <a:prstGeom prst="line">
              <a:avLst/>
            </a:prstGeom>
            <a:noFill/>
            <a:ln w="952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2" name="Line 457">
              <a:extLst>
                <a:ext uri="{FF2B5EF4-FFF2-40B4-BE49-F238E27FC236}">
                  <a16:creationId xmlns:a16="http://schemas.microsoft.com/office/drawing/2014/main" id="{1BA335EA-773C-4203-B5F3-A9A372531C88}"/>
                </a:ext>
              </a:extLst>
            </p:cNvPr>
            <p:cNvSpPr>
              <a:spLocks noChangeShapeType="1"/>
            </p:cNvSpPr>
            <p:nvPr/>
          </p:nvSpPr>
          <p:spPr bwMode="auto">
            <a:xfrm rot="-5400000">
              <a:off x="3242" y="2475"/>
              <a:ext cx="387" cy="0"/>
            </a:xfrm>
            <a:prstGeom prst="line">
              <a:avLst/>
            </a:prstGeom>
            <a:noFill/>
            <a:ln w="952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63" name="Line 458">
              <a:extLst>
                <a:ext uri="{FF2B5EF4-FFF2-40B4-BE49-F238E27FC236}">
                  <a16:creationId xmlns:a16="http://schemas.microsoft.com/office/drawing/2014/main" id="{5B6892FB-96DD-4A4C-8FCB-258C23ED133B}"/>
                </a:ext>
              </a:extLst>
            </p:cNvPr>
            <p:cNvSpPr>
              <a:spLocks noChangeShapeType="1"/>
            </p:cNvSpPr>
            <p:nvPr/>
          </p:nvSpPr>
          <p:spPr bwMode="auto">
            <a:xfrm>
              <a:off x="3824" y="2329"/>
              <a:ext cx="0" cy="342"/>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64" name="Line 459">
              <a:extLst>
                <a:ext uri="{FF2B5EF4-FFF2-40B4-BE49-F238E27FC236}">
                  <a16:creationId xmlns:a16="http://schemas.microsoft.com/office/drawing/2014/main" id="{5670F202-47A7-472C-962F-7905507A6D58}"/>
                </a:ext>
              </a:extLst>
            </p:cNvPr>
            <p:cNvSpPr>
              <a:spLocks noChangeShapeType="1"/>
            </p:cNvSpPr>
            <p:nvPr/>
          </p:nvSpPr>
          <p:spPr bwMode="auto">
            <a:xfrm>
              <a:off x="3364" y="2813"/>
              <a:ext cx="0" cy="342"/>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65" name="Line 460">
              <a:extLst>
                <a:ext uri="{FF2B5EF4-FFF2-40B4-BE49-F238E27FC236}">
                  <a16:creationId xmlns:a16="http://schemas.microsoft.com/office/drawing/2014/main" id="{52DDC7A6-1892-4D67-95FD-D5E250C99134}"/>
                </a:ext>
              </a:extLst>
            </p:cNvPr>
            <p:cNvSpPr>
              <a:spLocks noChangeShapeType="1"/>
            </p:cNvSpPr>
            <p:nvPr/>
          </p:nvSpPr>
          <p:spPr bwMode="auto">
            <a:xfrm flipH="1">
              <a:off x="3654" y="3539"/>
              <a:ext cx="406" cy="0"/>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66" name="Line 461">
              <a:extLst>
                <a:ext uri="{FF2B5EF4-FFF2-40B4-BE49-F238E27FC236}">
                  <a16:creationId xmlns:a16="http://schemas.microsoft.com/office/drawing/2014/main" id="{A7215573-5596-4056-8B13-4F7B1EEDA4C4}"/>
                </a:ext>
              </a:extLst>
            </p:cNvPr>
            <p:cNvSpPr>
              <a:spLocks noChangeShapeType="1"/>
            </p:cNvSpPr>
            <p:nvPr/>
          </p:nvSpPr>
          <p:spPr bwMode="auto">
            <a:xfrm>
              <a:off x="3678" y="2595"/>
              <a:ext cx="406" cy="0"/>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67" name="Line 462">
              <a:extLst>
                <a:ext uri="{FF2B5EF4-FFF2-40B4-BE49-F238E27FC236}">
                  <a16:creationId xmlns:a16="http://schemas.microsoft.com/office/drawing/2014/main" id="{4C82B422-4A84-474B-8311-6F035DD91319}"/>
                </a:ext>
              </a:extLst>
            </p:cNvPr>
            <p:cNvSpPr>
              <a:spLocks noChangeShapeType="1"/>
            </p:cNvSpPr>
            <p:nvPr/>
          </p:nvSpPr>
          <p:spPr bwMode="auto">
            <a:xfrm flipV="1">
              <a:off x="4356" y="2910"/>
              <a:ext cx="0" cy="342"/>
            </a:xfrm>
            <a:prstGeom prst="line">
              <a:avLst/>
            </a:prstGeom>
            <a:noFill/>
            <a:ln w="28575">
              <a:solidFill>
                <a:schemeClr val="hlink"/>
              </a:solidFill>
              <a:round/>
              <a:headEnd type="triangle" w="lg" len="lg"/>
              <a:tailEnd/>
            </a:ln>
            <a:extLst>
              <a:ext uri="{909E8E84-426E-40DD-AFC4-6F175D3DCCD1}">
                <a14:hiddenFill xmlns:a14="http://schemas.microsoft.com/office/drawing/2010/main">
                  <a:noFill/>
                </a14:hiddenFill>
              </a:ext>
            </a:extLst>
          </p:spPr>
          <p:txBody>
            <a:bodyPr/>
            <a:lstStyle/>
            <a:p>
              <a:endParaRPr lang="en-AU"/>
            </a:p>
          </p:txBody>
        </p:sp>
        <p:sp>
          <p:nvSpPr>
            <p:cNvPr id="10268" name="Rectangle 463">
              <a:extLst>
                <a:ext uri="{FF2B5EF4-FFF2-40B4-BE49-F238E27FC236}">
                  <a16:creationId xmlns:a16="http://schemas.microsoft.com/office/drawing/2014/main" id="{2E07B53B-FD27-4D12-BD0E-219088C150D6}"/>
                </a:ext>
              </a:extLst>
            </p:cNvPr>
            <p:cNvSpPr>
              <a:spLocks noChangeArrowheads="1"/>
            </p:cNvSpPr>
            <p:nvPr/>
          </p:nvSpPr>
          <p:spPr bwMode="auto">
            <a:xfrm>
              <a:off x="4356" y="2692"/>
              <a:ext cx="43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sym typeface="Symbol" panose="05050102010706020507" pitchFamily="18" charset="2"/>
                </a:rPr>
                <a:t></a:t>
              </a:r>
              <a:r>
                <a:rPr lang="en-US" altLang="en-US" sz="2400" baseline="-25000">
                  <a:latin typeface="VNI-Times" pitchFamily="2" charset="0"/>
                </a:rPr>
                <a:t>xy</a:t>
              </a:r>
              <a:endParaRPr lang="en-US" altLang="en-US" sz="2400"/>
            </a:p>
          </p:txBody>
        </p:sp>
        <p:sp>
          <p:nvSpPr>
            <p:cNvPr id="10269" name="Rectangle 464">
              <a:extLst>
                <a:ext uri="{FF2B5EF4-FFF2-40B4-BE49-F238E27FC236}">
                  <a16:creationId xmlns:a16="http://schemas.microsoft.com/office/drawing/2014/main" id="{7B2B56FB-79D2-410A-9867-A050185F6CDB}"/>
                </a:ext>
              </a:extLst>
            </p:cNvPr>
            <p:cNvSpPr>
              <a:spLocks noChangeArrowheads="1"/>
            </p:cNvSpPr>
            <p:nvPr/>
          </p:nvSpPr>
          <p:spPr bwMode="auto">
            <a:xfrm>
              <a:off x="3170" y="3128"/>
              <a:ext cx="43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sym typeface="Symbol" panose="05050102010706020507" pitchFamily="18" charset="2"/>
                </a:rPr>
                <a:t></a:t>
              </a:r>
              <a:r>
                <a:rPr lang="en-US" altLang="en-US" sz="2400" baseline="-25000">
                  <a:latin typeface="VNI-Times" pitchFamily="2" charset="0"/>
                </a:rPr>
                <a:t>xy</a:t>
              </a:r>
              <a:endParaRPr lang="en-US" altLang="en-US" sz="2400"/>
            </a:p>
          </p:txBody>
        </p:sp>
        <p:sp>
          <p:nvSpPr>
            <p:cNvPr id="10270" name="Rectangle 465">
              <a:extLst>
                <a:ext uri="{FF2B5EF4-FFF2-40B4-BE49-F238E27FC236}">
                  <a16:creationId xmlns:a16="http://schemas.microsoft.com/office/drawing/2014/main" id="{A3939ACE-11D4-4DD7-945A-93D40982A834}"/>
                </a:ext>
              </a:extLst>
            </p:cNvPr>
            <p:cNvSpPr>
              <a:spLocks noChangeArrowheads="1"/>
            </p:cNvSpPr>
            <p:nvPr/>
          </p:nvSpPr>
          <p:spPr bwMode="auto">
            <a:xfrm>
              <a:off x="3436" y="3442"/>
              <a:ext cx="2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Symbol" panose="05050102010706020507" pitchFamily="18" charset="2"/>
                  <a:sym typeface="Symbol" panose="05050102010706020507" pitchFamily="18" charset="2"/>
                </a:rPr>
                <a:t></a:t>
              </a:r>
              <a:r>
                <a:rPr lang="en-US" altLang="en-US" sz="2400" baseline="-25000">
                  <a:latin typeface="VNI-Times" pitchFamily="2" charset="0"/>
                </a:rPr>
                <a:t>yx</a:t>
              </a:r>
              <a:endParaRPr lang="en-US" altLang="en-US" sz="2400"/>
            </a:p>
          </p:txBody>
        </p:sp>
      </p:grpSp>
      <p:sp>
        <p:nvSpPr>
          <p:cNvPr id="65" name="Rectangle 66">
            <a:extLst>
              <a:ext uri="{FF2B5EF4-FFF2-40B4-BE49-F238E27FC236}">
                <a16:creationId xmlns:a16="http://schemas.microsoft.com/office/drawing/2014/main" id="{E7F0DE45-FE98-4B6D-8165-F6AFDB1EBE87}"/>
              </a:ext>
            </a:extLst>
          </p:cNvPr>
          <p:cNvSpPr>
            <a:spLocks noChangeArrowheads="1"/>
          </p:cNvSpPr>
          <p:nvPr/>
        </p:nvSpPr>
        <p:spPr bwMode="auto">
          <a:xfrm>
            <a:off x="1119044" y="5580742"/>
            <a:ext cx="96392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FontTx/>
              <a:buNone/>
            </a:pPr>
            <a:r>
              <a:rPr lang="en-US" altLang="en-US" sz="240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latin typeface="Times New Roman" panose="02020603050405020304" pitchFamily="18" charset="0"/>
                <a:cs typeface="Times New Roman" panose="02020603050405020304" pitchFamily="18" charset="0"/>
              </a:rPr>
              <a:t> 0 </a:t>
            </a:r>
            <a:r>
              <a:rPr lang="en-US" altLang="en-US" sz="2400">
                <a:latin typeface="Times New Roman" panose="02020603050405020304" pitchFamily="18" charset="0"/>
                <a:cs typeface="Times New Roman" panose="02020603050405020304" pitchFamily="18" charset="0"/>
              </a:rPr>
              <a:t>khi gây kéo</a:t>
            </a:r>
            <a:endParaRPr lang="en-US" altLang="en-US" sz="2400" dirty="0">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40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dirty="0">
                <a:latin typeface="Times New Roman" panose="02020603050405020304" pitchFamily="18" charset="0"/>
                <a:cs typeface="Times New Roman" panose="02020603050405020304" pitchFamily="18" charset="0"/>
              </a:rPr>
              <a:t> 0 </a:t>
            </a:r>
            <a:r>
              <a:rPr lang="en-US" altLang="en-US" sz="2400">
                <a:latin typeface="Times New Roman" panose="02020603050405020304" pitchFamily="18" charset="0"/>
                <a:cs typeface="Times New Roman" panose="02020603050405020304" pitchFamily="18" charset="0"/>
              </a:rPr>
              <a:t>khi làm </a:t>
            </a:r>
            <a:r>
              <a:rPr lang="en-US" altLang="en-US" sz="2400" err="1">
                <a:latin typeface="Times New Roman" panose="02020603050405020304" pitchFamily="18" charset="0"/>
                <a:cs typeface="Times New Roman" panose="02020603050405020304" pitchFamily="18" charset="0"/>
              </a:rPr>
              <a:t>cho</a:t>
            </a:r>
            <a:r>
              <a:rPr lang="en-US" altLang="en-US" sz="2400">
                <a:latin typeface="Times New Roman" panose="02020603050405020304" pitchFamily="18" charset="0"/>
                <a:cs typeface="Times New Roman" panose="02020603050405020304" pitchFamily="18" charset="0"/>
              </a:rPr>
              <a:t> phân tố quay thuận chiều kim đồng hồ</a:t>
            </a:r>
            <a:endParaRPr lang="en-US" altLang="en-US" sz="2400" dirty="0">
              <a:latin typeface="Times New Roman" panose="02020603050405020304" pitchFamily="18" charset="0"/>
              <a:cs typeface="Times New Roman" panose="02020603050405020304" pitchFamily="18" charset="0"/>
            </a:endParaRPr>
          </a:p>
        </p:txBody>
      </p:sp>
      <p:sp>
        <p:nvSpPr>
          <p:cNvPr id="66" name="Title 1">
            <a:extLst>
              <a:ext uri="{FF2B5EF4-FFF2-40B4-BE49-F238E27FC236}">
                <a16:creationId xmlns:a16="http://schemas.microsoft.com/office/drawing/2014/main" id="{82E0D4C7-E3E4-414B-9436-817EB394131D}"/>
              </a:ext>
            </a:extLst>
          </p:cNvPr>
          <p:cNvSpPr>
            <a:spLocks noGrp="1"/>
          </p:cNvSpPr>
          <p:nvPr>
            <p:ph type="title"/>
          </p:nvPr>
        </p:nvSpPr>
        <p:spPr>
          <a:xfrm>
            <a:off x="838200" y="783577"/>
            <a:ext cx="10515600" cy="574764"/>
          </a:xfrm>
        </p:spPr>
        <p:txBody>
          <a:bodyPr>
            <a:normAutofit/>
          </a:bodyPr>
          <a:lstStyle/>
          <a:p>
            <a:r>
              <a:rPr lang="en-AU" sz="2400" b="1" i="1" dirty="0">
                <a:latin typeface="Times New Roman" panose="02020603050405020304" pitchFamily="18" charset="0"/>
                <a:cs typeface="Times New Roman" panose="02020603050405020304" pitchFamily="18" charset="0"/>
              </a:rPr>
              <a:t>4.2. </a:t>
            </a:r>
            <a:r>
              <a:rPr lang="en-AU" sz="2400" b="1" i="1" dirty="0" err="1">
                <a:latin typeface="Times New Roman" panose="02020603050405020304" pitchFamily="18" charset="0"/>
                <a:cs typeface="Times New Roman" panose="02020603050405020304" pitchFamily="18" charset="0"/>
              </a:rPr>
              <a:t>Trạng</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thái</a:t>
            </a:r>
            <a:r>
              <a:rPr lang="en-AU" sz="2400" b="1" i="1" dirty="0">
                <a:latin typeface="Times New Roman" panose="02020603050405020304" pitchFamily="18" charset="0"/>
                <a:cs typeface="Times New Roman" panose="02020603050405020304" pitchFamily="18" charset="0"/>
              </a:rPr>
              <a:t> </a:t>
            </a:r>
            <a:r>
              <a:rPr lang="en-AU" sz="2400" b="1" i="1" dirty="0" err="1">
                <a:latin typeface="Times New Roman" panose="02020603050405020304" pitchFamily="18" charset="0"/>
                <a:cs typeface="Times New Roman" panose="02020603050405020304" pitchFamily="18" charset="0"/>
              </a:rPr>
              <a:t>ứng</a:t>
            </a:r>
            <a:r>
              <a:rPr lang="en-AU" sz="2400" b="1" i="1" dirty="0">
                <a:latin typeface="Times New Roman" panose="02020603050405020304" pitchFamily="18" charset="0"/>
                <a:cs typeface="Times New Roman" panose="02020603050405020304" pitchFamily="18" charset="0"/>
              </a:rPr>
              <a:t> </a:t>
            </a:r>
            <a:r>
              <a:rPr lang="en-AU" sz="2400" b="1" i="1" err="1">
                <a:latin typeface="Times New Roman" panose="02020603050405020304" pitchFamily="18" charset="0"/>
                <a:cs typeface="Times New Roman" panose="02020603050405020304" pitchFamily="18" charset="0"/>
              </a:rPr>
              <a:t>suất</a:t>
            </a:r>
            <a:r>
              <a:rPr lang="en-AU" sz="2400" b="1" i="1">
                <a:latin typeface="Times New Roman" panose="02020603050405020304" pitchFamily="18" charset="0"/>
                <a:cs typeface="Times New Roman" panose="02020603050405020304" pitchFamily="18" charset="0"/>
              </a:rPr>
              <a:t> phẳng</a:t>
            </a:r>
            <a:endParaRPr lang="en-AU" sz="2400" b="1" i="1" dirty="0">
              <a:latin typeface="Times New Roman" panose="02020603050405020304" pitchFamily="18" charset="0"/>
              <a:cs typeface="Times New Roman" panose="02020603050405020304" pitchFamily="18" charset="0"/>
            </a:endParaRPr>
          </a:p>
        </p:txBody>
      </p:sp>
      <p:sp>
        <p:nvSpPr>
          <p:cNvPr id="67" name="Rectangle 3">
            <a:extLst>
              <a:ext uri="{FF2B5EF4-FFF2-40B4-BE49-F238E27FC236}">
                <a16:creationId xmlns:a16="http://schemas.microsoft.com/office/drawing/2014/main" id="{0F9A7F43-CC0C-4B7F-BFE4-ABBB56F82D4D}"/>
              </a:ext>
            </a:extLst>
          </p:cNvPr>
          <p:cNvSpPr>
            <a:spLocks noChangeArrowheads="1"/>
          </p:cNvSpPr>
          <p:nvPr/>
        </p:nvSpPr>
        <p:spPr bwMode="auto">
          <a:xfrm>
            <a:off x="945212" y="5023617"/>
            <a:ext cx="39147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360363" algn="l"/>
                <a:tab pos="720725" algn="l"/>
                <a:tab pos="1079500" algn="l"/>
                <a:tab pos="1439863" algn="l"/>
                <a:tab pos="1800225" algn="r"/>
                <a:tab pos="4679950" algn="r"/>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tabLst>
                <a:tab pos="360363" algn="l"/>
                <a:tab pos="720725" algn="l"/>
                <a:tab pos="1079500" algn="l"/>
                <a:tab pos="1439863" algn="l"/>
                <a:tab pos="1800225" algn="r"/>
                <a:tab pos="4679950" algn="r"/>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tabLst>
                <a:tab pos="360363" algn="l"/>
                <a:tab pos="720725" algn="l"/>
                <a:tab pos="1079500" algn="l"/>
                <a:tab pos="1439863" algn="l"/>
                <a:tab pos="1800225" algn="r"/>
                <a:tab pos="4679950" algn="r"/>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360363" algn="l"/>
                <a:tab pos="720725" algn="l"/>
                <a:tab pos="1079500" algn="l"/>
                <a:tab pos="1439863" algn="l"/>
                <a:tab pos="1800225" algn="r"/>
                <a:tab pos="4679950" algn="r"/>
              </a:tabLst>
              <a:defRPr sz="2000">
                <a:solidFill>
                  <a:schemeClr val="tx1"/>
                </a:solidFill>
                <a:latin typeface="Tahoma" panose="020B0604030504040204" pitchFamily="34" charset="0"/>
              </a:defRPr>
            </a:lvl9pPr>
          </a:lstStyle>
          <a:p>
            <a:pPr>
              <a:spcBef>
                <a:spcPct val="0"/>
              </a:spcBef>
              <a:buClrTx/>
              <a:buSzTx/>
              <a:buNone/>
            </a:pPr>
            <a:r>
              <a:rPr lang="en-US" altLang="en-US" sz="2400">
                <a:latin typeface="Times New Roman" panose="02020603050405020304" pitchFamily="18" charset="0"/>
                <a:cs typeface="Times New Roman" panose="02020603050405020304" pitchFamily="18" charset="0"/>
              </a:rPr>
              <a:t>- Quy </a:t>
            </a:r>
            <a:r>
              <a:rPr lang="vi-VN" altLang="en-US" sz="2400">
                <a:latin typeface="Times New Roman" panose="02020603050405020304" pitchFamily="18" charset="0"/>
                <a:cs typeface="Times New Roman" panose="02020603050405020304" pitchFamily="18" charset="0"/>
              </a:rPr>
              <a:t>ư</a:t>
            </a:r>
            <a:r>
              <a:rPr lang="en-US" altLang="en-US" sz="2400">
                <a:latin typeface="Times New Roman" panose="02020603050405020304" pitchFamily="18" charset="0"/>
                <a:cs typeface="Times New Roman" panose="02020603050405020304" pitchFamily="18" charset="0"/>
              </a:rPr>
              <a:t>ớc dấu: </a:t>
            </a:r>
            <a:endParaRPr lang="en-US" altLang="en-US" sz="2400" b="1" dirty="0">
              <a:latin typeface="Times New Roman" panose="02020603050405020304" pitchFamily="18" charset="0"/>
              <a:cs typeface="Times New Roman" panose="02020603050405020304" pitchFamily="18" charset="0"/>
            </a:endParaRPr>
          </a:p>
        </p:txBody>
      </p:sp>
      <p:pic>
        <p:nvPicPr>
          <p:cNvPr id="64" name="Picture 63">
            <a:extLst>
              <a:ext uri="{FF2B5EF4-FFF2-40B4-BE49-F238E27FC236}">
                <a16:creationId xmlns:a16="http://schemas.microsoft.com/office/drawing/2014/main" id="{747B9FFB-06CE-4A7A-A031-FE14D2CA2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500"/>
                                        <p:tgtEl>
                                          <p:spTgt spid="1024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246"/>
                                        </p:tgtEl>
                                        <p:attrNameLst>
                                          <p:attrName>style.visibility</p:attrName>
                                        </p:attrNameLst>
                                      </p:cBhvr>
                                      <p:to>
                                        <p:strVal val="visible"/>
                                      </p:to>
                                    </p:set>
                                    <p:animEffect transition="in" filter="wipe(left)">
                                      <p:cBhvr>
                                        <p:cTn id="16" dur="500"/>
                                        <p:tgtEl>
                                          <p:spTgt spid="1024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247"/>
                                        </p:tgtEl>
                                        <p:attrNameLst>
                                          <p:attrName>style.visibility</p:attrName>
                                        </p:attrNameLst>
                                      </p:cBhvr>
                                      <p:to>
                                        <p:strVal val="visible"/>
                                      </p:to>
                                    </p:set>
                                    <p:animEffect transition="in" filter="wipe(left)">
                                      <p:cBhvr>
                                        <p:cTn id="20" dur="500"/>
                                        <p:tgtEl>
                                          <p:spTgt spid="102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up)">
                                      <p:cBhvr>
                                        <p:cTn id="3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5" grpId="0"/>
      <p:bldP spid="65"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CD73-241D-4F91-B8B8-FF2D29824C97}"/>
              </a:ext>
            </a:extLst>
          </p:cNvPr>
          <p:cNvSpPr>
            <a:spLocks noGrp="1"/>
          </p:cNvSpPr>
          <p:nvPr>
            <p:ph type="title"/>
          </p:nvPr>
        </p:nvSpPr>
        <p:spPr>
          <a:xfrm>
            <a:off x="838200" y="907567"/>
            <a:ext cx="10515600" cy="605762"/>
          </a:xfrm>
        </p:spPr>
        <p:txBody>
          <a:bodyPr>
            <a:normAutofit/>
          </a:bodyPr>
          <a:lstStyle/>
          <a:p>
            <a:r>
              <a:rPr lang="en-US" sz="2400" b="1" i="1" dirty="0">
                <a:latin typeface="Times New Roman" panose="02020603050405020304" pitchFamily="18" charset="0"/>
                <a:cs typeface="Times New Roman" panose="02020603050405020304" pitchFamily="18" charset="0"/>
              </a:rPr>
              <a:t>4.2.1. </a:t>
            </a:r>
            <a:r>
              <a:rPr lang="en-US" sz="2400" b="1" i="1" dirty="0" err="1">
                <a:latin typeface="Times New Roman" panose="02020603050405020304" pitchFamily="18" charset="0"/>
                <a:cs typeface="Times New Roman" panose="02020603050405020304" pitchFamily="18" charset="0"/>
              </a:rPr>
              <a:t>Ứng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suất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nghiêng</a:t>
            </a:r>
            <a:endParaRPr lang="en-AU" sz="2400" b="1" i="1" dirty="0">
              <a:latin typeface="Times New Roman" panose="02020603050405020304" pitchFamily="18" charset="0"/>
              <a:cs typeface="Times New Roman" panose="02020603050405020304" pitchFamily="18" charset="0"/>
            </a:endParaRPr>
          </a:p>
        </p:txBody>
      </p:sp>
      <p:sp>
        <p:nvSpPr>
          <p:cNvPr id="4" name="Rectangle 308">
            <a:extLst>
              <a:ext uri="{FF2B5EF4-FFF2-40B4-BE49-F238E27FC236}">
                <a16:creationId xmlns:a16="http://schemas.microsoft.com/office/drawing/2014/main" id="{D1C37F35-5DF8-4336-960B-79D3A85C2067}"/>
              </a:ext>
            </a:extLst>
          </p:cNvPr>
          <p:cNvSpPr>
            <a:spLocks noChangeArrowheads="1"/>
          </p:cNvSpPr>
          <p:nvPr/>
        </p:nvSpPr>
        <p:spPr bwMode="auto">
          <a:xfrm>
            <a:off x="838200" y="1580840"/>
            <a:ext cx="108130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latin typeface="Times New Roman" panose="02020603050405020304" pitchFamily="18" charset="0"/>
                <a:cs typeface="Times New Roman" panose="02020603050405020304" pitchFamily="18" charset="0"/>
              </a:rPr>
              <a:t>Mặt cắt nghiêng pháp tuyến u, với </a:t>
            </a: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x,u</a:t>
            </a:r>
            <a:r>
              <a:rPr lang="en-US" altLang="en-US" sz="2400" dirty="0">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latin typeface="Times New Roman" panose="02020603050405020304" pitchFamily="18" charset="0"/>
                <a:cs typeface="Times New Roman" panose="02020603050405020304" pitchFamily="18" charset="0"/>
              </a:rPr>
              <a:t> </a:t>
            </a:r>
          </a:p>
          <a:p>
            <a:pPr eaLnBrk="1" hangingPunct="1">
              <a:spcBef>
                <a:spcPct val="0"/>
              </a:spcBef>
              <a:buClrTx/>
              <a:buSzTx/>
              <a:buFontTx/>
              <a:buNone/>
            </a:pPr>
            <a:r>
              <a:rPr lang="en-US" altLang="en-US" sz="2400">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&gt; 0 khi u </a:t>
            </a:r>
            <a:r>
              <a:rPr lang="en-US" altLang="en-US" sz="2400">
                <a:latin typeface="Times New Roman" panose="02020603050405020304" pitchFamily="18" charset="0"/>
                <a:cs typeface="Times New Roman" panose="02020603050405020304" pitchFamily="18" charset="0"/>
              </a:rPr>
              <a:t>quay ng</a:t>
            </a:r>
            <a:r>
              <a:rPr lang="vi-VN" altLang="en-US" sz="2400">
                <a:latin typeface="Times New Roman" panose="02020603050405020304" pitchFamily="18" charset="0"/>
                <a:cs typeface="Times New Roman" panose="02020603050405020304" pitchFamily="18" charset="0"/>
              </a:rPr>
              <a:t>ư</a:t>
            </a:r>
            <a:r>
              <a:rPr lang="en-US" altLang="en-US" sz="2400">
                <a:latin typeface="Times New Roman" panose="02020603050405020304" pitchFamily="18" charset="0"/>
                <a:cs typeface="Times New Roman" panose="02020603050405020304" pitchFamily="18" charset="0"/>
              </a:rPr>
              <a:t>ợc chiều kim đồng hồ kẻ từ trục x  </a:t>
            </a:r>
            <a:endParaRPr lang="en-US" altLang="en-US" sz="2400" dirty="0">
              <a:latin typeface="Times New Roman" panose="02020603050405020304" pitchFamily="18" charset="0"/>
              <a:cs typeface="Times New Roman" panose="02020603050405020304" pitchFamily="18" charset="0"/>
            </a:endParaRPr>
          </a:p>
        </p:txBody>
      </p:sp>
      <p:pic>
        <p:nvPicPr>
          <p:cNvPr id="6" name="Picture 5" descr="A close up of a map&#10;&#10;Description automatically generated">
            <a:extLst>
              <a:ext uri="{FF2B5EF4-FFF2-40B4-BE49-F238E27FC236}">
                <a16:creationId xmlns:a16="http://schemas.microsoft.com/office/drawing/2014/main" id="{E53B560E-25D1-40BA-9E92-F937C7274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198" y="2479348"/>
            <a:ext cx="7683604" cy="3119207"/>
          </a:xfrm>
          <a:prstGeom prst="rect">
            <a:avLst/>
          </a:prstGeom>
        </p:spPr>
      </p:pic>
      <p:pic>
        <p:nvPicPr>
          <p:cNvPr id="5" name="Picture 4">
            <a:extLst>
              <a:ext uri="{FF2B5EF4-FFF2-40B4-BE49-F238E27FC236}">
                <a16:creationId xmlns:a16="http://schemas.microsoft.com/office/drawing/2014/main" id="{15F88E2D-78D6-4026-BBB2-D95E3DA2C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14"/>
            <a:ext cx="4252981" cy="914400"/>
          </a:xfrm>
          <a:prstGeom prst="rect">
            <a:avLst/>
          </a:prstGeom>
        </p:spPr>
      </p:pic>
    </p:spTree>
    <p:extLst>
      <p:ext uri="{BB962C8B-B14F-4D97-AF65-F5344CB8AC3E}">
        <p14:creationId xmlns:p14="http://schemas.microsoft.com/office/powerpoint/2010/main" val="3491899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3486</TotalTime>
  <Words>1848</Words>
  <Application>Microsoft Office PowerPoint</Application>
  <PresentationFormat>Widescreen</PresentationFormat>
  <Paragraphs>319</Paragraphs>
  <Slides>37</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9" baseType="lpstr">
      <vt:lpstr>Batang</vt:lpstr>
      <vt:lpstr>Arial</vt:lpstr>
      <vt:lpstr>Calibri</vt:lpstr>
      <vt:lpstr>Calibri Light</vt:lpstr>
      <vt:lpstr>Symbol</vt:lpstr>
      <vt:lpstr>Tahoma</vt:lpstr>
      <vt:lpstr>Times New Roman</vt:lpstr>
      <vt:lpstr>VNI-Times</vt:lpstr>
      <vt:lpstr>Wingdings</vt:lpstr>
      <vt:lpstr>Office Theme</vt:lpstr>
      <vt:lpstr>Equation</vt:lpstr>
      <vt:lpstr>MathType 6.0 Equation</vt:lpstr>
      <vt:lpstr>CHƯƠNG 4:   TRẠNG THÁI ỨNG SUẤT VÀ THUYẾT BỀN </vt:lpstr>
      <vt:lpstr>4.1 Khái niệm</vt:lpstr>
      <vt:lpstr>PowerPoint Presentation</vt:lpstr>
      <vt:lpstr>4.1.1 Phân tố chính, mặt chính, ứng suất chính, phương chính</vt:lpstr>
      <vt:lpstr>4.1.1 Phân tố chính, mặt chính, ứng suất chính, phương chính</vt:lpstr>
      <vt:lpstr>4.1.2 Phân loại trạng thái ứng suất</vt:lpstr>
      <vt:lpstr>4.2. Trạng thái ứng suất phẳng</vt:lpstr>
      <vt:lpstr>4.2. Trạng thái ứng suất phẳng</vt:lpstr>
      <vt:lpstr>4.2.1. Ứng suất trên mặt cắt nghiêng</vt:lpstr>
      <vt:lpstr>PowerPoint Presentation</vt:lpstr>
      <vt:lpstr>PowerPoint Presentation</vt:lpstr>
      <vt:lpstr>Xác định ứng suất trên mặt cắt nghiêng     với </vt:lpstr>
      <vt:lpstr>4.2.2. Phương chính và ứng suất chính (ứng suất pháp cực trị)</vt:lpstr>
      <vt:lpstr>4.2.2. Phương chính và ứng suất chính (ứng suất pháp cực trị)</vt:lpstr>
      <vt:lpstr>PowerPoint Presentation</vt:lpstr>
      <vt:lpstr>PowerPoint Presentation</vt:lpstr>
      <vt:lpstr>PowerPoint Presentation</vt:lpstr>
      <vt:lpstr>4.2.3. Vòng tròn ứng suất (Vòng tròn Mohr)</vt:lpstr>
      <vt:lpstr>PowerPoint Presentation</vt:lpstr>
      <vt:lpstr>PowerPoint Presentation</vt:lpstr>
      <vt:lpstr>PowerPoint Presentation</vt:lpstr>
      <vt:lpstr>PowerPoint Presentation</vt:lpstr>
      <vt:lpstr>PowerPoint Presentation</vt:lpstr>
      <vt:lpstr>PowerPoint Presentation</vt:lpstr>
      <vt:lpstr>4.3 Trạng thái trượt thuần túy</vt:lpstr>
      <vt:lpstr>4.4 Quan hệ giữa ứng suất và biến dạng – Định luật Hooke tổng quát</vt:lpstr>
      <vt:lpstr>4.4 Quan hệ giữa ứng suất và biến dạng – Định luật Hooke tổng quát</vt:lpstr>
      <vt:lpstr>4.4 Quan hệ giữa ứng suất và biến dạng – Định luật Hooke tổng quát</vt:lpstr>
      <vt:lpstr>4.5 Các thuyết bền</vt:lpstr>
      <vt:lpstr> </vt:lpstr>
      <vt:lpstr>PowerPoint Presentation</vt:lpstr>
      <vt:lpstr>PowerPoint Presentation</vt:lpstr>
      <vt:lpstr>PowerPoint Presentation</vt:lpstr>
      <vt:lpstr>PowerPoint Presentation</vt:lpstr>
      <vt:lpstr>PowerPoint Presentation</vt:lpstr>
      <vt:lpstr>BÀI TẬP CHƯƠNG 4</vt:lpstr>
      <vt:lpstr>BÀI TẬP CHƯƠNG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4  TRẠNG THÁI ỨNG SUẤT VÀ THUYẾT BỀN</dc:title>
  <dc:creator>NDS</dc:creator>
  <cp:lastModifiedBy>Nguyễn Đức Sỹ</cp:lastModifiedBy>
  <cp:revision>128</cp:revision>
  <dcterms:created xsi:type="dcterms:W3CDTF">2020-03-12T08:41:56Z</dcterms:created>
  <dcterms:modified xsi:type="dcterms:W3CDTF">2023-03-22T08:06:03Z</dcterms:modified>
</cp:coreProperties>
</file>