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15" r:id="rId2"/>
    <p:sldId id="316" r:id="rId3"/>
    <p:sldId id="283" r:id="rId4"/>
    <p:sldId id="284" r:id="rId5"/>
    <p:sldId id="285" r:id="rId6"/>
    <p:sldId id="288" r:id="rId7"/>
    <p:sldId id="289" r:id="rId8"/>
    <p:sldId id="317" r:id="rId9"/>
    <p:sldId id="292" r:id="rId10"/>
    <p:sldId id="295" r:id="rId11"/>
    <p:sldId id="318" r:id="rId12"/>
    <p:sldId id="320" r:id="rId13"/>
    <p:sldId id="304" r:id="rId14"/>
    <p:sldId id="305" r:id="rId15"/>
    <p:sldId id="325" r:id="rId16"/>
    <p:sldId id="323" r:id="rId17"/>
    <p:sldId id="324" r:id="rId18"/>
    <p:sldId id="308" r:id="rId19"/>
    <p:sldId id="309" r:id="rId20"/>
    <p:sldId id="310" r:id="rId21"/>
    <p:sldId id="31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y2oCf/eOgGFBz6kPAh2w9w==" hashData="OY5IXOjiQutPwEjslGkOcwTv1qLeRWne32JzTrTj0h7P0UzdpoVAS5ULDKX6lcTXVg8cWL1F5fxoSEMAa7vxx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68" autoAdjust="0"/>
    <p:restoredTop sz="94671" autoAdjust="0"/>
  </p:normalViewPr>
  <p:slideViewPr>
    <p:cSldViewPr snapToObjects="1">
      <p:cViewPr varScale="1">
        <p:scale>
          <a:sx n="65" d="100"/>
          <a:sy n="65" d="100"/>
        </p:scale>
        <p:origin x="10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36576" cy="3657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CEDC3-AB8C-4C87-8F92-07ED4D27E74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31E193-651B-4319-9622-5DA8C6859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74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31E193-651B-4319-9622-5DA8C68594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516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31E193-651B-4319-9622-5DA8C685945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619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31E193-651B-4319-9622-5DA8C685945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953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31E193-651B-4319-9622-5DA8C685945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454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9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23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80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C98CD61-5135-49D4-BC58-78C3C75429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44255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23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068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41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2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47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0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3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20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11" Type="http://schemas.openxmlformats.org/officeDocument/2006/relationships/image" Target="../media/image1.png"/><Relationship Id="rId5" Type="http://schemas.openxmlformats.org/officeDocument/2006/relationships/image" Target="../media/image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emf"/><Relationship Id="rId3" Type="http://schemas.openxmlformats.org/officeDocument/2006/relationships/image" Target="../media/image38.emf"/><Relationship Id="rId7" Type="http://schemas.openxmlformats.org/officeDocument/2006/relationships/image" Target="../media/image42.emf"/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1.emf"/><Relationship Id="rId5" Type="http://schemas.openxmlformats.org/officeDocument/2006/relationships/image" Target="../media/image40.emf"/><Relationship Id="rId4" Type="http://schemas.openxmlformats.org/officeDocument/2006/relationships/image" Target="../media/image39.emf"/><Relationship Id="rId9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emf"/><Relationship Id="rId3" Type="http://schemas.openxmlformats.org/officeDocument/2006/relationships/image" Target="../media/image47.emf"/><Relationship Id="rId7" Type="http://schemas.openxmlformats.org/officeDocument/2006/relationships/image" Target="../media/image51.emf"/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0.emf"/><Relationship Id="rId5" Type="http://schemas.openxmlformats.org/officeDocument/2006/relationships/image" Target="../media/image49.emf"/><Relationship Id="rId10" Type="http://schemas.openxmlformats.org/officeDocument/2006/relationships/image" Target="../media/image54.emf"/><Relationship Id="rId4" Type="http://schemas.openxmlformats.org/officeDocument/2006/relationships/image" Target="../media/image48.emf"/><Relationship Id="rId9" Type="http://schemas.openxmlformats.org/officeDocument/2006/relationships/image" Target="../media/image53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emf"/><Relationship Id="rId7" Type="http://schemas.openxmlformats.org/officeDocument/2006/relationships/image" Target="../media/image1.png"/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9.emf"/><Relationship Id="rId5" Type="http://schemas.openxmlformats.org/officeDocument/2006/relationships/image" Target="../media/image58.emf"/><Relationship Id="rId4" Type="http://schemas.openxmlformats.org/officeDocument/2006/relationships/image" Target="../media/image57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emf"/><Relationship Id="rId7" Type="http://schemas.openxmlformats.org/officeDocument/2006/relationships/image" Target="../media/image1.png"/><Relationship Id="rId2" Type="http://schemas.openxmlformats.org/officeDocument/2006/relationships/image" Target="../media/image60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4.emf"/><Relationship Id="rId5" Type="http://schemas.openxmlformats.org/officeDocument/2006/relationships/image" Target="../media/image63.emf"/><Relationship Id="rId4" Type="http://schemas.openxmlformats.org/officeDocument/2006/relationships/image" Target="../media/image62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3" Type="http://schemas.openxmlformats.org/officeDocument/2006/relationships/image" Target="../media/image22.emf"/><Relationship Id="rId7" Type="http://schemas.openxmlformats.org/officeDocument/2006/relationships/image" Target="../media/image26.emf"/><Relationship Id="rId12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emf"/><Relationship Id="rId11" Type="http://schemas.openxmlformats.org/officeDocument/2006/relationships/image" Target="../media/image30.emf"/><Relationship Id="rId5" Type="http://schemas.openxmlformats.org/officeDocument/2006/relationships/image" Target="../media/image24.emf"/><Relationship Id="rId10" Type="http://schemas.openxmlformats.org/officeDocument/2006/relationships/image" Target="../media/image29.emf"/><Relationship Id="rId4" Type="http://schemas.openxmlformats.org/officeDocument/2006/relationships/image" Target="../media/image23.emf"/><Relationship Id="rId9" Type="http://schemas.openxmlformats.org/officeDocument/2006/relationships/image" Target="../media/image28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32.emf"/><Relationship Id="rId7" Type="http://schemas.openxmlformats.org/officeDocument/2006/relationships/image" Target="../media/image36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emf"/><Relationship Id="rId5" Type="http://schemas.openxmlformats.org/officeDocument/2006/relationships/image" Target="../media/image34.emf"/><Relationship Id="rId4" Type="http://schemas.openxmlformats.org/officeDocument/2006/relationships/image" Target="../media/image3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1" y="1828800"/>
            <a:ext cx="7334250" cy="28194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CHƯƠNG 5</a:t>
            </a:r>
            <a:b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HÌNH CẮT – MẶT CẮT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7452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3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Text Box 2"/>
          <p:cNvSpPr txBox="1">
            <a:spLocks noChangeArrowheads="1"/>
          </p:cNvSpPr>
          <p:nvPr/>
        </p:nvSpPr>
        <p:spPr bwMode="auto">
          <a:xfrm>
            <a:off x="126733" y="1142783"/>
            <a:ext cx="32111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2.4 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3352" name="Rectangle 8"/>
          <p:cNvSpPr>
            <a:spLocks noChangeArrowheads="1"/>
          </p:cNvSpPr>
          <p:nvPr/>
        </p:nvSpPr>
        <p:spPr bwMode="auto">
          <a:xfrm>
            <a:off x="0" y="1910207"/>
            <a:ext cx="9143999" cy="268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	Có hai cách phân loại: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</a:pPr>
            <a:r>
              <a:rPr lang="en-US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 đứng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bằng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</a:pPr>
            <a:r>
              <a:rPr lang="en-US" sz="2200">
                <a:latin typeface="Times New Roman" pitchFamily="18" charset="0"/>
                <a:cs typeface="Times New Roman" pitchFamily="18" charset="0"/>
              </a:rPr>
              <a:t>     + </a:t>
            </a:r>
            <a:r>
              <a:rPr lang="en-US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l">
              <a:spcBef>
                <a:spcPct val="20000"/>
              </a:spcBef>
            </a:pPr>
            <a:endParaRPr lang="en-US" sz="22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</a:pPr>
            <a:r>
              <a:rPr lang="en-US" sz="2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19739" y="4718014"/>
            <a:ext cx="9163739" cy="1431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22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	</a:t>
            </a:r>
            <a:r>
              <a:rPr lang="en-US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Phân </a:t>
            </a:r>
            <a:r>
              <a:rPr lang="en-US" sz="2400" b="1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số lượng mặt phẳng cắt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đơn giản: 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nếu dùng một mặt phẳng cắt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2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phức tạp: 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nếu dùng hai mặt phẳng cắt trở lên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9990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3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3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3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33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33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33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133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133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133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33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133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33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33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889" name="Line 145"/>
          <p:cNvSpPr>
            <a:spLocks noChangeShapeType="1"/>
          </p:cNvSpPr>
          <p:nvPr/>
        </p:nvSpPr>
        <p:spPr bwMode="auto">
          <a:xfrm flipH="1" flipV="1">
            <a:off x="7915348" y="5879592"/>
            <a:ext cx="697697" cy="335280"/>
          </a:xfrm>
          <a:prstGeom prst="line">
            <a:avLst/>
          </a:prstGeom>
          <a:noFill/>
          <a:ln w="28575" cap="sq">
            <a:solidFill>
              <a:srgbClr val="FF0000"/>
            </a:solidFill>
            <a:miter lim="800000"/>
            <a:headEnd type="none" w="sm" len="sm"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135" y="1451678"/>
            <a:ext cx="3483225" cy="41158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1184" y="3118804"/>
            <a:ext cx="3356100" cy="329011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8527" y="3499898"/>
            <a:ext cx="2682338" cy="290901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03421" y="-124821"/>
            <a:ext cx="3432375" cy="436987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9090" y="4577016"/>
            <a:ext cx="3877313" cy="5081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252" y="4643014"/>
            <a:ext cx="4156988" cy="431906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6821" y="1383926"/>
            <a:ext cx="3101850" cy="209601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535019" y="3479143"/>
            <a:ext cx="3356100" cy="3290110"/>
          </a:xfrm>
          <a:prstGeom prst="rect">
            <a:avLst/>
          </a:prstGeom>
        </p:spPr>
      </p:pic>
      <p:sp>
        <p:nvSpPr>
          <p:cNvPr id="18" name="Rectangle 277"/>
          <p:cNvSpPr>
            <a:spLocks noChangeArrowheads="1"/>
          </p:cNvSpPr>
          <p:nvPr/>
        </p:nvSpPr>
        <p:spPr bwMode="auto">
          <a:xfrm>
            <a:off x="265113" y="750560"/>
            <a:ext cx="7543800" cy="520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a. Hình </a:t>
            </a:r>
            <a:r>
              <a:rPr lang="en-US" sz="2400" b="1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đơn giản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Group 209"/>
          <p:cNvGrpSpPr>
            <a:grpSpLocks/>
          </p:cNvGrpSpPr>
          <p:nvPr/>
        </p:nvGrpSpPr>
        <p:grpSpPr bwMode="auto">
          <a:xfrm>
            <a:off x="3856" y="4488290"/>
            <a:ext cx="509587" cy="519113"/>
            <a:chOff x="2293" y="2570"/>
            <a:chExt cx="321" cy="327"/>
          </a:xfrm>
        </p:grpSpPr>
        <p:sp>
          <p:nvSpPr>
            <p:cNvPr id="21" name="Line 207"/>
            <p:cNvSpPr>
              <a:spLocks noChangeShapeType="1"/>
            </p:cNvSpPr>
            <p:nvPr/>
          </p:nvSpPr>
          <p:spPr bwMode="auto">
            <a:xfrm>
              <a:off x="2295" y="2570"/>
              <a:ext cx="319" cy="31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Line 208"/>
            <p:cNvSpPr>
              <a:spLocks noChangeShapeType="1"/>
            </p:cNvSpPr>
            <p:nvPr/>
          </p:nvSpPr>
          <p:spPr bwMode="auto">
            <a:xfrm flipH="1">
              <a:off x="2293" y="2578"/>
              <a:ext cx="319" cy="31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6" name="Group 210"/>
          <p:cNvGrpSpPr>
            <a:grpSpLocks/>
          </p:cNvGrpSpPr>
          <p:nvPr/>
        </p:nvGrpSpPr>
        <p:grpSpPr bwMode="auto">
          <a:xfrm>
            <a:off x="3806381" y="4453128"/>
            <a:ext cx="509587" cy="519112"/>
            <a:chOff x="2293" y="2570"/>
            <a:chExt cx="321" cy="327"/>
          </a:xfrm>
        </p:grpSpPr>
        <p:sp>
          <p:nvSpPr>
            <p:cNvPr id="27" name="Line 211"/>
            <p:cNvSpPr>
              <a:spLocks noChangeShapeType="1"/>
            </p:cNvSpPr>
            <p:nvPr/>
          </p:nvSpPr>
          <p:spPr bwMode="auto">
            <a:xfrm>
              <a:off x="2295" y="2570"/>
              <a:ext cx="319" cy="31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Line 212"/>
            <p:cNvSpPr>
              <a:spLocks noChangeShapeType="1"/>
            </p:cNvSpPr>
            <p:nvPr/>
          </p:nvSpPr>
          <p:spPr bwMode="auto">
            <a:xfrm flipH="1">
              <a:off x="2293" y="2578"/>
              <a:ext cx="319" cy="31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9" name="Group 213"/>
          <p:cNvGrpSpPr>
            <a:grpSpLocks/>
          </p:cNvGrpSpPr>
          <p:nvPr/>
        </p:nvGrpSpPr>
        <p:grpSpPr bwMode="auto">
          <a:xfrm>
            <a:off x="2734627" y="1135304"/>
            <a:ext cx="557213" cy="533401"/>
            <a:chOff x="2295" y="2570"/>
            <a:chExt cx="351" cy="336"/>
          </a:xfrm>
        </p:grpSpPr>
        <p:sp>
          <p:nvSpPr>
            <p:cNvPr id="30" name="Line 214"/>
            <p:cNvSpPr>
              <a:spLocks noChangeShapeType="1"/>
            </p:cNvSpPr>
            <p:nvPr/>
          </p:nvSpPr>
          <p:spPr bwMode="auto">
            <a:xfrm>
              <a:off x="2295" y="2570"/>
              <a:ext cx="319" cy="31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Line 215"/>
            <p:cNvSpPr>
              <a:spLocks noChangeShapeType="1"/>
            </p:cNvSpPr>
            <p:nvPr/>
          </p:nvSpPr>
          <p:spPr bwMode="auto">
            <a:xfrm flipH="1">
              <a:off x="2327" y="2587"/>
              <a:ext cx="319" cy="31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25" name="Picture 2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921398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48148E-6 L 0.00035 0.3569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1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73 -0.00416 L 0.18958 0.14213 L 0.18785 0.13773 " pathEditMode="relative" rAng="0" ptsTypes="AAA">
                                      <p:cBhvr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84" y="7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287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88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32" y="2436096"/>
            <a:ext cx="3165413" cy="3556876"/>
          </a:xfrm>
          <a:prstGeom prst="rect">
            <a:avLst/>
          </a:prstGeom>
        </p:spPr>
      </p:pic>
      <p:sp>
        <p:nvSpPr>
          <p:cNvPr id="318506" name="Rectangle 42"/>
          <p:cNvSpPr>
            <a:spLocks noGrp="1" noChangeArrowheads="1"/>
          </p:cNvSpPr>
          <p:nvPr>
            <p:ph type="title"/>
          </p:nvPr>
        </p:nvSpPr>
        <p:spPr>
          <a:xfrm>
            <a:off x="73152" y="1068334"/>
            <a:ext cx="8229600" cy="678170"/>
          </a:xfrm>
          <a:noFill/>
          <a:ln/>
        </p:spPr>
        <p:txBody>
          <a:bodyPr>
            <a:normAutofit fontScale="90000"/>
          </a:bodyPr>
          <a:lstStyle/>
          <a:p>
            <a:pPr algn="l"/>
            <a:r>
              <a:rPr lang="en-US" sz="27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b. Hình cắt phức tạp</a:t>
            </a:r>
            <a:br>
              <a:rPr lang="en-US" sz="28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 </a:t>
            </a:r>
            <a:r>
              <a:rPr lang="en-US" sz="2400" b="1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bậc: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nếu dùng hai mặt phẳng cắt song song nhau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8647" name="Line 183"/>
          <p:cNvSpPr>
            <a:spLocks noChangeShapeType="1"/>
          </p:cNvSpPr>
          <p:nvPr/>
        </p:nvSpPr>
        <p:spPr bwMode="auto">
          <a:xfrm>
            <a:off x="2501916" y="3609944"/>
            <a:ext cx="0" cy="958578"/>
          </a:xfrm>
          <a:prstGeom prst="line">
            <a:avLst/>
          </a:prstGeom>
          <a:noFill/>
          <a:ln w="9525" cap="sq">
            <a:solidFill>
              <a:srgbClr val="FF33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8649" name="Line 185"/>
          <p:cNvSpPr>
            <a:spLocks noChangeShapeType="1"/>
          </p:cNvSpPr>
          <p:nvPr/>
        </p:nvSpPr>
        <p:spPr bwMode="auto">
          <a:xfrm flipH="1">
            <a:off x="2501915" y="2436096"/>
            <a:ext cx="13925" cy="1173847"/>
          </a:xfrm>
          <a:prstGeom prst="line">
            <a:avLst/>
          </a:prstGeom>
          <a:noFill/>
          <a:ln w="38100" cap="sq">
            <a:solidFill>
              <a:srgbClr val="FF33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8654" name="Line 190"/>
          <p:cNvSpPr>
            <a:spLocks noChangeShapeType="1"/>
          </p:cNvSpPr>
          <p:nvPr/>
        </p:nvSpPr>
        <p:spPr bwMode="auto">
          <a:xfrm flipV="1">
            <a:off x="4970108" y="5600700"/>
            <a:ext cx="346075" cy="200025"/>
          </a:xfrm>
          <a:prstGeom prst="line">
            <a:avLst/>
          </a:prstGeom>
          <a:noFill/>
          <a:ln w="28575" cap="sq">
            <a:solidFill>
              <a:srgbClr val="FF0000"/>
            </a:solidFill>
            <a:miter lim="800000"/>
            <a:headEnd type="none" w="sm" len="sm"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500" y="4568522"/>
            <a:ext cx="4144275" cy="123220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3756" y="1948163"/>
            <a:ext cx="3165413" cy="170221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4415" y="2977870"/>
            <a:ext cx="3127833" cy="23865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09134" y="3534823"/>
            <a:ext cx="2771325" cy="18292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09134" y="1111736"/>
            <a:ext cx="2771325" cy="213412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44378" y="3537506"/>
            <a:ext cx="3127833" cy="238658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867193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59259E-6 L 0.00278 0.3486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17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0.00695 L -0.21059 0.18982 " pathEditMode="relative" ptsTypes="AA">
                                      <p:cBhvr>
                                        <p:cTn id="2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318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000"/>
                                        <p:tgtEl>
                                          <p:spTgt spid="318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3200"/>
                                        <p:tgtEl>
                                          <p:spTgt spid="318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200"/>
                            </p:stCondLst>
                            <p:childTnLst>
                              <p:par>
                                <p:cTn id="57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8" dur="2000"/>
                                        <p:tgtEl>
                                          <p:spTgt spid="3186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3186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647" grpId="0" animBg="1"/>
      <p:bldP spid="318647" grpId="1" animBg="1"/>
      <p:bldP spid="318649" grpId="0" animBg="1"/>
      <p:bldP spid="318649" grpId="1" animBg="1"/>
      <p:bldP spid="31865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2" name="Oval 4"/>
          <p:cNvSpPr>
            <a:spLocks noChangeArrowheads="1"/>
          </p:cNvSpPr>
          <p:nvPr/>
        </p:nvSpPr>
        <p:spPr bwMode="auto">
          <a:xfrm>
            <a:off x="4848225" y="3276337"/>
            <a:ext cx="3028950" cy="3028950"/>
          </a:xfrm>
          <a:prstGeom prst="ellips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9493" name="Oval 5"/>
          <p:cNvSpPr>
            <a:spLocks noChangeArrowheads="1"/>
          </p:cNvSpPr>
          <p:nvPr/>
        </p:nvSpPr>
        <p:spPr bwMode="auto">
          <a:xfrm flipH="1">
            <a:off x="6615113" y="3700200"/>
            <a:ext cx="482600" cy="482600"/>
          </a:xfrm>
          <a:prstGeom prst="ellips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9494" name="Oval 6"/>
          <p:cNvSpPr>
            <a:spLocks noChangeArrowheads="1"/>
          </p:cNvSpPr>
          <p:nvPr/>
        </p:nvSpPr>
        <p:spPr bwMode="auto">
          <a:xfrm rot="10800000" flipH="1">
            <a:off x="6615113" y="5390887"/>
            <a:ext cx="482600" cy="482600"/>
          </a:xfrm>
          <a:prstGeom prst="ellips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9495" name="Oval 7"/>
          <p:cNvSpPr>
            <a:spLocks noChangeArrowheads="1"/>
          </p:cNvSpPr>
          <p:nvPr/>
        </p:nvSpPr>
        <p:spPr bwMode="auto">
          <a:xfrm rot="10800000" flipH="1">
            <a:off x="5145088" y="4552687"/>
            <a:ext cx="482600" cy="482600"/>
          </a:xfrm>
          <a:prstGeom prst="ellips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9496" name="Rectangle 8"/>
          <p:cNvSpPr>
            <a:spLocks noChangeArrowheads="1"/>
          </p:cNvSpPr>
          <p:nvPr/>
        </p:nvSpPr>
        <p:spPr bwMode="auto">
          <a:xfrm>
            <a:off x="4841875" y="2069837"/>
            <a:ext cx="3038475" cy="7524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9497" name="Group 9"/>
          <p:cNvGrpSpPr>
            <a:grpSpLocks/>
          </p:cNvGrpSpPr>
          <p:nvPr/>
        </p:nvGrpSpPr>
        <p:grpSpPr bwMode="auto">
          <a:xfrm>
            <a:off x="5137150" y="1869812"/>
            <a:ext cx="485775" cy="1181100"/>
            <a:chOff x="2250" y="2696"/>
            <a:chExt cx="306" cy="744"/>
          </a:xfrm>
        </p:grpSpPr>
        <p:sp>
          <p:nvSpPr>
            <p:cNvPr id="319498" name="Line 10"/>
            <p:cNvSpPr>
              <a:spLocks noChangeShapeType="1"/>
            </p:cNvSpPr>
            <p:nvPr/>
          </p:nvSpPr>
          <p:spPr bwMode="auto">
            <a:xfrm>
              <a:off x="2250" y="2822"/>
              <a:ext cx="0" cy="47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499" name="Line 11"/>
            <p:cNvSpPr>
              <a:spLocks noChangeShapeType="1"/>
            </p:cNvSpPr>
            <p:nvPr/>
          </p:nvSpPr>
          <p:spPr bwMode="auto">
            <a:xfrm>
              <a:off x="2556" y="2822"/>
              <a:ext cx="0" cy="47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00" name="Line 12"/>
            <p:cNvSpPr>
              <a:spLocks noChangeShapeType="1"/>
            </p:cNvSpPr>
            <p:nvPr/>
          </p:nvSpPr>
          <p:spPr bwMode="auto">
            <a:xfrm flipV="1">
              <a:off x="2406" y="2696"/>
              <a:ext cx="0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01" name="Line 13"/>
            <p:cNvSpPr>
              <a:spLocks noChangeShapeType="1"/>
            </p:cNvSpPr>
            <p:nvPr/>
          </p:nvSpPr>
          <p:spPr bwMode="auto">
            <a:xfrm flipV="1">
              <a:off x="2406" y="3170"/>
              <a:ext cx="0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02" name="Line 14"/>
            <p:cNvSpPr>
              <a:spLocks noChangeShapeType="1"/>
            </p:cNvSpPr>
            <p:nvPr/>
          </p:nvSpPr>
          <p:spPr bwMode="auto">
            <a:xfrm flipV="1">
              <a:off x="2406" y="3020"/>
              <a:ext cx="0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9503" name="Group 15"/>
          <p:cNvGrpSpPr>
            <a:grpSpLocks/>
          </p:cNvGrpSpPr>
          <p:nvPr/>
        </p:nvGrpSpPr>
        <p:grpSpPr bwMode="auto">
          <a:xfrm>
            <a:off x="6365875" y="1869812"/>
            <a:ext cx="0" cy="1181100"/>
            <a:chOff x="3024" y="2696"/>
            <a:chExt cx="0" cy="744"/>
          </a:xfrm>
        </p:grpSpPr>
        <p:sp>
          <p:nvSpPr>
            <p:cNvPr id="319504" name="Line 16"/>
            <p:cNvSpPr>
              <a:spLocks noChangeShapeType="1"/>
            </p:cNvSpPr>
            <p:nvPr/>
          </p:nvSpPr>
          <p:spPr bwMode="auto">
            <a:xfrm flipV="1">
              <a:off x="3024" y="2696"/>
              <a:ext cx="0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05" name="Line 17"/>
            <p:cNvSpPr>
              <a:spLocks noChangeShapeType="1"/>
            </p:cNvSpPr>
            <p:nvPr/>
          </p:nvSpPr>
          <p:spPr bwMode="auto">
            <a:xfrm flipV="1">
              <a:off x="3024" y="3170"/>
              <a:ext cx="0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06" name="Line 18"/>
            <p:cNvSpPr>
              <a:spLocks noChangeShapeType="1"/>
            </p:cNvSpPr>
            <p:nvPr/>
          </p:nvSpPr>
          <p:spPr bwMode="auto">
            <a:xfrm flipV="1">
              <a:off x="3024" y="3020"/>
              <a:ext cx="0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9510" name="Group 22"/>
          <p:cNvGrpSpPr>
            <a:grpSpLocks/>
          </p:cNvGrpSpPr>
          <p:nvPr/>
        </p:nvGrpSpPr>
        <p:grpSpPr bwMode="auto">
          <a:xfrm rot="1800000">
            <a:off x="6124575" y="3568437"/>
            <a:ext cx="482600" cy="2438400"/>
            <a:chOff x="2968" y="856"/>
            <a:chExt cx="304" cy="1536"/>
          </a:xfrm>
        </p:grpSpPr>
        <p:sp>
          <p:nvSpPr>
            <p:cNvPr id="319511" name="Oval 23"/>
            <p:cNvSpPr>
              <a:spLocks noChangeArrowheads="1"/>
            </p:cNvSpPr>
            <p:nvPr/>
          </p:nvSpPr>
          <p:spPr bwMode="auto">
            <a:xfrm flipH="1">
              <a:off x="2968" y="856"/>
              <a:ext cx="304" cy="30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12" name="Oval 24"/>
            <p:cNvSpPr>
              <a:spLocks noChangeArrowheads="1"/>
            </p:cNvSpPr>
            <p:nvPr/>
          </p:nvSpPr>
          <p:spPr bwMode="auto">
            <a:xfrm rot="10800000" flipH="1">
              <a:off x="2968" y="2088"/>
              <a:ext cx="304" cy="30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9513" name="Group 25"/>
          <p:cNvGrpSpPr>
            <a:grpSpLocks/>
          </p:cNvGrpSpPr>
          <p:nvPr/>
        </p:nvGrpSpPr>
        <p:grpSpPr bwMode="auto">
          <a:xfrm rot="19800000">
            <a:off x="6124575" y="3568437"/>
            <a:ext cx="482600" cy="2438400"/>
            <a:chOff x="2968" y="856"/>
            <a:chExt cx="304" cy="1536"/>
          </a:xfrm>
        </p:grpSpPr>
        <p:sp>
          <p:nvSpPr>
            <p:cNvPr id="319514" name="Oval 26"/>
            <p:cNvSpPr>
              <a:spLocks noChangeArrowheads="1"/>
            </p:cNvSpPr>
            <p:nvPr/>
          </p:nvSpPr>
          <p:spPr bwMode="auto">
            <a:xfrm flipH="1">
              <a:off x="2968" y="856"/>
              <a:ext cx="304" cy="30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15" name="Oval 27"/>
            <p:cNvSpPr>
              <a:spLocks noChangeArrowheads="1"/>
            </p:cNvSpPr>
            <p:nvPr/>
          </p:nvSpPr>
          <p:spPr bwMode="auto">
            <a:xfrm rot="10800000" flipH="1">
              <a:off x="2968" y="2088"/>
              <a:ext cx="304" cy="30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9516" name="Group 28"/>
          <p:cNvGrpSpPr>
            <a:grpSpLocks/>
          </p:cNvGrpSpPr>
          <p:nvPr/>
        </p:nvGrpSpPr>
        <p:grpSpPr bwMode="auto">
          <a:xfrm>
            <a:off x="4565650" y="3009637"/>
            <a:ext cx="3581400" cy="3556000"/>
            <a:chOff x="1890" y="408"/>
            <a:chExt cx="2256" cy="2240"/>
          </a:xfrm>
        </p:grpSpPr>
        <p:sp>
          <p:nvSpPr>
            <p:cNvPr id="319517" name="Line 29"/>
            <p:cNvSpPr>
              <a:spLocks noChangeShapeType="1"/>
            </p:cNvSpPr>
            <p:nvPr/>
          </p:nvSpPr>
          <p:spPr bwMode="auto">
            <a:xfrm>
              <a:off x="3024" y="1488"/>
              <a:ext cx="0" cy="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18" name="Line 30"/>
            <p:cNvSpPr>
              <a:spLocks noChangeShapeType="1"/>
            </p:cNvSpPr>
            <p:nvPr/>
          </p:nvSpPr>
          <p:spPr bwMode="auto">
            <a:xfrm rot="-5400000">
              <a:off x="3028" y="1492"/>
              <a:ext cx="0" cy="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19519" name="Group 31"/>
            <p:cNvGrpSpPr>
              <a:grpSpLocks/>
            </p:cNvGrpSpPr>
            <p:nvPr/>
          </p:nvGrpSpPr>
          <p:grpSpPr bwMode="auto">
            <a:xfrm>
              <a:off x="1890" y="408"/>
              <a:ext cx="2256" cy="2240"/>
              <a:chOff x="1890" y="408"/>
              <a:chExt cx="2256" cy="2240"/>
            </a:xfrm>
          </p:grpSpPr>
          <p:sp>
            <p:nvSpPr>
              <p:cNvPr id="319520" name="Line 32"/>
              <p:cNvSpPr>
                <a:spLocks noChangeShapeType="1"/>
              </p:cNvSpPr>
              <p:nvPr/>
            </p:nvSpPr>
            <p:spPr bwMode="auto">
              <a:xfrm>
                <a:off x="3024" y="2100"/>
                <a:ext cx="0" cy="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21" name="Line 33"/>
              <p:cNvSpPr>
                <a:spLocks noChangeShapeType="1"/>
              </p:cNvSpPr>
              <p:nvPr/>
            </p:nvSpPr>
            <p:spPr bwMode="auto">
              <a:xfrm>
                <a:off x="3024" y="872"/>
                <a:ext cx="0" cy="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22" name="Line 34"/>
              <p:cNvSpPr>
                <a:spLocks noChangeShapeType="1"/>
              </p:cNvSpPr>
              <p:nvPr/>
            </p:nvSpPr>
            <p:spPr bwMode="auto">
              <a:xfrm>
                <a:off x="3024" y="1620"/>
                <a:ext cx="0" cy="4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23" name="Line 35"/>
              <p:cNvSpPr>
                <a:spLocks noChangeShapeType="1"/>
              </p:cNvSpPr>
              <p:nvPr/>
            </p:nvSpPr>
            <p:spPr bwMode="auto">
              <a:xfrm>
                <a:off x="3024" y="2224"/>
                <a:ext cx="0" cy="4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24" name="Line 36"/>
              <p:cNvSpPr>
                <a:spLocks noChangeShapeType="1"/>
              </p:cNvSpPr>
              <p:nvPr/>
            </p:nvSpPr>
            <p:spPr bwMode="auto">
              <a:xfrm>
                <a:off x="3024" y="1016"/>
                <a:ext cx="0" cy="4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25" name="Line 37"/>
              <p:cNvSpPr>
                <a:spLocks noChangeShapeType="1"/>
              </p:cNvSpPr>
              <p:nvPr/>
            </p:nvSpPr>
            <p:spPr bwMode="auto">
              <a:xfrm>
                <a:off x="3024" y="408"/>
                <a:ext cx="0" cy="4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26" name="Line 38"/>
              <p:cNvSpPr>
                <a:spLocks noChangeShapeType="1"/>
              </p:cNvSpPr>
              <p:nvPr/>
            </p:nvSpPr>
            <p:spPr bwMode="auto">
              <a:xfrm rot="-5400000">
                <a:off x="3638" y="1492"/>
                <a:ext cx="0" cy="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27" name="Line 39"/>
              <p:cNvSpPr>
                <a:spLocks noChangeShapeType="1"/>
              </p:cNvSpPr>
              <p:nvPr/>
            </p:nvSpPr>
            <p:spPr bwMode="auto">
              <a:xfrm rot="-5400000">
                <a:off x="2404" y="1492"/>
                <a:ext cx="0" cy="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28" name="Line 40"/>
              <p:cNvSpPr>
                <a:spLocks noChangeShapeType="1"/>
              </p:cNvSpPr>
              <p:nvPr/>
            </p:nvSpPr>
            <p:spPr bwMode="auto">
              <a:xfrm>
                <a:off x="2406" y="1488"/>
                <a:ext cx="0" cy="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29" name="Line 41"/>
              <p:cNvSpPr>
                <a:spLocks noChangeShapeType="1"/>
              </p:cNvSpPr>
              <p:nvPr/>
            </p:nvSpPr>
            <p:spPr bwMode="auto">
              <a:xfrm rot="-5400000">
                <a:off x="3330" y="1322"/>
                <a:ext cx="0" cy="4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30" name="Line 42"/>
              <p:cNvSpPr>
                <a:spLocks noChangeShapeType="1"/>
              </p:cNvSpPr>
              <p:nvPr/>
            </p:nvSpPr>
            <p:spPr bwMode="auto">
              <a:xfrm rot="-5400000">
                <a:off x="3934" y="1322"/>
                <a:ext cx="0" cy="4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31" name="Line 43"/>
              <p:cNvSpPr>
                <a:spLocks noChangeShapeType="1"/>
              </p:cNvSpPr>
              <p:nvPr/>
            </p:nvSpPr>
            <p:spPr bwMode="auto">
              <a:xfrm rot="-5400000">
                <a:off x="2710" y="1322"/>
                <a:ext cx="0" cy="4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32" name="Line 44"/>
              <p:cNvSpPr>
                <a:spLocks noChangeShapeType="1"/>
              </p:cNvSpPr>
              <p:nvPr/>
            </p:nvSpPr>
            <p:spPr bwMode="auto">
              <a:xfrm rot="-5400000">
                <a:off x="2102" y="1322"/>
                <a:ext cx="0" cy="4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33" name="Line 45"/>
              <p:cNvSpPr>
                <a:spLocks noChangeShapeType="1"/>
              </p:cNvSpPr>
              <p:nvPr/>
            </p:nvSpPr>
            <p:spPr bwMode="auto">
              <a:xfrm rot="18000000">
                <a:off x="3330" y="952"/>
                <a:ext cx="0" cy="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34" name="Arc 46"/>
              <p:cNvSpPr>
                <a:spLocks/>
              </p:cNvSpPr>
              <p:nvPr/>
            </p:nvSpPr>
            <p:spPr bwMode="auto">
              <a:xfrm>
                <a:off x="3018" y="1038"/>
                <a:ext cx="618" cy="984"/>
              </a:xfrm>
              <a:custGeom>
                <a:avLst/>
                <a:gdLst>
                  <a:gd name="G0" fmla="+- 0 0 0"/>
                  <a:gd name="G1" fmla="+- 17252 0 0"/>
                  <a:gd name="G2" fmla="+- 21600 0 0"/>
                  <a:gd name="T0" fmla="*/ 12997 w 21600"/>
                  <a:gd name="T1" fmla="*/ 0 h 34423"/>
                  <a:gd name="T2" fmla="*/ 13104 w 21600"/>
                  <a:gd name="T3" fmla="*/ 34423 h 34423"/>
                  <a:gd name="T4" fmla="*/ 0 w 21600"/>
                  <a:gd name="T5" fmla="*/ 17252 h 34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4423" fill="none" extrusionOk="0">
                    <a:moveTo>
                      <a:pt x="12997" y="-1"/>
                    </a:moveTo>
                    <a:cubicBezTo>
                      <a:pt x="18414" y="4080"/>
                      <a:pt x="21600" y="10469"/>
                      <a:pt x="21600" y="17252"/>
                    </a:cubicBezTo>
                    <a:cubicBezTo>
                      <a:pt x="21600" y="23987"/>
                      <a:pt x="18458" y="30336"/>
                      <a:pt x="13104" y="34423"/>
                    </a:cubicBezTo>
                  </a:path>
                  <a:path w="21600" h="34423" stroke="0" extrusionOk="0">
                    <a:moveTo>
                      <a:pt x="12997" y="-1"/>
                    </a:moveTo>
                    <a:cubicBezTo>
                      <a:pt x="18414" y="4080"/>
                      <a:pt x="21600" y="10469"/>
                      <a:pt x="21600" y="17252"/>
                    </a:cubicBezTo>
                    <a:cubicBezTo>
                      <a:pt x="21600" y="23987"/>
                      <a:pt x="18458" y="30336"/>
                      <a:pt x="13104" y="34423"/>
                    </a:cubicBezTo>
                    <a:lnTo>
                      <a:pt x="0" y="17252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35" name="Arc 47"/>
              <p:cNvSpPr>
                <a:spLocks/>
              </p:cNvSpPr>
              <p:nvPr/>
            </p:nvSpPr>
            <p:spPr bwMode="auto">
              <a:xfrm rot="-5400000">
                <a:off x="2530" y="798"/>
                <a:ext cx="618" cy="849"/>
              </a:xfrm>
              <a:custGeom>
                <a:avLst/>
                <a:gdLst>
                  <a:gd name="G0" fmla="+- 0 0 0"/>
                  <a:gd name="G1" fmla="+- 21370 0 0"/>
                  <a:gd name="G2" fmla="+- 21600 0 0"/>
                  <a:gd name="T0" fmla="*/ 3143 w 21600"/>
                  <a:gd name="T1" fmla="*/ 0 h 29698"/>
                  <a:gd name="T2" fmla="*/ 19930 w 21600"/>
                  <a:gd name="T3" fmla="*/ 29698 h 29698"/>
                  <a:gd name="T4" fmla="*/ 0 w 21600"/>
                  <a:gd name="T5" fmla="*/ 21370 h 296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9698" fill="none" extrusionOk="0">
                    <a:moveTo>
                      <a:pt x="3143" y="-1"/>
                    </a:moveTo>
                    <a:cubicBezTo>
                      <a:pt x="13744" y="1559"/>
                      <a:pt x="21600" y="10654"/>
                      <a:pt x="21600" y="21370"/>
                    </a:cubicBezTo>
                    <a:cubicBezTo>
                      <a:pt x="21600" y="24229"/>
                      <a:pt x="21032" y="27059"/>
                      <a:pt x="19929" y="29697"/>
                    </a:cubicBezTo>
                  </a:path>
                  <a:path w="21600" h="29698" stroke="0" extrusionOk="0">
                    <a:moveTo>
                      <a:pt x="3143" y="-1"/>
                    </a:moveTo>
                    <a:cubicBezTo>
                      <a:pt x="13744" y="1559"/>
                      <a:pt x="21600" y="10654"/>
                      <a:pt x="21600" y="21370"/>
                    </a:cubicBezTo>
                    <a:cubicBezTo>
                      <a:pt x="21600" y="24229"/>
                      <a:pt x="21032" y="27059"/>
                      <a:pt x="19929" y="29697"/>
                    </a:cubicBezTo>
                    <a:lnTo>
                      <a:pt x="0" y="2137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36" name="Line 48"/>
              <p:cNvSpPr>
                <a:spLocks noChangeShapeType="1"/>
              </p:cNvSpPr>
              <p:nvPr/>
            </p:nvSpPr>
            <p:spPr bwMode="auto">
              <a:xfrm rot="3600000" flipV="1">
                <a:off x="3330" y="2018"/>
                <a:ext cx="0" cy="8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37" name="Arc 49"/>
              <p:cNvSpPr>
                <a:spLocks/>
              </p:cNvSpPr>
              <p:nvPr/>
            </p:nvSpPr>
            <p:spPr bwMode="auto">
              <a:xfrm rot="5400000" flipV="1">
                <a:off x="2530" y="1406"/>
                <a:ext cx="618" cy="849"/>
              </a:xfrm>
              <a:custGeom>
                <a:avLst/>
                <a:gdLst>
                  <a:gd name="G0" fmla="+- 0 0 0"/>
                  <a:gd name="G1" fmla="+- 21370 0 0"/>
                  <a:gd name="G2" fmla="+- 21600 0 0"/>
                  <a:gd name="T0" fmla="*/ 3143 w 21600"/>
                  <a:gd name="T1" fmla="*/ 0 h 29698"/>
                  <a:gd name="T2" fmla="*/ 19930 w 21600"/>
                  <a:gd name="T3" fmla="*/ 29698 h 29698"/>
                  <a:gd name="T4" fmla="*/ 0 w 21600"/>
                  <a:gd name="T5" fmla="*/ 21370 h 296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9698" fill="none" extrusionOk="0">
                    <a:moveTo>
                      <a:pt x="3143" y="-1"/>
                    </a:moveTo>
                    <a:cubicBezTo>
                      <a:pt x="13744" y="1559"/>
                      <a:pt x="21600" y="10654"/>
                      <a:pt x="21600" y="21370"/>
                    </a:cubicBezTo>
                    <a:cubicBezTo>
                      <a:pt x="21600" y="24229"/>
                      <a:pt x="21032" y="27059"/>
                      <a:pt x="19929" y="29697"/>
                    </a:cubicBezTo>
                  </a:path>
                  <a:path w="21600" h="29698" stroke="0" extrusionOk="0">
                    <a:moveTo>
                      <a:pt x="3143" y="-1"/>
                    </a:moveTo>
                    <a:cubicBezTo>
                      <a:pt x="13744" y="1559"/>
                      <a:pt x="21600" y="10654"/>
                      <a:pt x="21600" y="21370"/>
                    </a:cubicBezTo>
                    <a:cubicBezTo>
                      <a:pt x="21600" y="24229"/>
                      <a:pt x="21032" y="27059"/>
                      <a:pt x="19929" y="29697"/>
                    </a:cubicBezTo>
                    <a:lnTo>
                      <a:pt x="0" y="2137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38" name="Line 50"/>
              <p:cNvSpPr>
                <a:spLocks noChangeShapeType="1"/>
              </p:cNvSpPr>
              <p:nvPr/>
            </p:nvSpPr>
            <p:spPr bwMode="auto">
              <a:xfrm flipV="1">
                <a:off x="3188" y="1064"/>
                <a:ext cx="104" cy="1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39" name="Line 51"/>
              <p:cNvSpPr>
                <a:spLocks noChangeShapeType="1"/>
              </p:cNvSpPr>
              <p:nvPr/>
            </p:nvSpPr>
            <p:spPr bwMode="auto">
              <a:xfrm flipV="1">
                <a:off x="3368" y="744"/>
                <a:ext cx="104" cy="1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9540" name="Line 52"/>
              <p:cNvSpPr>
                <a:spLocks noChangeShapeType="1"/>
              </p:cNvSpPr>
              <p:nvPr/>
            </p:nvSpPr>
            <p:spPr bwMode="auto">
              <a:xfrm flipV="1">
                <a:off x="3313" y="963"/>
                <a:ext cx="35" cy="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319541" name="Group 53"/>
              <p:cNvGrpSpPr>
                <a:grpSpLocks/>
              </p:cNvGrpSpPr>
              <p:nvPr/>
            </p:nvGrpSpPr>
            <p:grpSpPr bwMode="auto">
              <a:xfrm flipV="1">
                <a:off x="3188" y="1812"/>
                <a:ext cx="284" cy="500"/>
                <a:chOff x="3284" y="840"/>
                <a:chExt cx="284" cy="500"/>
              </a:xfrm>
            </p:grpSpPr>
            <p:sp>
              <p:nvSpPr>
                <p:cNvPr id="319542" name="Line 54"/>
                <p:cNvSpPr>
                  <a:spLocks noChangeShapeType="1"/>
                </p:cNvSpPr>
                <p:nvPr/>
              </p:nvSpPr>
              <p:spPr bwMode="auto">
                <a:xfrm flipV="1">
                  <a:off x="3284" y="1160"/>
                  <a:ext cx="104" cy="1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19543" name="Line 55"/>
                <p:cNvSpPr>
                  <a:spLocks noChangeShapeType="1"/>
                </p:cNvSpPr>
                <p:nvPr/>
              </p:nvSpPr>
              <p:spPr bwMode="auto">
                <a:xfrm flipV="1">
                  <a:off x="3464" y="840"/>
                  <a:ext cx="104" cy="18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19544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3409" y="1059"/>
                  <a:ext cx="35" cy="6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319545" name="Group 57"/>
          <p:cNvGrpSpPr>
            <a:grpSpLocks/>
          </p:cNvGrpSpPr>
          <p:nvPr/>
        </p:nvGrpSpPr>
        <p:grpSpPr bwMode="auto">
          <a:xfrm>
            <a:off x="4384675" y="4795575"/>
            <a:ext cx="1990725" cy="4762"/>
            <a:chOff x="2000" y="1533"/>
            <a:chExt cx="1254" cy="3"/>
          </a:xfrm>
        </p:grpSpPr>
        <p:sp>
          <p:nvSpPr>
            <p:cNvPr id="319546" name="Line 58"/>
            <p:cNvSpPr>
              <a:spLocks noChangeShapeType="1"/>
            </p:cNvSpPr>
            <p:nvPr/>
          </p:nvSpPr>
          <p:spPr bwMode="auto">
            <a:xfrm flipH="1">
              <a:off x="2000" y="1534"/>
              <a:ext cx="16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47" name="Line 59"/>
            <p:cNvSpPr>
              <a:spLocks noChangeShapeType="1"/>
            </p:cNvSpPr>
            <p:nvPr/>
          </p:nvSpPr>
          <p:spPr bwMode="auto">
            <a:xfrm flipH="1">
              <a:off x="3131" y="1534"/>
              <a:ext cx="123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48" name="Line 60"/>
            <p:cNvSpPr>
              <a:spLocks noChangeShapeType="1"/>
            </p:cNvSpPr>
            <p:nvPr/>
          </p:nvSpPr>
          <p:spPr bwMode="auto">
            <a:xfrm>
              <a:off x="2154" y="1536"/>
              <a:ext cx="384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49" name="Line 61"/>
            <p:cNvSpPr>
              <a:spLocks noChangeShapeType="1"/>
            </p:cNvSpPr>
            <p:nvPr/>
          </p:nvSpPr>
          <p:spPr bwMode="auto">
            <a:xfrm>
              <a:off x="2721" y="1533"/>
              <a:ext cx="42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50" name="Line 62"/>
            <p:cNvSpPr>
              <a:spLocks noChangeShapeType="1"/>
            </p:cNvSpPr>
            <p:nvPr/>
          </p:nvSpPr>
          <p:spPr bwMode="auto">
            <a:xfrm>
              <a:off x="2589" y="1533"/>
              <a:ext cx="78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9551" name="Group 63"/>
          <p:cNvGrpSpPr>
            <a:grpSpLocks/>
          </p:cNvGrpSpPr>
          <p:nvPr/>
        </p:nvGrpSpPr>
        <p:grpSpPr bwMode="auto">
          <a:xfrm>
            <a:off x="6364288" y="4792400"/>
            <a:ext cx="992187" cy="1722437"/>
            <a:chOff x="3247" y="1531"/>
            <a:chExt cx="625" cy="1085"/>
          </a:xfrm>
        </p:grpSpPr>
        <p:sp>
          <p:nvSpPr>
            <p:cNvPr id="319552" name="Line 64"/>
            <p:cNvSpPr>
              <a:spLocks noChangeShapeType="1"/>
            </p:cNvSpPr>
            <p:nvPr/>
          </p:nvSpPr>
          <p:spPr bwMode="auto">
            <a:xfrm flipH="1" flipV="1">
              <a:off x="3247" y="1531"/>
              <a:ext cx="59" cy="101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53" name="Line 65"/>
            <p:cNvSpPr>
              <a:spLocks noChangeShapeType="1"/>
            </p:cNvSpPr>
            <p:nvPr/>
          </p:nvSpPr>
          <p:spPr bwMode="auto">
            <a:xfrm>
              <a:off x="3303" y="1626"/>
              <a:ext cx="211" cy="366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54" name="Line 66"/>
            <p:cNvSpPr>
              <a:spLocks noChangeShapeType="1"/>
            </p:cNvSpPr>
            <p:nvPr/>
          </p:nvSpPr>
          <p:spPr bwMode="auto">
            <a:xfrm>
              <a:off x="3594" y="2136"/>
              <a:ext cx="211" cy="366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55" name="Line 67"/>
            <p:cNvSpPr>
              <a:spLocks noChangeShapeType="1"/>
            </p:cNvSpPr>
            <p:nvPr/>
          </p:nvSpPr>
          <p:spPr bwMode="auto">
            <a:xfrm>
              <a:off x="3537" y="2034"/>
              <a:ext cx="31" cy="54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56" name="Line 68"/>
            <p:cNvSpPr>
              <a:spLocks noChangeShapeType="1"/>
            </p:cNvSpPr>
            <p:nvPr/>
          </p:nvSpPr>
          <p:spPr bwMode="auto">
            <a:xfrm flipH="1" flipV="1">
              <a:off x="3790" y="2476"/>
              <a:ext cx="82" cy="1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9557" name="Group 69"/>
          <p:cNvGrpSpPr>
            <a:grpSpLocks/>
          </p:cNvGrpSpPr>
          <p:nvPr/>
        </p:nvGrpSpPr>
        <p:grpSpPr bwMode="auto">
          <a:xfrm>
            <a:off x="4843463" y="2061900"/>
            <a:ext cx="3052762" cy="762000"/>
            <a:chOff x="2289" y="2817"/>
            <a:chExt cx="1923" cy="480"/>
          </a:xfrm>
        </p:grpSpPr>
        <p:sp>
          <p:nvSpPr>
            <p:cNvPr id="319558" name="Line 70"/>
            <p:cNvSpPr>
              <a:spLocks noChangeShapeType="1"/>
            </p:cNvSpPr>
            <p:nvPr/>
          </p:nvSpPr>
          <p:spPr bwMode="auto">
            <a:xfrm flipV="1">
              <a:off x="2289" y="2817"/>
              <a:ext cx="87" cy="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59" name="Line 71"/>
            <p:cNvSpPr>
              <a:spLocks noChangeShapeType="1"/>
            </p:cNvSpPr>
            <p:nvPr/>
          </p:nvSpPr>
          <p:spPr bwMode="auto">
            <a:xfrm flipV="1">
              <a:off x="2289" y="2823"/>
              <a:ext cx="177" cy="17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60" name="Line 72"/>
            <p:cNvSpPr>
              <a:spLocks noChangeShapeType="1"/>
            </p:cNvSpPr>
            <p:nvPr/>
          </p:nvSpPr>
          <p:spPr bwMode="auto">
            <a:xfrm flipV="1">
              <a:off x="2289" y="2913"/>
              <a:ext cx="183" cy="18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61" name="Line 73"/>
            <p:cNvSpPr>
              <a:spLocks noChangeShapeType="1"/>
            </p:cNvSpPr>
            <p:nvPr/>
          </p:nvSpPr>
          <p:spPr bwMode="auto">
            <a:xfrm flipV="1">
              <a:off x="2289" y="3006"/>
              <a:ext cx="186" cy="1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62" name="Line 74"/>
            <p:cNvSpPr>
              <a:spLocks noChangeShapeType="1"/>
            </p:cNvSpPr>
            <p:nvPr/>
          </p:nvSpPr>
          <p:spPr bwMode="auto">
            <a:xfrm flipV="1">
              <a:off x="2292" y="3105"/>
              <a:ext cx="183" cy="18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63" name="Line 75"/>
            <p:cNvSpPr>
              <a:spLocks noChangeShapeType="1"/>
            </p:cNvSpPr>
            <p:nvPr/>
          </p:nvSpPr>
          <p:spPr bwMode="auto">
            <a:xfrm flipV="1">
              <a:off x="2382" y="3207"/>
              <a:ext cx="87" cy="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64" name="Line 76"/>
            <p:cNvSpPr>
              <a:spLocks noChangeShapeType="1"/>
            </p:cNvSpPr>
            <p:nvPr/>
          </p:nvSpPr>
          <p:spPr bwMode="auto">
            <a:xfrm flipV="1">
              <a:off x="2781" y="2817"/>
              <a:ext cx="87" cy="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65" name="Line 77"/>
            <p:cNvSpPr>
              <a:spLocks noChangeShapeType="1"/>
            </p:cNvSpPr>
            <p:nvPr/>
          </p:nvSpPr>
          <p:spPr bwMode="auto">
            <a:xfrm flipV="1">
              <a:off x="2781" y="2823"/>
              <a:ext cx="177" cy="17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66" name="Line 78"/>
            <p:cNvSpPr>
              <a:spLocks noChangeShapeType="1"/>
            </p:cNvSpPr>
            <p:nvPr/>
          </p:nvSpPr>
          <p:spPr bwMode="auto">
            <a:xfrm flipV="1">
              <a:off x="2781" y="2820"/>
              <a:ext cx="276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67" name="Line 79"/>
            <p:cNvSpPr>
              <a:spLocks noChangeShapeType="1"/>
            </p:cNvSpPr>
            <p:nvPr/>
          </p:nvSpPr>
          <p:spPr bwMode="auto">
            <a:xfrm flipV="1">
              <a:off x="2781" y="2823"/>
              <a:ext cx="369" cy="36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68" name="Line 80"/>
            <p:cNvSpPr>
              <a:spLocks noChangeShapeType="1"/>
            </p:cNvSpPr>
            <p:nvPr/>
          </p:nvSpPr>
          <p:spPr bwMode="auto">
            <a:xfrm flipV="1">
              <a:off x="2784" y="2820"/>
              <a:ext cx="468" cy="4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69" name="Line 81"/>
            <p:cNvSpPr>
              <a:spLocks noChangeShapeType="1"/>
            </p:cNvSpPr>
            <p:nvPr/>
          </p:nvSpPr>
          <p:spPr bwMode="auto">
            <a:xfrm flipV="1">
              <a:off x="2874" y="2820"/>
              <a:ext cx="474" cy="4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70" name="Line 82"/>
            <p:cNvSpPr>
              <a:spLocks noChangeShapeType="1"/>
            </p:cNvSpPr>
            <p:nvPr/>
          </p:nvSpPr>
          <p:spPr bwMode="auto">
            <a:xfrm flipV="1">
              <a:off x="2970" y="2823"/>
              <a:ext cx="474" cy="4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71" name="Line 83"/>
            <p:cNvSpPr>
              <a:spLocks noChangeShapeType="1"/>
            </p:cNvSpPr>
            <p:nvPr/>
          </p:nvSpPr>
          <p:spPr bwMode="auto">
            <a:xfrm flipV="1">
              <a:off x="3066" y="2820"/>
              <a:ext cx="474" cy="4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72" name="Line 84"/>
            <p:cNvSpPr>
              <a:spLocks noChangeShapeType="1"/>
            </p:cNvSpPr>
            <p:nvPr/>
          </p:nvSpPr>
          <p:spPr bwMode="auto">
            <a:xfrm flipV="1">
              <a:off x="3162" y="2820"/>
              <a:ext cx="474" cy="4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73" name="Line 85"/>
            <p:cNvSpPr>
              <a:spLocks noChangeShapeType="1"/>
            </p:cNvSpPr>
            <p:nvPr/>
          </p:nvSpPr>
          <p:spPr bwMode="auto">
            <a:xfrm flipV="1">
              <a:off x="3258" y="2820"/>
              <a:ext cx="474" cy="4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74" name="Line 86"/>
            <p:cNvSpPr>
              <a:spLocks noChangeShapeType="1"/>
            </p:cNvSpPr>
            <p:nvPr/>
          </p:nvSpPr>
          <p:spPr bwMode="auto">
            <a:xfrm flipV="1">
              <a:off x="3354" y="2820"/>
              <a:ext cx="474" cy="4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75" name="Line 87"/>
            <p:cNvSpPr>
              <a:spLocks noChangeShapeType="1"/>
            </p:cNvSpPr>
            <p:nvPr/>
          </p:nvSpPr>
          <p:spPr bwMode="auto">
            <a:xfrm flipV="1">
              <a:off x="3450" y="2823"/>
              <a:ext cx="474" cy="4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76" name="Line 88"/>
            <p:cNvSpPr>
              <a:spLocks noChangeShapeType="1"/>
            </p:cNvSpPr>
            <p:nvPr/>
          </p:nvSpPr>
          <p:spPr bwMode="auto">
            <a:xfrm flipV="1">
              <a:off x="3546" y="2823"/>
              <a:ext cx="474" cy="4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77" name="Line 89"/>
            <p:cNvSpPr>
              <a:spLocks noChangeShapeType="1"/>
            </p:cNvSpPr>
            <p:nvPr/>
          </p:nvSpPr>
          <p:spPr bwMode="auto">
            <a:xfrm flipV="1">
              <a:off x="3642" y="2823"/>
              <a:ext cx="474" cy="4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78" name="Line 90"/>
            <p:cNvSpPr>
              <a:spLocks noChangeShapeType="1"/>
            </p:cNvSpPr>
            <p:nvPr/>
          </p:nvSpPr>
          <p:spPr bwMode="auto">
            <a:xfrm flipV="1">
              <a:off x="3738" y="2820"/>
              <a:ext cx="474" cy="4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79" name="Line 91"/>
            <p:cNvSpPr>
              <a:spLocks noChangeShapeType="1"/>
            </p:cNvSpPr>
            <p:nvPr/>
          </p:nvSpPr>
          <p:spPr bwMode="auto">
            <a:xfrm flipV="1">
              <a:off x="3834" y="2925"/>
              <a:ext cx="369" cy="36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80" name="Line 92"/>
            <p:cNvSpPr>
              <a:spLocks noChangeShapeType="1"/>
            </p:cNvSpPr>
            <p:nvPr/>
          </p:nvSpPr>
          <p:spPr bwMode="auto">
            <a:xfrm flipV="1">
              <a:off x="3930" y="3021"/>
              <a:ext cx="273" cy="2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81" name="Line 93"/>
            <p:cNvSpPr>
              <a:spLocks noChangeShapeType="1"/>
            </p:cNvSpPr>
            <p:nvPr/>
          </p:nvSpPr>
          <p:spPr bwMode="auto">
            <a:xfrm flipV="1">
              <a:off x="4023" y="3120"/>
              <a:ext cx="177" cy="17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82" name="Line 94"/>
            <p:cNvSpPr>
              <a:spLocks noChangeShapeType="1"/>
            </p:cNvSpPr>
            <p:nvPr/>
          </p:nvSpPr>
          <p:spPr bwMode="auto">
            <a:xfrm flipV="1">
              <a:off x="4128" y="3219"/>
              <a:ext cx="78" cy="7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9583" name="Group 95"/>
          <p:cNvGrpSpPr>
            <a:grpSpLocks/>
          </p:cNvGrpSpPr>
          <p:nvPr/>
        </p:nvGrpSpPr>
        <p:grpSpPr bwMode="auto">
          <a:xfrm>
            <a:off x="6599238" y="1879337"/>
            <a:ext cx="485775" cy="1181100"/>
            <a:chOff x="3395" y="2702"/>
            <a:chExt cx="306" cy="744"/>
          </a:xfrm>
        </p:grpSpPr>
        <p:sp>
          <p:nvSpPr>
            <p:cNvPr id="319584" name="Line 96"/>
            <p:cNvSpPr>
              <a:spLocks noChangeShapeType="1"/>
            </p:cNvSpPr>
            <p:nvPr/>
          </p:nvSpPr>
          <p:spPr bwMode="auto">
            <a:xfrm>
              <a:off x="3395" y="2822"/>
              <a:ext cx="0" cy="47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85" name="Line 97"/>
            <p:cNvSpPr>
              <a:spLocks noChangeShapeType="1"/>
            </p:cNvSpPr>
            <p:nvPr/>
          </p:nvSpPr>
          <p:spPr bwMode="auto">
            <a:xfrm>
              <a:off x="3701" y="2822"/>
              <a:ext cx="0" cy="47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86" name="Rectangle 98"/>
            <p:cNvSpPr>
              <a:spLocks noChangeArrowheads="1"/>
            </p:cNvSpPr>
            <p:nvPr/>
          </p:nvSpPr>
          <p:spPr bwMode="auto">
            <a:xfrm>
              <a:off x="3407" y="2836"/>
              <a:ext cx="284" cy="4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87" name="Line 99"/>
            <p:cNvSpPr>
              <a:spLocks noChangeShapeType="1"/>
            </p:cNvSpPr>
            <p:nvPr/>
          </p:nvSpPr>
          <p:spPr bwMode="auto">
            <a:xfrm flipV="1">
              <a:off x="3554" y="2702"/>
              <a:ext cx="0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88" name="Line 100"/>
            <p:cNvSpPr>
              <a:spLocks noChangeShapeType="1"/>
            </p:cNvSpPr>
            <p:nvPr/>
          </p:nvSpPr>
          <p:spPr bwMode="auto">
            <a:xfrm flipV="1">
              <a:off x="3554" y="3176"/>
              <a:ext cx="0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89" name="Line 101"/>
            <p:cNvSpPr>
              <a:spLocks noChangeShapeType="1"/>
            </p:cNvSpPr>
            <p:nvPr/>
          </p:nvSpPr>
          <p:spPr bwMode="auto">
            <a:xfrm flipV="1">
              <a:off x="3554" y="3026"/>
              <a:ext cx="0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19590" name="Rectangle 102"/>
          <p:cNvSpPr>
            <a:spLocks noChangeArrowheads="1"/>
          </p:cNvSpPr>
          <p:nvPr/>
        </p:nvSpPr>
        <p:spPr bwMode="auto">
          <a:xfrm>
            <a:off x="257175" y="968621"/>
            <a:ext cx="8229600" cy="747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2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 Hình </a:t>
            </a:r>
            <a:r>
              <a:rPr lang="en-US" sz="2200" b="1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2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xoay: </a:t>
            </a:r>
            <a:r>
              <a:rPr lang="en-US" sz="2200" b="1">
                <a:latin typeface="Times New Roman" pitchFamily="18" charset="0"/>
                <a:cs typeface="Times New Roman" pitchFamily="18" charset="0"/>
              </a:rPr>
              <a:t>nếu dùng hai mặt phẳng cắt giao nhau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9593" name="Group 105"/>
          <p:cNvGrpSpPr>
            <a:grpSpLocks/>
          </p:cNvGrpSpPr>
          <p:nvPr/>
        </p:nvGrpSpPr>
        <p:grpSpPr bwMode="auto">
          <a:xfrm>
            <a:off x="4238625" y="4816212"/>
            <a:ext cx="409575" cy="417513"/>
            <a:chOff x="117" y="3104"/>
            <a:chExt cx="258" cy="263"/>
          </a:xfrm>
        </p:grpSpPr>
        <p:sp>
          <p:nvSpPr>
            <p:cNvPr id="319594" name="Line 106"/>
            <p:cNvSpPr>
              <a:spLocks noChangeShapeType="1"/>
            </p:cNvSpPr>
            <p:nvPr/>
          </p:nvSpPr>
          <p:spPr bwMode="auto">
            <a:xfrm flipV="1">
              <a:off x="299" y="3104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95" name="Text Box 107"/>
            <p:cNvSpPr txBox="1">
              <a:spLocks noChangeArrowheads="1"/>
            </p:cNvSpPr>
            <p:nvPr/>
          </p:nvSpPr>
          <p:spPr bwMode="auto">
            <a:xfrm>
              <a:off x="117" y="3154"/>
              <a:ext cx="25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200" b="1">
                  <a:latin typeface="Times New Roman" pitchFamily="18" charset="0"/>
                  <a:cs typeface="Times New Roman" pitchFamily="18" charset="0"/>
                </a:rPr>
                <a:t>H</a:t>
              </a:r>
              <a:endParaRPr lang="el-GR" sz="2200" b="1" baseline="-25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9596" name="Group 108"/>
          <p:cNvGrpSpPr>
            <a:grpSpLocks/>
          </p:cNvGrpSpPr>
          <p:nvPr/>
        </p:nvGrpSpPr>
        <p:grpSpPr bwMode="auto">
          <a:xfrm rot="3272601">
            <a:off x="7003398" y="6517682"/>
            <a:ext cx="506413" cy="412751"/>
            <a:chOff x="2971" y="3104"/>
            <a:chExt cx="319" cy="260"/>
          </a:xfrm>
        </p:grpSpPr>
        <p:sp>
          <p:nvSpPr>
            <p:cNvPr id="319597" name="Line 109"/>
            <p:cNvSpPr>
              <a:spLocks noChangeShapeType="1"/>
            </p:cNvSpPr>
            <p:nvPr/>
          </p:nvSpPr>
          <p:spPr bwMode="auto">
            <a:xfrm flipV="1">
              <a:off x="2971" y="3104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9598" name="Text Box 110"/>
            <p:cNvSpPr txBox="1">
              <a:spLocks noChangeArrowheads="1"/>
            </p:cNvSpPr>
            <p:nvPr/>
          </p:nvSpPr>
          <p:spPr bwMode="auto">
            <a:xfrm>
              <a:off x="3032" y="3151"/>
              <a:ext cx="25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200" b="1" dirty="0">
                  <a:latin typeface="Times New Roman" pitchFamily="18" charset="0"/>
                  <a:cs typeface="Times New Roman" pitchFamily="18" charset="0"/>
                </a:rPr>
                <a:t>H</a:t>
              </a:r>
              <a:endParaRPr lang="el-GR" sz="2200" b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19599" name="Text Box 111"/>
          <p:cNvSpPr txBox="1">
            <a:spLocks noChangeArrowheads="1"/>
          </p:cNvSpPr>
          <p:nvPr/>
        </p:nvSpPr>
        <p:spPr bwMode="auto">
          <a:xfrm>
            <a:off x="7961313" y="1614225"/>
            <a:ext cx="6762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200" b="1">
                <a:latin typeface="Times New Roman" pitchFamily="18" charset="0"/>
                <a:cs typeface="Times New Roman" pitchFamily="18" charset="0"/>
              </a:rPr>
              <a:t>H-H</a:t>
            </a:r>
            <a:endParaRPr lang="el-GR" sz="2200" b="1" baseline="-25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0699" y="1834138"/>
            <a:ext cx="3054096" cy="1300490"/>
          </a:xfrm>
          <a:prstGeom prst="rect">
            <a:avLst/>
          </a:prstGeom>
        </p:spPr>
      </p:pic>
      <p:pic>
        <p:nvPicPr>
          <p:cNvPr id="107" name="Picture 10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408376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9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19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19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19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19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19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319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319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500" fill="hold"/>
                                        <p:tgtEl>
                                          <p:spTgt spid="31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500" fill="hold"/>
                                        <p:tgtEl>
                                          <p:spTgt spid="319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1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9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19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19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9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780000">
                                      <p:cBhvr>
                                        <p:cTn id="71" dur="2000" fill="hold"/>
                                        <p:tgtEl>
                                          <p:spTgt spid="3195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31949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31949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6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07407E-6 L 0.05364 -4.07407E-6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3195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3195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4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1000" fill="hold"/>
                                        <p:tgtEl>
                                          <p:spTgt spid="31949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86" dur="1000" fill="hold"/>
                                        <p:tgtEl>
                                          <p:spTgt spid="31949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319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492" grpId="0" animBg="1"/>
      <p:bldP spid="319493" grpId="0" animBg="1"/>
      <p:bldP spid="319494" grpId="0" animBg="1"/>
      <p:bldP spid="319495" grpId="0" animBg="1"/>
      <p:bldP spid="319496" grpId="0" animBg="1"/>
      <p:bldP spid="31959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0514" name="Group 2"/>
          <p:cNvGrpSpPr>
            <a:grpSpLocks/>
          </p:cNvGrpSpPr>
          <p:nvPr/>
        </p:nvGrpSpPr>
        <p:grpSpPr bwMode="auto">
          <a:xfrm>
            <a:off x="1555750" y="3806825"/>
            <a:ext cx="1901825" cy="2867025"/>
            <a:chOff x="980" y="2398"/>
            <a:chExt cx="1198" cy="1806"/>
          </a:xfrm>
        </p:grpSpPr>
        <p:sp>
          <p:nvSpPr>
            <p:cNvPr id="320515" name="Rectangle 3"/>
            <p:cNvSpPr>
              <a:spLocks noChangeArrowheads="1"/>
            </p:cNvSpPr>
            <p:nvPr/>
          </p:nvSpPr>
          <p:spPr bwMode="auto">
            <a:xfrm>
              <a:off x="981" y="3622"/>
              <a:ext cx="1194" cy="216"/>
            </a:xfrm>
            <a:prstGeom prst="rect">
              <a:avLst/>
            </a:prstGeom>
            <a:solidFill>
              <a:srgbClr val="CC3399"/>
            </a:solidFill>
            <a:ln w="12700" cap="sq">
              <a:solidFill>
                <a:srgbClr val="990099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16" name="Oval 4"/>
            <p:cNvSpPr>
              <a:spLocks noChangeArrowheads="1"/>
            </p:cNvSpPr>
            <p:nvPr/>
          </p:nvSpPr>
          <p:spPr bwMode="auto">
            <a:xfrm>
              <a:off x="981" y="3472"/>
              <a:ext cx="1194" cy="732"/>
            </a:xfrm>
            <a:prstGeom prst="ellipse">
              <a:avLst/>
            </a:prstGeom>
            <a:gradFill rotWithShape="1">
              <a:gsLst>
                <a:gs pos="0">
                  <a:srgbClr val="CC3399"/>
                </a:gs>
                <a:gs pos="50000">
                  <a:srgbClr val="FFCCFF"/>
                </a:gs>
                <a:gs pos="100000">
                  <a:srgbClr val="CC3399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rgbClr val="990099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17" name="Oval 5"/>
            <p:cNvSpPr>
              <a:spLocks noChangeArrowheads="1"/>
            </p:cNvSpPr>
            <p:nvPr/>
          </p:nvSpPr>
          <p:spPr bwMode="auto">
            <a:xfrm>
              <a:off x="981" y="3259"/>
              <a:ext cx="1194" cy="732"/>
            </a:xfrm>
            <a:prstGeom prst="ellipse">
              <a:avLst/>
            </a:prstGeom>
            <a:solidFill>
              <a:srgbClr val="FFCCFF"/>
            </a:solidFill>
            <a:ln w="12700" cap="sq">
              <a:solidFill>
                <a:srgbClr val="990099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18" name="Rectangle 6"/>
            <p:cNvSpPr>
              <a:spLocks noChangeArrowheads="1"/>
            </p:cNvSpPr>
            <p:nvPr/>
          </p:nvSpPr>
          <p:spPr bwMode="auto">
            <a:xfrm>
              <a:off x="1488" y="2892"/>
              <a:ext cx="300" cy="483"/>
            </a:xfrm>
            <a:prstGeom prst="rect">
              <a:avLst/>
            </a:prstGeom>
            <a:gradFill rotWithShape="1">
              <a:gsLst>
                <a:gs pos="0">
                  <a:srgbClr val="CC0099"/>
                </a:gs>
                <a:gs pos="50000">
                  <a:srgbClr val="FF99FF"/>
                </a:gs>
                <a:gs pos="100000">
                  <a:srgbClr val="CC0099"/>
                </a:gs>
              </a:gsLst>
              <a:lin ang="0" scaled="1"/>
            </a:gradFill>
            <a:ln w="12700" cap="sq">
              <a:solidFill>
                <a:srgbClr val="990099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19" name="Freeform 7"/>
            <p:cNvSpPr>
              <a:spLocks/>
            </p:cNvSpPr>
            <p:nvPr/>
          </p:nvSpPr>
          <p:spPr bwMode="auto">
            <a:xfrm>
              <a:off x="1437" y="2842"/>
              <a:ext cx="312" cy="107"/>
            </a:xfrm>
            <a:custGeom>
              <a:avLst/>
              <a:gdLst>
                <a:gd name="T0" fmla="*/ 312 w 312"/>
                <a:gd name="T1" fmla="*/ 50 h 107"/>
                <a:gd name="T2" fmla="*/ 312 w 312"/>
                <a:gd name="T3" fmla="*/ 107 h 107"/>
                <a:gd name="T4" fmla="*/ 290 w 312"/>
                <a:gd name="T5" fmla="*/ 89 h 107"/>
                <a:gd name="T6" fmla="*/ 263 w 312"/>
                <a:gd name="T7" fmla="*/ 75 h 107"/>
                <a:gd name="T8" fmla="*/ 237 w 312"/>
                <a:gd name="T9" fmla="*/ 66 h 107"/>
                <a:gd name="T10" fmla="*/ 204 w 312"/>
                <a:gd name="T11" fmla="*/ 59 h 107"/>
                <a:gd name="T12" fmla="*/ 165 w 312"/>
                <a:gd name="T13" fmla="*/ 54 h 107"/>
                <a:gd name="T14" fmla="*/ 129 w 312"/>
                <a:gd name="T15" fmla="*/ 54 h 107"/>
                <a:gd name="T16" fmla="*/ 98 w 312"/>
                <a:gd name="T17" fmla="*/ 56 h 107"/>
                <a:gd name="T18" fmla="*/ 63 w 312"/>
                <a:gd name="T19" fmla="*/ 65 h 107"/>
                <a:gd name="T20" fmla="*/ 0 w 312"/>
                <a:gd name="T21" fmla="*/ 41 h 107"/>
                <a:gd name="T22" fmla="*/ 38 w 312"/>
                <a:gd name="T23" fmla="*/ 24 h 107"/>
                <a:gd name="T24" fmla="*/ 59 w 312"/>
                <a:gd name="T25" fmla="*/ 12 h 107"/>
                <a:gd name="T26" fmla="*/ 92 w 312"/>
                <a:gd name="T27" fmla="*/ 3 h 107"/>
                <a:gd name="T28" fmla="*/ 126 w 312"/>
                <a:gd name="T29" fmla="*/ 6 h 107"/>
                <a:gd name="T30" fmla="*/ 159 w 312"/>
                <a:gd name="T31" fmla="*/ 0 h 107"/>
                <a:gd name="T32" fmla="*/ 194 w 312"/>
                <a:gd name="T33" fmla="*/ 6 h 107"/>
                <a:gd name="T34" fmla="*/ 234 w 312"/>
                <a:gd name="T35" fmla="*/ 14 h 107"/>
                <a:gd name="T36" fmla="*/ 273 w 312"/>
                <a:gd name="T37" fmla="*/ 27 h 107"/>
                <a:gd name="T38" fmla="*/ 297 w 312"/>
                <a:gd name="T39" fmla="*/ 45 h 107"/>
                <a:gd name="T40" fmla="*/ 312 w 312"/>
                <a:gd name="T41" fmla="*/ 5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12" h="107">
                  <a:moveTo>
                    <a:pt x="312" y="50"/>
                  </a:moveTo>
                  <a:lnTo>
                    <a:pt x="312" y="107"/>
                  </a:lnTo>
                  <a:lnTo>
                    <a:pt x="290" y="89"/>
                  </a:lnTo>
                  <a:lnTo>
                    <a:pt x="263" y="75"/>
                  </a:lnTo>
                  <a:lnTo>
                    <a:pt x="237" y="66"/>
                  </a:lnTo>
                  <a:lnTo>
                    <a:pt x="204" y="59"/>
                  </a:lnTo>
                  <a:lnTo>
                    <a:pt x="165" y="54"/>
                  </a:lnTo>
                  <a:lnTo>
                    <a:pt x="129" y="54"/>
                  </a:lnTo>
                  <a:lnTo>
                    <a:pt x="98" y="56"/>
                  </a:lnTo>
                  <a:lnTo>
                    <a:pt x="63" y="65"/>
                  </a:lnTo>
                  <a:lnTo>
                    <a:pt x="0" y="41"/>
                  </a:lnTo>
                  <a:cubicBezTo>
                    <a:pt x="17" y="33"/>
                    <a:pt x="23" y="29"/>
                    <a:pt x="38" y="24"/>
                  </a:cubicBezTo>
                  <a:cubicBezTo>
                    <a:pt x="44" y="22"/>
                    <a:pt x="51" y="14"/>
                    <a:pt x="59" y="12"/>
                  </a:cubicBezTo>
                  <a:lnTo>
                    <a:pt x="92" y="3"/>
                  </a:lnTo>
                  <a:lnTo>
                    <a:pt x="126" y="6"/>
                  </a:lnTo>
                  <a:lnTo>
                    <a:pt x="159" y="0"/>
                  </a:lnTo>
                  <a:lnTo>
                    <a:pt x="194" y="6"/>
                  </a:lnTo>
                  <a:lnTo>
                    <a:pt x="234" y="14"/>
                  </a:lnTo>
                  <a:lnTo>
                    <a:pt x="273" y="27"/>
                  </a:lnTo>
                  <a:lnTo>
                    <a:pt x="297" y="45"/>
                  </a:lnTo>
                  <a:lnTo>
                    <a:pt x="312" y="50"/>
                  </a:lnTo>
                  <a:close/>
                </a:path>
              </a:pathLst>
            </a:custGeom>
            <a:solidFill>
              <a:srgbClr val="FFCCFF"/>
            </a:solidFill>
            <a:ln w="12700" cap="sq" cmpd="sng">
              <a:solidFill>
                <a:srgbClr val="990099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20" name="Freeform 8"/>
            <p:cNvSpPr>
              <a:spLocks/>
            </p:cNvSpPr>
            <p:nvPr/>
          </p:nvSpPr>
          <p:spPr bwMode="auto">
            <a:xfrm>
              <a:off x="1362" y="2635"/>
              <a:ext cx="438" cy="235"/>
            </a:xfrm>
            <a:custGeom>
              <a:avLst/>
              <a:gdLst>
                <a:gd name="T0" fmla="*/ 402 w 438"/>
                <a:gd name="T1" fmla="*/ 235 h 235"/>
                <a:gd name="T2" fmla="*/ 371 w 438"/>
                <a:gd name="T3" fmla="*/ 197 h 235"/>
                <a:gd name="T4" fmla="*/ 356 w 438"/>
                <a:gd name="T5" fmla="*/ 186 h 235"/>
                <a:gd name="T6" fmla="*/ 342 w 438"/>
                <a:gd name="T7" fmla="*/ 180 h 235"/>
                <a:gd name="T8" fmla="*/ 302 w 438"/>
                <a:gd name="T9" fmla="*/ 168 h 235"/>
                <a:gd name="T10" fmla="*/ 258 w 438"/>
                <a:gd name="T11" fmla="*/ 161 h 235"/>
                <a:gd name="T12" fmla="*/ 221 w 438"/>
                <a:gd name="T13" fmla="*/ 159 h 235"/>
                <a:gd name="T14" fmla="*/ 192 w 438"/>
                <a:gd name="T15" fmla="*/ 161 h 235"/>
                <a:gd name="T16" fmla="*/ 158 w 438"/>
                <a:gd name="T17" fmla="*/ 164 h 235"/>
                <a:gd name="T18" fmla="*/ 120 w 438"/>
                <a:gd name="T19" fmla="*/ 173 h 235"/>
                <a:gd name="T20" fmla="*/ 87 w 438"/>
                <a:gd name="T21" fmla="*/ 177 h 235"/>
                <a:gd name="T22" fmla="*/ 59 w 438"/>
                <a:gd name="T23" fmla="*/ 186 h 235"/>
                <a:gd name="T24" fmla="*/ 23 w 438"/>
                <a:gd name="T25" fmla="*/ 206 h 235"/>
                <a:gd name="T26" fmla="*/ 9 w 438"/>
                <a:gd name="T27" fmla="*/ 189 h 235"/>
                <a:gd name="T28" fmla="*/ 0 w 438"/>
                <a:gd name="T29" fmla="*/ 153 h 235"/>
                <a:gd name="T30" fmla="*/ 5 w 438"/>
                <a:gd name="T31" fmla="*/ 120 h 235"/>
                <a:gd name="T32" fmla="*/ 14 w 438"/>
                <a:gd name="T33" fmla="*/ 99 h 235"/>
                <a:gd name="T34" fmla="*/ 30 w 438"/>
                <a:gd name="T35" fmla="*/ 77 h 235"/>
                <a:gd name="T36" fmla="*/ 54 w 438"/>
                <a:gd name="T37" fmla="*/ 53 h 235"/>
                <a:gd name="T38" fmla="*/ 86 w 438"/>
                <a:gd name="T39" fmla="*/ 35 h 235"/>
                <a:gd name="T40" fmla="*/ 113 w 438"/>
                <a:gd name="T41" fmla="*/ 21 h 235"/>
                <a:gd name="T42" fmla="*/ 153 w 438"/>
                <a:gd name="T43" fmla="*/ 9 h 235"/>
                <a:gd name="T44" fmla="*/ 188 w 438"/>
                <a:gd name="T45" fmla="*/ 3 h 235"/>
                <a:gd name="T46" fmla="*/ 219 w 438"/>
                <a:gd name="T47" fmla="*/ 0 h 235"/>
                <a:gd name="T48" fmla="*/ 264 w 438"/>
                <a:gd name="T49" fmla="*/ 0 h 235"/>
                <a:gd name="T50" fmla="*/ 296 w 438"/>
                <a:gd name="T51" fmla="*/ 15 h 235"/>
                <a:gd name="T52" fmla="*/ 348 w 438"/>
                <a:gd name="T53" fmla="*/ 21 h 235"/>
                <a:gd name="T54" fmla="*/ 384 w 438"/>
                <a:gd name="T55" fmla="*/ 44 h 235"/>
                <a:gd name="T56" fmla="*/ 407 w 438"/>
                <a:gd name="T57" fmla="*/ 68 h 235"/>
                <a:gd name="T58" fmla="*/ 432 w 438"/>
                <a:gd name="T59" fmla="*/ 92 h 235"/>
                <a:gd name="T60" fmla="*/ 438 w 438"/>
                <a:gd name="T61" fmla="*/ 119 h 235"/>
                <a:gd name="T62" fmla="*/ 438 w 438"/>
                <a:gd name="T63" fmla="*/ 141 h 235"/>
                <a:gd name="T64" fmla="*/ 438 w 438"/>
                <a:gd name="T65" fmla="*/ 156 h 235"/>
                <a:gd name="T66" fmla="*/ 435 w 438"/>
                <a:gd name="T67" fmla="*/ 177 h 235"/>
                <a:gd name="T68" fmla="*/ 425 w 438"/>
                <a:gd name="T69" fmla="*/ 200 h 235"/>
                <a:gd name="T70" fmla="*/ 416 w 438"/>
                <a:gd name="T71" fmla="*/ 223 h 235"/>
                <a:gd name="T72" fmla="*/ 402 w 438"/>
                <a:gd name="T73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38" h="235">
                  <a:moveTo>
                    <a:pt x="402" y="235"/>
                  </a:moveTo>
                  <a:cubicBezTo>
                    <a:pt x="392" y="223"/>
                    <a:pt x="382" y="206"/>
                    <a:pt x="371" y="197"/>
                  </a:cubicBezTo>
                  <a:cubicBezTo>
                    <a:pt x="366" y="193"/>
                    <a:pt x="359" y="192"/>
                    <a:pt x="356" y="186"/>
                  </a:cubicBezTo>
                  <a:lnTo>
                    <a:pt x="342" y="180"/>
                  </a:lnTo>
                  <a:lnTo>
                    <a:pt x="302" y="168"/>
                  </a:lnTo>
                  <a:lnTo>
                    <a:pt x="258" y="161"/>
                  </a:lnTo>
                  <a:lnTo>
                    <a:pt x="221" y="159"/>
                  </a:lnTo>
                  <a:lnTo>
                    <a:pt x="192" y="161"/>
                  </a:lnTo>
                  <a:lnTo>
                    <a:pt x="158" y="164"/>
                  </a:lnTo>
                  <a:lnTo>
                    <a:pt x="120" y="173"/>
                  </a:lnTo>
                  <a:lnTo>
                    <a:pt x="87" y="177"/>
                  </a:lnTo>
                  <a:lnTo>
                    <a:pt x="59" y="186"/>
                  </a:lnTo>
                  <a:lnTo>
                    <a:pt x="23" y="206"/>
                  </a:lnTo>
                  <a:lnTo>
                    <a:pt x="9" y="189"/>
                  </a:lnTo>
                  <a:lnTo>
                    <a:pt x="0" y="153"/>
                  </a:lnTo>
                  <a:lnTo>
                    <a:pt x="5" y="120"/>
                  </a:lnTo>
                  <a:lnTo>
                    <a:pt x="14" y="99"/>
                  </a:lnTo>
                  <a:lnTo>
                    <a:pt x="30" y="77"/>
                  </a:lnTo>
                  <a:lnTo>
                    <a:pt x="54" y="53"/>
                  </a:lnTo>
                  <a:lnTo>
                    <a:pt x="86" y="35"/>
                  </a:lnTo>
                  <a:lnTo>
                    <a:pt x="113" y="21"/>
                  </a:lnTo>
                  <a:lnTo>
                    <a:pt x="153" y="9"/>
                  </a:lnTo>
                  <a:lnTo>
                    <a:pt x="188" y="3"/>
                  </a:lnTo>
                  <a:lnTo>
                    <a:pt x="219" y="0"/>
                  </a:lnTo>
                  <a:lnTo>
                    <a:pt x="264" y="0"/>
                  </a:lnTo>
                  <a:lnTo>
                    <a:pt x="296" y="15"/>
                  </a:lnTo>
                  <a:lnTo>
                    <a:pt x="348" y="21"/>
                  </a:lnTo>
                  <a:lnTo>
                    <a:pt x="384" y="44"/>
                  </a:lnTo>
                  <a:lnTo>
                    <a:pt x="407" y="68"/>
                  </a:lnTo>
                  <a:lnTo>
                    <a:pt x="432" y="92"/>
                  </a:lnTo>
                  <a:lnTo>
                    <a:pt x="438" y="119"/>
                  </a:lnTo>
                  <a:lnTo>
                    <a:pt x="438" y="141"/>
                  </a:lnTo>
                  <a:lnTo>
                    <a:pt x="438" y="156"/>
                  </a:lnTo>
                  <a:lnTo>
                    <a:pt x="435" y="177"/>
                  </a:lnTo>
                  <a:lnTo>
                    <a:pt x="425" y="200"/>
                  </a:lnTo>
                  <a:lnTo>
                    <a:pt x="416" y="223"/>
                  </a:lnTo>
                  <a:lnTo>
                    <a:pt x="402" y="235"/>
                  </a:lnTo>
                  <a:close/>
                </a:path>
              </a:pathLst>
            </a:custGeom>
            <a:gradFill rotWithShape="1">
              <a:gsLst>
                <a:gs pos="0">
                  <a:srgbClr val="CC3399"/>
                </a:gs>
                <a:gs pos="50000">
                  <a:srgbClr val="FFCCFF"/>
                </a:gs>
                <a:gs pos="100000">
                  <a:srgbClr val="CC3399"/>
                </a:gs>
              </a:gsLst>
              <a:lin ang="0" scaled="1"/>
            </a:gradFill>
            <a:ln w="12700" cap="sq" cmpd="sng">
              <a:solidFill>
                <a:srgbClr val="990099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21" name="Freeform 9"/>
            <p:cNvSpPr>
              <a:spLocks/>
            </p:cNvSpPr>
            <p:nvPr/>
          </p:nvSpPr>
          <p:spPr bwMode="auto">
            <a:xfrm>
              <a:off x="1385" y="2766"/>
              <a:ext cx="397" cy="126"/>
            </a:xfrm>
            <a:custGeom>
              <a:avLst/>
              <a:gdLst>
                <a:gd name="T0" fmla="*/ 360 w 397"/>
                <a:gd name="T1" fmla="*/ 126 h 126"/>
                <a:gd name="T2" fmla="*/ 363 w 397"/>
                <a:gd name="T3" fmla="*/ 106 h 126"/>
                <a:gd name="T4" fmla="*/ 383 w 397"/>
                <a:gd name="T5" fmla="*/ 90 h 126"/>
                <a:gd name="T6" fmla="*/ 397 w 397"/>
                <a:gd name="T7" fmla="*/ 70 h 126"/>
                <a:gd name="T8" fmla="*/ 370 w 397"/>
                <a:gd name="T9" fmla="*/ 52 h 126"/>
                <a:gd name="T10" fmla="*/ 340 w 397"/>
                <a:gd name="T11" fmla="*/ 33 h 126"/>
                <a:gd name="T12" fmla="*/ 309 w 397"/>
                <a:gd name="T13" fmla="*/ 19 h 126"/>
                <a:gd name="T14" fmla="*/ 273 w 397"/>
                <a:gd name="T15" fmla="*/ 9 h 126"/>
                <a:gd name="T16" fmla="*/ 244 w 397"/>
                <a:gd name="T17" fmla="*/ 4 h 126"/>
                <a:gd name="T18" fmla="*/ 213 w 397"/>
                <a:gd name="T19" fmla="*/ 0 h 126"/>
                <a:gd name="T20" fmla="*/ 175 w 397"/>
                <a:gd name="T21" fmla="*/ 1 h 126"/>
                <a:gd name="T22" fmla="*/ 136 w 397"/>
                <a:gd name="T23" fmla="*/ 7 h 126"/>
                <a:gd name="T24" fmla="*/ 100 w 397"/>
                <a:gd name="T25" fmla="*/ 15 h 126"/>
                <a:gd name="T26" fmla="*/ 67 w 397"/>
                <a:gd name="T27" fmla="*/ 30 h 126"/>
                <a:gd name="T28" fmla="*/ 34 w 397"/>
                <a:gd name="T29" fmla="*/ 49 h 126"/>
                <a:gd name="T30" fmla="*/ 0 w 397"/>
                <a:gd name="T31" fmla="*/ 75 h 126"/>
                <a:gd name="T32" fmla="*/ 31 w 397"/>
                <a:gd name="T33" fmla="*/ 103 h 126"/>
                <a:gd name="T34" fmla="*/ 60 w 397"/>
                <a:gd name="T35" fmla="*/ 117 h 126"/>
                <a:gd name="T36" fmla="*/ 90 w 397"/>
                <a:gd name="T37" fmla="*/ 105 h 126"/>
                <a:gd name="T38" fmla="*/ 127 w 397"/>
                <a:gd name="T39" fmla="*/ 96 h 126"/>
                <a:gd name="T40" fmla="*/ 163 w 397"/>
                <a:gd name="T41" fmla="*/ 91 h 126"/>
                <a:gd name="T42" fmla="*/ 202 w 397"/>
                <a:gd name="T43" fmla="*/ 91 h 126"/>
                <a:gd name="T44" fmla="*/ 241 w 397"/>
                <a:gd name="T45" fmla="*/ 93 h 126"/>
                <a:gd name="T46" fmla="*/ 276 w 397"/>
                <a:gd name="T47" fmla="*/ 100 h 126"/>
                <a:gd name="T48" fmla="*/ 324 w 397"/>
                <a:gd name="T49" fmla="*/ 112 h 126"/>
                <a:gd name="T50" fmla="*/ 360 w 397"/>
                <a:gd name="T51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97" h="126">
                  <a:moveTo>
                    <a:pt x="360" y="126"/>
                  </a:moveTo>
                  <a:lnTo>
                    <a:pt x="363" y="106"/>
                  </a:lnTo>
                  <a:lnTo>
                    <a:pt x="383" y="90"/>
                  </a:lnTo>
                  <a:lnTo>
                    <a:pt x="397" y="70"/>
                  </a:lnTo>
                  <a:lnTo>
                    <a:pt x="370" y="52"/>
                  </a:lnTo>
                  <a:lnTo>
                    <a:pt x="340" y="33"/>
                  </a:lnTo>
                  <a:lnTo>
                    <a:pt x="309" y="19"/>
                  </a:lnTo>
                  <a:lnTo>
                    <a:pt x="273" y="9"/>
                  </a:lnTo>
                  <a:lnTo>
                    <a:pt x="244" y="4"/>
                  </a:lnTo>
                  <a:lnTo>
                    <a:pt x="213" y="0"/>
                  </a:lnTo>
                  <a:lnTo>
                    <a:pt x="175" y="1"/>
                  </a:lnTo>
                  <a:lnTo>
                    <a:pt x="136" y="7"/>
                  </a:lnTo>
                  <a:lnTo>
                    <a:pt x="100" y="15"/>
                  </a:lnTo>
                  <a:lnTo>
                    <a:pt x="67" y="30"/>
                  </a:lnTo>
                  <a:lnTo>
                    <a:pt x="34" y="49"/>
                  </a:lnTo>
                  <a:lnTo>
                    <a:pt x="0" y="75"/>
                  </a:lnTo>
                  <a:lnTo>
                    <a:pt x="31" y="103"/>
                  </a:lnTo>
                  <a:lnTo>
                    <a:pt x="60" y="117"/>
                  </a:lnTo>
                  <a:lnTo>
                    <a:pt x="90" y="105"/>
                  </a:lnTo>
                  <a:lnTo>
                    <a:pt x="127" y="96"/>
                  </a:lnTo>
                  <a:lnTo>
                    <a:pt x="163" y="91"/>
                  </a:lnTo>
                  <a:lnTo>
                    <a:pt x="202" y="91"/>
                  </a:lnTo>
                  <a:lnTo>
                    <a:pt x="241" y="93"/>
                  </a:lnTo>
                  <a:lnTo>
                    <a:pt x="276" y="100"/>
                  </a:lnTo>
                  <a:lnTo>
                    <a:pt x="324" y="112"/>
                  </a:lnTo>
                  <a:lnTo>
                    <a:pt x="360" y="126"/>
                  </a:lnTo>
                  <a:close/>
                </a:path>
              </a:pathLst>
            </a:custGeom>
            <a:gradFill rotWithShape="1">
              <a:gsLst>
                <a:gs pos="0">
                  <a:srgbClr val="CC0099"/>
                </a:gs>
                <a:gs pos="50000">
                  <a:srgbClr val="FF99FF"/>
                </a:gs>
                <a:gs pos="100000">
                  <a:srgbClr val="CC0099"/>
                </a:gs>
              </a:gsLst>
              <a:lin ang="0" scaled="1"/>
            </a:gradFill>
            <a:ln w="12700" cap="sq" cmpd="sng">
              <a:solidFill>
                <a:srgbClr val="990099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22" name="Line 10"/>
            <p:cNvSpPr>
              <a:spLocks noChangeShapeType="1"/>
            </p:cNvSpPr>
            <p:nvPr/>
          </p:nvSpPr>
          <p:spPr bwMode="auto">
            <a:xfrm>
              <a:off x="1954" y="2936"/>
              <a:ext cx="0" cy="212"/>
            </a:xfrm>
            <a:prstGeom prst="line">
              <a:avLst/>
            </a:prstGeom>
            <a:noFill/>
            <a:ln w="12700" cap="sq">
              <a:solidFill>
                <a:srgbClr val="990099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23" name="Freeform 11"/>
            <p:cNvSpPr>
              <a:spLocks/>
            </p:cNvSpPr>
            <p:nvPr/>
          </p:nvSpPr>
          <p:spPr bwMode="auto">
            <a:xfrm>
              <a:off x="1535" y="3160"/>
              <a:ext cx="330" cy="330"/>
            </a:xfrm>
            <a:custGeom>
              <a:avLst/>
              <a:gdLst>
                <a:gd name="T0" fmla="*/ 0 w 330"/>
                <a:gd name="T1" fmla="*/ 35 h 330"/>
                <a:gd name="T2" fmla="*/ 14 w 330"/>
                <a:gd name="T3" fmla="*/ 123 h 330"/>
                <a:gd name="T4" fmla="*/ 80 w 330"/>
                <a:gd name="T5" fmla="*/ 177 h 330"/>
                <a:gd name="T6" fmla="*/ 101 w 330"/>
                <a:gd name="T7" fmla="*/ 269 h 330"/>
                <a:gd name="T8" fmla="*/ 201 w 330"/>
                <a:gd name="T9" fmla="*/ 330 h 330"/>
                <a:gd name="T10" fmla="*/ 309 w 330"/>
                <a:gd name="T11" fmla="*/ 285 h 330"/>
                <a:gd name="T12" fmla="*/ 330 w 330"/>
                <a:gd name="T13" fmla="*/ 264 h 330"/>
                <a:gd name="T14" fmla="*/ 240 w 330"/>
                <a:gd name="T15" fmla="*/ 213 h 330"/>
                <a:gd name="T16" fmla="*/ 213 w 330"/>
                <a:gd name="T17" fmla="*/ 198 h 330"/>
                <a:gd name="T18" fmla="*/ 174 w 330"/>
                <a:gd name="T19" fmla="*/ 210 h 330"/>
                <a:gd name="T20" fmla="*/ 126 w 330"/>
                <a:gd name="T21" fmla="*/ 174 h 330"/>
                <a:gd name="T22" fmla="*/ 102 w 330"/>
                <a:gd name="T23" fmla="*/ 105 h 330"/>
                <a:gd name="T24" fmla="*/ 66 w 330"/>
                <a:gd name="T25" fmla="*/ 84 h 330"/>
                <a:gd name="T26" fmla="*/ 63 w 330"/>
                <a:gd name="T27" fmla="*/ 0 h 330"/>
                <a:gd name="T28" fmla="*/ 32 w 330"/>
                <a:gd name="T29" fmla="*/ 3 h 330"/>
                <a:gd name="T30" fmla="*/ 0 w 330"/>
                <a:gd name="T31" fmla="*/ 35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0" h="330">
                  <a:moveTo>
                    <a:pt x="0" y="35"/>
                  </a:moveTo>
                  <a:lnTo>
                    <a:pt x="14" y="123"/>
                  </a:lnTo>
                  <a:lnTo>
                    <a:pt x="80" y="177"/>
                  </a:lnTo>
                  <a:lnTo>
                    <a:pt x="101" y="269"/>
                  </a:lnTo>
                  <a:lnTo>
                    <a:pt x="201" y="330"/>
                  </a:lnTo>
                  <a:lnTo>
                    <a:pt x="309" y="285"/>
                  </a:lnTo>
                  <a:lnTo>
                    <a:pt x="330" y="264"/>
                  </a:lnTo>
                  <a:lnTo>
                    <a:pt x="240" y="213"/>
                  </a:lnTo>
                  <a:lnTo>
                    <a:pt x="213" y="198"/>
                  </a:lnTo>
                  <a:lnTo>
                    <a:pt x="174" y="210"/>
                  </a:lnTo>
                  <a:cubicBezTo>
                    <a:pt x="127" y="179"/>
                    <a:pt x="137" y="196"/>
                    <a:pt x="126" y="174"/>
                  </a:cubicBezTo>
                  <a:lnTo>
                    <a:pt x="102" y="105"/>
                  </a:lnTo>
                  <a:lnTo>
                    <a:pt x="66" y="84"/>
                  </a:lnTo>
                  <a:lnTo>
                    <a:pt x="63" y="0"/>
                  </a:lnTo>
                  <a:lnTo>
                    <a:pt x="32" y="3"/>
                  </a:lnTo>
                  <a:lnTo>
                    <a:pt x="0" y="35"/>
                  </a:lnTo>
                  <a:close/>
                </a:path>
              </a:pathLst>
            </a:custGeom>
            <a:gradFill rotWithShape="1">
              <a:gsLst>
                <a:gs pos="0">
                  <a:srgbClr val="CCECFF">
                    <a:gamma/>
                    <a:shade val="76078"/>
                    <a:invGamma/>
                  </a:srgbClr>
                </a:gs>
                <a:gs pos="50000">
                  <a:srgbClr val="CCECFF"/>
                </a:gs>
                <a:gs pos="100000">
                  <a:srgbClr val="CCECFF">
                    <a:gamma/>
                    <a:shade val="76078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 cmpd="sng">
                  <a:solidFill>
                    <a:srgbClr val="990099"/>
                  </a:solidFill>
                  <a:prstDash val="solid"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24" name="Freeform 12"/>
            <p:cNvSpPr>
              <a:spLocks/>
            </p:cNvSpPr>
            <p:nvPr/>
          </p:nvSpPr>
          <p:spPr bwMode="auto">
            <a:xfrm>
              <a:off x="1278" y="2566"/>
              <a:ext cx="612" cy="357"/>
            </a:xfrm>
            <a:custGeom>
              <a:avLst/>
              <a:gdLst>
                <a:gd name="T0" fmla="*/ 468 w 612"/>
                <a:gd name="T1" fmla="*/ 306 h 357"/>
                <a:gd name="T2" fmla="*/ 494 w 612"/>
                <a:gd name="T3" fmla="*/ 288 h 357"/>
                <a:gd name="T4" fmla="*/ 507 w 612"/>
                <a:gd name="T5" fmla="*/ 258 h 357"/>
                <a:gd name="T6" fmla="*/ 521 w 612"/>
                <a:gd name="T7" fmla="*/ 231 h 357"/>
                <a:gd name="T8" fmla="*/ 521 w 612"/>
                <a:gd name="T9" fmla="*/ 207 h 357"/>
                <a:gd name="T10" fmla="*/ 518 w 612"/>
                <a:gd name="T11" fmla="*/ 183 h 357"/>
                <a:gd name="T12" fmla="*/ 495 w 612"/>
                <a:gd name="T13" fmla="*/ 149 h 357"/>
                <a:gd name="T14" fmla="*/ 468 w 612"/>
                <a:gd name="T15" fmla="*/ 122 h 357"/>
                <a:gd name="T16" fmla="*/ 434 w 612"/>
                <a:gd name="T17" fmla="*/ 104 h 357"/>
                <a:gd name="T18" fmla="*/ 402 w 612"/>
                <a:gd name="T19" fmla="*/ 90 h 357"/>
                <a:gd name="T20" fmla="*/ 368 w 612"/>
                <a:gd name="T21" fmla="*/ 81 h 357"/>
                <a:gd name="T22" fmla="*/ 333 w 612"/>
                <a:gd name="T23" fmla="*/ 75 h 357"/>
                <a:gd name="T24" fmla="*/ 306 w 612"/>
                <a:gd name="T25" fmla="*/ 72 h 357"/>
                <a:gd name="T26" fmla="*/ 272 w 612"/>
                <a:gd name="T27" fmla="*/ 72 h 357"/>
                <a:gd name="T28" fmla="*/ 232 w 612"/>
                <a:gd name="T29" fmla="*/ 80 h 357"/>
                <a:gd name="T30" fmla="*/ 194 w 612"/>
                <a:gd name="T31" fmla="*/ 93 h 357"/>
                <a:gd name="T32" fmla="*/ 168 w 612"/>
                <a:gd name="T33" fmla="*/ 105 h 357"/>
                <a:gd name="T34" fmla="*/ 134 w 612"/>
                <a:gd name="T35" fmla="*/ 124 h 357"/>
                <a:gd name="T36" fmla="*/ 106 w 612"/>
                <a:gd name="T37" fmla="*/ 150 h 357"/>
                <a:gd name="T38" fmla="*/ 93 w 612"/>
                <a:gd name="T39" fmla="*/ 185 h 357"/>
                <a:gd name="T40" fmla="*/ 92 w 612"/>
                <a:gd name="T41" fmla="*/ 213 h 357"/>
                <a:gd name="T42" fmla="*/ 95 w 612"/>
                <a:gd name="T43" fmla="*/ 239 h 357"/>
                <a:gd name="T44" fmla="*/ 113 w 612"/>
                <a:gd name="T45" fmla="*/ 275 h 357"/>
                <a:gd name="T46" fmla="*/ 159 w 612"/>
                <a:gd name="T47" fmla="*/ 314 h 357"/>
                <a:gd name="T48" fmla="*/ 227 w 612"/>
                <a:gd name="T49" fmla="*/ 338 h 357"/>
                <a:gd name="T50" fmla="*/ 287 w 612"/>
                <a:gd name="T51" fmla="*/ 347 h 357"/>
                <a:gd name="T52" fmla="*/ 243 w 612"/>
                <a:gd name="T53" fmla="*/ 357 h 357"/>
                <a:gd name="T54" fmla="*/ 192 w 612"/>
                <a:gd name="T55" fmla="*/ 351 h 357"/>
                <a:gd name="T56" fmla="*/ 150 w 612"/>
                <a:gd name="T57" fmla="*/ 345 h 357"/>
                <a:gd name="T58" fmla="*/ 102 w 612"/>
                <a:gd name="T59" fmla="*/ 321 h 357"/>
                <a:gd name="T60" fmla="*/ 69 w 612"/>
                <a:gd name="T61" fmla="*/ 297 h 357"/>
                <a:gd name="T62" fmla="*/ 36 w 612"/>
                <a:gd name="T63" fmla="*/ 270 h 357"/>
                <a:gd name="T64" fmla="*/ 15 w 612"/>
                <a:gd name="T65" fmla="*/ 240 h 357"/>
                <a:gd name="T66" fmla="*/ 0 w 612"/>
                <a:gd name="T67" fmla="*/ 195 h 357"/>
                <a:gd name="T68" fmla="*/ 14 w 612"/>
                <a:gd name="T69" fmla="*/ 150 h 357"/>
                <a:gd name="T70" fmla="*/ 27 w 612"/>
                <a:gd name="T71" fmla="*/ 117 h 357"/>
                <a:gd name="T72" fmla="*/ 54 w 612"/>
                <a:gd name="T73" fmla="*/ 93 h 357"/>
                <a:gd name="T74" fmla="*/ 78 w 612"/>
                <a:gd name="T75" fmla="*/ 72 h 357"/>
                <a:gd name="T76" fmla="*/ 108 w 612"/>
                <a:gd name="T77" fmla="*/ 48 h 357"/>
                <a:gd name="T78" fmla="*/ 150 w 612"/>
                <a:gd name="T79" fmla="*/ 36 h 357"/>
                <a:gd name="T80" fmla="*/ 189 w 612"/>
                <a:gd name="T81" fmla="*/ 21 h 357"/>
                <a:gd name="T82" fmla="*/ 237 w 612"/>
                <a:gd name="T83" fmla="*/ 9 h 357"/>
                <a:gd name="T84" fmla="*/ 285 w 612"/>
                <a:gd name="T85" fmla="*/ 0 h 357"/>
                <a:gd name="T86" fmla="*/ 315 w 612"/>
                <a:gd name="T87" fmla="*/ 6 h 357"/>
                <a:gd name="T88" fmla="*/ 360 w 612"/>
                <a:gd name="T89" fmla="*/ 15 h 357"/>
                <a:gd name="T90" fmla="*/ 402 w 612"/>
                <a:gd name="T91" fmla="*/ 18 h 357"/>
                <a:gd name="T92" fmla="*/ 438 w 612"/>
                <a:gd name="T93" fmla="*/ 30 h 357"/>
                <a:gd name="T94" fmla="*/ 480 w 612"/>
                <a:gd name="T95" fmla="*/ 42 h 357"/>
                <a:gd name="T96" fmla="*/ 510 w 612"/>
                <a:gd name="T97" fmla="*/ 60 h 357"/>
                <a:gd name="T98" fmla="*/ 540 w 612"/>
                <a:gd name="T99" fmla="*/ 78 h 357"/>
                <a:gd name="T100" fmla="*/ 564 w 612"/>
                <a:gd name="T101" fmla="*/ 102 h 357"/>
                <a:gd name="T102" fmla="*/ 588 w 612"/>
                <a:gd name="T103" fmla="*/ 129 h 357"/>
                <a:gd name="T104" fmla="*/ 612 w 612"/>
                <a:gd name="T105" fmla="*/ 159 h 357"/>
                <a:gd name="T106" fmla="*/ 606 w 612"/>
                <a:gd name="T107" fmla="*/ 195 h 357"/>
                <a:gd name="T108" fmla="*/ 590 w 612"/>
                <a:gd name="T109" fmla="*/ 210 h 357"/>
                <a:gd name="T110" fmla="*/ 575 w 612"/>
                <a:gd name="T111" fmla="*/ 227 h 357"/>
                <a:gd name="T112" fmla="*/ 567 w 612"/>
                <a:gd name="T113" fmla="*/ 246 h 357"/>
                <a:gd name="T114" fmla="*/ 552 w 612"/>
                <a:gd name="T115" fmla="*/ 258 h 357"/>
                <a:gd name="T116" fmla="*/ 537 w 612"/>
                <a:gd name="T117" fmla="*/ 275 h 357"/>
                <a:gd name="T118" fmla="*/ 521 w 612"/>
                <a:gd name="T119" fmla="*/ 287 h 357"/>
                <a:gd name="T120" fmla="*/ 515 w 612"/>
                <a:gd name="T121" fmla="*/ 332 h 357"/>
                <a:gd name="T122" fmla="*/ 468 w 612"/>
                <a:gd name="T123" fmla="*/ 306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12" h="357">
                  <a:moveTo>
                    <a:pt x="468" y="306"/>
                  </a:moveTo>
                  <a:lnTo>
                    <a:pt x="494" y="288"/>
                  </a:lnTo>
                  <a:lnTo>
                    <a:pt x="507" y="258"/>
                  </a:lnTo>
                  <a:lnTo>
                    <a:pt x="521" y="231"/>
                  </a:lnTo>
                  <a:lnTo>
                    <a:pt x="521" y="207"/>
                  </a:lnTo>
                  <a:lnTo>
                    <a:pt x="518" y="183"/>
                  </a:lnTo>
                  <a:cubicBezTo>
                    <a:pt x="514" y="173"/>
                    <a:pt x="503" y="159"/>
                    <a:pt x="495" y="149"/>
                  </a:cubicBezTo>
                  <a:cubicBezTo>
                    <a:pt x="487" y="139"/>
                    <a:pt x="478" y="129"/>
                    <a:pt x="468" y="122"/>
                  </a:cubicBezTo>
                  <a:lnTo>
                    <a:pt x="434" y="104"/>
                  </a:lnTo>
                  <a:lnTo>
                    <a:pt x="402" y="90"/>
                  </a:lnTo>
                  <a:lnTo>
                    <a:pt x="368" y="81"/>
                  </a:lnTo>
                  <a:lnTo>
                    <a:pt x="333" y="75"/>
                  </a:lnTo>
                  <a:lnTo>
                    <a:pt x="306" y="72"/>
                  </a:lnTo>
                  <a:lnTo>
                    <a:pt x="272" y="72"/>
                  </a:lnTo>
                  <a:cubicBezTo>
                    <a:pt x="260" y="73"/>
                    <a:pt x="245" y="77"/>
                    <a:pt x="232" y="80"/>
                  </a:cubicBezTo>
                  <a:lnTo>
                    <a:pt x="194" y="93"/>
                  </a:lnTo>
                  <a:lnTo>
                    <a:pt x="168" y="105"/>
                  </a:lnTo>
                  <a:lnTo>
                    <a:pt x="134" y="124"/>
                  </a:lnTo>
                  <a:lnTo>
                    <a:pt x="106" y="150"/>
                  </a:lnTo>
                  <a:lnTo>
                    <a:pt x="93" y="185"/>
                  </a:lnTo>
                  <a:lnTo>
                    <a:pt x="92" y="213"/>
                  </a:lnTo>
                  <a:lnTo>
                    <a:pt x="95" y="239"/>
                  </a:lnTo>
                  <a:lnTo>
                    <a:pt x="113" y="275"/>
                  </a:lnTo>
                  <a:lnTo>
                    <a:pt x="159" y="314"/>
                  </a:lnTo>
                  <a:lnTo>
                    <a:pt x="227" y="338"/>
                  </a:lnTo>
                  <a:lnTo>
                    <a:pt x="287" y="347"/>
                  </a:lnTo>
                  <a:lnTo>
                    <a:pt x="243" y="357"/>
                  </a:lnTo>
                  <a:lnTo>
                    <a:pt x="192" y="351"/>
                  </a:lnTo>
                  <a:lnTo>
                    <a:pt x="150" y="345"/>
                  </a:lnTo>
                  <a:lnTo>
                    <a:pt x="102" y="321"/>
                  </a:lnTo>
                  <a:lnTo>
                    <a:pt x="69" y="297"/>
                  </a:lnTo>
                  <a:lnTo>
                    <a:pt x="36" y="270"/>
                  </a:lnTo>
                  <a:lnTo>
                    <a:pt x="15" y="240"/>
                  </a:lnTo>
                  <a:lnTo>
                    <a:pt x="0" y="195"/>
                  </a:lnTo>
                  <a:lnTo>
                    <a:pt x="14" y="150"/>
                  </a:lnTo>
                  <a:lnTo>
                    <a:pt x="27" y="117"/>
                  </a:lnTo>
                  <a:lnTo>
                    <a:pt x="54" y="93"/>
                  </a:lnTo>
                  <a:lnTo>
                    <a:pt x="78" y="72"/>
                  </a:lnTo>
                  <a:lnTo>
                    <a:pt x="108" y="48"/>
                  </a:lnTo>
                  <a:lnTo>
                    <a:pt x="150" y="36"/>
                  </a:lnTo>
                  <a:lnTo>
                    <a:pt x="189" y="21"/>
                  </a:lnTo>
                  <a:lnTo>
                    <a:pt x="237" y="9"/>
                  </a:lnTo>
                  <a:lnTo>
                    <a:pt x="285" y="0"/>
                  </a:lnTo>
                  <a:lnTo>
                    <a:pt x="315" y="6"/>
                  </a:lnTo>
                  <a:lnTo>
                    <a:pt x="360" y="15"/>
                  </a:lnTo>
                  <a:lnTo>
                    <a:pt x="402" y="18"/>
                  </a:lnTo>
                  <a:lnTo>
                    <a:pt x="438" y="30"/>
                  </a:lnTo>
                  <a:lnTo>
                    <a:pt x="480" y="42"/>
                  </a:lnTo>
                  <a:lnTo>
                    <a:pt x="510" y="60"/>
                  </a:lnTo>
                  <a:lnTo>
                    <a:pt x="540" y="78"/>
                  </a:lnTo>
                  <a:lnTo>
                    <a:pt x="564" y="102"/>
                  </a:lnTo>
                  <a:lnTo>
                    <a:pt x="588" y="129"/>
                  </a:lnTo>
                  <a:lnTo>
                    <a:pt x="612" y="159"/>
                  </a:lnTo>
                  <a:lnTo>
                    <a:pt x="606" y="195"/>
                  </a:lnTo>
                  <a:lnTo>
                    <a:pt x="590" y="210"/>
                  </a:lnTo>
                  <a:lnTo>
                    <a:pt x="575" y="227"/>
                  </a:lnTo>
                  <a:lnTo>
                    <a:pt x="567" y="246"/>
                  </a:lnTo>
                  <a:lnTo>
                    <a:pt x="552" y="258"/>
                  </a:lnTo>
                  <a:lnTo>
                    <a:pt x="537" y="275"/>
                  </a:lnTo>
                  <a:lnTo>
                    <a:pt x="521" y="287"/>
                  </a:lnTo>
                  <a:lnTo>
                    <a:pt x="515" y="332"/>
                  </a:lnTo>
                  <a:lnTo>
                    <a:pt x="468" y="306"/>
                  </a:lnTo>
                  <a:close/>
                </a:path>
              </a:pathLst>
            </a:custGeom>
            <a:solidFill>
              <a:srgbClr val="FFCCFF"/>
            </a:solidFill>
            <a:ln w="12700" cap="sq" cmpd="sng">
              <a:solidFill>
                <a:srgbClr val="990099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25" name="Freeform 13"/>
            <p:cNvSpPr>
              <a:spLocks/>
            </p:cNvSpPr>
            <p:nvPr/>
          </p:nvSpPr>
          <p:spPr bwMode="auto">
            <a:xfrm>
              <a:off x="1746" y="3178"/>
              <a:ext cx="39" cy="53"/>
            </a:xfrm>
            <a:custGeom>
              <a:avLst/>
              <a:gdLst>
                <a:gd name="T0" fmla="*/ 0 w 39"/>
                <a:gd name="T1" fmla="*/ 33 h 53"/>
                <a:gd name="T2" fmla="*/ 15 w 39"/>
                <a:gd name="T3" fmla="*/ 24 h 53"/>
                <a:gd name="T4" fmla="*/ 26 w 39"/>
                <a:gd name="T5" fmla="*/ 15 h 53"/>
                <a:gd name="T6" fmla="*/ 39 w 39"/>
                <a:gd name="T7" fmla="*/ 0 h 53"/>
                <a:gd name="T8" fmla="*/ 39 w 39"/>
                <a:gd name="T9" fmla="*/ 53 h 53"/>
                <a:gd name="T10" fmla="*/ 0 w 39"/>
                <a:gd name="T11" fmla="*/ 3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53">
                  <a:moveTo>
                    <a:pt x="0" y="33"/>
                  </a:moveTo>
                  <a:lnTo>
                    <a:pt x="15" y="24"/>
                  </a:lnTo>
                  <a:lnTo>
                    <a:pt x="26" y="15"/>
                  </a:lnTo>
                  <a:lnTo>
                    <a:pt x="39" y="0"/>
                  </a:lnTo>
                  <a:lnTo>
                    <a:pt x="39" y="53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FFCCCC"/>
            </a:solidFill>
            <a:ln w="12700" cap="sq" cmpd="sng">
              <a:solidFill>
                <a:srgbClr val="990099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26" name="Freeform 14"/>
            <p:cNvSpPr>
              <a:spLocks/>
            </p:cNvSpPr>
            <p:nvPr/>
          </p:nvSpPr>
          <p:spPr bwMode="auto">
            <a:xfrm>
              <a:off x="1854" y="3044"/>
              <a:ext cx="135" cy="764"/>
            </a:xfrm>
            <a:custGeom>
              <a:avLst/>
              <a:gdLst>
                <a:gd name="T0" fmla="*/ 0 w 135"/>
                <a:gd name="T1" fmla="*/ 764 h 764"/>
                <a:gd name="T2" fmla="*/ 1 w 135"/>
                <a:gd name="T3" fmla="*/ 0 h 764"/>
                <a:gd name="T4" fmla="*/ 95 w 135"/>
                <a:gd name="T5" fmla="*/ 56 h 764"/>
                <a:gd name="T6" fmla="*/ 114 w 135"/>
                <a:gd name="T7" fmla="*/ 46 h 764"/>
                <a:gd name="T8" fmla="*/ 134 w 135"/>
                <a:gd name="T9" fmla="*/ 31 h 764"/>
                <a:gd name="T10" fmla="*/ 135 w 135"/>
                <a:gd name="T11" fmla="*/ 596 h 764"/>
                <a:gd name="T12" fmla="*/ 123 w 135"/>
                <a:gd name="T13" fmla="*/ 638 h 764"/>
                <a:gd name="T14" fmla="*/ 102 w 135"/>
                <a:gd name="T15" fmla="*/ 674 h 764"/>
                <a:gd name="T16" fmla="*/ 78 w 135"/>
                <a:gd name="T17" fmla="*/ 704 h 764"/>
                <a:gd name="T18" fmla="*/ 48 w 135"/>
                <a:gd name="T19" fmla="*/ 737 h 764"/>
                <a:gd name="T20" fmla="*/ 0 w 135"/>
                <a:gd name="T21" fmla="*/ 764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5" h="764">
                  <a:moveTo>
                    <a:pt x="0" y="764"/>
                  </a:moveTo>
                  <a:lnTo>
                    <a:pt x="1" y="0"/>
                  </a:lnTo>
                  <a:lnTo>
                    <a:pt x="95" y="56"/>
                  </a:lnTo>
                  <a:lnTo>
                    <a:pt x="114" y="46"/>
                  </a:lnTo>
                  <a:lnTo>
                    <a:pt x="134" y="31"/>
                  </a:lnTo>
                  <a:lnTo>
                    <a:pt x="135" y="596"/>
                  </a:lnTo>
                  <a:lnTo>
                    <a:pt x="123" y="638"/>
                  </a:lnTo>
                  <a:lnTo>
                    <a:pt x="102" y="674"/>
                  </a:lnTo>
                  <a:lnTo>
                    <a:pt x="78" y="704"/>
                  </a:lnTo>
                  <a:lnTo>
                    <a:pt x="48" y="737"/>
                  </a:lnTo>
                  <a:lnTo>
                    <a:pt x="0" y="764"/>
                  </a:lnTo>
                  <a:close/>
                </a:path>
              </a:pathLst>
            </a:custGeom>
            <a:gradFill rotWithShape="1">
              <a:gsLst>
                <a:gs pos="0">
                  <a:srgbClr val="FFCCFF"/>
                </a:gs>
                <a:gs pos="100000">
                  <a:srgbClr val="CC3399"/>
                </a:gs>
              </a:gsLst>
              <a:lin ang="0" scaled="1"/>
            </a:gradFill>
            <a:ln w="12700" cap="sq" cmpd="sng">
              <a:solidFill>
                <a:srgbClr val="990099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27" name="Freeform 15"/>
            <p:cNvSpPr>
              <a:spLocks/>
            </p:cNvSpPr>
            <p:nvPr/>
          </p:nvSpPr>
          <p:spPr bwMode="auto">
            <a:xfrm>
              <a:off x="1161" y="3067"/>
              <a:ext cx="702" cy="813"/>
            </a:xfrm>
            <a:custGeom>
              <a:avLst/>
              <a:gdLst>
                <a:gd name="T0" fmla="*/ 702 w 702"/>
                <a:gd name="T1" fmla="*/ 350 h 813"/>
                <a:gd name="T2" fmla="*/ 696 w 702"/>
                <a:gd name="T3" fmla="*/ 741 h 813"/>
                <a:gd name="T4" fmla="*/ 663 w 702"/>
                <a:gd name="T5" fmla="*/ 762 h 813"/>
                <a:gd name="T6" fmla="*/ 603 w 702"/>
                <a:gd name="T7" fmla="*/ 786 h 813"/>
                <a:gd name="T8" fmla="*/ 543 w 702"/>
                <a:gd name="T9" fmla="*/ 801 h 813"/>
                <a:gd name="T10" fmla="*/ 459 w 702"/>
                <a:gd name="T11" fmla="*/ 813 h 813"/>
                <a:gd name="T12" fmla="*/ 402 w 702"/>
                <a:gd name="T13" fmla="*/ 813 h 813"/>
                <a:gd name="T14" fmla="*/ 342 w 702"/>
                <a:gd name="T15" fmla="*/ 810 h 813"/>
                <a:gd name="T16" fmla="*/ 288 w 702"/>
                <a:gd name="T17" fmla="*/ 801 h 813"/>
                <a:gd name="T18" fmla="*/ 237 w 702"/>
                <a:gd name="T19" fmla="*/ 789 h 813"/>
                <a:gd name="T20" fmla="*/ 192 w 702"/>
                <a:gd name="T21" fmla="*/ 774 h 813"/>
                <a:gd name="T22" fmla="*/ 150 w 702"/>
                <a:gd name="T23" fmla="*/ 756 h 813"/>
                <a:gd name="T24" fmla="*/ 114 w 702"/>
                <a:gd name="T25" fmla="*/ 735 h 813"/>
                <a:gd name="T26" fmla="*/ 81 w 702"/>
                <a:gd name="T27" fmla="*/ 708 h 813"/>
                <a:gd name="T28" fmla="*/ 51 w 702"/>
                <a:gd name="T29" fmla="*/ 684 h 813"/>
                <a:gd name="T30" fmla="*/ 12 w 702"/>
                <a:gd name="T31" fmla="*/ 618 h 813"/>
                <a:gd name="T32" fmla="*/ 6 w 702"/>
                <a:gd name="T33" fmla="*/ 600 h 813"/>
                <a:gd name="T34" fmla="*/ 0 w 702"/>
                <a:gd name="T35" fmla="*/ 558 h 813"/>
                <a:gd name="T36" fmla="*/ 0 w 702"/>
                <a:gd name="T37" fmla="*/ 468 h 813"/>
                <a:gd name="T38" fmla="*/ 6 w 702"/>
                <a:gd name="T39" fmla="*/ 372 h 813"/>
                <a:gd name="T40" fmla="*/ 6 w 702"/>
                <a:gd name="T41" fmla="*/ 228 h 813"/>
                <a:gd name="T42" fmla="*/ 3 w 702"/>
                <a:gd name="T43" fmla="*/ 117 h 813"/>
                <a:gd name="T44" fmla="*/ 3 w 702"/>
                <a:gd name="T45" fmla="*/ 0 h 813"/>
                <a:gd name="T46" fmla="*/ 54 w 702"/>
                <a:gd name="T47" fmla="*/ 33 h 813"/>
                <a:gd name="T48" fmla="*/ 129 w 702"/>
                <a:gd name="T49" fmla="*/ 66 h 813"/>
                <a:gd name="T50" fmla="*/ 189 w 702"/>
                <a:gd name="T51" fmla="*/ 84 h 813"/>
                <a:gd name="T52" fmla="*/ 234 w 702"/>
                <a:gd name="T53" fmla="*/ 102 h 813"/>
                <a:gd name="T54" fmla="*/ 294 w 702"/>
                <a:gd name="T55" fmla="*/ 117 h 813"/>
                <a:gd name="T56" fmla="*/ 339 w 702"/>
                <a:gd name="T57" fmla="*/ 123 h 813"/>
                <a:gd name="T58" fmla="*/ 378 w 702"/>
                <a:gd name="T59" fmla="*/ 122 h 813"/>
                <a:gd name="T60" fmla="*/ 387 w 702"/>
                <a:gd name="T61" fmla="*/ 204 h 813"/>
                <a:gd name="T62" fmla="*/ 399 w 702"/>
                <a:gd name="T63" fmla="*/ 222 h 813"/>
                <a:gd name="T64" fmla="*/ 459 w 702"/>
                <a:gd name="T65" fmla="*/ 270 h 813"/>
                <a:gd name="T66" fmla="*/ 474 w 702"/>
                <a:gd name="T67" fmla="*/ 363 h 813"/>
                <a:gd name="T68" fmla="*/ 567 w 702"/>
                <a:gd name="T69" fmla="*/ 423 h 813"/>
                <a:gd name="T70" fmla="*/ 648 w 702"/>
                <a:gd name="T71" fmla="*/ 399 h 813"/>
                <a:gd name="T72" fmla="*/ 702 w 702"/>
                <a:gd name="T73" fmla="*/ 350 h 8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02" h="813">
                  <a:moveTo>
                    <a:pt x="702" y="350"/>
                  </a:moveTo>
                  <a:lnTo>
                    <a:pt x="696" y="741"/>
                  </a:lnTo>
                  <a:lnTo>
                    <a:pt x="663" y="762"/>
                  </a:lnTo>
                  <a:lnTo>
                    <a:pt x="603" y="786"/>
                  </a:lnTo>
                  <a:lnTo>
                    <a:pt x="543" y="801"/>
                  </a:lnTo>
                  <a:lnTo>
                    <a:pt x="459" y="813"/>
                  </a:lnTo>
                  <a:lnTo>
                    <a:pt x="402" y="813"/>
                  </a:lnTo>
                  <a:lnTo>
                    <a:pt x="342" y="810"/>
                  </a:lnTo>
                  <a:lnTo>
                    <a:pt x="288" y="801"/>
                  </a:lnTo>
                  <a:lnTo>
                    <a:pt x="237" y="789"/>
                  </a:lnTo>
                  <a:lnTo>
                    <a:pt x="192" y="774"/>
                  </a:lnTo>
                  <a:lnTo>
                    <a:pt x="150" y="756"/>
                  </a:lnTo>
                  <a:lnTo>
                    <a:pt x="114" y="735"/>
                  </a:lnTo>
                  <a:lnTo>
                    <a:pt x="81" y="708"/>
                  </a:lnTo>
                  <a:lnTo>
                    <a:pt x="51" y="684"/>
                  </a:lnTo>
                  <a:cubicBezTo>
                    <a:pt x="39" y="664"/>
                    <a:pt x="23" y="639"/>
                    <a:pt x="12" y="618"/>
                  </a:cubicBezTo>
                  <a:lnTo>
                    <a:pt x="6" y="600"/>
                  </a:lnTo>
                  <a:lnTo>
                    <a:pt x="0" y="558"/>
                  </a:lnTo>
                  <a:lnTo>
                    <a:pt x="0" y="468"/>
                  </a:lnTo>
                  <a:lnTo>
                    <a:pt x="6" y="372"/>
                  </a:lnTo>
                  <a:lnTo>
                    <a:pt x="6" y="228"/>
                  </a:lnTo>
                  <a:lnTo>
                    <a:pt x="3" y="117"/>
                  </a:lnTo>
                  <a:lnTo>
                    <a:pt x="3" y="0"/>
                  </a:lnTo>
                  <a:lnTo>
                    <a:pt x="54" y="33"/>
                  </a:lnTo>
                  <a:lnTo>
                    <a:pt x="129" y="66"/>
                  </a:lnTo>
                  <a:lnTo>
                    <a:pt x="189" y="84"/>
                  </a:lnTo>
                  <a:lnTo>
                    <a:pt x="234" y="102"/>
                  </a:lnTo>
                  <a:lnTo>
                    <a:pt x="294" y="117"/>
                  </a:lnTo>
                  <a:lnTo>
                    <a:pt x="339" y="123"/>
                  </a:lnTo>
                  <a:lnTo>
                    <a:pt x="378" y="122"/>
                  </a:lnTo>
                  <a:lnTo>
                    <a:pt x="387" y="204"/>
                  </a:lnTo>
                  <a:lnTo>
                    <a:pt x="399" y="222"/>
                  </a:lnTo>
                  <a:lnTo>
                    <a:pt x="459" y="270"/>
                  </a:lnTo>
                  <a:lnTo>
                    <a:pt x="474" y="363"/>
                  </a:lnTo>
                  <a:lnTo>
                    <a:pt x="567" y="423"/>
                  </a:lnTo>
                  <a:lnTo>
                    <a:pt x="648" y="399"/>
                  </a:lnTo>
                  <a:lnTo>
                    <a:pt x="702" y="350"/>
                  </a:lnTo>
                  <a:close/>
                </a:path>
              </a:pathLst>
            </a:custGeom>
            <a:gradFill rotWithShape="1">
              <a:gsLst>
                <a:gs pos="0">
                  <a:srgbClr val="CC3399"/>
                </a:gs>
                <a:gs pos="100000">
                  <a:srgbClr val="FFCC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 cmpd="sng">
                  <a:solidFill>
                    <a:srgbClr val="990099"/>
                  </a:solidFill>
                  <a:prstDash val="solid"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28" name="Freeform 16"/>
            <p:cNvSpPr>
              <a:spLocks/>
            </p:cNvSpPr>
            <p:nvPr/>
          </p:nvSpPr>
          <p:spPr bwMode="auto">
            <a:xfrm>
              <a:off x="1059" y="2755"/>
              <a:ext cx="441" cy="438"/>
            </a:xfrm>
            <a:custGeom>
              <a:avLst/>
              <a:gdLst>
                <a:gd name="T0" fmla="*/ 372 w 441"/>
                <a:gd name="T1" fmla="*/ 309 h 438"/>
                <a:gd name="T2" fmla="*/ 390 w 441"/>
                <a:gd name="T3" fmla="*/ 384 h 438"/>
                <a:gd name="T4" fmla="*/ 441 w 441"/>
                <a:gd name="T5" fmla="*/ 438 h 438"/>
                <a:gd name="T6" fmla="*/ 381 w 441"/>
                <a:gd name="T7" fmla="*/ 432 h 438"/>
                <a:gd name="T8" fmla="*/ 324 w 441"/>
                <a:gd name="T9" fmla="*/ 420 h 438"/>
                <a:gd name="T10" fmla="*/ 270 w 441"/>
                <a:gd name="T11" fmla="*/ 405 h 438"/>
                <a:gd name="T12" fmla="*/ 228 w 441"/>
                <a:gd name="T13" fmla="*/ 390 h 438"/>
                <a:gd name="T14" fmla="*/ 171 w 441"/>
                <a:gd name="T15" fmla="*/ 363 h 438"/>
                <a:gd name="T16" fmla="*/ 129 w 441"/>
                <a:gd name="T17" fmla="*/ 336 h 438"/>
                <a:gd name="T18" fmla="*/ 93 w 441"/>
                <a:gd name="T19" fmla="*/ 309 h 438"/>
                <a:gd name="T20" fmla="*/ 60 w 441"/>
                <a:gd name="T21" fmla="*/ 276 h 438"/>
                <a:gd name="T22" fmla="*/ 36 w 441"/>
                <a:gd name="T23" fmla="*/ 243 h 438"/>
                <a:gd name="T24" fmla="*/ 18 w 441"/>
                <a:gd name="T25" fmla="*/ 210 h 438"/>
                <a:gd name="T26" fmla="*/ 3 w 441"/>
                <a:gd name="T27" fmla="*/ 159 h 438"/>
                <a:gd name="T28" fmla="*/ 0 w 441"/>
                <a:gd name="T29" fmla="*/ 126 h 438"/>
                <a:gd name="T30" fmla="*/ 0 w 441"/>
                <a:gd name="T31" fmla="*/ 0 h 438"/>
                <a:gd name="T32" fmla="*/ 15 w 441"/>
                <a:gd name="T33" fmla="*/ 45 h 438"/>
                <a:gd name="T34" fmla="*/ 39 w 441"/>
                <a:gd name="T35" fmla="*/ 90 h 438"/>
                <a:gd name="T36" fmla="*/ 69 w 441"/>
                <a:gd name="T37" fmla="*/ 132 h 438"/>
                <a:gd name="T38" fmla="*/ 108 w 441"/>
                <a:gd name="T39" fmla="*/ 162 h 438"/>
                <a:gd name="T40" fmla="*/ 144 w 441"/>
                <a:gd name="T41" fmla="*/ 189 h 438"/>
                <a:gd name="T42" fmla="*/ 186 w 441"/>
                <a:gd name="T43" fmla="*/ 219 h 438"/>
                <a:gd name="T44" fmla="*/ 249 w 441"/>
                <a:gd name="T45" fmla="*/ 246 h 438"/>
                <a:gd name="T46" fmla="*/ 315 w 441"/>
                <a:gd name="T47" fmla="*/ 264 h 438"/>
                <a:gd name="T48" fmla="*/ 369 w 441"/>
                <a:gd name="T49" fmla="*/ 273 h 438"/>
                <a:gd name="T50" fmla="*/ 408 w 441"/>
                <a:gd name="T51" fmla="*/ 276 h 438"/>
                <a:gd name="T52" fmla="*/ 372 w 441"/>
                <a:gd name="T53" fmla="*/ 309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41" h="438">
                  <a:moveTo>
                    <a:pt x="372" y="309"/>
                  </a:moveTo>
                  <a:lnTo>
                    <a:pt x="390" y="384"/>
                  </a:lnTo>
                  <a:lnTo>
                    <a:pt x="441" y="438"/>
                  </a:lnTo>
                  <a:lnTo>
                    <a:pt x="381" y="432"/>
                  </a:lnTo>
                  <a:lnTo>
                    <a:pt x="324" y="420"/>
                  </a:lnTo>
                  <a:lnTo>
                    <a:pt x="270" y="405"/>
                  </a:lnTo>
                  <a:lnTo>
                    <a:pt x="228" y="390"/>
                  </a:lnTo>
                  <a:lnTo>
                    <a:pt x="171" y="363"/>
                  </a:lnTo>
                  <a:lnTo>
                    <a:pt x="129" y="336"/>
                  </a:lnTo>
                  <a:lnTo>
                    <a:pt x="93" y="309"/>
                  </a:lnTo>
                  <a:lnTo>
                    <a:pt x="60" y="276"/>
                  </a:lnTo>
                  <a:lnTo>
                    <a:pt x="36" y="243"/>
                  </a:lnTo>
                  <a:lnTo>
                    <a:pt x="18" y="210"/>
                  </a:lnTo>
                  <a:lnTo>
                    <a:pt x="3" y="159"/>
                  </a:lnTo>
                  <a:lnTo>
                    <a:pt x="0" y="126"/>
                  </a:lnTo>
                  <a:lnTo>
                    <a:pt x="0" y="0"/>
                  </a:lnTo>
                  <a:lnTo>
                    <a:pt x="15" y="45"/>
                  </a:lnTo>
                  <a:lnTo>
                    <a:pt x="39" y="90"/>
                  </a:lnTo>
                  <a:lnTo>
                    <a:pt x="69" y="132"/>
                  </a:lnTo>
                  <a:lnTo>
                    <a:pt x="108" y="162"/>
                  </a:lnTo>
                  <a:lnTo>
                    <a:pt x="144" y="189"/>
                  </a:lnTo>
                  <a:lnTo>
                    <a:pt x="186" y="219"/>
                  </a:lnTo>
                  <a:lnTo>
                    <a:pt x="249" y="246"/>
                  </a:lnTo>
                  <a:lnTo>
                    <a:pt x="315" y="264"/>
                  </a:lnTo>
                  <a:lnTo>
                    <a:pt x="369" y="273"/>
                  </a:lnTo>
                  <a:lnTo>
                    <a:pt x="408" y="276"/>
                  </a:lnTo>
                  <a:lnTo>
                    <a:pt x="372" y="309"/>
                  </a:lnTo>
                  <a:close/>
                </a:path>
              </a:pathLst>
            </a:custGeom>
            <a:gradFill rotWithShape="1">
              <a:gsLst>
                <a:gs pos="0">
                  <a:srgbClr val="CC3399"/>
                </a:gs>
                <a:gs pos="100000">
                  <a:srgbClr val="FFCCFF"/>
                </a:gs>
              </a:gsLst>
              <a:lin ang="0" scaled="1"/>
            </a:gradFill>
            <a:ln w="12700" cap="sq" cmpd="sng">
              <a:solidFill>
                <a:srgbClr val="990099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29" name="Freeform 17"/>
            <p:cNvSpPr>
              <a:spLocks/>
            </p:cNvSpPr>
            <p:nvPr/>
          </p:nvSpPr>
          <p:spPr bwMode="auto">
            <a:xfrm>
              <a:off x="1266" y="2512"/>
              <a:ext cx="617" cy="274"/>
            </a:xfrm>
            <a:custGeom>
              <a:avLst/>
              <a:gdLst>
                <a:gd name="T0" fmla="*/ 22 w 617"/>
                <a:gd name="T1" fmla="*/ 274 h 274"/>
                <a:gd name="T2" fmla="*/ 20 w 617"/>
                <a:gd name="T3" fmla="*/ 228 h 274"/>
                <a:gd name="T4" fmla="*/ 33 w 617"/>
                <a:gd name="T5" fmla="*/ 186 h 274"/>
                <a:gd name="T6" fmla="*/ 69 w 617"/>
                <a:gd name="T7" fmla="*/ 144 h 274"/>
                <a:gd name="T8" fmla="*/ 114 w 617"/>
                <a:gd name="T9" fmla="*/ 114 h 274"/>
                <a:gd name="T10" fmla="*/ 172 w 617"/>
                <a:gd name="T11" fmla="*/ 88 h 274"/>
                <a:gd name="T12" fmla="*/ 233 w 617"/>
                <a:gd name="T13" fmla="*/ 72 h 274"/>
                <a:gd name="T14" fmla="*/ 309 w 617"/>
                <a:gd name="T15" fmla="*/ 69 h 274"/>
                <a:gd name="T16" fmla="*/ 390 w 617"/>
                <a:gd name="T17" fmla="*/ 78 h 274"/>
                <a:gd name="T18" fmla="*/ 465 w 617"/>
                <a:gd name="T19" fmla="*/ 99 h 274"/>
                <a:gd name="T20" fmla="*/ 528 w 617"/>
                <a:gd name="T21" fmla="*/ 126 h 274"/>
                <a:gd name="T22" fmla="*/ 570 w 617"/>
                <a:gd name="T23" fmla="*/ 159 h 274"/>
                <a:gd name="T24" fmla="*/ 594 w 617"/>
                <a:gd name="T25" fmla="*/ 198 h 274"/>
                <a:gd name="T26" fmla="*/ 600 w 617"/>
                <a:gd name="T27" fmla="*/ 230 h 274"/>
                <a:gd name="T28" fmla="*/ 602 w 617"/>
                <a:gd name="T29" fmla="*/ 262 h 274"/>
                <a:gd name="T30" fmla="*/ 612 w 617"/>
                <a:gd name="T31" fmla="*/ 240 h 274"/>
                <a:gd name="T32" fmla="*/ 617 w 617"/>
                <a:gd name="T33" fmla="*/ 177 h 274"/>
                <a:gd name="T34" fmla="*/ 585 w 617"/>
                <a:gd name="T35" fmla="*/ 111 h 274"/>
                <a:gd name="T36" fmla="*/ 528 w 617"/>
                <a:gd name="T37" fmla="*/ 57 h 274"/>
                <a:gd name="T38" fmla="*/ 462 w 617"/>
                <a:gd name="T39" fmla="*/ 27 h 274"/>
                <a:gd name="T40" fmla="*/ 393 w 617"/>
                <a:gd name="T41" fmla="*/ 9 h 274"/>
                <a:gd name="T42" fmla="*/ 336 w 617"/>
                <a:gd name="T43" fmla="*/ 3 h 274"/>
                <a:gd name="T44" fmla="*/ 285 w 617"/>
                <a:gd name="T45" fmla="*/ 0 h 274"/>
                <a:gd name="T46" fmla="*/ 219 w 617"/>
                <a:gd name="T47" fmla="*/ 12 h 274"/>
                <a:gd name="T48" fmla="*/ 165 w 617"/>
                <a:gd name="T49" fmla="*/ 24 h 274"/>
                <a:gd name="T50" fmla="*/ 135 w 617"/>
                <a:gd name="T51" fmla="*/ 33 h 274"/>
                <a:gd name="T52" fmla="*/ 87 w 617"/>
                <a:gd name="T53" fmla="*/ 57 h 274"/>
                <a:gd name="T54" fmla="*/ 36 w 617"/>
                <a:gd name="T55" fmla="*/ 90 h 274"/>
                <a:gd name="T56" fmla="*/ 9 w 617"/>
                <a:gd name="T57" fmla="*/ 141 h 274"/>
                <a:gd name="T58" fmla="*/ 0 w 617"/>
                <a:gd name="T59" fmla="*/ 189 h 274"/>
                <a:gd name="T60" fmla="*/ 6 w 617"/>
                <a:gd name="T61" fmla="*/ 240 h 274"/>
                <a:gd name="T62" fmla="*/ 22 w 617"/>
                <a:gd name="T63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17" h="274">
                  <a:moveTo>
                    <a:pt x="22" y="274"/>
                  </a:moveTo>
                  <a:lnTo>
                    <a:pt x="20" y="228"/>
                  </a:lnTo>
                  <a:lnTo>
                    <a:pt x="33" y="186"/>
                  </a:lnTo>
                  <a:cubicBezTo>
                    <a:pt x="41" y="172"/>
                    <a:pt x="56" y="156"/>
                    <a:pt x="69" y="144"/>
                  </a:cubicBezTo>
                  <a:lnTo>
                    <a:pt x="114" y="114"/>
                  </a:lnTo>
                  <a:cubicBezTo>
                    <a:pt x="131" y="105"/>
                    <a:pt x="152" y="95"/>
                    <a:pt x="172" y="88"/>
                  </a:cubicBezTo>
                  <a:cubicBezTo>
                    <a:pt x="192" y="81"/>
                    <a:pt x="210" y="75"/>
                    <a:pt x="233" y="72"/>
                  </a:cubicBezTo>
                  <a:cubicBezTo>
                    <a:pt x="256" y="69"/>
                    <a:pt x="283" y="68"/>
                    <a:pt x="309" y="69"/>
                  </a:cubicBezTo>
                  <a:cubicBezTo>
                    <a:pt x="335" y="70"/>
                    <a:pt x="364" y="73"/>
                    <a:pt x="390" y="78"/>
                  </a:cubicBezTo>
                  <a:cubicBezTo>
                    <a:pt x="416" y="83"/>
                    <a:pt x="442" y="91"/>
                    <a:pt x="465" y="99"/>
                  </a:cubicBezTo>
                  <a:cubicBezTo>
                    <a:pt x="488" y="107"/>
                    <a:pt x="511" y="116"/>
                    <a:pt x="528" y="126"/>
                  </a:cubicBezTo>
                  <a:cubicBezTo>
                    <a:pt x="545" y="136"/>
                    <a:pt x="559" y="147"/>
                    <a:pt x="570" y="159"/>
                  </a:cubicBezTo>
                  <a:lnTo>
                    <a:pt x="594" y="198"/>
                  </a:lnTo>
                  <a:cubicBezTo>
                    <a:pt x="599" y="210"/>
                    <a:pt x="599" y="219"/>
                    <a:pt x="600" y="230"/>
                  </a:cubicBezTo>
                  <a:cubicBezTo>
                    <a:pt x="601" y="241"/>
                    <a:pt x="600" y="260"/>
                    <a:pt x="602" y="262"/>
                  </a:cubicBezTo>
                  <a:lnTo>
                    <a:pt x="612" y="240"/>
                  </a:lnTo>
                  <a:lnTo>
                    <a:pt x="617" y="177"/>
                  </a:lnTo>
                  <a:lnTo>
                    <a:pt x="585" y="111"/>
                  </a:lnTo>
                  <a:lnTo>
                    <a:pt x="528" y="57"/>
                  </a:lnTo>
                  <a:lnTo>
                    <a:pt x="462" y="27"/>
                  </a:lnTo>
                  <a:lnTo>
                    <a:pt x="393" y="9"/>
                  </a:lnTo>
                  <a:lnTo>
                    <a:pt x="336" y="3"/>
                  </a:lnTo>
                  <a:lnTo>
                    <a:pt x="285" y="0"/>
                  </a:lnTo>
                  <a:lnTo>
                    <a:pt x="219" y="12"/>
                  </a:lnTo>
                  <a:lnTo>
                    <a:pt x="165" y="24"/>
                  </a:lnTo>
                  <a:lnTo>
                    <a:pt x="135" y="33"/>
                  </a:lnTo>
                  <a:lnTo>
                    <a:pt x="87" y="57"/>
                  </a:lnTo>
                  <a:lnTo>
                    <a:pt x="36" y="90"/>
                  </a:lnTo>
                  <a:lnTo>
                    <a:pt x="9" y="141"/>
                  </a:lnTo>
                  <a:lnTo>
                    <a:pt x="0" y="189"/>
                  </a:lnTo>
                  <a:lnTo>
                    <a:pt x="6" y="240"/>
                  </a:lnTo>
                  <a:lnTo>
                    <a:pt x="22" y="274"/>
                  </a:lnTo>
                  <a:close/>
                </a:path>
              </a:pathLst>
            </a:custGeom>
            <a:gradFill rotWithShape="1">
              <a:gsLst>
                <a:gs pos="0">
                  <a:srgbClr val="CC3399"/>
                </a:gs>
                <a:gs pos="50000">
                  <a:srgbClr val="FFCCFF"/>
                </a:gs>
                <a:gs pos="100000">
                  <a:srgbClr val="CC3399"/>
                </a:gs>
              </a:gsLst>
              <a:lin ang="0" scaled="1"/>
            </a:gradFill>
            <a:ln w="12700" cap="sq" cmpd="sng">
              <a:solidFill>
                <a:srgbClr val="990099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30" name="Freeform 18"/>
            <p:cNvSpPr>
              <a:spLocks/>
            </p:cNvSpPr>
            <p:nvPr/>
          </p:nvSpPr>
          <p:spPr bwMode="auto">
            <a:xfrm>
              <a:off x="1162" y="3076"/>
              <a:ext cx="700" cy="805"/>
            </a:xfrm>
            <a:custGeom>
              <a:avLst/>
              <a:gdLst>
                <a:gd name="T0" fmla="*/ 0 w 700"/>
                <a:gd name="T1" fmla="*/ 0 h 805"/>
                <a:gd name="T2" fmla="*/ 0 w 700"/>
                <a:gd name="T3" fmla="*/ 548 h 805"/>
                <a:gd name="T4" fmla="*/ 8 w 700"/>
                <a:gd name="T5" fmla="*/ 606 h 805"/>
                <a:gd name="T6" fmla="*/ 52 w 700"/>
                <a:gd name="T7" fmla="*/ 678 h 805"/>
                <a:gd name="T8" fmla="*/ 126 w 700"/>
                <a:gd name="T9" fmla="*/ 734 h 805"/>
                <a:gd name="T10" fmla="*/ 194 w 700"/>
                <a:gd name="T11" fmla="*/ 768 h 805"/>
                <a:gd name="T12" fmla="*/ 286 w 700"/>
                <a:gd name="T13" fmla="*/ 792 h 805"/>
                <a:gd name="T14" fmla="*/ 400 w 700"/>
                <a:gd name="T15" fmla="*/ 804 h 805"/>
                <a:gd name="T16" fmla="*/ 516 w 700"/>
                <a:gd name="T17" fmla="*/ 800 h 805"/>
                <a:gd name="T18" fmla="*/ 608 w 700"/>
                <a:gd name="T19" fmla="*/ 776 h 805"/>
                <a:gd name="T20" fmla="*/ 662 w 700"/>
                <a:gd name="T21" fmla="*/ 754 h 805"/>
                <a:gd name="T22" fmla="*/ 700 w 700"/>
                <a:gd name="T23" fmla="*/ 732 h 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00" h="805">
                  <a:moveTo>
                    <a:pt x="0" y="0"/>
                  </a:moveTo>
                  <a:lnTo>
                    <a:pt x="0" y="548"/>
                  </a:lnTo>
                  <a:lnTo>
                    <a:pt x="8" y="606"/>
                  </a:lnTo>
                  <a:cubicBezTo>
                    <a:pt x="17" y="628"/>
                    <a:pt x="32" y="657"/>
                    <a:pt x="52" y="678"/>
                  </a:cubicBezTo>
                  <a:cubicBezTo>
                    <a:pt x="72" y="699"/>
                    <a:pt x="102" y="719"/>
                    <a:pt x="126" y="734"/>
                  </a:cubicBezTo>
                  <a:cubicBezTo>
                    <a:pt x="150" y="749"/>
                    <a:pt x="167" y="758"/>
                    <a:pt x="194" y="768"/>
                  </a:cubicBezTo>
                  <a:cubicBezTo>
                    <a:pt x="221" y="778"/>
                    <a:pt x="252" y="786"/>
                    <a:pt x="286" y="792"/>
                  </a:cubicBezTo>
                  <a:cubicBezTo>
                    <a:pt x="320" y="798"/>
                    <a:pt x="362" y="803"/>
                    <a:pt x="400" y="804"/>
                  </a:cubicBezTo>
                  <a:cubicBezTo>
                    <a:pt x="438" y="805"/>
                    <a:pt x="481" y="805"/>
                    <a:pt x="516" y="800"/>
                  </a:cubicBezTo>
                  <a:cubicBezTo>
                    <a:pt x="551" y="795"/>
                    <a:pt x="584" y="784"/>
                    <a:pt x="608" y="776"/>
                  </a:cubicBezTo>
                  <a:lnTo>
                    <a:pt x="662" y="754"/>
                  </a:lnTo>
                  <a:lnTo>
                    <a:pt x="700" y="732"/>
                  </a:lnTo>
                </a:path>
              </a:pathLst>
            </a:custGeom>
            <a:noFill/>
            <a:ln w="12700" cmpd="sng">
              <a:solidFill>
                <a:srgbClr val="99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31" name="Freeform 19"/>
            <p:cNvSpPr>
              <a:spLocks/>
            </p:cNvSpPr>
            <p:nvPr/>
          </p:nvSpPr>
          <p:spPr bwMode="auto">
            <a:xfrm>
              <a:off x="980" y="3824"/>
              <a:ext cx="1198" cy="380"/>
            </a:xfrm>
            <a:custGeom>
              <a:avLst/>
              <a:gdLst>
                <a:gd name="T0" fmla="*/ 0 w 1198"/>
                <a:gd name="T1" fmla="*/ 0 h 380"/>
                <a:gd name="T2" fmla="*/ 10 w 1198"/>
                <a:gd name="T3" fmla="*/ 82 h 380"/>
                <a:gd name="T4" fmla="*/ 36 w 1198"/>
                <a:gd name="T5" fmla="*/ 140 h 380"/>
                <a:gd name="T6" fmla="*/ 86 w 1198"/>
                <a:gd name="T7" fmla="*/ 204 h 380"/>
                <a:gd name="T8" fmla="*/ 146 w 1198"/>
                <a:gd name="T9" fmla="*/ 252 h 380"/>
                <a:gd name="T10" fmla="*/ 194 w 1198"/>
                <a:gd name="T11" fmla="*/ 284 h 380"/>
                <a:gd name="T12" fmla="*/ 282 w 1198"/>
                <a:gd name="T13" fmla="*/ 326 h 380"/>
                <a:gd name="T14" fmla="*/ 370 w 1198"/>
                <a:gd name="T15" fmla="*/ 352 h 380"/>
                <a:gd name="T16" fmla="*/ 436 w 1198"/>
                <a:gd name="T17" fmla="*/ 364 h 380"/>
                <a:gd name="T18" fmla="*/ 536 w 1198"/>
                <a:gd name="T19" fmla="*/ 378 h 380"/>
                <a:gd name="T20" fmla="*/ 634 w 1198"/>
                <a:gd name="T21" fmla="*/ 378 h 380"/>
                <a:gd name="T22" fmla="*/ 712 w 1198"/>
                <a:gd name="T23" fmla="*/ 370 h 380"/>
                <a:gd name="T24" fmla="*/ 808 w 1198"/>
                <a:gd name="T25" fmla="*/ 358 h 380"/>
                <a:gd name="T26" fmla="*/ 882 w 1198"/>
                <a:gd name="T27" fmla="*/ 336 h 380"/>
                <a:gd name="T28" fmla="*/ 966 w 1198"/>
                <a:gd name="T29" fmla="*/ 302 h 380"/>
                <a:gd name="T30" fmla="*/ 1038 w 1198"/>
                <a:gd name="T31" fmla="*/ 260 h 380"/>
                <a:gd name="T32" fmla="*/ 1104 w 1198"/>
                <a:gd name="T33" fmla="*/ 210 h 380"/>
                <a:gd name="T34" fmla="*/ 1138 w 1198"/>
                <a:gd name="T35" fmla="*/ 170 h 380"/>
                <a:gd name="T36" fmla="*/ 1166 w 1198"/>
                <a:gd name="T37" fmla="*/ 124 h 380"/>
                <a:gd name="T38" fmla="*/ 1190 w 1198"/>
                <a:gd name="T39" fmla="*/ 66 h 380"/>
                <a:gd name="T40" fmla="*/ 1198 w 1198"/>
                <a:gd name="T41" fmla="*/ 6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98" h="380">
                  <a:moveTo>
                    <a:pt x="0" y="0"/>
                  </a:moveTo>
                  <a:lnTo>
                    <a:pt x="10" y="82"/>
                  </a:lnTo>
                  <a:cubicBezTo>
                    <a:pt x="16" y="105"/>
                    <a:pt x="23" y="120"/>
                    <a:pt x="36" y="140"/>
                  </a:cubicBezTo>
                  <a:cubicBezTo>
                    <a:pt x="49" y="160"/>
                    <a:pt x="68" y="185"/>
                    <a:pt x="86" y="204"/>
                  </a:cubicBezTo>
                  <a:cubicBezTo>
                    <a:pt x="104" y="223"/>
                    <a:pt x="128" y="239"/>
                    <a:pt x="146" y="252"/>
                  </a:cubicBezTo>
                  <a:cubicBezTo>
                    <a:pt x="164" y="265"/>
                    <a:pt x="171" y="272"/>
                    <a:pt x="194" y="284"/>
                  </a:cubicBezTo>
                  <a:cubicBezTo>
                    <a:pt x="217" y="296"/>
                    <a:pt x="253" y="315"/>
                    <a:pt x="282" y="326"/>
                  </a:cubicBezTo>
                  <a:cubicBezTo>
                    <a:pt x="311" y="337"/>
                    <a:pt x="344" y="346"/>
                    <a:pt x="370" y="352"/>
                  </a:cubicBezTo>
                  <a:cubicBezTo>
                    <a:pt x="396" y="358"/>
                    <a:pt x="408" y="360"/>
                    <a:pt x="436" y="364"/>
                  </a:cubicBezTo>
                  <a:cubicBezTo>
                    <a:pt x="464" y="368"/>
                    <a:pt x="503" y="376"/>
                    <a:pt x="536" y="378"/>
                  </a:cubicBezTo>
                  <a:cubicBezTo>
                    <a:pt x="569" y="380"/>
                    <a:pt x="605" y="379"/>
                    <a:pt x="634" y="378"/>
                  </a:cubicBezTo>
                  <a:cubicBezTo>
                    <a:pt x="663" y="377"/>
                    <a:pt x="683" y="373"/>
                    <a:pt x="712" y="370"/>
                  </a:cubicBezTo>
                  <a:cubicBezTo>
                    <a:pt x="741" y="367"/>
                    <a:pt x="780" y="364"/>
                    <a:pt x="808" y="358"/>
                  </a:cubicBezTo>
                  <a:lnTo>
                    <a:pt x="882" y="336"/>
                  </a:lnTo>
                  <a:lnTo>
                    <a:pt x="966" y="302"/>
                  </a:lnTo>
                  <a:lnTo>
                    <a:pt x="1038" y="260"/>
                  </a:lnTo>
                  <a:lnTo>
                    <a:pt x="1104" y="210"/>
                  </a:lnTo>
                  <a:lnTo>
                    <a:pt x="1138" y="170"/>
                  </a:lnTo>
                  <a:cubicBezTo>
                    <a:pt x="1148" y="156"/>
                    <a:pt x="1157" y="141"/>
                    <a:pt x="1166" y="124"/>
                  </a:cubicBezTo>
                  <a:cubicBezTo>
                    <a:pt x="1175" y="107"/>
                    <a:pt x="1185" y="86"/>
                    <a:pt x="1190" y="66"/>
                  </a:cubicBezTo>
                  <a:cubicBezTo>
                    <a:pt x="1195" y="46"/>
                    <a:pt x="1196" y="18"/>
                    <a:pt x="1198" y="6"/>
                  </a:cubicBezTo>
                </a:path>
              </a:pathLst>
            </a:custGeom>
            <a:noFill/>
            <a:ln w="12700" cmpd="sng">
              <a:solidFill>
                <a:srgbClr val="99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32" name="Freeform 20"/>
            <p:cNvSpPr>
              <a:spLocks/>
            </p:cNvSpPr>
            <p:nvPr/>
          </p:nvSpPr>
          <p:spPr bwMode="auto">
            <a:xfrm>
              <a:off x="1461" y="3104"/>
              <a:ext cx="159" cy="93"/>
            </a:xfrm>
            <a:custGeom>
              <a:avLst/>
              <a:gdLst>
                <a:gd name="T0" fmla="*/ 42 w 159"/>
                <a:gd name="T1" fmla="*/ 93 h 93"/>
                <a:gd name="T2" fmla="*/ 0 w 159"/>
                <a:gd name="T3" fmla="*/ 63 h 93"/>
                <a:gd name="T4" fmla="*/ 159 w 159"/>
                <a:gd name="T5" fmla="*/ 0 h 93"/>
                <a:gd name="T6" fmla="*/ 135 w 159"/>
                <a:gd name="T7" fmla="*/ 63 h 93"/>
                <a:gd name="T8" fmla="*/ 105 w 159"/>
                <a:gd name="T9" fmla="*/ 66 h 93"/>
                <a:gd name="T10" fmla="*/ 90 w 159"/>
                <a:gd name="T11" fmla="*/ 93 h 93"/>
                <a:gd name="T12" fmla="*/ 42 w 159"/>
                <a:gd name="T13" fmla="*/ 9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9" h="93">
                  <a:moveTo>
                    <a:pt x="42" y="93"/>
                  </a:moveTo>
                  <a:lnTo>
                    <a:pt x="0" y="63"/>
                  </a:lnTo>
                  <a:lnTo>
                    <a:pt x="159" y="0"/>
                  </a:lnTo>
                  <a:lnTo>
                    <a:pt x="135" y="63"/>
                  </a:lnTo>
                  <a:lnTo>
                    <a:pt x="105" y="66"/>
                  </a:lnTo>
                  <a:lnTo>
                    <a:pt x="90" y="93"/>
                  </a:lnTo>
                  <a:lnTo>
                    <a:pt x="42" y="93"/>
                  </a:lnTo>
                  <a:close/>
                </a:path>
              </a:pathLst>
            </a:custGeom>
            <a:gradFill rotWithShape="1">
              <a:gsLst>
                <a:gs pos="0">
                  <a:srgbClr val="CCECFF"/>
                </a:gs>
                <a:gs pos="100000">
                  <a:srgbClr val="CCECFF">
                    <a:gamma/>
                    <a:shade val="76078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 cmpd="sng">
                  <a:solidFill>
                    <a:srgbClr val="990099"/>
                  </a:solidFill>
                  <a:prstDash val="solid"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33" name="Freeform 21"/>
            <p:cNvSpPr>
              <a:spLocks/>
            </p:cNvSpPr>
            <p:nvPr/>
          </p:nvSpPr>
          <p:spPr bwMode="auto">
            <a:xfrm>
              <a:off x="1942" y="2721"/>
              <a:ext cx="152" cy="377"/>
            </a:xfrm>
            <a:custGeom>
              <a:avLst/>
              <a:gdLst>
                <a:gd name="T0" fmla="*/ 152 w 152"/>
                <a:gd name="T1" fmla="*/ 0 h 377"/>
                <a:gd name="T2" fmla="*/ 152 w 152"/>
                <a:gd name="T3" fmla="*/ 180 h 377"/>
                <a:gd name="T4" fmla="*/ 148 w 152"/>
                <a:gd name="T5" fmla="*/ 208 h 377"/>
                <a:gd name="T6" fmla="*/ 137 w 152"/>
                <a:gd name="T7" fmla="*/ 235 h 377"/>
                <a:gd name="T8" fmla="*/ 127 w 152"/>
                <a:gd name="T9" fmla="*/ 259 h 377"/>
                <a:gd name="T10" fmla="*/ 107 w 152"/>
                <a:gd name="T11" fmla="*/ 292 h 377"/>
                <a:gd name="T12" fmla="*/ 82 w 152"/>
                <a:gd name="T13" fmla="*/ 322 h 377"/>
                <a:gd name="T14" fmla="*/ 58 w 152"/>
                <a:gd name="T15" fmla="*/ 346 h 377"/>
                <a:gd name="T16" fmla="*/ 30 w 152"/>
                <a:gd name="T17" fmla="*/ 365 h 377"/>
                <a:gd name="T18" fmla="*/ 0 w 152"/>
                <a:gd name="T19" fmla="*/ 377 h 377"/>
                <a:gd name="T20" fmla="*/ 8 w 152"/>
                <a:gd name="T21" fmla="*/ 229 h 377"/>
                <a:gd name="T22" fmla="*/ 30 w 152"/>
                <a:gd name="T23" fmla="*/ 215 h 377"/>
                <a:gd name="T24" fmla="*/ 56 w 152"/>
                <a:gd name="T25" fmla="*/ 189 h 377"/>
                <a:gd name="T26" fmla="*/ 85 w 152"/>
                <a:gd name="T27" fmla="*/ 159 h 377"/>
                <a:gd name="T28" fmla="*/ 104 w 152"/>
                <a:gd name="T29" fmla="*/ 130 h 377"/>
                <a:gd name="T30" fmla="*/ 125 w 152"/>
                <a:gd name="T31" fmla="*/ 100 h 377"/>
                <a:gd name="T32" fmla="*/ 143 w 152"/>
                <a:gd name="T33" fmla="*/ 70 h 377"/>
                <a:gd name="T34" fmla="*/ 148 w 152"/>
                <a:gd name="T35" fmla="*/ 40 h 377"/>
                <a:gd name="T36" fmla="*/ 152 w 152"/>
                <a:gd name="T37" fmla="*/ 0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2" h="377">
                  <a:moveTo>
                    <a:pt x="152" y="0"/>
                  </a:moveTo>
                  <a:lnTo>
                    <a:pt x="152" y="180"/>
                  </a:lnTo>
                  <a:lnTo>
                    <a:pt x="148" y="208"/>
                  </a:lnTo>
                  <a:lnTo>
                    <a:pt x="137" y="235"/>
                  </a:lnTo>
                  <a:lnTo>
                    <a:pt x="127" y="259"/>
                  </a:lnTo>
                  <a:lnTo>
                    <a:pt x="107" y="292"/>
                  </a:lnTo>
                  <a:lnTo>
                    <a:pt x="82" y="322"/>
                  </a:lnTo>
                  <a:lnTo>
                    <a:pt x="58" y="346"/>
                  </a:lnTo>
                  <a:lnTo>
                    <a:pt x="30" y="365"/>
                  </a:lnTo>
                  <a:lnTo>
                    <a:pt x="0" y="377"/>
                  </a:lnTo>
                  <a:lnTo>
                    <a:pt x="8" y="229"/>
                  </a:lnTo>
                  <a:lnTo>
                    <a:pt x="30" y="215"/>
                  </a:lnTo>
                  <a:lnTo>
                    <a:pt x="56" y="189"/>
                  </a:lnTo>
                  <a:lnTo>
                    <a:pt x="85" y="159"/>
                  </a:lnTo>
                  <a:lnTo>
                    <a:pt x="104" y="130"/>
                  </a:lnTo>
                  <a:lnTo>
                    <a:pt x="125" y="100"/>
                  </a:lnTo>
                  <a:lnTo>
                    <a:pt x="143" y="70"/>
                  </a:lnTo>
                  <a:lnTo>
                    <a:pt x="148" y="40"/>
                  </a:lnTo>
                  <a:lnTo>
                    <a:pt x="152" y="0"/>
                  </a:lnTo>
                  <a:close/>
                </a:path>
              </a:pathLst>
            </a:custGeom>
            <a:gradFill rotWithShape="1">
              <a:gsLst>
                <a:gs pos="0">
                  <a:srgbClr val="FFCCFF"/>
                </a:gs>
                <a:gs pos="100000">
                  <a:srgbClr val="CC3399"/>
                </a:gs>
              </a:gsLst>
              <a:lin ang="0" scaled="1"/>
            </a:gradFill>
            <a:ln w="12700" cap="sq" cmpd="sng">
              <a:solidFill>
                <a:srgbClr val="990099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34" name="Freeform 22"/>
            <p:cNvSpPr>
              <a:spLocks/>
            </p:cNvSpPr>
            <p:nvPr/>
          </p:nvSpPr>
          <p:spPr bwMode="auto">
            <a:xfrm>
              <a:off x="1059" y="2398"/>
              <a:ext cx="1035" cy="651"/>
            </a:xfrm>
            <a:custGeom>
              <a:avLst/>
              <a:gdLst>
                <a:gd name="T0" fmla="*/ 933 w 1035"/>
                <a:gd name="T1" fmla="*/ 518 h 651"/>
                <a:gd name="T2" fmla="*/ 998 w 1035"/>
                <a:gd name="T3" fmla="*/ 446 h 651"/>
                <a:gd name="T4" fmla="*/ 1035 w 1035"/>
                <a:gd name="T5" fmla="*/ 362 h 651"/>
                <a:gd name="T6" fmla="*/ 1027 w 1035"/>
                <a:gd name="T7" fmla="*/ 264 h 651"/>
                <a:gd name="T8" fmla="*/ 995 w 1035"/>
                <a:gd name="T9" fmla="*/ 196 h 651"/>
                <a:gd name="T10" fmla="*/ 949 w 1035"/>
                <a:gd name="T11" fmla="*/ 142 h 651"/>
                <a:gd name="T12" fmla="*/ 881 w 1035"/>
                <a:gd name="T13" fmla="*/ 90 h 651"/>
                <a:gd name="T14" fmla="*/ 785 w 1035"/>
                <a:gd name="T15" fmla="*/ 44 h 651"/>
                <a:gd name="T16" fmla="*/ 683 w 1035"/>
                <a:gd name="T17" fmla="*/ 16 h 651"/>
                <a:gd name="T18" fmla="*/ 593 w 1035"/>
                <a:gd name="T19" fmla="*/ 2 h 651"/>
                <a:gd name="T20" fmla="*/ 499 w 1035"/>
                <a:gd name="T21" fmla="*/ 0 h 651"/>
                <a:gd name="T22" fmla="*/ 407 w 1035"/>
                <a:gd name="T23" fmla="*/ 6 h 651"/>
                <a:gd name="T24" fmla="*/ 299 w 1035"/>
                <a:gd name="T25" fmla="*/ 28 h 651"/>
                <a:gd name="T26" fmla="*/ 203 w 1035"/>
                <a:gd name="T27" fmla="*/ 64 h 651"/>
                <a:gd name="T28" fmla="*/ 127 w 1035"/>
                <a:gd name="T29" fmla="*/ 112 h 651"/>
                <a:gd name="T30" fmla="*/ 45 w 1035"/>
                <a:gd name="T31" fmla="*/ 192 h 651"/>
                <a:gd name="T32" fmla="*/ 11 w 1035"/>
                <a:gd name="T33" fmla="*/ 266 h 651"/>
                <a:gd name="T34" fmla="*/ 0 w 1035"/>
                <a:gd name="T35" fmla="*/ 336 h 651"/>
                <a:gd name="T36" fmla="*/ 18 w 1035"/>
                <a:gd name="T37" fmla="*/ 423 h 651"/>
                <a:gd name="T38" fmla="*/ 96 w 1035"/>
                <a:gd name="T39" fmla="*/ 531 h 651"/>
                <a:gd name="T40" fmla="*/ 195 w 1035"/>
                <a:gd name="T41" fmla="*/ 594 h 651"/>
                <a:gd name="T42" fmla="*/ 308 w 1035"/>
                <a:gd name="T43" fmla="*/ 633 h 651"/>
                <a:gd name="T44" fmla="*/ 407 w 1035"/>
                <a:gd name="T45" fmla="*/ 633 h 651"/>
                <a:gd name="T46" fmla="*/ 465 w 1035"/>
                <a:gd name="T47" fmla="*/ 552 h 651"/>
                <a:gd name="T48" fmla="*/ 443 w 1035"/>
                <a:gd name="T49" fmla="*/ 510 h 651"/>
                <a:gd name="T50" fmla="*/ 331 w 1035"/>
                <a:gd name="T51" fmla="*/ 476 h 651"/>
                <a:gd name="T52" fmla="*/ 257 w 1035"/>
                <a:gd name="T53" fmla="*/ 420 h 651"/>
                <a:gd name="T54" fmla="*/ 219 w 1035"/>
                <a:gd name="T55" fmla="*/ 354 h 651"/>
                <a:gd name="T56" fmla="*/ 223 w 1035"/>
                <a:gd name="T57" fmla="*/ 262 h 651"/>
                <a:gd name="T58" fmla="*/ 282 w 1035"/>
                <a:gd name="T59" fmla="*/ 195 h 651"/>
                <a:gd name="T60" fmla="*/ 380 w 1035"/>
                <a:gd name="T61" fmla="*/ 141 h 651"/>
                <a:gd name="T62" fmla="*/ 498 w 1035"/>
                <a:gd name="T63" fmla="*/ 123 h 651"/>
                <a:gd name="T64" fmla="*/ 621 w 1035"/>
                <a:gd name="T65" fmla="*/ 138 h 651"/>
                <a:gd name="T66" fmla="*/ 729 w 1035"/>
                <a:gd name="T67" fmla="*/ 180 h 651"/>
                <a:gd name="T68" fmla="*/ 789 w 1035"/>
                <a:gd name="T69" fmla="*/ 226 h 651"/>
                <a:gd name="T70" fmla="*/ 817 w 1035"/>
                <a:gd name="T71" fmla="*/ 284 h 651"/>
                <a:gd name="T72" fmla="*/ 819 w 1035"/>
                <a:gd name="T73" fmla="*/ 348 h 651"/>
                <a:gd name="T74" fmla="*/ 777 w 1035"/>
                <a:gd name="T75" fmla="*/ 419 h 651"/>
                <a:gd name="T76" fmla="*/ 891 w 1035"/>
                <a:gd name="T77" fmla="*/ 558 h 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35" h="651">
                  <a:moveTo>
                    <a:pt x="891" y="558"/>
                  </a:moveTo>
                  <a:lnTo>
                    <a:pt x="933" y="518"/>
                  </a:lnTo>
                  <a:lnTo>
                    <a:pt x="965" y="486"/>
                  </a:lnTo>
                  <a:lnTo>
                    <a:pt x="998" y="446"/>
                  </a:lnTo>
                  <a:lnTo>
                    <a:pt x="1023" y="404"/>
                  </a:lnTo>
                  <a:lnTo>
                    <a:pt x="1035" y="362"/>
                  </a:lnTo>
                  <a:lnTo>
                    <a:pt x="1035" y="316"/>
                  </a:lnTo>
                  <a:lnTo>
                    <a:pt x="1027" y="264"/>
                  </a:lnTo>
                  <a:lnTo>
                    <a:pt x="1013" y="228"/>
                  </a:lnTo>
                  <a:lnTo>
                    <a:pt x="995" y="196"/>
                  </a:lnTo>
                  <a:lnTo>
                    <a:pt x="973" y="164"/>
                  </a:lnTo>
                  <a:lnTo>
                    <a:pt x="949" y="142"/>
                  </a:lnTo>
                  <a:lnTo>
                    <a:pt x="917" y="114"/>
                  </a:lnTo>
                  <a:lnTo>
                    <a:pt x="881" y="90"/>
                  </a:lnTo>
                  <a:lnTo>
                    <a:pt x="839" y="66"/>
                  </a:lnTo>
                  <a:lnTo>
                    <a:pt x="785" y="44"/>
                  </a:lnTo>
                  <a:lnTo>
                    <a:pt x="737" y="28"/>
                  </a:lnTo>
                  <a:lnTo>
                    <a:pt x="683" y="16"/>
                  </a:lnTo>
                  <a:lnTo>
                    <a:pt x="641" y="8"/>
                  </a:lnTo>
                  <a:lnTo>
                    <a:pt x="593" y="2"/>
                  </a:lnTo>
                  <a:lnTo>
                    <a:pt x="557" y="0"/>
                  </a:lnTo>
                  <a:lnTo>
                    <a:pt x="499" y="0"/>
                  </a:lnTo>
                  <a:lnTo>
                    <a:pt x="453" y="2"/>
                  </a:lnTo>
                  <a:lnTo>
                    <a:pt x="407" y="6"/>
                  </a:lnTo>
                  <a:lnTo>
                    <a:pt x="359" y="12"/>
                  </a:lnTo>
                  <a:lnTo>
                    <a:pt x="299" y="28"/>
                  </a:lnTo>
                  <a:lnTo>
                    <a:pt x="253" y="42"/>
                  </a:lnTo>
                  <a:lnTo>
                    <a:pt x="203" y="64"/>
                  </a:lnTo>
                  <a:lnTo>
                    <a:pt x="163" y="86"/>
                  </a:lnTo>
                  <a:lnTo>
                    <a:pt x="127" y="112"/>
                  </a:lnTo>
                  <a:lnTo>
                    <a:pt x="83" y="144"/>
                  </a:lnTo>
                  <a:lnTo>
                    <a:pt x="45" y="192"/>
                  </a:lnTo>
                  <a:lnTo>
                    <a:pt x="27" y="222"/>
                  </a:lnTo>
                  <a:lnTo>
                    <a:pt x="11" y="266"/>
                  </a:lnTo>
                  <a:lnTo>
                    <a:pt x="5" y="304"/>
                  </a:lnTo>
                  <a:lnTo>
                    <a:pt x="0" y="336"/>
                  </a:lnTo>
                  <a:lnTo>
                    <a:pt x="0" y="372"/>
                  </a:lnTo>
                  <a:lnTo>
                    <a:pt x="18" y="423"/>
                  </a:lnTo>
                  <a:lnTo>
                    <a:pt x="51" y="477"/>
                  </a:lnTo>
                  <a:cubicBezTo>
                    <a:pt x="64" y="495"/>
                    <a:pt x="81" y="516"/>
                    <a:pt x="96" y="531"/>
                  </a:cubicBezTo>
                  <a:cubicBezTo>
                    <a:pt x="111" y="546"/>
                    <a:pt x="127" y="556"/>
                    <a:pt x="143" y="566"/>
                  </a:cubicBezTo>
                  <a:lnTo>
                    <a:pt x="195" y="594"/>
                  </a:lnTo>
                  <a:lnTo>
                    <a:pt x="242" y="611"/>
                  </a:lnTo>
                  <a:lnTo>
                    <a:pt x="308" y="633"/>
                  </a:lnTo>
                  <a:lnTo>
                    <a:pt x="387" y="651"/>
                  </a:lnTo>
                  <a:lnTo>
                    <a:pt x="407" y="633"/>
                  </a:lnTo>
                  <a:lnTo>
                    <a:pt x="405" y="573"/>
                  </a:lnTo>
                  <a:lnTo>
                    <a:pt x="465" y="552"/>
                  </a:lnTo>
                  <a:lnTo>
                    <a:pt x="507" y="516"/>
                  </a:lnTo>
                  <a:lnTo>
                    <a:pt x="443" y="510"/>
                  </a:lnTo>
                  <a:lnTo>
                    <a:pt x="385" y="498"/>
                  </a:lnTo>
                  <a:cubicBezTo>
                    <a:pt x="366" y="492"/>
                    <a:pt x="346" y="483"/>
                    <a:pt x="331" y="476"/>
                  </a:cubicBezTo>
                  <a:cubicBezTo>
                    <a:pt x="316" y="469"/>
                    <a:pt x="305" y="463"/>
                    <a:pt x="293" y="454"/>
                  </a:cubicBezTo>
                  <a:cubicBezTo>
                    <a:pt x="281" y="445"/>
                    <a:pt x="267" y="431"/>
                    <a:pt x="257" y="420"/>
                  </a:cubicBezTo>
                  <a:cubicBezTo>
                    <a:pt x="247" y="409"/>
                    <a:pt x="241" y="401"/>
                    <a:pt x="235" y="390"/>
                  </a:cubicBezTo>
                  <a:cubicBezTo>
                    <a:pt x="229" y="379"/>
                    <a:pt x="222" y="367"/>
                    <a:pt x="219" y="354"/>
                  </a:cubicBezTo>
                  <a:cubicBezTo>
                    <a:pt x="216" y="341"/>
                    <a:pt x="214" y="325"/>
                    <a:pt x="215" y="310"/>
                  </a:cubicBezTo>
                  <a:cubicBezTo>
                    <a:pt x="216" y="295"/>
                    <a:pt x="218" y="276"/>
                    <a:pt x="223" y="262"/>
                  </a:cubicBezTo>
                  <a:lnTo>
                    <a:pt x="248" y="227"/>
                  </a:lnTo>
                  <a:lnTo>
                    <a:pt x="282" y="195"/>
                  </a:lnTo>
                  <a:lnTo>
                    <a:pt x="333" y="162"/>
                  </a:lnTo>
                  <a:lnTo>
                    <a:pt x="380" y="141"/>
                  </a:lnTo>
                  <a:lnTo>
                    <a:pt x="433" y="128"/>
                  </a:lnTo>
                  <a:cubicBezTo>
                    <a:pt x="453" y="125"/>
                    <a:pt x="477" y="123"/>
                    <a:pt x="498" y="123"/>
                  </a:cubicBezTo>
                  <a:cubicBezTo>
                    <a:pt x="519" y="123"/>
                    <a:pt x="539" y="124"/>
                    <a:pt x="559" y="126"/>
                  </a:cubicBezTo>
                  <a:lnTo>
                    <a:pt x="621" y="138"/>
                  </a:lnTo>
                  <a:lnTo>
                    <a:pt x="681" y="156"/>
                  </a:lnTo>
                  <a:lnTo>
                    <a:pt x="729" y="180"/>
                  </a:lnTo>
                  <a:cubicBezTo>
                    <a:pt x="743" y="188"/>
                    <a:pt x="753" y="194"/>
                    <a:pt x="763" y="202"/>
                  </a:cubicBezTo>
                  <a:cubicBezTo>
                    <a:pt x="773" y="210"/>
                    <a:pt x="782" y="218"/>
                    <a:pt x="789" y="226"/>
                  </a:cubicBezTo>
                  <a:lnTo>
                    <a:pt x="805" y="250"/>
                  </a:lnTo>
                  <a:cubicBezTo>
                    <a:pt x="810" y="260"/>
                    <a:pt x="814" y="272"/>
                    <a:pt x="817" y="284"/>
                  </a:cubicBezTo>
                  <a:cubicBezTo>
                    <a:pt x="820" y="296"/>
                    <a:pt x="821" y="311"/>
                    <a:pt x="821" y="322"/>
                  </a:cubicBezTo>
                  <a:lnTo>
                    <a:pt x="819" y="348"/>
                  </a:lnTo>
                  <a:lnTo>
                    <a:pt x="807" y="382"/>
                  </a:lnTo>
                  <a:cubicBezTo>
                    <a:pt x="800" y="394"/>
                    <a:pt x="788" y="405"/>
                    <a:pt x="777" y="419"/>
                  </a:cubicBezTo>
                  <a:lnTo>
                    <a:pt x="739" y="466"/>
                  </a:lnTo>
                  <a:lnTo>
                    <a:pt x="891" y="558"/>
                  </a:lnTo>
                  <a:close/>
                </a:path>
              </a:pathLst>
            </a:custGeom>
            <a:solidFill>
              <a:srgbClr val="FFCCFF"/>
            </a:solidFill>
            <a:ln w="12700" cap="sq" cmpd="sng">
              <a:solidFill>
                <a:srgbClr val="990099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35" name="Freeform 23"/>
            <p:cNvSpPr>
              <a:spLocks/>
            </p:cNvSpPr>
            <p:nvPr/>
          </p:nvSpPr>
          <p:spPr bwMode="auto">
            <a:xfrm>
              <a:off x="1747" y="2852"/>
              <a:ext cx="197" cy="565"/>
            </a:xfrm>
            <a:custGeom>
              <a:avLst/>
              <a:gdLst>
                <a:gd name="T0" fmla="*/ 45 w 197"/>
                <a:gd name="T1" fmla="*/ 0 h 565"/>
                <a:gd name="T2" fmla="*/ 197 w 197"/>
                <a:gd name="T3" fmla="*/ 88 h 565"/>
                <a:gd name="T4" fmla="*/ 197 w 197"/>
                <a:gd name="T5" fmla="*/ 240 h 565"/>
                <a:gd name="T6" fmla="*/ 113 w 197"/>
                <a:gd name="T7" fmla="*/ 196 h 565"/>
                <a:gd name="T8" fmla="*/ 113 w 197"/>
                <a:gd name="T9" fmla="*/ 565 h 565"/>
                <a:gd name="T10" fmla="*/ 66 w 197"/>
                <a:gd name="T11" fmla="*/ 554 h 565"/>
                <a:gd name="T12" fmla="*/ 33 w 197"/>
                <a:gd name="T13" fmla="*/ 530 h 565"/>
                <a:gd name="T14" fmla="*/ 0 w 197"/>
                <a:gd name="T15" fmla="*/ 511 h 565"/>
                <a:gd name="T16" fmla="*/ 0 w 197"/>
                <a:gd name="T17" fmla="*/ 361 h 565"/>
                <a:gd name="T18" fmla="*/ 38 w 197"/>
                <a:gd name="T19" fmla="*/ 383 h 565"/>
                <a:gd name="T20" fmla="*/ 40 w 197"/>
                <a:gd name="T21" fmla="*/ 267 h 565"/>
                <a:gd name="T22" fmla="*/ 0 w 197"/>
                <a:gd name="T23" fmla="*/ 247 h 565"/>
                <a:gd name="T24" fmla="*/ 0 w 197"/>
                <a:gd name="T25" fmla="*/ 20 h 565"/>
                <a:gd name="T26" fmla="*/ 48 w 197"/>
                <a:gd name="T27" fmla="*/ 51 h 565"/>
                <a:gd name="T28" fmla="*/ 45 w 197"/>
                <a:gd name="T29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7" h="565">
                  <a:moveTo>
                    <a:pt x="45" y="0"/>
                  </a:moveTo>
                  <a:lnTo>
                    <a:pt x="197" y="88"/>
                  </a:lnTo>
                  <a:lnTo>
                    <a:pt x="197" y="240"/>
                  </a:lnTo>
                  <a:lnTo>
                    <a:pt x="113" y="196"/>
                  </a:lnTo>
                  <a:lnTo>
                    <a:pt x="113" y="565"/>
                  </a:lnTo>
                  <a:lnTo>
                    <a:pt x="66" y="554"/>
                  </a:lnTo>
                  <a:lnTo>
                    <a:pt x="33" y="530"/>
                  </a:lnTo>
                  <a:lnTo>
                    <a:pt x="0" y="511"/>
                  </a:lnTo>
                  <a:lnTo>
                    <a:pt x="0" y="361"/>
                  </a:lnTo>
                  <a:lnTo>
                    <a:pt x="38" y="383"/>
                  </a:lnTo>
                  <a:lnTo>
                    <a:pt x="40" y="267"/>
                  </a:lnTo>
                  <a:lnTo>
                    <a:pt x="0" y="247"/>
                  </a:lnTo>
                  <a:lnTo>
                    <a:pt x="0" y="20"/>
                  </a:lnTo>
                  <a:lnTo>
                    <a:pt x="48" y="51"/>
                  </a:lnTo>
                  <a:lnTo>
                    <a:pt x="45" y="0"/>
                  </a:lnTo>
                  <a:close/>
                </a:path>
              </a:pathLst>
            </a:custGeom>
            <a:gradFill rotWithShape="1">
              <a:gsLst>
                <a:gs pos="0">
                  <a:srgbClr val="CCECFF"/>
                </a:gs>
                <a:gs pos="100000">
                  <a:srgbClr val="CCECFF">
                    <a:gamma/>
                    <a:shade val="76078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cap="sq" cmpd="sng">
                  <a:solidFill>
                    <a:srgbClr val="990099"/>
                  </a:solidFill>
                  <a:prstDash val="solid"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36" name="Freeform 24"/>
            <p:cNvSpPr>
              <a:spLocks/>
            </p:cNvSpPr>
            <p:nvPr/>
          </p:nvSpPr>
          <p:spPr bwMode="auto">
            <a:xfrm>
              <a:off x="1415" y="2913"/>
              <a:ext cx="202" cy="259"/>
            </a:xfrm>
            <a:custGeom>
              <a:avLst/>
              <a:gdLst>
                <a:gd name="T0" fmla="*/ 153 w 202"/>
                <a:gd name="T1" fmla="*/ 0 h 259"/>
                <a:gd name="T2" fmla="*/ 160 w 202"/>
                <a:gd name="T3" fmla="*/ 33 h 259"/>
                <a:gd name="T4" fmla="*/ 136 w 202"/>
                <a:gd name="T5" fmla="*/ 65 h 259"/>
                <a:gd name="T6" fmla="*/ 136 w 202"/>
                <a:gd name="T7" fmla="*/ 115 h 259"/>
                <a:gd name="T8" fmla="*/ 160 w 202"/>
                <a:gd name="T9" fmla="*/ 139 h 259"/>
                <a:gd name="T10" fmla="*/ 202 w 202"/>
                <a:gd name="T11" fmla="*/ 190 h 259"/>
                <a:gd name="T12" fmla="*/ 55 w 202"/>
                <a:gd name="T13" fmla="*/ 259 h 259"/>
                <a:gd name="T14" fmla="*/ 27 w 202"/>
                <a:gd name="T15" fmla="*/ 226 h 259"/>
                <a:gd name="T16" fmla="*/ 46 w 202"/>
                <a:gd name="T17" fmla="*/ 124 h 259"/>
                <a:gd name="T18" fmla="*/ 46 w 202"/>
                <a:gd name="T19" fmla="*/ 55 h 259"/>
                <a:gd name="T20" fmla="*/ 106 w 202"/>
                <a:gd name="T21" fmla="*/ 33 h 259"/>
                <a:gd name="T22" fmla="*/ 153 w 202"/>
                <a:gd name="T23" fmla="*/ 0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2" h="259">
                  <a:moveTo>
                    <a:pt x="153" y="0"/>
                  </a:moveTo>
                  <a:lnTo>
                    <a:pt x="160" y="33"/>
                  </a:lnTo>
                  <a:lnTo>
                    <a:pt x="136" y="65"/>
                  </a:lnTo>
                  <a:lnTo>
                    <a:pt x="136" y="115"/>
                  </a:lnTo>
                  <a:lnTo>
                    <a:pt x="160" y="139"/>
                  </a:lnTo>
                  <a:lnTo>
                    <a:pt x="202" y="190"/>
                  </a:lnTo>
                  <a:lnTo>
                    <a:pt x="55" y="259"/>
                  </a:lnTo>
                  <a:lnTo>
                    <a:pt x="27" y="226"/>
                  </a:lnTo>
                  <a:cubicBezTo>
                    <a:pt x="11" y="160"/>
                    <a:pt x="0" y="147"/>
                    <a:pt x="46" y="124"/>
                  </a:cubicBezTo>
                  <a:lnTo>
                    <a:pt x="46" y="55"/>
                  </a:lnTo>
                  <a:lnTo>
                    <a:pt x="106" y="33"/>
                  </a:lnTo>
                  <a:lnTo>
                    <a:pt x="153" y="0"/>
                  </a:lnTo>
                  <a:close/>
                </a:path>
              </a:pathLst>
            </a:custGeom>
            <a:gradFill rotWithShape="1">
              <a:gsLst>
                <a:gs pos="0">
                  <a:srgbClr val="CCECFF">
                    <a:gamma/>
                    <a:shade val="65882"/>
                    <a:invGamma/>
                  </a:srgbClr>
                </a:gs>
                <a:gs pos="50000">
                  <a:srgbClr val="CCECFF"/>
                </a:gs>
                <a:gs pos="100000">
                  <a:srgbClr val="CCECFF">
                    <a:gamma/>
                    <a:shade val="65882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 cmpd="sng">
                  <a:solidFill>
                    <a:srgbClr val="990099"/>
                  </a:solidFill>
                  <a:prstDash val="solid"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20537" name="Line 25"/>
          <p:cNvSpPr>
            <a:spLocks noChangeShapeType="1"/>
          </p:cNvSpPr>
          <p:nvPr/>
        </p:nvSpPr>
        <p:spPr bwMode="auto">
          <a:xfrm>
            <a:off x="6959600" y="2695575"/>
            <a:ext cx="0" cy="8858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0539" name="Text Box 27"/>
          <p:cNvSpPr txBox="1">
            <a:spLocks noChangeArrowheads="1"/>
          </p:cNvSpPr>
          <p:nvPr/>
        </p:nvSpPr>
        <p:spPr bwMode="auto">
          <a:xfrm>
            <a:off x="146304" y="1507456"/>
            <a:ext cx="877824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260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Để thể hiện cấu tạo bên trong của một phần nhỏ vật thể cho phép chỉ cắt riêng phần đó gọi là hình cắt riêng phần.</a:t>
            </a:r>
            <a:endParaRPr lang="th-TH" sz="2200">
              <a:latin typeface="Times New Roman" pitchFamily="18" charset="0"/>
              <a:cs typeface="Arial" charset="0"/>
            </a:endParaRPr>
          </a:p>
        </p:txBody>
      </p:sp>
      <p:sp>
        <p:nvSpPr>
          <p:cNvPr id="320540" name="Rectangle 28"/>
          <p:cNvSpPr>
            <a:spLocks noChangeArrowheads="1"/>
          </p:cNvSpPr>
          <p:nvPr/>
        </p:nvSpPr>
        <p:spPr bwMode="auto">
          <a:xfrm>
            <a:off x="146304" y="965297"/>
            <a:ext cx="7909215" cy="616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Chú ý: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0541" name="Freeform 29"/>
          <p:cNvSpPr>
            <a:spLocks/>
          </p:cNvSpPr>
          <p:nvPr/>
        </p:nvSpPr>
        <p:spPr bwMode="auto">
          <a:xfrm>
            <a:off x="2711450" y="2624138"/>
            <a:ext cx="669925" cy="1679575"/>
          </a:xfrm>
          <a:custGeom>
            <a:avLst/>
            <a:gdLst>
              <a:gd name="T0" fmla="*/ 0 w 422"/>
              <a:gd name="T1" fmla="*/ 813 h 1058"/>
              <a:gd name="T2" fmla="*/ 422 w 422"/>
              <a:gd name="T3" fmla="*/ 1058 h 1058"/>
              <a:gd name="T4" fmla="*/ 422 w 422"/>
              <a:gd name="T5" fmla="*/ 240 h 1058"/>
              <a:gd name="T6" fmla="*/ 6 w 422"/>
              <a:gd name="T7" fmla="*/ 0 h 1058"/>
              <a:gd name="T8" fmla="*/ 0 w 422"/>
              <a:gd name="T9" fmla="*/ 813 h 10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2" h="1058">
                <a:moveTo>
                  <a:pt x="0" y="813"/>
                </a:moveTo>
                <a:lnTo>
                  <a:pt x="422" y="1058"/>
                </a:lnTo>
                <a:lnTo>
                  <a:pt x="422" y="240"/>
                </a:lnTo>
                <a:lnTo>
                  <a:pt x="6" y="0"/>
                </a:lnTo>
                <a:lnTo>
                  <a:pt x="0" y="813"/>
                </a:lnTo>
                <a:close/>
              </a:path>
            </a:pathLst>
          </a:custGeom>
          <a:solidFill>
            <a:srgbClr val="00CC00">
              <a:alpha val="30000"/>
            </a:srgbClr>
          </a:solidFill>
          <a:ln w="12700" cap="sq" cmpd="sng">
            <a:solidFill>
              <a:srgbClr val="006600"/>
            </a:solidFill>
            <a:prstDash val="solid"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0546" name="Line 34"/>
          <p:cNvSpPr>
            <a:spLocks noChangeShapeType="1"/>
          </p:cNvSpPr>
          <p:nvPr/>
        </p:nvSpPr>
        <p:spPr bwMode="auto">
          <a:xfrm flipV="1">
            <a:off x="979488" y="5546725"/>
            <a:ext cx="346075" cy="200025"/>
          </a:xfrm>
          <a:prstGeom prst="line">
            <a:avLst/>
          </a:prstGeom>
          <a:noFill/>
          <a:ln w="28575" cap="sq">
            <a:solidFill>
              <a:srgbClr val="FF0000"/>
            </a:solidFill>
            <a:miter lim="800000"/>
            <a:headEnd type="none" w="sm" len="sm"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0547" name="Freeform 35"/>
          <p:cNvSpPr>
            <a:spLocks/>
          </p:cNvSpPr>
          <p:nvPr/>
        </p:nvSpPr>
        <p:spPr bwMode="auto">
          <a:xfrm>
            <a:off x="6564313" y="2705100"/>
            <a:ext cx="704850" cy="1019175"/>
          </a:xfrm>
          <a:custGeom>
            <a:avLst/>
            <a:gdLst>
              <a:gd name="T0" fmla="*/ 36 w 444"/>
              <a:gd name="T1" fmla="*/ 0 h 642"/>
              <a:gd name="T2" fmla="*/ 0 w 444"/>
              <a:gd name="T3" fmla="*/ 96 h 642"/>
              <a:gd name="T4" fmla="*/ 33 w 444"/>
              <a:gd name="T5" fmla="*/ 225 h 642"/>
              <a:gd name="T6" fmla="*/ 102 w 444"/>
              <a:gd name="T7" fmla="*/ 291 h 642"/>
              <a:gd name="T8" fmla="*/ 135 w 444"/>
              <a:gd name="T9" fmla="*/ 408 h 642"/>
              <a:gd name="T10" fmla="*/ 210 w 444"/>
              <a:gd name="T11" fmla="*/ 468 h 642"/>
              <a:gd name="T12" fmla="*/ 231 w 444"/>
              <a:gd name="T13" fmla="*/ 528 h 642"/>
              <a:gd name="T14" fmla="*/ 354 w 444"/>
              <a:gd name="T15" fmla="*/ 636 h 642"/>
              <a:gd name="T16" fmla="*/ 444 w 444"/>
              <a:gd name="T17" fmla="*/ 642 h 6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44" h="642">
                <a:moveTo>
                  <a:pt x="36" y="0"/>
                </a:moveTo>
                <a:lnTo>
                  <a:pt x="0" y="96"/>
                </a:lnTo>
                <a:lnTo>
                  <a:pt x="33" y="225"/>
                </a:lnTo>
                <a:lnTo>
                  <a:pt x="102" y="291"/>
                </a:lnTo>
                <a:lnTo>
                  <a:pt x="135" y="408"/>
                </a:lnTo>
                <a:lnTo>
                  <a:pt x="210" y="468"/>
                </a:lnTo>
                <a:lnTo>
                  <a:pt x="231" y="528"/>
                </a:lnTo>
                <a:lnTo>
                  <a:pt x="354" y="636"/>
                </a:lnTo>
                <a:lnTo>
                  <a:pt x="444" y="642"/>
                </a:lnTo>
              </a:path>
            </a:pathLst>
          </a:custGeom>
          <a:noFill/>
          <a:ln w="19050" cap="sq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20548" name="Group 36"/>
          <p:cNvGrpSpPr>
            <a:grpSpLocks/>
          </p:cNvGrpSpPr>
          <p:nvPr/>
        </p:nvGrpSpPr>
        <p:grpSpPr bwMode="auto">
          <a:xfrm>
            <a:off x="6591300" y="2714625"/>
            <a:ext cx="519113" cy="847725"/>
            <a:chOff x="3726" y="2913"/>
            <a:chExt cx="327" cy="534"/>
          </a:xfrm>
        </p:grpSpPr>
        <p:sp>
          <p:nvSpPr>
            <p:cNvPr id="320549" name="Freeform 37"/>
            <p:cNvSpPr>
              <a:spLocks/>
            </p:cNvSpPr>
            <p:nvPr/>
          </p:nvSpPr>
          <p:spPr bwMode="auto">
            <a:xfrm>
              <a:off x="3726" y="2913"/>
              <a:ext cx="327" cy="69"/>
            </a:xfrm>
            <a:custGeom>
              <a:avLst/>
              <a:gdLst>
                <a:gd name="T0" fmla="*/ 336 w 336"/>
                <a:gd name="T1" fmla="*/ 0 h 72"/>
                <a:gd name="T2" fmla="*/ 336 w 336"/>
                <a:gd name="T3" fmla="*/ 72 h 72"/>
                <a:gd name="T4" fmla="*/ 0 w 336"/>
                <a:gd name="T5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6" h="72">
                  <a:moveTo>
                    <a:pt x="336" y="0"/>
                  </a:moveTo>
                  <a:lnTo>
                    <a:pt x="336" y="72"/>
                  </a:lnTo>
                  <a:lnTo>
                    <a:pt x="0" y="72"/>
                  </a:lnTo>
                </a:path>
              </a:pathLst>
            </a:custGeom>
            <a:noFill/>
            <a:ln w="38100" cap="sq" cmpd="sng">
              <a:solidFill>
                <a:schemeClr val="tx1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50" name="Freeform 38"/>
            <p:cNvSpPr>
              <a:spLocks/>
            </p:cNvSpPr>
            <p:nvPr/>
          </p:nvSpPr>
          <p:spPr bwMode="auto">
            <a:xfrm>
              <a:off x="3957" y="2982"/>
              <a:ext cx="96" cy="465"/>
            </a:xfrm>
            <a:custGeom>
              <a:avLst/>
              <a:gdLst>
                <a:gd name="T0" fmla="*/ 0 w 96"/>
                <a:gd name="T1" fmla="*/ 0 h 471"/>
                <a:gd name="T2" fmla="*/ 0 w 96"/>
                <a:gd name="T3" fmla="*/ 135 h 471"/>
                <a:gd name="T4" fmla="*/ 96 w 96"/>
                <a:gd name="T5" fmla="*/ 135 h 471"/>
                <a:gd name="T6" fmla="*/ 96 w 96"/>
                <a:gd name="T7" fmla="*/ 264 h 471"/>
                <a:gd name="T8" fmla="*/ 0 w 96"/>
                <a:gd name="T9" fmla="*/ 264 h 471"/>
                <a:gd name="T10" fmla="*/ 0 w 96"/>
                <a:gd name="T11" fmla="*/ 471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471">
                  <a:moveTo>
                    <a:pt x="0" y="0"/>
                  </a:moveTo>
                  <a:lnTo>
                    <a:pt x="0" y="135"/>
                  </a:lnTo>
                  <a:lnTo>
                    <a:pt x="96" y="135"/>
                  </a:lnTo>
                  <a:lnTo>
                    <a:pt x="96" y="264"/>
                  </a:lnTo>
                  <a:lnTo>
                    <a:pt x="0" y="264"/>
                  </a:lnTo>
                  <a:lnTo>
                    <a:pt x="0" y="471"/>
                  </a:lnTo>
                </a:path>
              </a:pathLst>
            </a:custGeom>
            <a:noFill/>
            <a:ln w="38100" cap="sq" cmpd="sng">
              <a:solidFill>
                <a:schemeClr val="tx1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51" name="Line 39"/>
            <p:cNvSpPr>
              <a:spLocks noChangeShapeType="1"/>
            </p:cNvSpPr>
            <p:nvPr/>
          </p:nvSpPr>
          <p:spPr bwMode="auto">
            <a:xfrm flipH="1">
              <a:off x="3747" y="3115"/>
              <a:ext cx="213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52" name="Line 40"/>
            <p:cNvSpPr>
              <a:spLocks noChangeShapeType="1"/>
            </p:cNvSpPr>
            <p:nvPr/>
          </p:nvSpPr>
          <p:spPr bwMode="auto">
            <a:xfrm flipH="1">
              <a:off x="3831" y="3243"/>
              <a:ext cx="123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20553" name="Line 41"/>
          <p:cNvSpPr>
            <a:spLocks noChangeShapeType="1"/>
          </p:cNvSpPr>
          <p:nvPr/>
        </p:nvSpPr>
        <p:spPr bwMode="auto">
          <a:xfrm flipH="1">
            <a:off x="6592888" y="2957513"/>
            <a:ext cx="652462" cy="0"/>
          </a:xfrm>
          <a:prstGeom prst="line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20554" name="Group 42"/>
          <p:cNvGrpSpPr>
            <a:grpSpLocks/>
          </p:cNvGrpSpPr>
          <p:nvPr/>
        </p:nvGrpSpPr>
        <p:grpSpPr bwMode="auto">
          <a:xfrm>
            <a:off x="5792788" y="2547938"/>
            <a:ext cx="1766887" cy="2228850"/>
            <a:chOff x="3225" y="2808"/>
            <a:chExt cx="1113" cy="1404"/>
          </a:xfrm>
        </p:grpSpPr>
        <p:grpSp>
          <p:nvGrpSpPr>
            <p:cNvPr id="320555" name="Group 43"/>
            <p:cNvGrpSpPr>
              <a:grpSpLocks/>
            </p:cNvGrpSpPr>
            <p:nvPr/>
          </p:nvGrpSpPr>
          <p:grpSpPr bwMode="auto">
            <a:xfrm>
              <a:off x="3315" y="2913"/>
              <a:ext cx="921" cy="153"/>
              <a:chOff x="3315" y="2913"/>
              <a:chExt cx="921" cy="153"/>
            </a:xfrm>
          </p:grpSpPr>
          <p:sp>
            <p:nvSpPr>
              <p:cNvPr id="320556" name="Line 44"/>
              <p:cNvSpPr>
                <a:spLocks noChangeShapeType="1"/>
              </p:cNvSpPr>
              <p:nvPr/>
            </p:nvSpPr>
            <p:spPr bwMode="auto">
              <a:xfrm flipH="1">
                <a:off x="3315" y="2913"/>
                <a:ext cx="921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557" name="Line 45"/>
              <p:cNvSpPr>
                <a:spLocks noChangeShapeType="1"/>
              </p:cNvSpPr>
              <p:nvPr/>
            </p:nvSpPr>
            <p:spPr bwMode="auto">
              <a:xfrm flipH="1">
                <a:off x="3315" y="3066"/>
                <a:ext cx="411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558" name="Line 46"/>
              <p:cNvSpPr>
                <a:spLocks noChangeShapeType="1"/>
              </p:cNvSpPr>
              <p:nvPr/>
            </p:nvSpPr>
            <p:spPr bwMode="auto">
              <a:xfrm>
                <a:off x="3315" y="2916"/>
                <a:ext cx="0" cy="15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20559" name="Group 47"/>
            <p:cNvGrpSpPr>
              <a:grpSpLocks/>
            </p:cNvGrpSpPr>
            <p:nvPr/>
          </p:nvGrpSpPr>
          <p:grpSpPr bwMode="auto">
            <a:xfrm>
              <a:off x="3225" y="3069"/>
              <a:ext cx="1113" cy="1032"/>
              <a:chOff x="3225" y="3069"/>
              <a:chExt cx="1113" cy="1032"/>
            </a:xfrm>
          </p:grpSpPr>
          <p:sp>
            <p:nvSpPr>
              <p:cNvPr id="320560" name="Rectangle 48"/>
              <p:cNvSpPr>
                <a:spLocks noChangeArrowheads="1"/>
              </p:cNvSpPr>
              <p:nvPr/>
            </p:nvSpPr>
            <p:spPr bwMode="auto">
              <a:xfrm>
                <a:off x="3225" y="3876"/>
                <a:ext cx="1113" cy="225"/>
              </a:xfrm>
              <a:prstGeom prst="rect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561" name="Line 49"/>
              <p:cNvSpPr>
                <a:spLocks noChangeShapeType="1"/>
              </p:cNvSpPr>
              <p:nvPr/>
            </p:nvSpPr>
            <p:spPr bwMode="auto">
              <a:xfrm>
                <a:off x="3411" y="3069"/>
                <a:ext cx="0" cy="807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562" name="Line 50"/>
              <p:cNvSpPr>
                <a:spLocks noChangeShapeType="1"/>
              </p:cNvSpPr>
              <p:nvPr/>
            </p:nvSpPr>
            <p:spPr bwMode="auto">
              <a:xfrm>
                <a:off x="4149" y="3558"/>
                <a:ext cx="0" cy="318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20563" name="Line 51"/>
            <p:cNvSpPr>
              <a:spLocks noChangeShapeType="1"/>
            </p:cNvSpPr>
            <p:nvPr/>
          </p:nvSpPr>
          <p:spPr bwMode="auto">
            <a:xfrm>
              <a:off x="4149" y="3072"/>
              <a:ext cx="0" cy="474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20564" name="Group 52"/>
            <p:cNvGrpSpPr>
              <a:grpSpLocks/>
            </p:cNvGrpSpPr>
            <p:nvPr/>
          </p:nvGrpSpPr>
          <p:grpSpPr bwMode="auto">
            <a:xfrm>
              <a:off x="3503" y="2909"/>
              <a:ext cx="554" cy="78"/>
              <a:chOff x="3503" y="2909"/>
              <a:chExt cx="554" cy="78"/>
            </a:xfrm>
          </p:grpSpPr>
          <p:sp>
            <p:nvSpPr>
              <p:cNvPr id="320565" name="Line 53"/>
              <p:cNvSpPr>
                <a:spLocks noChangeShapeType="1"/>
              </p:cNvSpPr>
              <p:nvPr/>
            </p:nvSpPr>
            <p:spPr bwMode="auto">
              <a:xfrm>
                <a:off x="3506" y="2909"/>
                <a:ext cx="0" cy="7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566" name="Line 54"/>
              <p:cNvSpPr>
                <a:spLocks noChangeShapeType="1"/>
              </p:cNvSpPr>
              <p:nvPr/>
            </p:nvSpPr>
            <p:spPr bwMode="auto">
              <a:xfrm>
                <a:off x="3503" y="2984"/>
                <a:ext cx="55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567" name="Line 55"/>
              <p:cNvSpPr>
                <a:spLocks noChangeShapeType="1"/>
              </p:cNvSpPr>
              <p:nvPr/>
            </p:nvSpPr>
            <p:spPr bwMode="auto">
              <a:xfrm>
                <a:off x="4050" y="2909"/>
                <a:ext cx="0" cy="7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20568" name="Line 56"/>
            <p:cNvSpPr>
              <a:spLocks noChangeShapeType="1"/>
            </p:cNvSpPr>
            <p:nvPr/>
          </p:nvSpPr>
          <p:spPr bwMode="auto">
            <a:xfrm>
              <a:off x="3506" y="3116"/>
              <a:ext cx="55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69" name="Line 57"/>
            <p:cNvSpPr>
              <a:spLocks noChangeShapeType="1"/>
            </p:cNvSpPr>
            <p:nvPr/>
          </p:nvSpPr>
          <p:spPr bwMode="auto">
            <a:xfrm>
              <a:off x="3503" y="3242"/>
              <a:ext cx="55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70" name="Line 58"/>
            <p:cNvSpPr>
              <a:spLocks noChangeShapeType="1"/>
            </p:cNvSpPr>
            <p:nvPr/>
          </p:nvSpPr>
          <p:spPr bwMode="auto">
            <a:xfrm>
              <a:off x="3507" y="3114"/>
              <a:ext cx="0" cy="12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71" name="Line 59"/>
            <p:cNvSpPr>
              <a:spLocks noChangeShapeType="1"/>
            </p:cNvSpPr>
            <p:nvPr/>
          </p:nvSpPr>
          <p:spPr bwMode="auto">
            <a:xfrm>
              <a:off x="3606" y="2982"/>
              <a:ext cx="0" cy="112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72" name="Line 60"/>
            <p:cNvSpPr>
              <a:spLocks noChangeShapeType="1"/>
            </p:cNvSpPr>
            <p:nvPr/>
          </p:nvSpPr>
          <p:spPr bwMode="auto">
            <a:xfrm>
              <a:off x="3960" y="3459"/>
              <a:ext cx="0" cy="6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73" name="Line 61"/>
            <p:cNvSpPr>
              <a:spLocks noChangeShapeType="1"/>
            </p:cNvSpPr>
            <p:nvPr/>
          </p:nvSpPr>
          <p:spPr bwMode="auto">
            <a:xfrm>
              <a:off x="4053" y="3114"/>
              <a:ext cx="0" cy="12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74" name="Line 62"/>
            <p:cNvSpPr>
              <a:spLocks noChangeShapeType="1"/>
            </p:cNvSpPr>
            <p:nvPr/>
          </p:nvSpPr>
          <p:spPr bwMode="auto">
            <a:xfrm>
              <a:off x="4236" y="2913"/>
              <a:ext cx="0" cy="15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75" name="Line 63"/>
            <p:cNvSpPr>
              <a:spLocks noChangeShapeType="1"/>
            </p:cNvSpPr>
            <p:nvPr/>
          </p:nvSpPr>
          <p:spPr bwMode="auto">
            <a:xfrm flipH="1">
              <a:off x="4149" y="3066"/>
              <a:ext cx="87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76" name="Line 64"/>
            <p:cNvSpPr>
              <a:spLocks noChangeShapeType="1"/>
            </p:cNvSpPr>
            <p:nvPr/>
          </p:nvSpPr>
          <p:spPr bwMode="auto">
            <a:xfrm>
              <a:off x="3777" y="3219"/>
              <a:ext cx="0" cy="28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77" name="Line 65"/>
            <p:cNvSpPr>
              <a:spLocks noChangeShapeType="1"/>
            </p:cNvSpPr>
            <p:nvPr/>
          </p:nvSpPr>
          <p:spPr bwMode="auto">
            <a:xfrm>
              <a:off x="3777" y="3129"/>
              <a:ext cx="0" cy="54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78" name="Line 66"/>
            <p:cNvSpPr>
              <a:spLocks noChangeShapeType="1"/>
            </p:cNvSpPr>
            <p:nvPr/>
          </p:nvSpPr>
          <p:spPr bwMode="auto">
            <a:xfrm>
              <a:off x="3777" y="3636"/>
              <a:ext cx="0" cy="28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79" name="Line 67"/>
            <p:cNvSpPr>
              <a:spLocks noChangeShapeType="1"/>
            </p:cNvSpPr>
            <p:nvPr/>
          </p:nvSpPr>
          <p:spPr bwMode="auto">
            <a:xfrm>
              <a:off x="3777" y="3546"/>
              <a:ext cx="0" cy="54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80" name="Line 68"/>
            <p:cNvSpPr>
              <a:spLocks noChangeShapeType="1"/>
            </p:cNvSpPr>
            <p:nvPr/>
          </p:nvSpPr>
          <p:spPr bwMode="auto">
            <a:xfrm>
              <a:off x="3777" y="4038"/>
              <a:ext cx="0" cy="174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81" name="Line 69"/>
            <p:cNvSpPr>
              <a:spLocks noChangeShapeType="1"/>
            </p:cNvSpPr>
            <p:nvPr/>
          </p:nvSpPr>
          <p:spPr bwMode="auto">
            <a:xfrm>
              <a:off x="3777" y="3948"/>
              <a:ext cx="0" cy="54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82" name="Line 70"/>
            <p:cNvSpPr>
              <a:spLocks noChangeShapeType="1"/>
            </p:cNvSpPr>
            <p:nvPr/>
          </p:nvSpPr>
          <p:spPr bwMode="auto">
            <a:xfrm>
              <a:off x="3777" y="2808"/>
              <a:ext cx="0" cy="28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20583" name="Group 71"/>
          <p:cNvGrpSpPr>
            <a:grpSpLocks/>
          </p:cNvGrpSpPr>
          <p:nvPr/>
        </p:nvGrpSpPr>
        <p:grpSpPr bwMode="auto">
          <a:xfrm>
            <a:off x="5588000" y="4767263"/>
            <a:ext cx="2100263" cy="2052637"/>
            <a:chOff x="3520" y="1536"/>
            <a:chExt cx="1323" cy="1293"/>
          </a:xfrm>
        </p:grpSpPr>
        <p:sp>
          <p:nvSpPr>
            <p:cNvPr id="320584" name="Oval 72"/>
            <p:cNvSpPr>
              <a:spLocks noChangeArrowheads="1"/>
            </p:cNvSpPr>
            <p:nvPr/>
          </p:nvSpPr>
          <p:spPr bwMode="auto">
            <a:xfrm>
              <a:off x="4024" y="2007"/>
              <a:ext cx="345" cy="345"/>
            </a:xfrm>
            <a:prstGeom prst="ellips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85" name="Oval 73"/>
            <p:cNvSpPr>
              <a:spLocks noChangeArrowheads="1"/>
            </p:cNvSpPr>
            <p:nvPr/>
          </p:nvSpPr>
          <p:spPr bwMode="auto">
            <a:xfrm>
              <a:off x="3931" y="1914"/>
              <a:ext cx="534" cy="534"/>
            </a:xfrm>
            <a:prstGeom prst="ellips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86" name="Oval 74"/>
            <p:cNvSpPr>
              <a:spLocks noChangeArrowheads="1"/>
            </p:cNvSpPr>
            <p:nvPr/>
          </p:nvSpPr>
          <p:spPr bwMode="auto">
            <a:xfrm>
              <a:off x="3838" y="1821"/>
              <a:ext cx="720" cy="72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prstDash val="lgDash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87" name="Oval 75"/>
            <p:cNvSpPr>
              <a:spLocks noChangeArrowheads="1"/>
            </p:cNvSpPr>
            <p:nvPr/>
          </p:nvSpPr>
          <p:spPr bwMode="auto">
            <a:xfrm>
              <a:off x="3742" y="1725"/>
              <a:ext cx="909" cy="90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88" name="Oval 76"/>
            <p:cNvSpPr>
              <a:spLocks noChangeArrowheads="1"/>
            </p:cNvSpPr>
            <p:nvPr/>
          </p:nvSpPr>
          <p:spPr bwMode="auto">
            <a:xfrm>
              <a:off x="3640" y="1620"/>
              <a:ext cx="1119" cy="111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89" name="Line 77"/>
            <p:cNvSpPr>
              <a:spLocks noChangeShapeType="1"/>
            </p:cNvSpPr>
            <p:nvPr/>
          </p:nvSpPr>
          <p:spPr bwMode="auto">
            <a:xfrm>
              <a:off x="4279" y="2178"/>
              <a:ext cx="255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90" name="Line 78"/>
            <p:cNvSpPr>
              <a:spLocks noChangeShapeType="1"/>
            </p:cNvSpPr>
            <p:nvPr/>
          </p:nvSpPr>
          <p:spPr bwMode="auto">
            <a:xfrm>
              <a:off x="3856" y="2178"/>
              <a:ext cx="26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91" name="Line 79"/>
            <p:cNvSpPr>
              <a:spLocks noChangeShapeType="1"/>
            </p:cNvSpPr>
            <p:nvPr/>
          </p:nvSpPr>
          <p:spPr bwMode="auto">
            <a:xfrm rot="-5400000">
              <a:off x="4084" y="1983"/>
              <a:ext cx="23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92" name="Line 80"/>
            <p:cNvSpPr>
              <a:spLocks noChangeShapeType="1"/>
            </p:cNvSpPr>
            <p:nvPr/>
          </p:nvSpPr>
          <p:spPr bwMode="auto">
            <a:xfrm rot="-5400000">
              <a:off x="4082" y="2372"/>
              <a:ext cx="237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93" name="Line 81"/>
            <p:cNvSpPr>
              <a:spLocks noChangeShapeType="1"/>
            </p:cNvSpPr>
            <p:nvPr/>
          </p:nvSpPr>
          <p:spPr bwMode="auto">
            <a:xfrm rot="-5400000">
              <a:off x="4168" y="2178"/>
              <a:ext cx="6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94" name="Line 82"/>
            <p:cNvSpPr>
              <a:spLocks noChangeShapeType="1"/>
            </p:cNvSpPr>
            <p:nvPr/>
          </p:nvSpPr>
          <p:spPr bwMode="auto">
            <a:xfrm>
              <a:off x="4168" y="2178"/>
              <a:ext cx="6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95" name="Line 83"/>
            <p:cNvSpPr>
              <a:spLocks noChangeShapeType="1"/>
            </p:cNvSpPr>
            <p:nvPr/>
          </p:nvSpPr>
          <p:spPr bwMode="auto">
            <a:xfrm rot="-5400000">
              <a:off x="4097" y="2726"/>
              <a:ext cx="207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96" name="Line 84"/>
            <p:cNvSpPr>
              <a:spLocks noChangeShapeType="1"/>
            </p:cNvSpPr>
            <p:nvPr/>
          </p:nvSpPr>
          <p:spPr bwMode="auto">
            <a:xfrm rot="-5400000">
              <a:off x="4168" y="1794"/>
              <a:ext cx="6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97" name="Line 85"/>
            <p:cNvSpPr>
              <a:spLocks noChangeShapeType="1"/>
            </p:cNvSpPr>
            <p:nvPr/>
          </p:nvSpPr>
          <p:spPr bwMode="auto">
            <a:xfrm rot="-5400000">
              <a:off x="4109" y="1628"/>
              <a:ext cx="183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98" name="Line 86"/>
            <p:cNvSpPr>
              <a:spLocks noChangeShapeType="1"/>
            </p:cNvSpPr>
            <p:nvPr/>
          </p:nvSpPr>
          <p:spPr bwMode="auto">
            <a:xfrm rot="-5400000">
              <a:off x="4168" y="2556"/>
              <a:ext cx="6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599" name="Line 87"/>
            <p:cNvSpPr>
              <a:spLocks noChangeShapeType="1"/>
            </p:cNvSpPr>
            <p:nvPr/>
          </p:nvSpPr>
          <p:spPr bwMode="auto">
            <a:xfrm>
              <a:off x="4570" y="2178"/>
              <a:ext cx="6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600" name="Line 88"/>
            <p:cNvSpPr>
              <a:spLocks noChangeShapeType="1"/>
            </p:cNvSpPr>
            <p:nvPr/>
          </p:nvSpPr>
          <p:spPr bwMode="auto">
            <a:xfrm>
              <a:off x="4684" y="2178"/>
              <a:ext cx="159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601" name="Line 89"/>
            <p:cNvSpPr>
              <a:spLocks noChangeShapeType="1"/>
            </p:cNvSpPr>
            <p:nvPr/>
          </p:nvSpPr>
          <p:spPr bwMode="auto">
            <a:xfrm>
              <a:off x="3754" y="2181"/>
              <a:ext cx="6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602" name="Line 90"/>
            <p:cNvSpPr>
              <a:spLocks noChangeShapeType="1"/>
            </p:cNvSpPr>
            <p:nvPr/>
          </p:nvSpPr>
          <p:spPr bwMode="auto">
            <a:xfrm>
              <a:off x="3520" y="2181"/>
              <a:ext cx="189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20603" name="Group 91"/>
          <p:cNvGrpSpPr>
            <a:grpSpLocks/>
          </p:cNvGrpSpPr>
          <p:nvPr/>
        </p:nvGrpSpPr>
        <p:grpSpPr bwMode="auto">
          <a:xfrm>
            <a:off x="6954838" y="2709863"/>
            <a:ext cx="442912" cy="1004887"/>
            <a:chOff x="3957" y="2910"/>
            <a:chExt cx="279" cy="633"/>
          </a:xfrm>
        </p:grpSpPr>
        <p:sp>
          <p:nvSpPr>
            <p:cNvPr id="320604" name="Line 92"/>
            <p:cNvSpPr>
              <a:spLocks noChangeShapeType="1"/>
            </p:cNvSpPr>
            <p:nvPr/>
          </p:nvSpPr>
          <p:spPr bwMode="auto">
            <a:xfrm>
              <a:off x="4167" y="2910"/>
              <a:ext cx="66" cy="66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605" name="Line 93"/>
            <p:cNvSpPr>
              <a:spLocks noChangeShapeType="1"/>
            </p:cNvSpPr>
            <p:nvPr/>
          </p:nvSpPr>
          <p:spPr bwMode="auto">
            <a:xfrm>
              <a:off x="4095" y="2913"/>
              <a:ext cx="141" cy="141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606" name="Line 94"/>
            <p:cNvSpPr>
              <a:spLocks noChangeShapeType="1"/>
            </p:cNvSpPr>
            <p:nvPr/>
          </p:nvSpPr>
          <p:spPr bwMode="auto">
            <a:xfrm>
              <a:off x="4053" y="2949"/>
              <a:ext cx="111" cy="111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607" name="Line 95"/>
            <p:cNvSpPr>
              <a:spLocks noChangeShapeType="1"/>
            </p:cNvSpPr>
            <p:nvPr/>
          </p:nvSpPr>
          <p:spPr bwMode="auto">
            <a:xfrm>
              <a:off x="4011" y="2985"/>
              <a:ext cx="138" cy="138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608" name="Line 96"/>
            <p:cNvSpPr>
              <a:spLocks noChangeShapeType="1"/>
            </p:cNvSpPr>
            <p:nvPr/>
          </p:nvSpPr>
          <p:spPr bwMode="auto">
            <a:xfrm>
              <a:off x="3963" y="3015"/>
              <a:ext cx="180" cy="18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609" name="Line 97"/>
            <p:cNvSpPr>
              <a:spLocks noChangeShapeType="1"/>
            </p:cNvSpPr>
            <p:nvPr/>
          </p:nvSpPr>
          <p:spPr bwMode="auto">
            <a:xfrm>
              <a:off x="4053" y="3180"/>
              <a:ext cx="96" cy="96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610" name="Line 98"/>
            <p:cNvSpPr>
              <a:spLocks noChangeShapeType="1"/>
            </p:cNvSpPr>
            <p:nvPr/>
          </p:nvSpPr>
          <p:spPr bwMode="auto">
            <a:xfrm>
              <a:off x="4035" y="3243"/>
              <a:ext cx="114" cy="114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611" name="Line 99"/>
            <p:cNvSpPr>
              <a:spLocks noChangeShapeType="1"/>
            </p:cNvSpPr>
            <p:nvPr/>
          </p:nvSpPr>
          <p:spPr bwMode="auto">
            <a:xfrm>
              <a:off x="3969" y="3258"/>
              <a:ext cx="177" cy="177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612" name="Line 100"/>
            <p:cNvSpPr>
              <a:spLocks noChangeShapeType="1"/>
            </p:cNvSpPr>
            <p:nvPr/>
          </p:nvSpPr>
          <p:spPr bwMode="auto">
            <a:xfrm>
              <a:off x="3963" y="3333"/>
              <a:ext cx="177" cy="177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613" name="Line 101"/>
            <p:cNvSpPr>
              <a:spLocks noChangeShapeType="1"/>
            </p:cNvSpPr>
            <p:nvPr/>
          </p:nvSpPr>
          <p:spPr bwMode="auto">
            <a:xfrm>
              <a:off x="3957" y="3414"/>
              <a:ext cx="129" cy="129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20614" name="Group 102"/>
          <p:cNvGrpSpPr>
            <a:grpSpLocks/>
          </p:cNvGrpSpPr>
          <p:nvPr/>
        </p:nvGrpSpPr>
        <p:grpSpPr bwMode="auto">
          <a:xfrm>
            <a:off x="2768600" y="4527550"/>
            <a:ext cx="331788" cy="901700"/>
            <a:chOff x="1744" y="2852"/>
            <a:chExt cx="209" cy="568"/>
          </a:xfrm>
        </p:grpSpPr>
        <p:sp>
          <p:nvSpPr>
            <p:cNvPr id="320615" name="Freeform 103"/>
            <p:cNvSpPr>
              <a:spLocks/>
            </p:cNvSpPr>
            <p:nvPr/>
          </p:nvSpPr>
          <p:spPr bwMode="auto">
            <a:xfrm>
              <a:off x="1747" y="2852"/>
              <a:ext cx="197" cy="565"/>
            </a:xfrm>
            <a:custGeom>
              <a:avLst/>
              <a:gdLst>
                <a:gd name="T0" fmla="*/ 45 w 197"/>
                <a:gd name="T1" fmla="*/ 0 h 565"/>
                <a:gd name="T2" fmla="*/ 197 w 197"/>
                <a:gd name="T3" fmla="*/ 88 h 565"/>
                <a:gd name="T4" fmla="*/ 197 w 197"/>
                <a:gd name="T5" fmla="*/ 240 h 565"/>
                <a:gd name="T6" fmla="*/ 113 w 197"/>
                <a:gd name="T7" fmla="*/ 196 h 565"/>
                <a:gd name="T8" fmla="*/ 113 w 197"/>
                <a:gd name="T9" fmla="*/ 565 h 565"/>
                <a:gd name="T10" fmla="*/ 66 w 197"/>
                <a:gd name="T11" fmla="*/ 554 h 565"/>
                <a:gd name="T12" fmla="*/ 33 w 197"/>
                <a:gd name="T13" fmla="*/ 530 h 565"/>
                <a:gd name="T14" fmla="*/ 0 w 197"/>
                <a:gd name="T15" fmla="*/ 511 h 565"/>
                <a:gd name="T16" fmla="*/ 0 w 197"/>
                <a:gd name="T17" fmla="*/ 361 h 565"/>
                <a:gd name="T18" fmla="*/ 38 w 197"/>
                <a:gd name="T19" fmla="*/ 383 h 565"/>
                <a:gd name="T20" fmla="*/ 40 w 197"/>
                <a:gd name="T21" fmla="*/ 267 h 565"/>
                <a:gd name="T22" fmla="*/ 0 w 197"/>
                <a:gd name="T23" fmla="*/ 247 h 565"/>
                <a:gd name="T24" fmla="*/ 0 w 197"/>
                <a:gd name="T25" fmla="*/ 20 h 565"/>
                <a:gd name="T26" fmla="*/ 48 w 197"/>
                <a:gd name="T27" fmla="*/ 51 h 565"/>
                <a:gd name="T28" fmla="*/ 45 w 197"/>
                <a:gd name="T29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7" h="565">
                  <a:moveTo>
                    <a:pt x="45" y="0"/>
                  </a:moveTo>
                  <a:lnTo>
                    <a:pt x="197" y="88"/>
                  </a:lnTo>
                  <a:lnTo>
                    <a:pt x="197" y="240"/>
                  </a:lnTo>
                  <a:lnTo>
                    <a:pt x="113" y="196"/>
                  </a:lnTo>
                  <a:lnTo>
                    <a:pt x="113" y="565"/>
                  </a:lnTo>
                  <a:lnTo>
                    <a:pt x="66" y="554"/>
                  </a:lnTo>
                  <a:lnTo>
                    <a:pt x="33" y="530"/>
                  </a:lnTo>
                  <a:lnTo>
                    <a:pt x="0" y="511"/>
                  </a:lnTo>
                  <a:lnTo>
                    <a:pt x="0" y="361"/>
                  </a:lnTo>
                  <a:lnTo>
                    <a:pt x="38" y="383"/>
                  </a:lnTo>
                  <a:lnTo>
                    <a:pt x="40" y="267"/>
                  </a:lnTo>
                  <a:lnTo>
                    <a:pt x="0" y="247"/>
                  </a:lnTo>
                  <a:lnTo>
                    <a:pt x="0" y="20"/>
                  </a:lnTo>
                  <a:lnTo>
                    <a:pt x="48" y="51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CCECFF"/>
            </a:solidFill>
            <a:ln w="19050" cap="sq" cmpd="sng">
              <a:solidFill>
                <a:srgbClr val="006699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20616" name="Group 104"/>
            <p:cNvGrpSpPr>
              <a:grpSpLocks/>
            </p:cNvGrpSpPr>
            <p:nvPr/>
          </p:nvGrpSpPr>
          <p:grpSpPr bwMode="auto">
            <a:xfrm>
              <a:off x="1744" y="2866"/>
              <a:ext cx="209" cy="554"/>
              <a:chOff x="1504" y="2628"/>
              <a:chExt cx="209" cy="554"/>
            </a:xfrm>
          </p:grpSpPr>
          <p:sp>
            <p:nvSpPr>
              <p:cNvPr id="320617" name="Line 105"/>
              <p:cNvSpPr>
                <a:spLocks noChangeShapeType="1"/>
              </p:cNvSpPr>
              <p:nvPr/>
            </p:nvSpPr>
            <p:spPr bwMode="auto">
              <a:xfrm>
                <a:off x="1662" y="2673"/>
                <a:ext cx="48" cy="83"/>
              </a:xfrm>
              <a:prstGeom prst="line">
                <a:avLst/>
              </a:prstGeom>
              <a:noFill/>
              <a:ln w="6350" cap="sq">
                <a:solidFill>
                  <a:srgbClr val="006699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618" name="Line 106"/>
              <p:cNvSpPr>
                <a:spLocks noChangeShapeType="1"/>
              </p:cNvSpPr>
              <p:nvPr/>
            </p:nvSpPr>
            <p:spPr bwMode="auto">
              <a:xfrm>
                <a:off x="1600" y="2637"/>
                <a:ext cx="113" cy="195"/>
              </a:xfrm>
              <a:prstGeom prst="line">
                <a:avLst/>
              </a:prstGeom>
              <a:noFill/>
              <a:ln w="6350" cap="sq">
                <a:solidFill>
                  <a:srgbClr val="006699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619" name="Line 107"/>
              <p:cNvSpPr>
                <a:spLocks noChangeShapeType="1"/>
              </p:cNvSpPr>
              <p:nvPr/>
            </p:nvSpPr>
            <p:spPr bwMode="auto">
              <a:xfrm>
                <a:off x="1553" y="2628"/>
                <a:ext cx="133" cy="230"/>
              </a:xfrm>
              <a:prstGeom prst="line">
                <a:avLst/>
              </a:prstGeom>
              <a:noFill/>
              <a:ln w="6350" cap="sq">
                <a:solidFill>
                  <a:srgbClr val="006699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620" name="Line 108"/>
              <p:cNvSpPr>
                <a:spLocks noChangeShapeType="1"/>
              </p:cNvSpPr>
              <p:nvPr/>
            </p:nvSpPr>
            <p:spPr bwMode="auto">
              <a:xfrm>
                <a:off x="1522" y="2649"/>
                <a:ext cx="98" cy="169"/>
              </a:xfrm>
              <a:prstGeom prst="line">
                <a:avLst/>
              </a:prstGeom>
              <a:noFill/>
              <a:ln w="6350" cap="sq">
                <a:solidFill>
                  <a:srgbClr val="006699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621" name="Line 109"/>
              <p:cNvSpPr>
                <a:spLocks noChangeShapeType="1"/>
              </p:cNvSpPr>
              <p:nvPr/>
            </p:nvSpPr>
            <p:spPr bwMode="auto">
              <a:xfrm>
                <a:off x="1504" y="2694"/>
                <a:ext cx="113" cy="194"/>
              </a:xfrm>
              <a:prstGeom prst="line">
                <a:avLst/>
              </a:prstGeom>
              <a:noFill/>
              <a:ln w="6350" cap="sq">
                <a:solidFill>
                  <a:srgbClr val="006699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622" name="Line 110"/>
              <p:cNvSpPr>
                <a:spLocks noChangeShapeType="1"/>
              </p:cNvSpPr>
              <p:nvPr/>
            </p:nvSpPr>
            <p:spPr bwMode="auto">
              <a:xfrm>
                <a:off x="1505" y="2772"/>
                <a:ext cx="118" cy="203"/>
              </a:xfrm>
              <a:prstGeom prst="line">
                <a:avLst/>
              </a:prstGeom>
              <a:noFill/>
              <a:ln w="6350" cap="sq">
                <a:solidFill>
                  <a:srgbClr val="006699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623" name="Line 111"/>
              <p:cNvSpPr>
                <a:spLocks noChangeShapeType="1"/>
              </p:cNvSpPr>
              <p:nvPr/>
            </p:nvSpPr>
            <p:spPr bwMode="auto">
              <a:xfrm>
                <a:off x="1546" y="2910"/>
                <a:ext cx="76" cy="131"/>
              </a:xfrm>
              <a:prstGeom prst="line">
                <a:avLst/>
              </a:prstGeom>
              <a:noFill/>
              <a:ln w="6350" cap="sq">
                <a:solidFill>
                  <a:srgbClr val="006699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624" name="Line 112"/>
              <p:cNvSpPr>
                <a:spLocks noChangeShapeType="1"/>
              </p:cNvSpPr>
              <p:nvPr/>
            </p:nvSpPr>
            <p:spPr bwMode="auto">
              <a:xfrm>
                <a:off x="1546" y="2985"/>
                <a:ext cx="77" cy="131"/>
              </a:xfrm>
              <a:prstGeom prst="line">
                <a:avLst/>
              </a:prstGeom>
              <a:noFill/>
              <a:ln w="6350" cap="sq">
                <a:solidFill>
                  <a:srgbClr val="006699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625" name="Line 113"/>
              <p:cNvSpPr>
                <a:spLocks noChangeShapeType="1"/>
              </p:cNvSpPr>
              <p:nvPr/>
            </p:nvSpPr>
            <p:spPr bwMode="auto">
              <a:xfrm>
                <a:off x="1505" y="2838"/>
                <a:ext cx="20" cy="35"/>
              </a:xfrm>
              <a:prstGeom prst="line">
                <a:avLst/>
              </a:prstGeom>
              <a:noFill/>
              <a:ln w="6350" cap="sq">
                <a:solidFill>
                  <a:srgbClr val="006699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626" name="Line 114"/>
              <p:cNvSpPr>
                <a:spLocks noChangeShapeType="1"/>
              </p:cNvSpPr>
              <p:nvPr/>
            </p:nvSpPr>
            <p:spPr bwMode="auto">
              <a:xfrm>
                <a:off x="1507" y="3000"/>
                <a:ext cx="107" cy="182"/>
              </a:xfrm>
              <a:prstGeom prst="line">
                <a:avLst/>
              </a:prstGeom>
              <a:noFill/>
              <a:ln w="6350" cap="sq">
                <a:solidFill>
                  <a:srgbClr val="006699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627" name="Line 115"/>
              <p:cNvSpPr>
                <a:spLocks noChangeShapeType="1"/>
              </p:cNvSpPr>
              <p:nvPr/>
            </p:nvSpPr>
            <p:spPr bwMode="auto">
              <a:xfrm>
                <a:off x="1507" y="3078"/>
                <a:ext cx="41" cy="70"/>
              </a:xfrm>
              <a:prstGeom prst="line">
                <a:avLst/>
              </a:prstGeom>
              <a:noFill/>
              <a:ln w="6350" cap="sq">
                <a:solidFill>
                  <a:srgbClr val="006699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320628" name="Group 116"/>
          <p:cNvGrpSpPr>
            <a:grpSpLocks/>
          </p:cNvGrpSpPr>
          <p:nvPr/>
        </p:nvGrpSpPr>
        <p:grpSpPr bwMode="auto">
          <a:xfrm>
            <a:off x="2263775" y="4522788"/>
            <a:ext cx="860425" cy="1023937"/>
            <a:chOff x="1428" y="2849"/>
            <a:chExt cx="542" cy="645"/>
          </a:xfrm>
        </p:grpSpPr>
        <p:grpSp>
          <p:nvGrpSpPr>
            <p:cNvPr id="320629" name="Group 117"/>
            <p:cNvGrpSpPr>
              <a:grpSpLocks/>
            </p:cNvGrpSpPr>
            <p:nvPr/>
          </p:nvGrpSpPr>
          <p:grpSpPr bwMode="auto">
            <a:xfrm>
              <a:off x="1428" y="2849"/>
              <a:ext cx="542" cy="645"/>
              <a:chOff x="1428" y="2849"/>
              <a:chExt cx="542" cy="645"/>
            </a:xfrm>
          </p:grpSpPr>
          <p:sp>
            <p:nvSpPr>
              <p:cNvPr id="320630" name="Freeform 118"/>
              <p:cNvSpPr>
                <a:spLocks/>
              </p:cNvSpPr>
              <p:nvPr/>
            </p:nvSpPr>
            <p:spPr bwMode="auto">
              <a:xfrm>
                <a:off x="1428" y="2945"/>
                <a:ext cx="532" cy="251"/>
              </a:xfrm>
              <a:custGeom>
                <a:avLst/>
                <a:gdLst>
                  <a:gd name="T0" fmla="*/ 19 w 532"/>
                  <a:gd name="T1" fmla="*/ 101 h 251"/>
                  <a:gd name="T2" fmla="*/ 0 w 532"/>
                  <a:gd name="T3" fmla="*/ 122 h 251"/>
                  <a:gd name="T4" fmla="*/ 15 w 532"/>
                  <a:gd name="T5" fmla="*/ 197 h 251"/>
                  <a:gd name="T6" fmla="*/ 66 w 532"/>
                  <a:gd name="T7" fmla="*/ 251 h 251"/>
                  <a:gd name="T8" fmla="*/ 126 w 532"/>
                  <a:gd name="T9" fmla="*/ 251 h 251"/>
                  <a:gd name="T10" fmla="*/ 178 w 532"/>
                  <a:gd name="T11" fmla="*/ 251 h 251"/>
                  <a:gd name="T12" fmla="*/ 232 w 532"/>
                  <a:gd name="T13" fmla="*/ 246 h 251"/>
                  <a:gd name="T14" fmla="*/ 274 w 532"/>
                  <a:gd name="T15" fmla="*/ 242 h 251"/>
                  <a:gd name="T16" fmla="*/ 322 w 532"/>
                  <a:gd name="T17" fmla="*/ 231 h 251"/>
                  <a:gd name="T18" fmla="*/ 375 w 532"/>
                  <a:gd name="T19" fmla="*/ 218 h 251"/>
                  <a:gd name="T20" fmla="*/ 415 w 532"/>
                  <a:gd name="T21" fmla="*/ 204 h 251"/>
                  <a:gd name="T22" fmla="*/ 454 w 532"/>
                  <a:gd name="T23" fmla="*/ 188 h 251"/>
                  <a:gd name="T24" fmla="*/ 489 w 532"/>
                  <a:gd name="T25" fmla="*/ 174 h 251"/>
                  <a:gd name="T26" fmla="*/ 528 w 532"/>
                  <a:gd name="T27" fmla="*/ 147 h 251"/>
                  <a:gd name="T28" fmla="*/ 532 w 532"/>
                  <a:gd name="T29" fmla="*/ 0 h 251"/>
                  <a:gd name="T30" fmla="*/ 454 w 532"/>
                  <a:gd name="T31" fmla="*/ 45 h 251"/>
                  <a:gd name="T32" fmla="*/ 394 w 532"/>
                  <a:gd name="T33" fmla="*/ 74 h 251"/>
                  <a:gd name="T34" fmla="*/ 336 w 532"/>
                  <a:gd name="T35" fmla="*/ 89 h 251"/>
                  <a:gd name="T36" fmla="*/ 282 w 532"/>
                  <a:gd name="T37" fmla="*/ 101 h 251"/>
                  <a:gd name="T38" fmla="*/ 204 w 532"/>
                  <a:gd name="T39" fmla="*/ 110 h 251"/>
                  <a:gd name="T40" fmla="*/ 147 w 532"/>
                  <a:gd name="T41" fmla="*/ 114 h 251"/>
                  <a:gd name="T42" fmla="*/ 69 w 532"/>
                  <a:gd name="T43" fmla="*/ 111 h 251"/>
                  <a:gd name="T44" fmla="*/ 19 w 532"/>
                  <a:gd name="T45" fmla="*/ 101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32" h="251">
                    <a:moveTo>
                      <a:pt x="19" y="101"/>
                    </a:moveTo>
                    <a:lnTo>
                      <a:pt x="0" y="122"/>
                    </a:lnTo>
                    <a:lnTo>
                      <a:pt x="15" y="197"/>
                    </a:lnTo>
                    <a:lnTo>
                      <a:pt x="66" y="251"/>
                    </a:lnTo>
                    <a:lnTo>
                      <a:pt x="126" y="251"/>
                    </a:lnTo>
                    <a:lnTo>
                      <a:pt x="178" y="251"/>
                    </a:lnTo>
                    <a:lnTo>
                      <a:pt x="232" y="246"/>
                    </a:lnTo>
                    <a:lnTo>
                      <a:pt x="274" y="242"/>
                    </a:lnTo>
                    <a:lnTo>
                      <a:pt x="322" y="231"/>
                    </a:lnTo>
                    <a:lnTo>
                      <a:pt x="375" y="218"/>
                    </a:lnTo>
                    <a:lnTo>
                      <a:pt x="415" y="204"/>
                    </a:lnTo>
                    <a:lnTo>
                      <a:pt x="454" y="188"/>
                    </a:lnTo>
                    <a:lnTo>
                      <a:pt x="489" y="174"/>
                    </a:lnTo>
                    <a:lnTo>
                      <a:pt x="528" y="147"/>
                    </a:lnTo>
                    <a:lnTo>
                      <a:pt x="532" y="0"/>
                    </a:lnTo>
                    <a:lnTo>
                      <a:pt x="454" y="45"/>
                    </a:lnTo>
                    <a:lnTo>
                      <a:pt x="394" y="74"/>
                    </a:lnTo>
                    <a:lnTo>
                      <a:pt x="336" y="89"/>
                    </a:lnTo>
                    <a:lnTo>
                      <a:pt x="282" y="101"/>
                    </a:lnTo>
                    <a:lnTo>
                      <a:pt x="204" y="110"/>
                    </a:lnTo>
                    <a:lnTo>
                      <a:pt x="147" y="114"/>
                    </a:lnTo>
                    <a:lnTo>
                      <a:pt x="69" y="111"/>
                    </a:lnTo>
                    <a:lnTo>
                      <a:pt x="19" y="1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CCFF"/>
                  </a:gs>
                  <a:gs pos="50000">
                    <a:srgbClr val="FFCCFF">
                      <a:gamma/>
                      <a:tint val="41176"/>
                      <a:invGamma/>
                    </a:srgbClr>
                  </a:gs>
                  <a:gs pos="100000">
                    <a:srgbClr val="FFCC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 cmpd="sng">
                    <a:solidFill>
                      <a:schemeClr val="tx1"/>
                    </a:solidFill>
                    <a:prstDash val="solid"/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631" name="Freeform 119"/>
              <p:cNvSpPr>
                <a:spLocks/>
              </p:cNvSpPr>
              <p:nvPr/>
            </p:nvSpPr>
            <p:spPr bwMode="auto">
              <a:xfrm>
                <a:off x="1536" y="3140"/>
                <a:ext cx="325" cy="354"/>
              </a:xfrm>
              <a:custGeom>
                <a:avLst/>
                <a:gdLst>
                  <a:gd name="T0" fmla="*/ 0 w 325"/>
                  <a:gd name="T1" fmla="*/ 54 h 354"/>
                  <a:gd name="T2" fmla="*/ 12 w 325"/>
                  <a:gd name="T3" fmla="*/ 152 h 354"/>
                  <a:gd name="T4" fmla="*/ 82 w 325"/>
                  <a:gd name="T5" fmla="*/ 203 h 354"/>
                  <a:gd name="T6" fmla="*/ 96 w 325"/>
                  <a:gd name="T7" fmla="*/ 293 h 354"/>
                  <a:gd name="T8" fmla="*/ 189 w 325"/>
                  <a:gd name="T9" fmla="*/ 354 h 354"/>
                  <a:gd name="T10" fmla="*/ 271 w 325"/>
                  <a:gd name="T11" fmla="*/ 333 h 354"/>
                  <a:gd name="T12" fmla="*/ 301 w 325"/>
                  <a:gd name="T13" fmla="*/ 311 h 354"/>
                  <a:gd name="T14" fmla="*/ 325 w 325"/>
                  <a:gd name="T15" fmla="*/ 281 h 354"/>
                  <a:gd name="T16" fmla="*/ 325 w 325"/>
                  <a:gd name="T17" fmla="*/ 0 h 354"/>
                  <a:gd name="T18" fmla="*/ 268 w 325"/>
                  <a:gd name="T19" fmla="*/ 21 h 354"/>
                  <a:gd name="T20" fmla="*/ 196 w 325"/>
                  <a:gd name="T21" fmla="*/ 39 h 354"/>
                  <a:gd name="T22" fmla="*/ 120 w 325"/>
                  <a:gd name="T23" fmla="*/ 51 h 354"/>
                  <a:gd name="T24" fmla="*/ 34 w 325"/>
                  <a:gd name="T25" fmla="*/ 54 h 354"/>
                  <a:gd name="T26" fmla="*/ 0 w 325"/>
                  <a:gd name="T27" fmla="*/ 54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25" h="354">
                    <a:moveTo>
                      <a:pt x="0" y="54"/>
                    </a:moveTo>
                    <a:lnTo>
                      <a:pt x="12" y="152"/>
                    </a:lnTo>
                    <a:lnTo>
                      <a:pt x="82" y="203"/>
                    </a:lnTo>
                    <a:lnTo>
                      <a:pt x="96" y="293"/>
                    </a:lnTo>
                    <a:lnTo>
                      <a:pt x="189" y="354"/>
                    </a:lnTo>
                    <a:lnTo>
                      <a:pt x="271" y="333"/>
                    </a:lnTo>
                    <a:lnTo>
                      <a:pt x="301" y="311"/>
                    </a:lnTo>
                    <a:lnTo>
                      <a:pt x="325" y="281"/>
                    </a:lnTo>
                    <a:lnTo>
                      <a:pt x="325" y="0"/>
                    </a:lnTo>
                    <a:lnTo>
                      <a:pt x="268" y="21"/>
                    </a:lnTo>
                    <a:lnTo>
                      <a:pt x="196" y="39"/>
                    </a:lnTo>
                    <a:lnTo>
                      <a:pt x="120" y="51"/>
                    </a:lnTo>
                    <a:lnTo>
                      <a:pt x="34" y="54"/>
                    </a:lnTo>
                    <a:lnTo>
                      <a:pt x="0" y="5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EBAFD7"/>
                  </a:gs>
                  <a:gs pos="100000">
                    <a:srgbClr val="FFCC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 cmpd="sng">
                    <a:solidFill>
                      <a:schemeClr val="tx1"/>
                    </a:solidFill>
                    <a:prstDash val="solid"/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0632" name="Freeform 120"/>
              <p:cNvSpPr>
                <a:spLocks/>
              </p:cNvSpPr>
              <p:nvPr/>
            </p:nvSpPr>
            <p:spPr bwMode="auto">
              <a:xfrm>
                <a:off x="1446" y="2849"/>
                <a:ext cx="524" cy="212"/>
              </a:xfrm>
              <a:custGeom>
                <a:avLst/>
                <a:gdLst>
                  <a:gd name="T0" fmla="*/ 117 w 524"/>
                  <a:gd name="T1" fmla="*/ 68 h 212"/>
                  <a:gd name="T2" fmla="*/ 162 w 524"/>
                  <a:gd name="T3" fmla="*/ 66 h 212"/>
                  <a:gd name="T4" fmla="*/ 197 w 524"/>
                  <a:gd name="T5" fmla="*/ 62 h 212"/>
                  <a:gd name="T6" fmla="*/ 234 w 524"/>
                  <a:gd name="T7" fmla="*/ 56 h 212"/>
                  <a:gd name="T8" fmla="*/ 276 w 524"/>
                  <a:gd name="T9" fmla="*/ 42 h 212"/>
                  <a:gd name="T10" fmla="*/ 305 w 524"/>
                  <a:gd name="T11" fmla="*/ 30 h 212"/>
                  <a:gd name="T12" fmla="*/ 336 w 524"/>
                  <a:gd name="T13" fmla="*/ 18 h 212"/>
                  <a:gd name="T14" fmla="*/ 351 w 524"/>
                  <a:gd name="T15" fmla="*/ 0 h 212"/>
                  <a:gd name="T16" fmla="*/ 524 w 524"/>
                  <a:gd name="T17" fmla="*/ 96 h 212"/>
                  <a:gd name="T18" fmla="*/ 489 w 524"/>
                  <a:gd name="T19" fmla="*/ 119 h 212"/>
                  <a:gd name="T20" fmla="*/ 420 w 524"/>
                  <a:gd name="T21" fmla="*/ 153 h 212"/>
                  <a:gd name="T22" fmla="*/ 362 w 524"/>
                  <a:gd name="T23" fmla="*/ 176 h 212"/>
                  <a:gd name="T24" fmla="*/ 308 w 524"/>
                  <a:gd name="T25" fmla="*/ 189 h 212"/>
                  <a:gd name="T26" fmla="*/ 249 w 524"/>
                  <a:gd name="T27" fmla="*/ 201 h 212"/>
                  <a:gd name="T28" fmla="*/ 200 w 524"/>
                  <a:gd name="T29" fmla="*/ 207 h 212"/>
                  <a:gd name="T30" fmla="*/ 149 w 524"/>
                  <a:gd name="T31" fmla="*/ 210 h 212"/>
                  <a:gd name="T32" fmla="*/ 93 w 524"/>
                  <a:gd name="T33" fmla="*/ 212 h 212"/>
                  <a:gd name="T34" fmla="*/ 33 w 524"/>
                  <a:gd name="T35" fmla="*/ 206 h 212"/>
                  <a:gd name="T36" fmla="*/ 0 w 524"/>
                  <a:gd name="T37" fmla="*/ 201 h 212"/>
                  <a:gd name="T38" fmla="*/ 13 w 524"/>
                  <a:gd name="T39" fmla="*/ 183 h 212"/>
                  <a:gd name="T40" fmla="*/ 15 w 524"/>
                  <a:gd name="T41" fmla="*/ 125 h 212"/>
                  <a:gd name="T42" fmla="*/ 72 w 524"/>
                  <a:gd name="T43" fmla="*/ 101 h 212"/>
                  <a:gd name="T44" fmla="*/ 117 w 524"/>
                  <a:gd name="T45" fmla="*/ 68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24" h="212">
                    <a:moveTo>
                      <a:pt x="117" y="68"/>
                    </a:moveTo>
                    <a:lnTo>
                      <a:pt x="162" y="66"/>
                    </a:lnTo>
                    <a:lnTo>
                      <a:pt x="197" y="62"/>
                    </a:lnTo>
                    <a:lnTo>
                      <a:pt x="234" y="56"/>
                    </a:lnTo>
                    <a:lnTo>
                      <a:pt x="276" y="42"/>
                    </a:lnTo>
                    <a:lnTo>
                      <a:pt x="305" y="30"/>
                    </a:lnTo>
                    <a:lnTo>
                      <a:pt x="336" y="18"/>
                    </a:lnTo>
                    <a:lnTo>
                      <a:pt x="351" y="0"/>
                    </a:lnTo>
                    <a:lnTo>
                      <a:pt x="524" y="96"/>
                    </a:lnTo>
                    <a:lnTo>
                      <a:pt x="489" y="119"/>
                    </a:lnTo>
                    <a:lnTo>
                      <a:pt x="420" y="153"/>
                    </a:lnTo>
                    <a:lnTo>
                      <a:pt x="362" y="176"/>
                    </a:lnTo>
                    <a:lnTo>
                      <a:pt x="308" y="189"/>
                    </a:lnTo>
                    <a:lnTo>
                      <a:pt x="249" y="201"/>
                    </a:lnTo>
                    <a:lnTo>
                      <a:pt x="200" y="207"/>
                    </a:lnTo>
                    <a:lnTo>
                      <a:pt x="149" y="210"/>
                    </a:lnTo>
                    <a:lnTo>
                      <a:pt x="93" y="212"/>
                    </a:lnTo>
                    <a:lnTo>
                      <a:pt x="33" y="206"/>
                    </a:lnTo>
                    <a:lnTo>
                      <a:pt x="0" y="201"/>
                    </a:lnTo>
                    <a:lnTo>
                      <a:pt x="13" y="183"/>
                    </a:lnTo>
                    <a:lnTo>
                      <a:pt x="15" y="125"/>
                    </a:lnTo>
                    <a:lnTo>
                      <a:pt x="72" y="101"/>
                    </a:lnTo>
                    <a:lnTo>
                      <a:pt x="117" y="68"/>
                    </a:lnTo>
                    <a:close/>
                  </a:path>
                </a:pathLst>
              </a:custGeom>
              <a:solidFill>
                <a:srgbClr val="FF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 cmpd="sng">
                    <a:solidFill>
                      <a:srgbClr val="FFCCCC"/>
                    </a:solidFill>
                    <a:prstDash val="solid"/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20633" name="Freeform 121"/>
            <p:cNvSpPr>
              <a:spLocks/>
            </p:cNvSpPr>
            <p:nvPr/>
          </p:nvSpPr>
          <p:spPr bwMode="auto">
            <a:xfrm>
              <a:off x="1440" y="2938"/>
              <a:ext cx="526" cy="126"/>
            </a:xfrm>
            <a:custGeom>
              <a:avLst/>
              <a:gdLst>
                <a:gd name="T0" fmla="*/ 0 w 526"/>
                <a:gd name="T1" fmla="*/ 108 h 126"/>
                <a:gd name="T2" fmla="*/ 70 w 526"/>
                <a:gd name="T3" fmla="*/ 123 h 126"/>
                <a:gd name="T4" fmla="*/ 124 w 526"/>
                <a:gd name="T5" fmla="*/ 126 h 126"/>
                <a:gd name="T6" fmla="*/ 196 w 526"/>
                <a:gd name="T7" fmla="*/ 123 h 126"/>
                <a:gd name="T8" fmla="*/ 283 w 526"/>
                <a:gd name="T9" fmla="*/ 108 h 126"/>
                <a:gd name="T10" fmla="*/ 376 w 526"/>
                <a:gd name="T11" fmla="*/ 84 h 126"/>
                <a:gd name="T12" fmla="*/ 439 w 526"/>
                <a:gd name="T13" fmla="*/ 57 h 126"/>
                <a:gd name="T14" fmla="*/ 478 w 526"/>
                <a:gd name="T15" fmla="*/ 39 h 126"/>
                <a:gd name="T16" fmla="*/ 526 w 526"/>
                <a:gd name="T17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6" h="126">
                  <a:moveTo>
                    <a:pt x="0" y="108"/>
                  </a:moveTo>
                  <a:cubicBezTo>
                    <a:pt x="11" y="110"/>
                    <a:pt x="49" y="120"/>
                    <a:pt x="70" y="123"/>
                  </a:cubicBezTo>
                  <a:cubicBezTo>
                    <a:pt x="91" y="126"/>
                    <a:pt x="103" y="126"/>
                    <a:pt x="124" y="126"/>
                  </a:cubicBezTo>
                  <a:cubicBezTo>
                    <a:pt x="145" y="126"/>
                    <a:pt x="170" y="126"/>
                    <a:pt x="196" y="123"/>
                  </a:cubicBezTo>
                  <a:cubicBezTo>
                    <a:pt x="222" y="120"/>
                    <a:pt x="253" y="114"/>
                    <a:pt x="283" y="108"/>
                  </a:cubicBezTo>
                  <a:cubicBezTo>
                    <a:pt x="313" y="102"/>
                    <a:pt x="350" y="92"/>
                    <a:pt x="376" y="84"/>
                  </a:cubicBezTo>
                  <a:cubicBezTo>
                    <a:pt x="402" y="76"/>
                    <a:pt x="422" y="64"/>
                    <a:pt x="439" y="57"/>
                  </a:cubicBezTo>
                  <a:cubicBezTo>
                    <a:pt x="456" y="50"/>
                    <a:pt x="464" y="48"/>
                    <a:pt x="478" y="39"/>
                  </a:cubicBezTo>
                  <a:cubicBezTo>
                    <a:pt x="492" y="30"/>
                    <a:pt x="516" y="8"/>
                    <a:pt x="526" y="0"/>
                  </a:cubicBezTo>
                </a:path>
              </a:pathLst>
            </a:custGeom>
            <a:noFill/>
            <a:ln w="12700" cmpd="sng">
              <a:solidFill>
                <a:srgbClr val="99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634" name="Freeform 122"/>
            <p:cNvSpPr>
              <a:spLocks/>
            </p:cNvSpPr>
            <p:nvPr/>
          </p:nvSpPr>
          <p:spPr bwMode="auto">
            <a:xfrm>
              <a:off x="1483" y="3086"/>
              <a:ext cx="483" cy="114"/>
            </a:xfrm>
            <a:custGeom>
              <a:avLst/>
              <a:gdLst>
                <a:gd name="T0" fmla="*/ 0 w 483"/>
                <a:gd name="T1" fmla="*/ 107 h 114"/>
                <a:gd name="T2" fmla="*/ 48 w 483"/>
                <a:gd name="T3" fmla="*/ 113 h 114"/>
                <a:gd name="T4" fmla="*/ 93 w 483"/>
                <a:gd name="T5" fmla="*/ 113 h 114"/>
                <a:gd name="T6" fmla="*/ 165 w 483"/>
                <a:gd name="T7" fmla="*/ 110 h 114"/>
                <a:gd name="T8" fmla="*/ 252 w 483"/>
                <a:gd name="T9" fmla="*/ 95 h 114"/>
                <a:gd name="T10" fmla="*/ 345 w 483"/>
                <a:gd name="T11" fmla="*/ 71 h 114"/>
                <a:gd name="T12" fmla="*/ 408 w 483"/>
                <a:gd name="T13" fmla="*/ 44 h 114"/>
                <a:gd name="T14" fmla="*/ 451 w 483"/>
                <a:gd name="T15" fmla="*/ 24 h 114"/>
                <a:gd name="T16" fmla="*/ 483 w 483"/>
                <a:gd name="T17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3" h="114">
                  <a:moveTo>
                    <a:pt x="0" y="107"/>
                  </a:moveTo>
                  <a:cubicBezTo>
                    <a:pt x="8" y="108"/>
                    <a:pt x="33" y="112"/>
                    <a:pt x="48" y="113"/>
                  </a:cubicBezTo>
                  <a:cubicBezTo>
                    <a:pt x="63" y="114"/>
                    <a:pt x="74" y="113"/>
                    <a:pt x="93" y="113"/>
                  </a:cubicBezTo>
                  <a:cubicBezTo>
                    <a:pt x="112" y="113"/>
                    <a:pt x="139" y="113"/>
                    <a:pt x="165" y="110"/>
                  </a:cubicBezTo>
                  <a:cubicBezTo>
                    <a:pt x="191" y="107"/>
                    <a:pt x="222" y="101"/>
                    <a:pt x="252" y="95"/>
                  </a:cubicBezTo>
                  <a:cubicBezTo>
                    <a:pt x="282" y="89"/>
                    <a:pt x="319" y="79"/>
                    <a:pt x="345" y="71"/>
                  </a:cubicBezTo>
                  <a:cubicBezTo>
                    <a:pt x="371" y="63"/>
                    <a:pt x="390" y="52"/>
                    <a:pt x="408" y="44"/>
                  </a:cubicBezTo>
                  <a:cubicBezTo>
                    <a:pt x="426" y="36"/>
                    <a:pt x="439" y="31"/>
                    <a:pt x="451" y="24"/>
                  </a:cubicBezTo>
                  <a:cubicBezTo>
                    <a:pt x="463" y="17"/>
                    <a:pt x="476" y="5"/>
                    <a:pt x="483" y="0"/>
                  </a:cubicBezTo>
                </a:path>
              </a:pathLst>
            </a:custGeom>
            <a:noFill/>
            <a:ln w="12700" cmpd="sng">
              <a:solidFill>
                <a:srgbClr val="99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0635" name="Freeform 123"/>
            <p:cNvSpPr>
              <a:spLocks/>
            </p:cNvSpPr>
            <p:nvPr/>
          </p:nvSpPr>
          <p:spPr bwMode="auto">
            <a:xfrm>
              <a:off x="1564" y="2850"/>
              <a:ext cx="242" cy="68"/>
            </a:xfrm>
            <a:custGeom>
              <a:avLst/>
              <a:gdLst>
                <a:gd name="T0" fmla="*/ 0 w 242"/>
                <a:gd name="T1" fmla="*/ 67 h 68"/>
                <a:gd name="T2" fmla="*/ 63 w 242"/>
                <a:gd name="T3" fmla="*/ 67 h 68"/>
                <a:gd name="T4" fmla="*/ 123 w 242"/>
                <a:gd name="T5" fmla="*/ 58 h 68"/>
                <a:gd name="T6" fmla="*/ 195 w 242"/>
                <a:gd name="T7" fmla="*/ 37 h 68"/>
                <a:gd name="T8" fmla="*/ 242 w 242"/>
                <a:gd name="T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2" h="68">
                  <a:moveTo>
                    <a:pt x="0" y="67"/>
                  </a:moveTo>
                  <a:cubicBezTo>
                    <a:pt x="10" y="67"/>
                    <a:pt x="43" y="68"/>
                    <a:pt x="63" y="67"/>
                  </a:cubicBezTo>
                  <a:cubicBezTo>
                    <a:pt x="83" y="66"/>
                    <a:pt x="101" y="63"/>
                    <a:pt x="123" y="58"/>
                  </a:cubicBezTo>
                  <a:cubicBezTo>
                    <a:pt x="145" y="53"/>
                    <a:pt x="175" y="47"/>
                    <a:pt x="195" y="37"/>
                  </a:cubicBezTo>
                  <a:cubicBezTo>
                    <a:pt x="215" y="27"/>
                    <a:pt x="232" y="8"/>
                    <a:pt x="242" y="0"/>
                  </a:cubicBezTo>
                </a:path>
              </a:pathLst>
            </a:custGeom>
            <a:noFill/>
            <a:ln w="12700" cmpd="sng">
              <a:solidFill>
                <a:srgbClr val="99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20636" name="Freeform 124"/>
          <p:cNvSpPr>
            <a:spLocks/>
          </p:cNvSpPr>
          <p:nvPr/>
        </p:nvSpPr>
        <p:spPr bwMode="auto">
          <a:xfrm>
            <a:off x="2281238" y="4625975"/>
            <a:ext cx="447675" cy="904875"/>
          </a:xfrm>
          <a:custGeom>
            <a:avLst/>
            <a:gdLst>
              <a:gd name="T0" fmla="*/ 282 w 282"/>
              <a:gd name="T1" fmla="*/ 570 h 570"/>
              <a:gd name="T2" fmla="*/ 195 w 282"/>
              <a:gd name="T3" fmla="*/ 516 h 570"/>
              <a:gd name="T4" fmla="*/ 177 w 282"/>
              <a:gd name="T5" fmla="*/ 417 h 570"/>
              <a:gd name="T6" fmla="*/ 108 w 282"/>
              <a:gd name="T7" fmla="*/ 360 h 570"/>
              <a:gd name="T8" fmla="*/ 99 w 282"/>
              <a:gd name="T9" fmla="*/ 276 h 570"/>
              <a:gd name="T10" fmla="*/ 48 w 282"/>
              <a:gd name="T11" fmla="*/ 267 h 570"/>
              <a:gd name="T12" fmla="*/ 12 w 282"/>
              <a:gd name="T13" fmla="*/ 216 h 570"/>
              <a:gd name="T14" fmla="*/ 0 w 282"/>
              <a:gd name="T15" fmla="*/ 150 h 570"/>
              <a:gd name="T16" fmla="*/ 30 w 282"/>
              <a:gd name="T17" fmla="*/ 114 h 570"/>
              <a:gd name="T18" fmla="*/ 30 w 282"/>
              <a:gd name="T19" fmla="*/ 57 h 570"/>
              <a:gd name="T20" fmla="*/ 90 w 282"/>
              <a:gd name="T21" fmla="*/ 36 h 570"/>
              <a:gd name="T22" fmla="*/ 126 w 282"/>
              <a:gd name="T23" fmla="*/ 0 h 5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2" h="570">
                <a:moveTo>
                  <a:pt x="282" y="570"/>
                </a:moveTo>
                <a:lnTo>
                  <a:pt x="195" y="516"/>
                </a:lnTo>
                <a:lnTo>
                  <a:pt x="177" y="417"/>
                </a:lnTo>
                <a:lnTo>
                  <a:pt x="108" y="360"/>
                </a:lnTo>
                <a:lnTo>
                  <a:pt x="99" y="276"/>
                </a:lnTo>
                <a:lnTo>
                  <a:pt x="48" y="267"/>
                </a:lnTo>
                <a:lnTo>
                  <a:pt x="12" y="216"/>
                </a:lnTo>
                <a:lnTo>
                  <a:pt x="0" y="150"/>
                </a:lnTo>
                <a:lnTo>
                  <a:pt x="30" y="114"/>
                </a:lnTo>
                <a:lnTo>
                  <a:pt x="30" y="57"/>
                </a:lnTo>
                <a:lnTo>
                  <a:pt x="90" y="36"/>
                </a:lnTo>
                <a:lnTo>
                  <a:pt x="126" y="0"/>
                </a:lnTo>
              </a:path>
            </a:pathLst>
          </a:custGeom>
          <a:noFill/>
          <a:ln w="19050" cap="sq" cmpd="sng">
            <a:solidFill>
              <a:srgbClr val="0000FF"/>
            </a:solidFill>
            <a:prstDash val="solid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0637" name="Freeform 125"/>
          <p:cNvSpPr>
            <a:spLocks/>
          </p:cNvSpPr>
          <p:nvPr/>
        </p:nvSpPr>
        <p:spPr bwMode="auto">
          <a:xfrm>
            <a:off x="2733675" y="5430838"/>
            <a:ext cx="223838" cy="104775"/>
          </a:xfrm>
          <a:custGeom>
            <a:avLst/>
            <a:gdLst>
              <a:gd name="T0" fmla="*/ 141 w 141"/>
              <a:gd name="T1" fmla="*/ 0 h 66"/>
              <a:gd name="T2" fmla="*/ 92 w 141"/>
              <a:gd name="T3" fmla="*/ 40 h 66"/>
              <a:gd name="T4" fmla="*/ 29 w 141"/>
              <a:gd name="T5" fmla="*/ 57 h 66"/>
              <a:gd name="T6" fmla="*/ 0 w 141"/>
              <a:gd name="T7" fmla="*/ 66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1" h="66">
                <a:moveTo>
                  <a:pt x="141" y="0"/>
                </a:moveTo>
                <a:lnTo>
                  <a:pt x="92" y="40"/>
                </a:lnTo>
                <a:lnTo>
                  <a:pt x="29" y="57"/>
                </a:lnTo>
                <a:lnTo>
                  <a:pt x="0" y="66"/>
                </a:lnTo>
              </a:path>
            </a:pathLst>
          </a:custGeom>
          <a:noFill/>
          <a:ln w="19050" cap="sq" cmpd="sng">
            <a:solidFill>
              <a:srgbClr val="0000FF"/>
            </a:solidFill>
            <a:prstDash val="solid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0638" name="Picture 126" descr="mallet0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02" b="6570"/>
          <a:stretch>
            <a:fillRect/>
          </a:stretch>
        </p:blipFill>
        <p:spPr bwMode="auto">
          <a:xfrm rot="1120602" flipH="1">
            <a:off x="2668588" y="5221288"/>
            <a:ext cx="1209675" cy="1331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0639" name="Rectangle 127"/>
          <p:cNvSpPr>
            <a:spLocks noChangeArrowheads="1"/>
          </p:cNvSpPr>
          <p:nvPr/>
        </p:nvSpPr>
        <p:spPr bwMode="auto">
          <a:xfrm>
            <a:off x="6915150" y="3067050"/>
            <a:ext cx="95250" cy="1190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0640" name="Rectangle 128"/>
          <p:cNvSpPr>
            <a:spLocks noChangeArrowheads="1"/>
          </p:cNvSpPr>
          <p:nvPr/>
        </p:nvSpPr>
        <p:spPr bwMode="auto">
          <a:xfrm>
            <a:off x="6905625" y="2744788"/>
            <a:ext cx="114300" cy="57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0641" name="Rectangle 129"/>
          <p:cNvSpPr>
            <a:spLocks noChangeArrowheads="1"/>
          </p:cNvSpPr>
          <p:nvPr/>
        </p:nvSpPr>
        <p:spPr bwMode="auto">
          <a:xfrm>
            <a:off x="6356350" y="3074988"/>
            <a:ext cx="95250" cy="1190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6" name="Picture 1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342393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05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0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0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320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20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20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20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0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0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20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20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59259E-6 L 2.77778E-7 0.20209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3205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20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20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8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-2400000">
                                      <p:cBhvr>
                                        <p:cTn id="52" dur="200" fill="hold"/>
                                        <p:tgtEl>
                                          <p:spTgt spid="3206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5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400000">
                                      <p:cBhvr>
                                        <p:cTn id="55" dur="500" fill="hold"/>
                                        <p:tgtEl>
                                          <p:spTgt spid="3206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20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1000"/>
                                        <p:tgtEl>
                                          <p:spTgt spid="320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65" presetID="2" presetClass="exit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1000"/>
                                        <p:tgtEl>
                                          <p:spTgt spid="320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/>
                                        <p:tgtEl>
                                          <p:spTgt spid="320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0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3206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0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3206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0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22222E-6 L 0.11545 0.08889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3206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64" y="4444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3000"/>
                                        <p:tgtEl>
                                          <p:spTgt spid="3206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20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20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2000"/>
                                        <p:tgtEl>
                                          <p:spTgt spid="320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2000"/>
                                        <p:tgtEl>
                                          <p:spTgt spid="3205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3205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0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320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320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37" grpId="0" animBg="1"/>
      <p:bldP spid="320537" grpId="1" animBg="1"/>
      <p:bldP spid="320539" grpId="0"/>
      <p:bldP spid="320541" grpId="0" animBg="1"/>
      <p:bldP spid="320541" grpId="1" animBg="1"/>
      <p:bldP spid="320546" grpId="0" animBg="1"/>
      <p:bldP spid="320547" grpId="0" animBg="1"/>
      <p:bldP spid="320553" grpId="0" animBg="1"/>
      <p:bldP spid="320553" grpId="1" animBg="1"/>
      <p:bldP spid="320636" grpId="0" animBg="1"/>
      <p:bldP spid="320636" grpId="1" animBg="1"/>
      <p:bldP spid="320637" grpId="0" animBg="1"/>
      <p:bldP spid="320637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ChangeArrowheads="1"/>
          </p:cNvSpPr>
          <p:nvPr/>
        </p:nvSpPr>
        <p:spPr bwMode="auto">
          <a:xfrm>
            <a:off x="361950" y="1470850"/>
            <a:ext cx="5616575" cy="3319463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21539" name="Group 3"/>
          <p:cNvGrpSpPr>
            <a:grpSpLocks/>
          </p:cNvGrpSpPr>
          <p:nvPr/>
        </p:nvGrpSpPr>
        <p:grpSpPr bwMode="auto">
          <a:xfrm>
            <a:off x="427038" y="1502600"/>
            <a:ext cx="5726112" cy="1758950"/>
            <a:chOff x="269" y="860"/>
            <a:chExt cx="3607" cy="1108"/>
          </a:xfrm>
        </p:grpSpPr>
        <p:sp>
          <p:nvSpPr>
            <p:cNvPr id="321540" name="Text Box 4"/>
            <p:cNvSpPr txBox="1">
              <a:spLocks noChangeArrowheads="1"/>
            </p:cNvSpPr>
            <p:nvPr/>
          </p:nvSpPr>
          <p:spPr bwMode="auto">
            <a:xfrm>
              <a:off x="443" y="860"/>
              <a:ext cx="3433" cy="1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lnSpc>
                  <a:spcPct val="130000"/>
                </a:lnSpc>
              </a:pP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Dùng </a:t>
              </a:r>
              <a:r>
                <a:rPr lang="en-US" sz="2800" b="1" i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nét lượn sóng</a:t>
              </a: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 làm đường phân cách giữa phần hình chiếu và hình cắt riêng phần</a:t>
              </a:r>
            </a:p>
          </p:txBody>
        </p:sp>
        <p:sp>
          <p:nvSpPr>
            <p:cNvPr id="321541" name="Rectangle 5"/>
            <p:cNvSpPr>
              <a:spLocks noChangeArrowheads="1"/>
            </p:cNvSpPr>
            <p:nvPr/>
          </p:nvSpPr>
          <p:spPr bwMode="auto">
            <a:xfrm>
              <a:off x="269" y="1031"/>
              <a:ext cx="144" cy="14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>
              <a:outerShdw dist="107763" dir="2700000" algn="ctr" rotWithShape="0">
                <a:srgbClr val="C0C0C0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21544" name="Freeform 8"/>
          <p:cNvSpPr>
            <a:spLocks/>
          </p:cNvSpPr>
          <p:nvPr/>
        </p:nvSpPr>
        <p:spPr bwMode="auto">
          <a:xfrm>
            <a:off x="7275513" y="1270825"/>
            <a:ext cx="917575" cy="1327150"/>
          </a:xfrm>
          <a:custGeom>
            <a:avLst/>
            <a:gdLst>
              <a:gd name="T0" fmla="*/ 36 w 444"/>
              <a:gd name="T1" fmla="*/ 0 h 642"/>
              <a:gd name="T2" fmla="*/ 0 w 444"/>
              <a:gd name="T3" fmla="*/ 96 h 642"/>
              <a:gd name="T4" fmla="*/ 33 w 444"/>
              <a:gd name="T5" fmla="*/ 225 h 642"/>
              <a:gd name="T6" fmla="*/ 102 w 444"/>
              <a:gd name="T7" fmla="*/ 291 h 642"/>
              <a:gd name="T8" fmla="*/ 135 w 444"/>
              <a:gd name="T9" fmla="*/ 408 h 642"/>
              <a:gd name="T10" fmla="*/ 210 w 444"/>
              <a:gd name="T11" fmla="*/ 468 h 642"/>
              <a:gd name="T12" fmla="*/ 231 w 444"/>
              <a:gd name="T13" fmla="*/ 528 h 642"/>
              <a:gd name="T14" fmla="*/ 354 w 444"/>
              <a:gd name="T15" fmla="*/ 636 h 642"/>
              <a:gd name="T16" fmla="*/ 444 w 444"/>
              <a:gd name="T17" fmla="*/ 642 h 6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44" h="642">
                <a:moveTo>
                  <a:pt x="36" y="0"/>
                </a:moveTo>
                <a:lnTo>
                  <a:pt x="0" y="96"/>
                </a:lnTo>
                <a:lnTo>
                  <a:pt x="33" y="225"/>
                </a:lnTo>
                <a:lnTo>
                  <a:pt x="102" y="291"/>
                </a:lnTo>
                <a:lnTo>
                  <a:pt x="135" y="408"/>
                </a:lnTo>
                <a:lnTo>
                  <a:pt x="210" y="468"/>
                </a:lnTo>
                <a:lnTo>
                  <a:pt x="231" y="528"/>
                </a:lnTo>
                <a:lnTo>
                  <a:pt x="354" y="636"/>
                </a:lnTo>
                <a:lnTo>
                  <a:pt x="444" y="642"/>
                </a:lnTo>
              </a:path>
            </a:pathLst>
          </a:custGeom>
          <a:noFill/>
          <a:ln w="19050" cap="sq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21545" name="Group 9"/>
          <p:cNvGrpSpPr>
            <a:grpSpLocks/>
          </p:cNvGrpSpPr>
          <p:nvPr/>
        </p:nvGrpSpPr>
        <p:grpSpPr bwMode="auto">
          <a:xfrm>
            <a:off x="7313613" y="1277175"/>
            <a:ext cx="676275" cy="1104900"/>
            <a:chOff x="3726" y="2913"/>
            <a:chExt cx="327" cy="534"/>
          </a:xfrm>
        </p:grpSpPr>
        <p:sp>
          <p:nvSpPr>
            <p:cNvPr id="321546" name="Freeform 10"/>
            <p:cNvSpPr>
              <a:spLocks/>
            </p:cNvSpPr>
            <p:nvPr/>
          </p:nvSpPr>
          <p:spPr bwMode="auto">
            <a:xfrm>
              <a:off x="3726" y="2913"/>
              <a:ext cx="327" cy="69"/>
            </a:xfrm>
            <a:custGeom>
              <a:avLst/>
              <a:gdLst>
                <a:gd name="T0" fmla="*/ 336 w 336"/>
                <a:gd name="T1" fmla="*/ 0 h 72"/>
                <a:gd name="T2" fmla="*/ 336 w 336"/>
                <a:gd name="T3" fmla="*/ 72 h 72"/>
                <a:gd name="T4" fmla="*/ 0 w 336"/>
                <a:gd name="T5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6" h="72">
                  <a:moveTo>
                    <a:pt x="336" y="0"/>
                  </a:moveTo>
                  <a:lnTo>
                    <a:pt x="336" y="72"/>
                  </a:lnTo>
                  <a:lnTo>
                    <a:pt x="0" y="72"/>
                  </a:lnTo>
                </a:path>
              </a:pathLst>
            </a:custGeom>
            <a:noFill/>
            <a:ln w="38100" cap="sq" cmpd="sng">
              <a:solidFill>
                <a:schemeClr val="tx1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47" name="Freeform 11"/>
            <p:cNvSpPr>
              <a:spLocks/>
            </p:cNvSpPr>
            <p:nvPr/>
          </p:nvSpPr>
          <p:spPr bwMode="auto">
            <a:xfrm>
              <a:off x="3957" y="2982"/>
              <a:ext cx="96" cy="465"/>
            </a:xfrm>
            <a:custGeom>
              <a:avLst/>
              <a:gdLst>
                <a:gd name="T0" fmla="*/ 0 w 96"/>
                <a:gd name="T1" fmla="*/ 0 h 471"/>
                <a:gd name="T2" fmla="*/ 0 w 96"/>
                <a:gd name="T3" fmla="*/ 135 h 471"/>
                <a:gd name="T4" fmla="*/ 96 w 96"/>
                <a:gd name="T5" fmla="*/ 135 h 471"/>
                <a:gd name="T6" fmla="*/ 96 w 96"/>
                <a:gd name="T7" fmla="*/ 264 h 471"/>
                <a:gd name="T8" fmla="*/ 0 w 96"/>
                <a:gd name="T9" fmla="*/ 264 h 471"/>
                <a:gd name="T10" fmla="*/ 0 w 96"/>
                <a:gd name="T11" fmla="*/ 471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471">
                  <a:moveTo>
                    <a:pt x="0" y="0"/>
                  </a:moveTo>
                  <a:lnTo>
                    <a:pt x="0" y="135"/>
                  </a:lnTo>
                  <a:lnTo>
                    <a:pt x="96" y="135"/>
                  </a:lnTo>
                  <a:lnTo>
                    <a:pt x="96" y="264"/>
                  </a:lnTo>
                  <a:lnTo>
                    <a:pt x="0" y="264"/>
                  </a:lnTo>
                  <a:lnTo>
                    <a:pt x="0" y="471"/>
                  </a:lnTo>
                </a:path>
              </a:pathLst>
            </a:custGeom>
            <a:noFill/>
            <a:ln w="38100" cap="sq" cmpd="sng">
              <a:solidFill>
                <a:schemeClr val="tx1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48" name="Line 12"/>
            <p:cNvSpPr>
              <a:spLocks noChangeShapeType="1"/>
            </p:cNvSpPr>
            <p:nvPr/>
          </p:nvSpPr>
          <p:spPr bwMode="auto">
            <a:xfrm flipH="1">
              <a:off x="3747" y="3115"/>
              <a:ext cx="213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49" name="Line 13"/>
            <p:cNvSpPr>
              <a:spLocks noChangeShapeType="1"/>
            </p:cNvSpPr>
            <p:nvPr/>
          </p:nvSpPr>
          <p:spPr bwMode="auto">
            <a:xfrm flipH="1">
              <a:off x="3831" y="3243"/>
              <a:ext cx="123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21550" name="Group 14"/>
          <p:cNvGrpSpPr>
            <a:grpSpLocks/>
          </p:cNvGrpSpPr>
          <p:nvPr/>
        </p:nvGrpSpPr>
        <p:grpSpPr bwMode="auto">
          <a:xfrm>
            <a:off x="6273800" y="1059688"/>
            <a:ext cx="2301875" cy="2903537"/>
            <a:chOff x="3952" y="2327"/>
            <a:chExt cx="1450" cy="1829"/>
          </a:xfrm>
        </p:grpSpPr>
        <p:grpSp>
          <p:nvGrpSpPr>
            <p:cNvPr id="321551" name="Group 15"/>
            <p:cNvGrpSpPr>
              <a:grpSpLocks/>
            </p:cNvGrpSpPr>
            <p:nvPr/>
          </p:nvGrpSpPr>
          <p:grpSpPr bwMode="auto">
            <a:xfrm>
              <a:off x="4069" y="2464"/>
              <a:ext cx="1200" cy="199"/>
              <a:chOff x="3315" y="2913"/>
              <a:chExt cx="921" cy="153"/>
            </a:xfrm>
          </p:grpSpPr>
          <p:sp>
            <p:nvSpPr>
              <p:cNvPr id="321552" name="Line 16"/>
              <p:cNvSpPr>
                <a:spLocks noChangeShapeType="1"/>
              </p:cNvSpPr>
              <p:nvPr/>
            </p:nvSpPr>
            <p:spPr bwMode="auto">
              <a:xfrm flipH="1">
                <a:off x="3315" y="2913"/>
                <a:ext cx="921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1553" name="Line 17"/>
              <p:cNvSpPr>
                <a:spLocks noChangeShapeType="1"/>
              </p:cNvSpPr>
              <p:nvPr/>
            </p:nvSpPr>
            <p:spPr bwMode="auto">
              <a:xfrm flipH="1">
                <a:off x="3315" y="3066"/>
                <a:ext cx="411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1554" name="Line 18"/>
              <p:cNvSpPr>
                <a:spLocks noChangeShapeType="1"/>
              </p:cNvSpPr>
              <p:nvPr/>
            </p:nvSpPr>
            <p:spPr bwMode="auto">
              <a:xfrm>
                <a:off x="3315" y="2916"/>
                <a:ext cx="0" cy="15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21555" name="Group 19"/>
            <p:cNvGrpSpPr>
              <a:grpSpLocks/>
            </p:cNvGrpSpPr>
            <p:nvPr/>
          </p:nvGrpSpPr>
          <p:grpSpPr bwMode="auto">
            <a:xfrm>
              <a:off x="3952" y="2667"/>
              <a:ext cx="1450" cy="1344"/>
              <a:chOff x="3225" y="3069"/>
              <a:chExt cx="1113" cy="1032"/>
            </a:xfrm>
          </p:grpSpPr>
          <p:sp>
            <p:nvSpPr>
              <p:cNvPr id="321556" name="Rectangle 20"/>
              <p:cNvSpPr>
                <a:spLocks noChangeArrowheads="1"/>
              </p:cNvSpPr>
              <p:nvPr/>
            </p:nvSpPr>
            <p:spPr bwMode="auto">
              <a:xfrm>
                <a:off x="3225" y="3876"/>
                <a:ext cx="1113" cy="225"/>
              </a:xfrm>
              <a:prstGeom prst="rect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1557" name="Line 21"/>
              <p:cNvSpPr>
                <a:spLocks noChangeShapeType="1"/>
              </p:cNvSpPr>
              <p:nvPr/>
            </p:nvSpPr>
            <p:spPr bwMode="auto">
              <a:xfrm>
                <a:off x="3411" y="3069"/>
                <a:ext cx="0" cy="807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1558" name="Line 22"/>
              <p:cNvSpPr>
                <a:spLocks noChangeShapeType="1"/>
              </p:cNvSpPr>
              <p:nvPr/>
            </p:nvSpPr>
            <p:spPr bwMode="auto">
              <a:xfrm>
                <a:off x="4149" y="3558"/>
                <a:ext cx="0" cy="318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21559" name="Line 23"/>
            <p:cNvSpPr>
              <a:spLocks noChangeShapeType="1"/>
            </p:cNvSpPr>
            <p:nvPr/>
          </p:nvSpPr>
          <p:spPr bwMode="auto">
            <a:xfrm>
              <a:off x="5156" y="2671"/>
              <a:ext cx="0" cy="617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21560" name="Group 24"/>
            <p:cNvGrpSpPr>
              <a:grpSpLocks/>
            </p:cNvGrpSpPr>
            <p:nvPr/>
          </p:nvGrpSpPr>
          <p:grpSpPr bwMode="auto">
            <a:xfrm>
              <a:off x="4314" y="2459"/>
              <a:ext cx="722" cy="101"/>
              <a:chOff x="3503" y="2909"/>
              <a:chExt cx="554" cy="78"/>
            </a:xfrm>
          </p:grpSpPr>
          <p:sp>
            <p:nvSpPr>
              <p:cNvPr id="321561" name="Line 25"/>
              <p:cNvSpPr>
                <a:spLocks noChangeShapeType="1"/>
              </p:cNvSpPr>
              <p:nvPr/>
            </p:nvSpPr>
            <p:spPr bwMode="auto">
              <a:xfrm>
                <a:off x="3506" y="2909"/>
                <a:ext cx="0" cy="7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1562" name="Line 26"/>
              <p:cNvSpPr>
                <a:spLocks noChangeShapeType="1"/>
              </p:cNvSpPr>
              <p:nvPr/>
            </p:nvSpPr>
            <p:spPr bwMode="auto">
              <a:xfrm>
                <a:off x="3503" y="2984"/>
                <a:ext cx="55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1563" name="Line 27"/>
              <p:cNvSpPr>
                <a:spLocks noChangeShapeType="1"/>
              </p:cNvSpPr>
              <p:nvPr/>
            </p:nvSpPr>
            <p:spPr bwMode="auto">
              <a:xfrm>
                <a:off x="4050" y="2909"/>
                <a:ext cx="0" cy="7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21564" name="Line 28"/>
            <p:cNvSpPr>
              <a:spLocks noChangeShapeType="1"/>
            </p:cNvSpPr>
            <p:nvPr/>
          </p:nvSpPr>
          <p:spPr bwMode="auto">
            <a:xfrm>
              <a:off x="4318" y="2728"/>
              <a:ext cx="72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65" name="Line 29"/>
            <p:cNvSpPr>
              <a:spLocks noChangeShapeType="1"/>
            </p:cNvSpPr>
            <p:nvPr/>
          </p:nvSpPr>
          <p:spPr bwMode="auto">
            <a:xfrm>
              <a:off x="4314" y="2892"/>
              <a:ext cx="72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66" name="Line 30"/>
            <p:cNvSpPr>
              <a:spLocks noChangeShapeType="1"/>
            </p:cNvSpPr>
            <p:nvPr/>
          </p:nvSpPr>
          <p:spPr bwMode="auto">
            <a:xfrm>
              <a:off x="4319" y="2726"/>
              <a:ext cx="0" cy="1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67" name="Line 31"/>
            <p:cNvSpPr>
              <a:spLocks noChangeShapeType="1"/>
            </p:cNvSpPr>
            <p:nvPr/>
          </p:nvSpPr>
          <p:spPr bwMode="auto">
            <a:xfrm>
              <a:off x="4448" y="2554"/>
              <a:ext cx="0" cy="14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68" name="Line 32"/>
            <p:cNvSpPr>
              <a:spLocks noChangeShapeType="1"/>
            </p:cNvSpPr>
            <p:nvPr/>
          </p:nvSpPr>
          <p:spPr bwMode="auto">
            <a:xfrm>
              <a:off x="4910" y="3193"/>
              <a:ext cx="0" cy="8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69" name="Line 33"/>
            <p:cNvSpPr>
              <a:spLocks noChangeShapeType="1"/>
            </p:cNvSpPr>
            <p:nvPr/>
          </p:nvSpPr>
          <p:spPr bwMode="auto">
            <a:xfrm>
              <a:off x="5031" y="2726"/>
              <a:ext cx="0" cy="1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70" name="Line 34"/>
            <p:cNvSpPr>
              <a:spLocks noChangeShapeType="1"/>
            </p:cNvSpPr>
            <p:nvPr/>
          </p:nvSpPr>
          <p:spPr bwMode="auto">
            <a:xfrm>
              <a:off x="5269" y="2464"/>
              <a:ext cx="0" cy="195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71" name="Line 35"/>
            <p:cNvSpPr>
              <a:spLocks noChangeShapeType="1"/>
            </p:cNvSpPr>
            <p:nvPr/>
          </p:nvSpPr>
          <p:spPr bwMode="auto">
            <a:xfrm flipH="1">
              <a:off x="5156" y="2663"/>
              <a:ext cx="113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72" name="Line 36"/>
            <p:cNvSpPr>
              <a:spLocks noChangeShapeType="1"/>
            </p:cNvSpPr>
            <p:nvPr/>
          </p:nvSpPr>
          <p:spPr bwMode="auto">
            <a:xfrm>
              <a:off x="4671" y="2862"/>
              <a:ext cx="0" cy="368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73" name="Line 37"/>
            <p:cNvSpPr>
              <a:spLocks noChangeShapeType="1"/>
            </p:cNvSpPr>
            <p:nvPr/>
          </p:nvSpPr>
          <p:spPr bwMode="auto">
            <a:xfrm>
              <a:off x="4671" y="2745"/>
              <a:ext cx="0" cy="71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74" name="Line 38"/>
            <p:cNvSpPr>
              <a:spLocks noChangeShapeType="1"/>
            </p:cNvSpPr>
            <p:nvPr/>
          </p:nvSpPr>
          <p:spPr bwMode="auto">
            <a:xfrm>
              <a:off x="4671" y="3406"/>
              <a:ext cx="0" cy="367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75" name="Line 39"/>
            <p:cNvSpPr>
              <a:spLocks noChangeShapeType="1"/>
            </p:cNvSpPr>
            <p:nvPr/>
          </p:nvSpPr>
          <p:spPr bwMode="auto">
            <a:xfrm>
              <a:off x="4671" y="3288"/>
              <a:ext cx="0" cy="71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76" name="Line 40"/>
            <p:cNvSpPr>
              <a:spLocks noChangeShapeType="1"/>
            </p:cNvSpPr>
            <p:nvPr/>
          </p:nvSpPr>
          <p:spPr bwMode="auto">
            <a:xfrm>
              <a:off x="4671" y="3929"/>
              <a:ext cx="0" cy="227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77" name="Line 41"/>
            <p:cNvSpPr>
              <a:spLocks noChangeShapeType="1"/>
            </p:cNvSpPr>
            <p:nvPr/>
          </p:nvSpPr>
          <p:spPr bwMode="auto">
            <a:xfrm>
              <a:off x="4671" y="3812"/>
              <a:ext cx="0" cy="7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78" name="Line 42"/>
            <p:cNvSpPr>
              <a:spLocks noChangeShapeType="1"/>
            </p:cNvSpPr>
            <p:nvPr/>
          </p:nvSpPr>
          <p:spPr bwMode="auto">
            <a:xfrm>
              <a:off x="4671" y="2327"/>
              <a:ext cx="0" cy="367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21579" name="Group 43"/>
          <p:cNvGrpSpPr>
            <a:grpSpLocks/>
          </p:cNvGrpSpPr>
          <p:nvPr/>
        </p:nvGrpSpPr>
        <p:grpSpPr bwMode="auto">
          <a:xfrm>
            <a:off x="6007100" y="3974338"/>
            <a:ext cx="2735263" cy="2673350"/>
            <a:chOff x="3520" y="1536"/>
            <a:chExt cx="1323" cy="1293"/>
          </a:xfrm>
        </p:grpSpPr>
        <p:sp>
          <p:nvSpPr>
            <p:cNvPr id="321580" name="Oval 44"/>
            <p:cNvSpPr>
              <a:spLocks noChangeArrowheads="1"/>
            </p:cNvSpPr>
            <p:nvPr/>
          </p:nvSpPr>
          <p:spPr bwMode="auto">
            <a:xfrm>
              <a:off x="4024" y="2007"/>
              <a:ext cx="345" cy="345"/>
            </a:xfrm>
            <a:prstGeom prst="ellips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81" name="Oval 45"/>
            <p:cNvSpPr>
              <a:spLocks noChangeArrowheads="1"/>
            </p:cNvSpPr>
            <p:nvPr/>
          </p:nvSpPr>
          <p:spPr bwMode="auto">
            <a:xfrm>
              <a:off x="3931" y="1914"/>
              <a:ext cx="534" cy="534"/>
            </a:xfrm>
            <a:prstGeom prst="ellips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82" name="Oval 46"/>
            <p:cNvSpPr>
              <a:spLocks noChangeArrowheads="1"/>
            </p:cNvSpPr>
            <p:nvPr/>
          </p:nvSpPr>
          <p:spPr bwMode="auto">
            <a:xfrm>
              <a:off x="3838" y="1821"/>
              <a:ext cx="720" cy="72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prstDash val="lgDash"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83" name="Oval 47"/>
            <p:cNvSpPr>
              <a:spLocks noChangeArrowheads="1"/>
            </p:cNvSpPr>
            <p:nvPr/>
          </p:nvSpPr>
          <p:spPr bwMode="auto">
            <a:xfrm>
              <a:off x="3742" y="1725"/>
              <a:ext cx="909" cy="90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84" name="Oval 48"/>
            <p:cNvSpPr>
              <a:spLocks noChangeArrowheads="1"/>
            </p:cNvSpPr>
            <p:nvPr/>
          </p:nvSpPr>
          <p:spPr bwMode="auto">
            <a:xfrm>
              <a:off x="3640" y="1620"/>
              <a:ext cx="1119" cy="111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85" name="Line 49"/>
            <p:cNvSpPr>
              <a:spLocks noChangeShapeType="1"/>
            </p:cNvSpPr>
            <p:nvPr/>
          </p:nvSpPr>
          <p:spPr bwMode="auto">
            <a:xfrm>
              <a:off x="4279" y="2178"/>
              <a:ext cx="255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86" name="Line 50"/>
            <p:cNvSpPr>
              <a:spLocks noChangeShapeType="1"/>
            </p:cNvSpPr>
            <p:nvPr/>
          </p:nvSpPr>
          <p:spPr bwMode="auto">
            <a:xfrm>
              <a:off x="3856" y="2178"/>
              <a:ext cx="26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87" name="Line 51"/>
            <p:cNvSpPr>
              <a:spLocks noChangeShapeType="1"/>
            </p:cNvSpPr>
            <p:nvPr/>
          </p:nvSpPr>
          <p:spPr bwMode="auto">
            <a:xfrm rot="-5400000">
              <a:off x="4084" y="1983"/>
              <a:ext cx="234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88" name="Line 52"/>
            <p:cNvSpPr>
              <a:spLocks noChangeShapeType="1"/>
            </p:cNvSpPr>
            <p:nvPr/>
          </p:nvSpPr>
          <p:spPr bwMode="auto">
            <a:xfrm rot="-5400000">
              <a:off x="4082" y="2372"/>
              <a:ext cx="237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89" name="Line 53"/>
            <p:cNvSpPr>
              <a:spLocks noChangeShapeType="1"/>
            </p:cNvSpPr>
            <p:nvPr/>
          </p:nvSpPr>
          <p:spPr bwMode="auto">
            <a:xfrm rot="-5400000">
              <a:off x="4168" y="2178"/>
              <a:ext cx="6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90" name="Line 54"/>
            <p:cNvSpPr>
              <a:spLocks noChangeShapeType="1"/>
            </p:cNvSpPr>
            <p:nvPr/>
          </p:nvSpPr>
          <p:spPr bwMode="auto">
            <a:xfrm>
              <a:off x="4168" y="2178"/>
              <a:ext cx="6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91" name="Line 55"/>
            <p:cNvSpPr>
              <a:spLocks noChangeShapeType="1"/>
            </p:cNvSpPr>
            <p:nvPr/>
          </p:nvSpPr>
          <p:spPr bwMode="auto">
            <a:xfrm rot="-5400000">
              <a:off x="4097" y="2726"/>
              <a:ext cx="207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92" name="Line 56"/>
            <p:cNvSpPr>
              <a:spLocks noChangeShapeType="1"/>
            </p:cNvSpPr>
            <p:nvPr/>
          </p:nvSpPr>
          <p:spPr bwMode="auto">
            <a:xfrm rot="-5400000">
              <a:off x="4168" y="1794"/>
              <a:ext cx="6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93" name="Line 57"/>
            <p:cNvSpPr>
              <a:spLocks noChangeShapeType="1"/>
            </p:cNvSpPr>
            <p:nvPr/>
          </p:nvSpPr>
          <p:spPr bwMode="auto">
            <a:xfrm rot="-5400000">
              <a:off x="4109" y="1628"/>
              <a:ext cx="183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94" name="Line 58"/>
            <p:cNvSpPr>
              <a:spLocks noChangeShapeType="1"/>
            </p:cNvSpPr>
            <p:nvPr/>
          </p:nvSpPr>
          <p:spPr bwMode="auto">
            <a:xfrm rot="-5400000">
              <a:off x="4168" y="2556"/>
              <a:ext cx="6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95" name="Line 59"/>
            <p:cNvSpPr>
              <a:spLocks noChangeShapeType="1"/>
            </p:cNvSpPr>
            <p:nvPr/>
          </p:nvSpPr>
          <p:spPr bwMode="auto">
            <a:xfrm>
              <a:off x="4570" y="2178"/>
              <a:ext cx="6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96" name="Line 60"/>
            <p:cNvSpPr>
              <a:spLocks noChangeShapeType="1"/>
            </p:cNvSpPr>
            <p:nvPr/>
          </p:nvSpPr>
          <p:spPr bwMode="auto">
            <a:xfrm>
              <a:off x="4684" y="2178"/>
              <a:ext cx="159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97" name="Line 61"/>
            <p:cNvSpPr>
              <a:spLocks noChangeShapeType="1"/>
            </p:cNvSpPr>
            <p:nvPr/>
          </p:nvSpPr>
          <p:spPr bwMode="auto">
            <a:xfrm>
              <a:off x="3754" y="2181"/>
              <a:ext cx="66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598" name="Line 62"/>
            <p:cNvSpPr>
              <a:spLocks noChangeShapeType="1"/>
            </p:cNvSpPr>
            <p:nvPr/>
          </p:nvSpPr>
          <p:spPr bwMode="auto">
            <a:xfrm>
              <a:off x="3520" y="2181"/>
              <a:ext cx="189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21599" name="Group 63"/>
          <p:cNvGrpSpPr>
            <a:grpSpLocks/>
          </p:cNvGrpSpPr>
          <p:nvPr/>
        </p:nvGrpSpPr>
        <p:grpSpPr bwMode="auto">
          <a:xfrm>
            <a:off x="7786688" y="1270825"/>
            <a:ext cx="577850" cy="1309688"/>
            <a:chOff x="3957" y="2910"/>
            <a:chExt cx="279" cy="633"/>
          </a:xfrm>
        </p:grpSpPr>
        <p:sp>
          <p:nvSpPr>
            <p:cNvPr id="321600" name="Line 64"/>
            <p:cNvSpPr>
              <a:spLocks noChangeShapeType="1"/>
            </p:cNvSpPr>
            <p:nvPr/>
          </p:nvSpPr>
          <p:spPr bwMode="auto">
            <a:xfrm>
              <a:off x="4167" y="2910"/>
              <a:ext cx="66" cy="66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601" name="Line 65"/>
            <p:cNvSpPr>
              <a:spLocks noChangeShapeType="1"/>
            </p:cNvSpPr>
            <p:nvPr/>
          </p:nvSpPr>
          <p:spPr bwMode="auto">
            <a:xfrm>
              <a:off x="4095" y="2913"/>
              <a:ext cx="141" cy="141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602" name="Line 66"/>
            <p:cNvSpPr>
              <a:spLocks noChangeShapeType="1"/>
            </p:cNvSpPr>
            <p:nvPr/>
          </p:nvSpPr>
          <p:spPr bwMode="auto">
            <a:xfrm>
              <a:off x="4053" y="2949"/>
              <a:ext cx="111" cy="111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603" name="Line 67"/>
            <p:cNvSpPr>
              <a:spLocks noChangeShapeType="1"/>
            </p:cNvSpPr>
            <p:nvPr/>
          </p:nvSpPr>
          <p:spPr bwMode="auto">
            <a:xfrm>
              <a:off x="4011" y="2985"/>
              <a:ext cx="138" cy="138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604" name="Line 68"/>
            <p:cNvSpPr>
              <a:spLocks noChangeShapeType="1"/>
            </p:cNvSpPr>
            <p:nvPr/>
          </p:nvSpPr>
          <p:spPr bwMode="auto">
            <a:xfrm>
              <a:off x="3963" y="3015"/>
              <a:ext cx="180" cy="18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605" name="Line 69"/>
            <p:cNvSpPr>
              <a:spLocks noChangeShapeType="1"/>
            </p:cNvSpPr>
            <p:nvPr/>
          </p:nvSpPr>
          <p:spPr bwMode="auto">
            <a:xfrm>
              <a:off x="4053" y="3180"/>
              <a:ext cx="96" cy="96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606" name="Line 70"/>
            <p:cNvSpPr>
              <a:spLocks noChangeShapeType="1"/>
            </p:cNvSpPr>
            <p:nvPr/>
          </p:nvSpPr>
          <p:spPr bwMode="auto">
            <a:xfrm>
              <a:off x="4035" y="3243"/>
              <a:ext cx="114" cy="114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607" name="Line 71"/>
            <p:cNvSpPr>
              <a:spLocks noChangeShapeType="1"/>
            </p:cNvSpPr>
            <p:nvPr/>
          </p:nvSpPr>
          <p:spPr bwMode="auto">
            <a:xfrm>
              <a:off x="3969" y="3258"/>
              <a:ext cx="177" cy="177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608" name="Line 72"/>
            <p:cNvSpPr>
              <a:spLocks noChangeShapeType="1"/>
            </p:cNvSpPr>
            <p:nvPr/>
          </p:nvSpPr>
          <p:spPr bwMode="auto">
            <a:xfrm>
              <a:off x="3963" y="3333"/>
              <a:ext cx="177" cy="177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1609" name="Line 73"/>
            <p:cNvSpPr>
              <a:spLocks noChangeShapeType="1"/>
            </p:cNvSpPr>
            <p:nvPr/>
          </p:nvSpPr>
          <p:spPr bwMode="auto">
            <a:xfrm>
              <a:off x="3957" y="3414"/>
              <a:ext cx="129" cy="129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21610" name="Group 74"/>
          <p:cNvGrpSpPr>
            <a:grpSpLocks/>
          </p:cNvGrpSpPr>
          <p:nvPr/>
        </p:nvGrpSpPr>
        <p:grpSpPr bwMode="auto">
          <a:xfrm>
            <a:off x="452438" y="3313940"/>
            <a:ext cx="5726112" cy="1157288"/>
            <a:chOff x="285" y="3036"/>
            <a:chExt cx="3607" cy="729"/>
          </a:xfrm>
        </p:grpSpPr>
        <p:sp>
          <p:nvSpPr>
            <p:cNvPr id="321611" name="Text Box 75"/>
            <p:cNvSpPr txBox="1">
              <a:spLocks noChangeArrowheads="1"/>
            </p:cNvSpPr>
            <p:nvPr/>
          </p:nvSpPr>
          <p:spPr bwMode="auto">
            <a:xfrm>
              <a:off x="459" y="3036"/>
              <a:ext cx="3433" cy="7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lnSpc>
                  <a:spcPct val="130000"/>
                </a:lnSpc>
              </a:pPr>
              <a:r>
                <a:rPr lang="en-US" sz="28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Không</a:t>
              </a:r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 ký hiệu vết mặt phẳng cắt, hướng chiếu và tên hình cắt</a:t>
              </a:r>
            </a:p>
          </p:txBody>
        </p:sp>
        <p:sp>
          <p:nvSpPr>
            <p:cNvPr id="321612" name="Rectangle 76"/>
            <p:cNvSpPr>
              <a:spLocks noChangeArrowheads="1"/>
            </p:cNvSpPr>
            <p:nvPr/>
          </p:nvSpPr>
          <p:spPr bwMode="auto">
            <a:xfrm>
              <a:off x="285" y="3207"/>
              <a:ext cx="144" cy="14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>
              <a:outerShdw dist="107763" dir="2700000" algn="ctr" rotWithShape="0">
                <a:srgbClr val="C0C0C0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21616" name="Freeform 80"/>
          <p:cNvSpPr>
            <a:spLocks/>
          </p:cNvSpPr>
          <p:nvPr/>
        </p:nvSpPr>
        <p:spPr bwMode="auto">
          <a:xfrm>
            <a:off x="7275513" y="1270825"/>
            <a:ext cx="917575" cy="1327150"/>
          </a:xfrm>
          <a:custGeom>
            <a:avLst/>
            <a:gdLst>
              <a:gd name="T0" fmla="*/ 36 w 444"/>
              <a:gd name="T1" fmla="*/ 0 h 642"/>
              <a:gd name="T2" fmla="*/ 0 w 444"/>
              <a:gd name="T3" fmla="*/ 96 h 642"/>
              <a:gd name="T4" fmla="*/ 33 w 444"/>
              <a:gd name="T5" fmla="*/ 225 h 642"/>
              <a:gd name="T6" fmla="*/ 102 w 444"/>
              <a:gd name="T7" fmla="*/ 291 h 642"/>
              <a:gd name="T8" fmla="*/ 135 w 444"/>
              <a:gd name="T9" fmla="*/ 408 h 642"/>
              <a:gd name="T10" fmla="*/ 210 w 444"/>
              <a:gd name="T11" fmla="*/ 468 h 642"/>
              <a:gd name="T12" fmla="*/ 231 w 444"/>
              <a:gd name="T13" fmla="*/ 528 h 642"/>
              <a:gd name="T14" fmla="*/ 354 w 444"/>
              <a:gd name="T15" fmla="*/ 636 h 642"/>
              <a:gd name="T16" fmla="*/ 444 w 444"/>
              <a:gd name="T17" fmla="*/ 642 h 6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44" h="642">
                <a:moveTo>
                  <a:pt x="36" y="0"/>
                </a:moveTo>
                <a:lnTo>
                  <a:pt x="0" y="96"/>
                </a:lnTo>
                <a:lnTo>
                  <a:pt x="33" y="225"/>
                </a:lnTo>
                <a:lnTo>
                  <a:pt x="102" y="291"/>
                </a:lnTo>
                <a:lnTo>
                  <a:pt x="135" y="408"/>
                </a:lnTo>
                <a:lnTo>
                  <a:pt x="210" y="468"/>
                </a:lnTo>
                <a:lnTo>
                  <a:pt x="231" y="528"/>
                </a:lnTo>
                <a:lnTo>
                  <a:pt x="354" y="636"/>
                </a:lnTo>
                <a:lnTo>
                  <a:pt x="444" y="642"/>
                </a:lnTo>
              </a:path>
            </a:pathLst>
          </a:custGeom>
          <a:noFill/>
          <a:ln w="28575" cap="sq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1617" name="Rectangle 81"/>
          <p:cNvSpPr>
            <a:spLocks noChangeArrowheads="1"/>
          </p:cNvSpPr>
          <p:nvPr/>
        </p:nvSpPr>
        <p:spPr bwMode="auto">
          <a:xfrm>
            <a:off x="6983413" y="1712150"/>
            <a:ext cx="142875" cy="203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9" name="Picture 7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92219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15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1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1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21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5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321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216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1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1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8" grpId="0" animBg="1"/>
      <p:bldP spid="321616" grpId="0" animBg="1"/>
      <p:bldP spid="321616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43" name="Rectangle 27"/>
          <p:cNvSpPr>
            <a:spLocks noGrp="1" noChangeArrowheads="1"/>
          </p:cNvSpPr>
          <p:nvPr>
            <p:ph type="title"/>
          </p:nvPr>
        </p:nvSpPr>
        <p:spPr>
          <a:xfrm>
            <a:off x="247650" y="636721"/>
            <a:ext cx="8786622" cy="634295"/>
          </a:xfrm>
          <a:noFill/>
          <a:ln/>
        </p:spPr>
        <p:txBody>
          <a:bodyPr>
            <a:normAutofit fontScale="90000"/>
          </a:bodyPr>
          <a:lstStyle/>
          <a:p>
            <a:pPr algn="just"/>
            <a:r>
              <a:rPr lang="en-US" sz="2400">
                <a:latin typeface="Times New Roman" pitchFamily="18" charset="0"/>
                <a:cs typeface="Times New Roman" pitchFamily="18" charset="0"/>
              </a:rPr>
              <a:t>Để giảm số lượng hình biểu diễn, cho phép kết hợp 1 phần hình chiếu và 1 phần hình cắt thành 1 hình biểu diễn gọi là hình cắt kết hợp.</a:t>
            </a:r>
            <a:endParaRPr lang="th-TH" sz="2400">
              <a:latin typeface="Times New Roman" pitchFamily="18" charset="0"/>
              <a:cs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98" y="1256341"/>
            <a:ext cx="3712050" cy="438257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6664" y="1553809"/>
            <a:ext cx="1652625" cy="165140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7760" y="3191598"/>
            <a:ext cx="3953588" cy="3252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29068" y="5724231"/>
            <a:ext cx="673763" cy="58434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92603" y="4398395"/>
            <a:ext cx="1983150" cy="204520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3549" y="1148723"/>
            <a:ext cx="3737475" cy="329011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82797" y="4369366"/>
            <a:ext cx="2011680" cy="246120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30048" y="1240370"/>
            <a:ext cx="2531190" cy="219456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90431" y="1537868"/>
            <a:ext cx="1683737" cy="1682496"/>
          </a:xfrm>
          <a:prstGeom prst="rect">
            <a:avLst/>
          </a:prstGeom>
        </p:spPr>
      </p:pic>
      <p:cxnSp>
        <p:nvCxnSpPr>
          <p:cNvPr id="27" name="Straight Connector 26"/>
          <p:cNvCxnSpPr>
            <a:cxnSpLocks/>
          </p:cNvCxnSpPr>
          <p:nvPr/>
        </p:nvCxnSpPr>
        <p:spPr>
          <a:xfrm>
            <a:off x="1264920" y="1576095"/>
            <a:ext cx="0" cy="1042416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3909845"/>
      </p:ext>
    </p:extLst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48148E-6 L 0.01459 0.4088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9" y="20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22222E-6 L 0.19583 0.17778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92" y="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81481E-6 L -0.39011 0.00209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14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258" y="2258568"/>
            <a:ext cx="2606063" cy="435717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090" y="2278886"/>
            <a:ext cx="114413" cy="163870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0555" y="2269360"/>
            <a:ext cx="508500" cy="163870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2561" y="2278886"/>
            <a:ext cx="2606063" cy="4420688"/>
          </a:xfrm>
          <a:prstGeom prst="rect">
            <a:avLst/>
          </a:prstGeom>
        </p:spPr>
      </p:pic>
      <p:pic>
        <p:nvPicPr>
          <p:cNvPr id="161" name="Picture 16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8308" y="2302692"/>
            <a:ext cx="114413" cy="163870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06942" y="2291804"/>
            <a:ext cx="991575" cy="163870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18214" y="1600200"/>
            <a:ext cx="13907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chiếu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000090" y="1600200"/>
            <a:ext cx="0" cy="5120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Box 165"/>
          <p:cNvSpPr txBox="1"/>
          <p:nvPr/>
        </p:nvSpPr>
        <p:spPr>
          <a:xfrm>
            <a:off x="2990801" y="1600200"/>
            <a:ext cx="13907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cắt</a:t>
            </a:r>
          </a:p>
        </p:txBody>
      </p:sp>
      <p:cxnSp>
        <p:nvCxnSpPr>
          <p:cNvPr id="167" name="Straight Connector 166"/>
          <p:cNvCxnSpPr/>
          <p:nvPr/>
        </p:nvCxnSpPr>
        <p:spPr>
          <a:xfrm>
            <a:off x="5847597" y="1602696"/>
            <a:ext cx="0" cy="5120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Box 167"/>
          <p:cNvSpPr txBox="1"/>
          <p:nvPr/>
        </p:nvSpPr>
        <p:spPr>
          <a:xfrm>
            <a:off x="5838308" y="1602696"/>
            <a:ext cx="13907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cắt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4616196" y="1615614"/>
            <a:ext cx="13907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chiếu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674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6" grpId="0"/>
      <p:bldP spid="168" grpId="0"/>
      <p:bldP spid="17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Text Box 2"/>
          <p:cNvSpPr txBox="1">
            <a:spLocks noChangeArrowheads="1"/>
          </p:cNvSpPr>
          <p:nvPr/>
        </p:nvSpPr>
        <p:spPr bwMode="auto">
          <a:xfrm>
            <a:off x="292608" y="1197863"/>
            <a:ext cx="294503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4- Mặt cắt</a:t>
            </a:r>
          </a:p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4.1 Phân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096617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ChangeArrowheads="1"/>
          </p:cNvSpPr>
          <p:nvPr/>
        </p:nvSpPr>
        <p:spPr bwMode="auto">
          <a:xfrm>
            <a:off x="115888" y="647256"/>
            <a:ext cx="8229600" cy="73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a. Mặt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rời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54309" name="Group 5"/>
          <p:cNvGrpSpPr>
            <a:grpSpLocks/>
          </p:cNvGrpSpPr>
          <p:nvPr/>
        </p:nvGrpSpPr>
        <p:grpSpPr bwMode="auto">
          <a:xfrm flipH="1">
            <a:off x="3840163" y="5544693"/>
            <a:ext cx="850900" cy="1285875"/>
            <a:chOff x="3861" y="1810"/>
            <a:chExt cx="536" cy="810"/>
          </a:xfrm>
        </p:grpSpPr>
        <p:grpSp>
          <p:nvGrpSpPr>
            <p:cNvPr id="354310" name="Group 6"/>
            <p:cNvGrpSpPr>
              <a:grpSpLocks/>
            </p:cNvGrpSpPr>
            <p:nvPr/>
          </p:nvGrpSpPr>
          <p:grpSpPr bwMode="auto">
            <a:xfrm>
              <a:off x="4092" y="1906"/>
              <a:ext cx="305" cy="714"/>
              <a:chOff x="231" y="3222"/>
              <a:chExt cx="305" cy="714"/>
            </a:xfrm>
          </p:grpSpPr>
          <p:sp>
            <p:nvSpPr>
              <p:cNvPr id="354311" name="AutoShape 7"/>
              <p:cNvSpPr>
                <a:spLocks noChangeArrowheads="1"/>
              </p:cNvSpPr>
              <p:nvPr/>
            </p:nvSpPr>
            <p:spPr bwMode="auto">
              <a:xfrm flipV="1">
                <a:off x="232" y="3432"/>
                <a:ext cx="304" cy="504"/>
              </a:xfrm>
              <a:prstGeom prst="triangle">
                <a:avLst>
                  <a:gd name="adj" fmla="val 50000"/>
                </a:avLst>
              </a:prstGeom>
              <a:gradFill rotWithShape="1">
                <a:gsLst>
                  <a:gs pos="0">
                    <a:srgbClr val="99FF99">
                      <a:gamma/>
                      <a:shade val="46275"/>
                      <a:invGamma/>
                    </a:srgbClr>
                  </a:gs>
                  <a:gs pos="50000">
                    <a:srgbClr val="99FF99"/>
                  </a:gs>
                  <a:gs pos="100000">
                    <a:srgbClr val="99FF99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8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4312" name="Oval 8"/>
              <p:cNvSpPr>
                <a:spLocks noChangeArrowheads="1"/>
              </p:cNvSpPr>
              <p:nvPr/>
            </p:nvSpPr>
            <p:spPr bwMode="auto">
              <a:xfrm>
                <a:off x="231" y="3361"/>
                <a:ext cx="303" cy="136"/>
              </a:xfrm>
              <a:prstGeom prst="ellipse">
                <a:avLst/>
              </a:prstGeom>
              <a:gradFill rotWithShape="1">
                <a:gsLst>
                  <a:gs pos="0">
                    <a:srgbClr val="99FF99"/>
                  </a:gs>
                  <a:gs pos="100000">
                    <a:srgbClr val="99FF99">
                      <a:gamma/>
                      <a:shade val="46275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8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4313" name="Oval 9"/>
              <p:cNvSpPr>
                <a:spLocks noChangeArrowheads="1"/>
              </p:cNvSpPr>
              <p:nvPr/>
            </p:nvSpPr>
            <p:spPr bwMode="auto">
              <a:xfrm>
                <a:off x="275" y="3222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54314" name="Line 10"/>
            <p:cNvSpPr>
              <a:spLocks noChangeShapeType="1"/>
            </p:cNvSpPr>
            <p:nvPr/>
          </p:nvSpPr>
          <p:spPr bwMode="auto">
            <a:xfrm flipH="1" flipV="1">
              <a:off x="3861" y="1810"/>
              <a:ext cx="246" cy="142"/>
            </a:xfrm>
            <a:prstGeom prst="line">
              <a:avLst/>
            </a:prstGeom>
            <a:noFill/>
            <a:ln w="28575" cap="sq">
              <a:solidFill>
                <a:srgbClr val="FF0000"/>
              </a:solidFill>
              <a:miter lim="800000"/>
              <a:headEnd type="none" w="sm" len="sm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54315" name="Group 11"/>
          <p:cNvGrpSpPr>
            <a:grpSpLocks/>
          </p:cNvGrpSpPr>
          <p:nvPr/>
        </p:nvGrpSpPr>
        <p:grpSpPr bwMode="auto">
          <a:xfrm>
            <a:off x="6630988" y="2772918"/>
            <a:ext cx="2395537" cy="2582863"/>
            <a:chOff x="3072" y="880"/>
            <a:chExt cx="789" cy="851"/>
          </a:xfrm>
        </p:grpSpPr>
        <p:sp>
          <p:nvSpPr>
            <p:cNvPr id="354316" name="Freeform 12"/>
            <p:cNvSpPr>
              <a:spLocks/>
            </p:cNvSpPr>
            <p:nvPr/>
          </p:nvSpPr>
          <p:spPr bwMode="auto">
            <a:xfrm>
              <a:off x="3108" y="880"/>
              <a:ext cx="753" cy="810"/>
            </a:xfrm>
            <a:custGeom>
              <a:avLst/>
              <a:gdLst>
                <a:gd name="T0" fmla="*/ 324 w 753"/>
                <a:gd name="T1" fmla="*/ 810 h 810"/>
                <a:gd name="T2" fmla="*/ 674 w 753"/>
                <a:gd name="T3" fmla="*/ 597 h 810"/>
                <a:gd name="T4" fmla="*/ 728 w 753"/>
                <a:gd name="T5" fmla="*/ 555 h 810"/>
                <a:gd name="T6" fmla="*/ 750 w 753"/>
                <a:gd name="T7" fmla="*/ 477 h 810"/>
                <a:gd name="T8" fmla="*/ 748 w 753"/>
                <a:gd name="T9" fmla="*/ 389 h 810"/>
                <a:gd name="T10" fmla="*/ 730 w 753"/>
                <a:gd name="T11" fmla="*/ 305 h 810"/>
                <a:gd name="T12" fmla="*/ 698 w 753"/>
                <a:gd name="T13" fmla="*/ 229 h 810"/>
                <a:gd name="T14" fmla="*/ 640 w 753"/>
                <a:gd name="T15" fmla="*/ 141 h 810"/>
                <a:gd name="T16" fmla="*/ 566 w 753"/>
                <a:gd name="T17" fmla="*/ 61 h 810"/>
                <a:gd name="T18" fmla="*/ 490 w 753"/>
                <a:gd name="T19" fmla="*/ 15 h 810"/>
                <a:gd name="T20" fmla="*/ 408 w 753"/>
                <a:gd name="T21" fmla="*/ 1 h 810"/>
                <a:gd name="T22" fmla="*/ 346 w 753"/>
                <a:gd name="T23" fmla="*/ 19 h 810"/>
                <a:gd name="T24" fmla="*/ 0 w 753"/>
                <a:gd name="T25" fmla="*/ 224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53" h="810">
                  <a:moveTo>
                    <a:pt x="324" y="810"/>
                  </a:moveTo>
                  <a:lnTo>
                    <a:pt x="674" y="597"/>
                  </a:lnTo>
                  <a:lnTo>
                    <a:pt x="728" y="555"/>
                  </a:lnTo>
                  <a:cubicBezTo>
                    <a:pt x="741" y="535"/>
                    <a:pt x="747" y="505"/>
                    <a:pt x="750" y="477"/>
                  </a:cubicBezTo>
                  <a:cubicBezTo>
                    <a:pt x="753" y="449"/>
                    <a:pt x="751" y="418"/>
                    <a:pt x="748" y="389"/>
                  </a:cubicBezTo>
                  <a:cubicBezTo>
                    <a:pt x="745" y="360"/>
                    <a:pt x="738" y="332"/>
                    <a:pt x="730" y="305"/>
                  </a:cubicBezTo>
                  <a:cubicBezTo>
                    <a:pt x="722" y="278"/>
                    <a:pt x="713" y="256"/>
                    <a:pt x="698" y="229"/>
                  </a:cubicBezTo>
                  <a:cubicBezTo>
                    <a:pt x="683" y="202"/>
                    <a:pt x="662" y="169"/>
                    <a:pt x="640" y="141"/>
                  </a:cubicBezTo>
                  <a:cubicBezTo>
                    <a:pt x="618" y="113"/>
                    <a:pt x="591" y="82"/>
                    <a:pt x="566" y="61"/>
                  </a:cubicBezTo>
                  <a:cubicBezTo>
                    <a:pt x="541" y="40"/>
                    <a:pt x="516" y="25"/>
                    <a:pt x="490" y="15"/>
                  </a:cubicBezTo>
                  <a:cubicBezTo>
                    <a:pt x="464" y="5"/>
                    <a:pt x="432" y="0"/>
                    <a:pt x="408" y="1"/>
                  </a:cubicBezTo>
                  <a:lnTo>
                    <a:pt x="346" y="19"/>
                  </a:lnTo>
                  <a:lnTo>
                    <a:pt x="0" y="224"/>
                  </a:lnTo>
                </a:path>
              </a:pathLst>
            </a:custGeom>
            <a:gradFill rotWithShape="1">
              <a:gsLst>
                <a:gs pos="0">
                  <a:srgbClr val="00CC00"/>
                </a:gs>
                <a:gs pos="100000">
                  <a:srgbClr val="99FF99"/>
                </a:gs>
              </a:gsLst>
              <a:lin ang="2700000" scaled="1"/>
            </a:gradFill>
            <a:ln w="28575" cap="sq" cmpd="sng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17" name="Oval 13"/>
            <p:cNvSpPr>
              <a:spLocks noChangeArrowheads="1"/>
            </p:cNvSpPr>
            <p:nvPr/>
          </p:nvSpPr>
          <p:spPr bwMode="auto">
            <a:xfrm rot="-1812259">
              <a:off x="3072" y="1066"/>
              <a:ext cx="370" cy="665"/>
            </a:xfrm>
            <a:prstGeom prst="ellipse">
              <a:avLst/>
            </a:prstGeom>
            <a:solidFill>
              <a:srgbClr val="66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 cap="sq" algn="ctr">
                  <a:solidFill>
                    <a:srgbClr val="FF3300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54318" name="Oval 14"/>
          <p:cNvSpPr>
            <a:spLocks noChangeArrowheads="1"/>
          </p:cNvSpPr>
          <p:nvPr/>
        </p:nvSpPr>
        <p:spPr bwMode="auto">
          <a:xfrm rot="-1812259">
            <a:off x="6618288" y="3361881"/>
            <a:ext cx="1120775" cy="2012950"/>
          </a:xfrm>
          <a:prstGeom prst="ellipse">
            <a:avLst/>
          </a:prstGeom>
          <a:solidFill>
            <a:srgbClr val="FFCC66">
              <a:alpha val="28000"/>
            </a:srgbClr>
          </a:solidFill>
          <a:ln w="28575" cap="sq" algn="ctr">
            <a:solidFill>
              <a:srgbClr val="0066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54319" name="Group 15"/>
          <p:cNvGrpSpPr>
            <a:grpSpLocks/>
          </p:cNvGrpSpPr>
          <p:nvPr/>
        </p:nvGrpSpPr>
        <p:grpSpPr bwMode="auto">
          <a:xfrm>
            <a:off x="5719763" y="3650806"/>
            <a:ext cx="1968500" cy="2124075"/>
            <a:chOff x="3072" y="880"/>
            <a:chExt cx="789" cy="851"/>
          </a:xfrm>
        </p:grpSpPr>
        <p:sp>
          <p:nvSpPr>
            <p:cNvPr id="354320" name="Freeform 16"/>
            <p:cNvSpPr>
              <a:spLocks/>
            </p:cNvSpPr>
            <p:nvPr/>
          </p:nvSpPr>
          <p:spPr bwMode="auto">
            <a:xfrm>
              <a:off x="3108" y="880"/>
              <a:ext cx="753" cy="810"/>
            </a:xfrm>
            <a:custGeom>
              <a:avLst/>
              <a:gdLst>
                <a:gd name="T0" fmla="*/ 324 w 753"/>
                <a:gd name="T1" fmla="*/ 810 h 810"/>
                <a:gd name="T2" fmla="*/ 674 w 753"/>
                <a:gd name="T3" fmla="*/ 597 h 810"/>
                <a:gd name="T4" fmla="*/ 728 w 753"/>
                <a:gd name="T5" fmla="*/ 555 h 810"/>
                <a:gd name="T6" fmla="*/ 750 w 753"/>
                <a:gd name="T7" fmla="*/ 477 h 810"/>
                <a:gd name="T8" fmla="*/ 748 w 753"/>
                <a:gd name="T9" fmla="*/ 389 h 810"/>
                <a:gd name="T10" fmla="*/ 730 w 753"/>
                <a:gd name="T11" fmla="*/ 305 h 810"/>
                <a:gd name="T12" fmla="*/ 698 w 753"/>
                <a:gd name="T13" fmla="*/ 229 h 810"/>
                <a:gd name="T14" fmla="*/ 640 w 753"/>
                <a:gd name="T15" fmla="*/ 141 h 810"/>
                <a:gd name="T16" fmla="*/ 566 w 753"/>
                <a:gd name="T17" fmla="*/ 61 h 810"/>
                <a:gd name="T18" fmla="*/ 490 w 753"/>
                <a:gd name="T19" fmla="*/ 15 h 810"/>
                <a:gd name="T20" fmla="*/ 408 w 753"/>
                <a:gd name="T21" fmla="*/ 1 h 810"/>
                <a:gd name="T22" fmla="*/ 346 w 753"/>
                <a:gd name="T23" fmla="*/ 19 h 810"/>
                <a:gd name="T24" fmla="*/ 0 w 753"/>
                <a:gd name="T25" fmla="*/ 224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53" h="810">
                  <a:moveTo>
                    <a:pt x="324" y="810"/>
                  </a:moveTo>
                  <a:lnTo>
                    <a:pt x="674" y="597"/>
                  </a:lnTo>
                  <a:lnTo>
                    <a:pt x="728" y="555"/>
                  </a:lnTo>
                  <a:cubicBezTo>
                    <a:pt x="741" y="535"/>
                    <a:pt x="747" y="505"/>
                    <a:pt x="750" y="477"/>
                  </a:cubicBezTo>
                  <a:cubicBezTo>
                    <a:pt x="753" y="449"/>
                    <a:pt x="751" y="418"/>
                    <a:pt x="748" y="389"/>
                  </a:cubicBezTo>
                  <a:cubicBezTo>
                    <a:pt x="745" y="360"/>
                    <a:pt x="738" y="332"/>
                    <a:pt x="730" y="305"/>
                  </a:cubicBezTo>
                  <a:cubicBezTo>
                    <a:pt x="722" y="278"/>
                    <a:pt x="713" y="256"/>
                    <a:pt x="698" y="229"/>
                  </a:cubicBezTo>
                  <a:cubicBezTo>
                    <a:pt x="683" y="202"/>
                    <a:pt x="662" y="169"/>
                    <a:pt x="640" y="141"/>
                  </a:cubicBezTo>
                  <a:cubicBezTo>
                    <a:pt x="618" y="113"/>
                    <a:pt x="591" y="82"/>
                    <a:pt x="566" y="61"/>
                  </a:cubicBezTo>
                  <a:cubicBezTo>
                    <a:pt x="541" y="40"/>
                    <a:pt x="516" y="25"/>
                    <a:pt x="490" y="15"/>
                  </a:cubicBezTo>
                  <a:cubicBezTo>
                    <a:pt x="464" y="5"/>
                    <a:pt x="432" y="0"/>
                    <a:pt x="408" y="1"/>
                  </a:cubicBezTo>
                  <a:lnTo>
                    <a:pt x="346" y="19"/>
                  </a:lnTo>
                  <a:lnTo>
                    <a:pt x="0" y="224"/>
                  </a:lnTo>
                </a:path>
              </a:pathLst>
            </a:custGeom>
            <a:gradFill rotWithShape="1">
              <a:gsLst>
                <a:gs pos="0">
                  <a:srgbClr val="00CC00"/>
                </a:gs>
                <a:gs pos="100000">
                  <a:srgbClr val="99FF99"/>
                </a:gs>
              </a:gsLst>
              <a:lin ang="2700000" scaled="1"/>
            </a:gradFill>
            <a:ln w="28575" cap="sq" cmpd="sng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21" name="Oval 17"/>
            <p:cNvSpPr>
              <a:spLocks noChangeArrowheads="1"/>
            </p:cNvSpPr>
            <p:nvPr/>
          </p:nvSpPr>
          <p:spPr bwMode="auto">
            <a:xfrm rot="-1812259">
              <a:off x="3072" y="1066"/>
              <a:ext cx="370" cy="665"/>
            </a:xfrm>
            <a:prstGeom prst="ellipse">
              <a:avLst/>
            </a:prstGeom>
            <a:solidFill>
              <a:srgbClr val="66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 cap="sq" algn="ctr">
                  <a:solidFill>
                    <a:srgbClr val="FF3300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54322" name="Oval 18"/>
          <p:cNvSpPr>
            <a:spLocks noChangeArrowheads="1"/>
          </p:cNvSpPr>
          <p:nvPr/>
        </p:nvSpPr>
        <p:spPr bwMode="auto">
          <a:xfrm rot="-1812259">
            <a:off x="5715000" y="4111181"/>
            <a:ext cx="923925" cy="1658937"/>
          </a:xfrm>
          <a:prstGeom prst="ellipse">
            <a:avLst/>
          </a:prstGeom>
          <a:solidFill>
            <a:srgbClr val="FFCCCC"/>
          </a:solidFill>
          <a:ln w="28575" cap="sq" algn="ctr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23" name="Freeform 19"/>
          <p:cNvSpPr>
            <a:spLocks/>
          </p:cNvSpPr>
          <p:nvPr/>
        </p:nvSpPr>
        <p:spPr bwMode="auto">
          <a:xfrm>
            <a:off x="6280150" y="4798568"/>
            <a:ext cx="863600" cy="666750"/>
          </a:xfrm>
          <a:custGeom>
            <a:avLst/>
            <a:gdLst>
              <a:gd name="T0" fmla="*/ 280 w 544"/>
              <a:gd name="T1" fmla="*/ 124 h 420"/>
              <a:gd name="T2" fmla="*/ 14 w 544"/>
              <a:gd name="T3" fmla="*/ 0 h 420"/>
              <a:gd name="T4" fmla="*/ 0 w 544"/>
              <a:gd name="T5" fmla="*/ 304 h 420"/>
              <a:gd name="T6" fmla="*/ 280 w 544"/>
              <a:gd name="T7" fmla="*/ 420 h 420"/>
              <a:gd name="T8" fmla="*/ 520 w 544"/>
              <a:gd name="T9" fmla="*/ 240 h 420"/>
              <a:gd name="T10" fmla="*/ 544 w 544"/>
              <a:gd name="T11" fmla="*/ 92 h 420"/>
              <a:gd name="T12" fmla="*/ 484 w 544"/>
              <a:gd name="T13" fmla="*/ 16 h 420"/>
              <a:gd name="T14" fmla="*/ 428 w 544"/>
              <a:gd name="T15" fmla="*/ 4 h 420"/>
              <a:gd name="T16" fmla="*/ 280 w 544"/>
              <a:gd name="T17" fmla="*/ 124 h 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44" h="420">
                <a:moveTo>
                  <a:pt x="280" y="124"/>
                </a:moveTo>
                <a:lnTo>
                  <a:pt x="14" y="0"/>
                </a:lnTo>
                <a:lnTo>
                  <a:pt x="0" y="304"/>
                </a:lnTo>
                <a:lnTo>
                  <a:pt x="280" y="420"/>
                </a:lnTo>
                <a:lnTo>
                  <a:pt x="520" y="240"/>
                </a:lnTo>
                <a:lnTo>
                  <a:pt x="544" y="92"/>
                </a:lnTo>
                <a:lnTo>
                  <a:pt x="484" y="16"/>
                </a:lnTo>
                <a:lnTo>
                  <a:pt x="428" y="4"/>
                </a:lnTo>
                <a:lnTo>
                  <a:pt x="280" y="124"/>
                </a:lnTo>
                <a:close/>
              </a:path>
            </a:pathLst>
          </a:custGeom>
          <a:solidFill>
            <a:srgbClr val="FFCC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24" name="Freeform 20"/>
          <p:cNvSpPr>
            <a:spLocks/>
          </p:cNvSpPr>
          <p:nvPr/>
        </p:nvSpPr>
        <p:spPr bwMode="auto">
          <a:xfrm>
            <a:off x="6296025" y="4747768"/>
            <a:ext cx="733425" cy="531813"/>
          </a:xfrm>
          <a:custGeom>
            <a:avLst/>
            <a:gdLst>
              <a:gd name="T0" fmla="*/ 242 w 462"/>
              <a:gd name="T1" fmla="*/ 124 h 335"/>
              <a:gd name="T2" fmla="*/ 2 w 462"/>
              <a:gd name="T3" fmla="*/ 28 h 335"/>
              <a:gd name="T4" fmla="*/ 0 w 462"/>
              <a:gd name="T5" fmla="*/ 335 h 335"/>
              <a:gd name="T6" fmla="*/ 462 w 462"/>
              <a:gd name="T7" fmla="*/ 0 h 335"/>
              <a:gd name="T8" fmla="*/ 242 w 462"/>
              <a:gd name="T9" fmla="*/ 124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2" h="335">
                <a:moveTo>
                  <a:pt x="242" y="124"/>
                </a:moveTo>
                <a:lnTo>
                  <a:pt x="2" y="28"/>
                </a:lnTo>
                <a:lnTo>
                  <a:pt x="0" y="335"/>
                </a:lnTo>
                <a:lnTo>
                  <a:pt x="462" y="0"/>
                </a:lnTo>
                <a:lnTo>
                  <a:pt x="242" y="124"/>
                </a:lnTo>
                <a:close/>
              </a:path>
            </a:pathLst>
          </a:custGeom>
          <a:solidFill>
            <a:srgbClr val="996600">
              <a:alpha val="41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26" name="Freeform 22"/>
          <p:cNvSpPr>
            <a:spLocks/>
          </p:cNvSpPr>
          <p:nvPr/>
        </p:nvSpPr>
        <p:spPr bwMode="auto">
          <a:xfrm>
            <a:off x="6692900" y="4733481"/>
            <a:ext cx="615950" cy="725487"/>
          </a:xfrm>
          <a:custGeom>
            <a:avLst/>
            <a:gdLst>
              <a:gd name="T0" fmla="*/ 28 w 388"/>
              <a:gd name="T1" fmla="*/ 457 h 457"/>
              <a:gd name="T2" fmla="*/ 276 w 388"/>
              <a:gd name="T3" fmla="*/ 289 h 457"/>
              <a:gd name="T4" fmla="*/ 364 w 388"/>
              <a:gd name="T5" fmla="*/ 193 h 457"/>
              <a:gd name="T6" fmla="*/ 384 w 388"/>
              <a:gd name="T7" fmla="*/ 109 h 457"/>
              <a:gd name="T8" fmla="*/ 340 w 388"/>
              <a:gd name="T9" fmla="*/ 21 h 457"/>
              <a:gd name="T10" fmla="*/ 272 w 388"/>
              <a:gd name="T11" fmla="*/ 1 h 457"/>
              <a:gd name="T12" fmla="*/ 180 w 388"/>
              <a:gd name="T13" fmla="*/ 25 h 457"/>
              <a:gd name="T14" fmla="*/ 0 w 388"/>
              <a:gd name="T15" fmla="*/ 137 h 4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88" h="457">
                <a:moveTo>
                  <a:pt x="28" y="457"/>
                </a:moveTo>
                <a:cubicBezTo>
                  <a:pt x="68" y="429"/>
                  <a:pt x="220" y="333"/>
                  <a:pt x="276" y="289"/>
                </a:cubicBezTo>
                <a:cubicBezTo>
                  <a:pt x="332" y="245"/>
                  <a:pt x="346" y="223"/>
                  <a:pt x="364" y="193"/>
                </a:cubicBezTo>
                <a:cubicBezTo>
                  <a:pt x="382" y="163"/>
                  <a:pt x="388" y="138"/>
                  <a:pt x="384" y="109"/>
                </a:cubicBezTo>
                <a:cubicBezTo>
                  <a:pt x="380" y="80"/>
                  <a:pt x="359" y="39"/>
                  <a:pt x="340" y="21"/>
                </a:cubicBezTo>
                <a:cubicBezTo>
                  <a:pt x="321" y="3"/>
                  <a:pt x="299" y="0"/>
                  <a:pt x="272" y="1"/>
                </a:cubicBezTo>
                <a:cubicBezTo>
                  <a:pt x="245" y="2"/>
                  <a:pt x="225" y="2"/>
                  <a:pt x="180" y="25"/>
                </a:cubicBezTo>
                <a:cubicBezTo>
                  <a:pt x="135" y="48"/>
                  <a:pt x="37" y="114"/>
                  <a:pt x="0" y="137"/>
                </a:cubicBezTo>
              </a:path>
            </a:pathLst>
          </a:custGeom>
          <a:gradFill rotWithShape="1">
            <a:gsLst>
              <a:gs pos="0">
                <a:srgbClr val="FFCC66">
                  <a:alpha val="49001"/>
                </a:srgbClr>
              </a:gs>
              <a:gs pos="100000">
                <a:srgbClr val="FFCC66">
                  <a:gamma/>
                  <a:shade val="82353"/>
                  <a:invGamma/>
                </a:srgbClr>
              </a:gs>
            </a:gsLst>
            <a:lin ang="0" scaled="1"/>
          </a:gradFill>
          <a:ln w="28575" cap="flat" cmpd="sng">
            <a:solidFill>
              <a:srgbClr val="0066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54327" name="Group 23"/>
          <p:cNvGrpSpPr>
            <a:grpSpLocks/>
          </p:cNvGrpSpPr>
          <p:nvPr/>
        </p:nvGrpSpPr>
        <p:grpSpPr bwMode="auto">
          <a:xfrm>
            <a:off x="6167438" y="3696843"/>
            <a:ext cx="0" cy="2373313"/>
            <a:chOff x="1800" y="2085"/>
            <a:chExt cx="0" cy="951"/>
          </a:xfrm>
        </p:grpSpPr>
        <p:sp>
          <p:nvSpPr>
            <p:cNvPr id="354328" name="Line 24"/>
            <p:cNvSpPr>
              <a:spLocks noChangeShapeType="1"/>
            </p:cNvSpPr>
            <p:nvPr/>
          </p:nvSpPr>
          <p:spPr bwMode="auto">
            <a:xfrm>
              <a:off x="1800" y="2085"/>
              <a:ext cx="0" cy="411"/>
            </a:xfrm>
            <a:prstGeom prst="line">
              <a:avLst/>
            </a:prstGeom>
            <a:noFill/>
            <a:ln w="1270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29" name="Line 25"/>
            <p:cNvSpPr>
              <a:spLocks noChangeShapeType="1"/>
            </p:cNvSpPr>
            <p:nvPr/>
          </p:nvSpPr>
          <p:spPr bwMode="auto">
            <a:xfrm>
              <a:off x="1800" y="2628"/>
              <a:ext cx="0" cy="408"/>
            </a:xfrm>
            <a:prstGeom prst="line">
              <a:avLst/>
            </a:prstGeom>
            <a:noFill/>
            <a:ln w="1270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30" name="Line 26"/>
            <p:cNvSpPr>
              <a:spLocks noChangeShapeType="1"/>
            </p:cNvSpPr>
            <p:nvPr/>
          </p:nvSpPr>
          <p:spPr bwMode="auto">
            <a:xfrm>
              <a:off x="1800" y="2526"/>
              <a:ext cx="0" cy="54"/>
            </a:xfrm>
            <a:prstGeom prst="line">
              <a:avLst/>
            </a:prstGeom>
            <a:noFill/>
            <a:ln w="1270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54331" name="Line 27"/>
          <p:cNvSpPr>
            <a:spLocks noChangeShapeType="1"/>
          </p:cNvSpPr>
          <p:nvPr/>
        </p:nvSpPr>
        <p:spPr bwMode="auto">
          <a:xfrm>
            <a:off x="614363" y="3311081"/>
            <a:ext cx="21685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32" name="Line 28"/>
          <p:cNvSpPr>
            <a:spLocks noChangeShapeType="1"/>
          </p:cNvSpPr>
          <p:nvPr/>
        </p:nvSpPr>
        <p:spPr bwMode="auto">
          <a:xfrm>
            <a:off x="617538" y="1809306"/>
            <a:ext cx="216535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33" name="Line 29"/>
          <p:cNvSpPr>
            <a:spLocks noChangeShapeType="1"/>
          </p:cNvSpPr>
          <p:nvPr/>
        </p:nvSpPr>
        <p:spPr bwMode="auto">
          <a:xfrm>
            <a:off x="608013" y="1820418"/>
            <a:ext cx="0" cy="1490663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34" name="Line 30"/>
          <p:cNvSpPr>
            <a:spLocks noChangeShapeType="1"/>
          </p:cNvSpPr>
          <p:nvPr/>
        </p:nvSpPr>
        <p:spPr bwMode="auto">
          <a:xfrm>
            <a:off x="2789238" y="1501331"/>
            <a:ext cx="0" cy="21050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54335" name="Group 31"/>
          <p:cNvGrpSpPr>
            <a:grpSpLocks/>
          </p:cNvGrpSpPr>
          <p:nvPr/>
        </p:nvGrpSpPr>
        <p:grpSpPr bwMode="auto">
          <a:xfrm>
            <a:off x="249238" y="2555431"/>
            <a:ext cx="2817812" cy="4762"/>
            <a:chOff x="4172" y="3016"/>
            <a:chExt cx="1430" cy="2"/>
          </a:xfrm>
        </p:grpSpPr>
        <p:sp>
          <p:nvSpPr>
            <p:cNvPr id="354336" name="Line 32"/>
            <p:cNvSpPr>
              <a:spLocks noChangeShapeType="1"/>
            </p:cNvSpPr>
            <p:nvPr/>
          </p:nvSpPr>
          <p:spPr bwMode="auto">
            <a:xfrm>
              <a:off x="4716" y="3018"/>
              <a:ext cx="104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37" name="Line 33"/>
            <p:cNvSpPr>
              <a:spLocks noChangeShapeType="1"/>
            </p:cNvSpPr>
            <p:nvPr/>
          </p:nvSpPr>
          <p:spPr bwMode="auto">
            <a:xfrm>
              <a:off x="4860" y="3016"/>
              <a:ext cx="342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38" name="Line 34"/>
            <p:cNvSpPr>
              <a:spLocks noChangeShapeType="1"/>
            </p:cNvSpPr>
            <p:nvPr/>
          </p:nvSpPr>
          <p:spPr bwMode="auto">
            <a:xfrm>
              <a:off x="4330" y="3018"/>
              <a:ext cx="342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39" name="Line 35"/>
            <p:cNvSpPr>
              <a:spLocks noChangeShapeType="1"/>
            </p:cNvSpPr>
            <p:nvPr/>
          </p:nvSpPr>
          <p:spPr bwMode="auto">
            <a:xfrm>
              <a:off x="5242" y="3016"/>
              <a:ext cx="64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40" name="Line 36"/>
            <p:cNvSpPr>
              <a:spLocks noChangeShapeType="1"/>
            </p:cNvSpPr>
            <p:nvPr/>
          </p:nvSpPr>
          <p:spPr bwMode="auto">
            <a:xfrm>
              <a:off x="4172" y="3018"/>
              <a:ext cx="108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41" name="Line 37"/>
            <p:cNvSpPr>
              <a:spLocks noChangeShapeType="1"/>
            </p:cNvSpPr>
            <p:nvPr/>
          </p:nvSpPr>
          <p:spPr bwMode="auto">
            <a:xfrm>
              <a:off x="5352" y="3016"/>
              <a:ext cx="250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54342" name="Line 38"/>
          <p:cNvSpPr>
            <a:spLocks noChangeShapeType="1"/>
          </p:cNvSpPr>
          <p:nvPr/>
        </p:nvSpPr>
        <p:spPr bwMode="auto">
          <a:xfrm>
            <a:off x="419100" y="2010918"/>
            <a:ext cx="0" cy="10985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43" name="Line 39"/>
          <p:cNvSpPr>
            <a:spLocks noChangeShapeType="1"/>
          </p:cNvSpPr>
          <p:nvPr/>
        </p:nvSpPr>
        <p:spPr bwMode="auto">
          <a:xfrm flipH="1">
            <a:off x="419100" y="1815656"/>
            <a:ext cx="188913" cy="1889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44" name="Line 40"/>
          <p:cNvSpPr>
            <a:spLocks noChangeShapeType="1"/>
          </p:cNvSpPr>
          <p:nvPr/>
        </p:nvSpPr>
        <p:spPr bwMode="auto">
          <a:xfrm flipH="1" flipV="1">
            <a:off x="419100" y="3115818"/>
            <a:ext cx="188913" cy="188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45" name="Line 41"/>
          <p:cNvSpPr>
            <a:spLocks noChangeShapeType="1"/>
          </p:cNvSpPr>
          <p:nvPr/>
        </p:nvSpPr>
        <p:spPr bwMode="auto">
          <a:xfrm>
            <a:off x="2786063" y="1490218"/>
            <a:ext cx="83661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46" name="Line 42"/>
          <p:cNvSpPr>
            <a:spLocks noChangeShapeType="1"/>
          </p:cNvSpPr>
          <p:nvPr/>
        </p:nvSpPr>
        <p:spPr bwMode="auto">
          <a:xfrm>
            <a:off x="2797175" y="3606356"/>
            <a:ext cx="8382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47" name="Line 43"/>
          <p:cNvSpPr>
            <a:spLocks noChangeShapeType="1"/>
          </p:cNvSpPr>
          <p:nvPr/>
        </p:nvSpPr>
        <p:spPr bwMode="auto">
          <a:xfrm>
            <a:off x="3629025" y="1501331"/>
            <a:ext cx="0" cy="21050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54348" name="Group 44"/>
          <p:cNvGrpSpPr>
            <a:grpSpLocks/>
          </p:cNvGrpSpPr>
          <p:nvPr/>
        </p:nvGrpSpPr>
        <p:grpSpPr bwMode="auto">
          <a:xfrm>
            <a:off x="1589088" y="1385443"/>
            <a:ext cx="4762" cy="1817688"/>
            <a:chOff x="4766" y="2572"/>
            <a:chExt cx="2" cy="922"/>
          </a:xfrm>
        </p:grpSpPr>
        <p:sp>
          <p:nvSpPr>
            <p:cNvPr id="354349" name="Line 45"/>
            <p:cNvSpPr>
              <a:spLocks noChangeShapeType="1"/>
            </p:cNvSpPr>
            <p:nvPr/>
          </p:nvSpPr>
          <p:spPr bwMode="auto">
            <a:xfrm>
              <a:off x="4766" y="2966"/>
              <a:ext cx="0" cy="108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50" name="Line 46"/>
            <p:cNvSpPr>
              <a:spLocks noChangeShapeType="1"/>
            </p:cNvSpPr>
            <p:nvPr/>
          </p:nvSpPr>
          <p:spPr bwMode="auto">
            <a:xfrm>
              <a:off x="4766" y="2572"/>
              <a:ext cx="0" cy="332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51" name="Line 47"/>
            <p:cNvSpPr>
              <a:spLocks noChangeShapeType="1"/>
            </p:cNvSpPr>
            <p:nvPr/>
          </p:nvSpPr>
          <p:spPr bwMode="auto">
            <a:xfrm>
              <a:off x="4768" y="3114"/>
              <a:ext cx="0" cy="38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54352" name="Group 48"/>
          <p:cNvGrpSpPr>
            <a:grpSpLocks/>
          </p:cNvGrpSpPr>
          <p:nvPr/>
        </p:nvGrpSpPr>
        <p:grpSpPr bwMode="auto">
          <a:xfrm rot="-16200000">
            <a:off x="3931444" y="1745012"/>
            <a:ext cx="1501775" cy="1560513"/>
            <a:chOff x="2477" y="964"/>
            <a:chExt cx="946" cy="983"/>
          </a:xfrm>
        </p:grpSpPr>
        <p:sp>
          <p:nvSpPr>
            <p:cNvPr id="354353" name="Oval 49"/>
            <p:cNvSpPr>
              <a:spLocks noChangeArrowheads="1"/>
            </p:cNvSpPr>
            <p:nvPr/>
          </p:nvSpPr>
          <p:spPr bwMode="auto">
            <a:xfrm>
              <a:off x="2477" y="1001"/>
              <a:ext cx="946" cy="946"/>
            </a:xfrm>
            <a:prstGeom prst="ellipse">
              <a:avLst/>
            </a:prstGeom>
            <a:solidFill>
              <a:srgbClr val="FFCCCC"/>
            </a:solidFill>
            <a:ln w="28575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54" name="Line 50"/>
            <p:cNvSpPr>
              <a:spLocks noChangeShapeType="1"/>
            </p:cNvSpPr>
            <p:nvPr/>
          </p:nvSpPr>
          <p:spPr bwMode="auto">
            <a:xfrm flipV="1">
              <a:off x="3101" y="1623"/>
              <a:ext cx="288" cy="291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55" name="Line 51"/>
            <p:cNvSpPr>
              <a:spLocks noChangeShapeType="1"/>
            </p:cNvSpPr>
            <p:nvPr/>
          </p:nvSpPr>
          <p:spPr bwMode="auto">
            <a:xfrm flipV="1">
              <a:off x="2928" y="1448"/>
              <a:ext cx="494" cy="499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56" name="Line 52"/>
            <p:cNvSpPr>
              <a:spLocks noChangeShapeType="1"/>
            </p:cNvSpPr>
            <p:nvPr/>
          </p:nvSpPr>
          <p:spPr bwMode="auto">
            <a:xfrm flipV="1">
              <a:off x="2811" y="1326"/>
              <a:ext cx="586" cy="592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57" name="Line 53"/>
            <p:cNvSpPr>
              <a:spLocks noChangeShapeType="1"/>
            </p:cNvSpPr>
            <p:nvPr/>
          </p:nvSpPr>
          <p:spPr bwMode="auto">
            <a:xfrm flipV="1">
              <a:off x="2709" y="1229"/>
              <a:ext cx="643" cy="650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58" name="Line 54"/>
            <p:cNvSpPr>
              <a:spLocks noChangeShapeType="1"/>
            </p:cNvSpPr>
            <p:nvPr/>
          </p:nvSpPr>
          <p:spPr bwMode="auto">
            <a:xfrm flipV="1">
              <a:off x="2627" y="1145"/>
              <a:ext cx="671" cy="677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59" name="Line 55"/>
            <p:cNvSpPr>
              <a:spLocks noChangeShapeType="1"/>
            </p:cNvSpPr>
            <p:nvPr/>
          </p:nvSpPr>
          <p:spPr bwMode="auto">
            <a:xfrm flipV="1">
              <a:off x="2565" y="1324"/>
              <a:ext cx="412" cy="416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60" name="Line 56"/>
            <p:cNvSpPr>
              <a:spLocks noChangeShapeType="1"/>
            </p:cNvSpPr>
            <p:nvPr/>
          </p:nvSpPr>
          <p:spPr bwMode="auto">
            <a:xfrm flipV="1">
              <a:off x="2486" y="1212"/>
              <a:ext cx="324" cy="328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61" name="Line 57"/>
            <p:cNvSpPr>
              <a:spLocks noChangeShapeType="1"/>
            </p:cNvSpPr>
            <p:nvPr/>
          </p:nvSpPr>
          <p:spPr bwMode="auto">
            <a:xfrm flipV="1">
              <a:off x="2511" y="1336"/>
              <a:ext cx="315" cy="319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62" name="Line 58"/>
            <p:cNvSpPr>
              <a:spLocks noChangeShapeType="1"/>
            </p:cNvSpPr>
            <p:nvPr/>
          </p:nvSpPr>
          <p:spPr bwMode="auto">
            <a:xfrm flipV="1">
              <a:off x="2481" y="1071"/>
              <a:ext cx="324" cy="327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63" name="Line 59"/>
            <p:cNvSpPr>
              <a:spLocks noChangeShapeType="1"/>
            </p:cNvSpPr>
            <p:nvPr/>
          </p:nvSpPr>
          <p:spPr bwMode="auto">
            <a:xfrm flipV="1">
              <a:off x="3112" y="1079"/>
              <a:ext cx="109" cy="110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64" name="Freeform 60"/>
            <p:cNvSpPr>
              <a:spLocks/>
            </p:cNvSpPr>
            <p:nvPr/>
          </p:nvSpPr>
          <p:spPr bwMode="auto">
            <a:xfrm>
              <a:off x="2803" y="964"/>
              <a:ext cx="300" cy="336"/>
            </a:xfrm>
            <a:custGeom>
              <a:avLst/>
              <a:gdLst>
                <a:gd name="T0" fmla="*/ 0 w 300"/>
                <a:gd name="T1" fmla="*/ 22 h 336"/>
                <a:gd name="T2" fmla="*/ 0 w 300"/>
                <a:gd name="T3" fmla="*/ 336 h 336"/>
                <a:gd name="T4" fmla="*/ 300 w 300"/>
                <a:gd name="T5" fmla="*/ 336 h 336"/>
                <a:gd name="T6" fmla="*/ 300 w 300"/>
                <a:gd name="T7" fmla="*/ 31 h 336"/>
                <a:gd name="T8" fmla="*/ 212 w 300"/>
                <a:gd name="T9" fmla="*/ 0 h 336"/>
                <a:gd name="T10" fmla="*/ 108 w 300"/>
                <a:gd name="T11" fmla="*/ 0 h 336"/>
                <a:gd name="T12" fmla="*/ 0 w 300"/>
                <a:gd name="T13" fmla="*/ 22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0" h="336">
                  <a:moveTo>
                    <a:pt x="0" y="22"/>
                  </a:moveTo>
                  <a:lnTo>
                    <a:pt x="0" y="336"/>
                  </a:lnTo>
                  <a:lnTo>
                    <a:pt x="300" y="336"/>
                  </a:lnTo>
                  <a:lnTo>
                    <a:pt x="300" y="31"/>
                  </a:lnTo>
                  <a:lnTo>
                    <a:pt x="212" y="0"/>
                  </a:lnTo>
                  <a:lnTo>
                    <a:pt x="108" y="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65" name="Line 61"/>
            <p:cNvSpPr>
              <a:spLocks noChangeShapeType="1"/>
            </p:cNvSpPr>
            <p:nvPr/>
          </p:nvSpPr>
          <p:spPr bwMode="auto">
            <a:xfrm>
              <a:off x="2807" y="1024"/>
              <a:ext cx="0" cy="30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66" name="Line 62"/>
            <p:cNvSpPr>
              <a:spLocks noChangeShapeType="1"/>
            </p:cNvSpPr>
            <p:nvPr/>
          </p:nvSpPr>
          <p:spPr bwMode="auto">
            <a:xfrm>
              <a:off x="2806" y="1321"/>
              <a:ext cx="30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67" name="Line 63"/>
            <p:cNvSpPr>
              <a:spLocks noChangeShapeType="1"/>
            </p:cNvSpPr>
            <p:nvPr/>
          </p:nvSpPr>
          <p:spPr bwMode="auto">
            <a:xfrm>
              <a:off x="3105" y="1021"/>
              <a:ext cx="0" cy="30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54368" name="Group 64"/>
          <p:cNvGrpSpPr>
            <a:grpSpLocks/>
          </p:cNvGrpSpPr>
          <p:nvPr/>
        </p:nvGrpSpPr>
        <p:grpSpPr bwMode="auto">
          <a:xfrm>
            <a:off x="4692650" y="1680718"/>
            <a:ext cx="4763" cy="1817688"/>
            <a:chOff x="4766" y="2572"/>
            <a:chExt cx="2" cy="922"/>
          </a:xfrm>
        </p:grpSpPr>
        <p:sp>
          <p:nvSpPr>
            <p:cNvPr id="354369" name="Line 65"/>
            <p:cNvSpPr>
              <a:spLocks noChangeShapeType="1"/>
            </p:cNvSpPr>
            <p:nvPr/>
          </p:nvSpPr>
          <p:spPr bwMode="auto">
            <a:xfrm>
              <a:off x="4766" y="2966"/>
              <a:ext cx="0" cy="108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70" name="Line 66"/>
            <p:cNvSpPr>
              <a:spLocks noChangeShapeType="1"/>
            </p:cNvSpPr>
            <p:nvPr/>
          </p:nvSpPr>
          <p:spPr bwMode="auto">
            <a:xfrm>
              <a:off x="4766" y="2572"/>
              <a:ext cx="0" cy="332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71" name="Line 67"/>
            <p:cNvSpPr>
              <a:spLocks noChangeShapeType="1"/>
            </p:cNvSpPr>
            <p:nvPr/>
          </p:nvSpPr>
          <p:spPr bwMode="auto">
            <a:xfrm>
              <a:off x="4768" y="3114"/>
              <a:ext cx="0" cy="38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54372" name="Line 68"/>
          <p:cNvSpPr>
            <a:spLocks noChangeShapeType="1"/>
          </p:cNvSpPr>
          <p:nvPr/>
        </p:nvSpPr>
        <p:spPr bwMode="auto">
          <a:xfrm flipH="1" flipV="1">
            <a:off x="6270625" y="4755706"/>
            <a:ext cx="419100" cy="227012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73" name="Line 69"/>
          <p:cNvSpPr>
            <a:spLocks noChangeShapeType="1"/>
          </p:cNvSpPr>
          <p:nvPr/>
        </p:nvSpPr>
        <p:spPr bwMode="auto">
          <a:xfrm>
            <a:off x="6296025" y="4763643"/>
            <a:ext cx="0" cy="525463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74" name="Freeform 70"/>
          <p:cNvSpPr>
            <a:spLocks/>
          </p:cNvSpPr>
          <p:nvPr/>
        </p:nvSpPr>
        <p:spPr bwMode="auto">
          <a:xfrm>
            <a:off x="6276975" y="5265293"/>
            <a:ext cx="479425" cy="239713"/>
          </a:xfrm>
          <a:custGeom>
            <a:avLst/>
            <a:gdLst>
              <a:gd name="T0" fmla="*/ 302 w 302"/>
              <a:gd name="T1" fmla="*/ 151 h 151"/>
              <a:gd name="T2" fmla="*/ 0 w 302"/>
              <a:gd name="T3" fmla="*/ 0 h 15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2" h="151">
                <a:moveTo>
                  <a:pt x="302" y="151"/>
                </a:moveTo>
                <a:lnTo>
                  <a:pt x="0" y="0"/>
                </a:lnTo>
              </a:path>
            </a:pathLst>
          </a:custGeom>
          <a:noFill/>
          <a:ln w="28575" cap="flat" cmpd="sng">
            <a:solidFill>
              <a:srgbClr val="FF33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CC66">
                        <a:gamma/>
                        <a:shade val="63529"/>
                        <a:invGamma/>
                      </a:srgbClr>
                    </a:gs>
                    <a:gs pos="100000">
                      <a:srgbClr val="FFCC66">
                        <a:alpha val="49001"/>
                      </a:srgb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75" name="Line 71"/>
          <p:cNvSpPr>
            <a:spLocks noChangeShapeType="1"/>
          </p:cNvSpPr>
          <p:nvPr/>
        </p:nvSpPr>
        <p:spPr bwMode="auto">
          <a:xfrm flipV="1">
            <a:off x="5705475" y="4385818"/>
            <a:ext cx="585788" cy="603250"/>
          </a:xfrm>
          <a:prstGeom prst="line">
            <a:avLst/>
          </a:prstGeom>
          <a:noFill/>
          <a:ln w="19050" cap="sq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76" name="Line 72"/>
          <p:cNvSpPr>
            <a:spLocks noChangeShapeType="1"/>
          </p:cNvSpPr>
          <p:nvPr/>
        </p:nvSpPr>
        <p:spPr bwMode="auto">
          <a:xfrm flipV="1">
            <a:off x="5816600" y="4535043"/>
            <a:ext cx="620713" cy="638175"/>
          </a:xfrm>
          <a:prstGeom prst="line">
            <a:avLst/>
          </a:prstGeom>
          <a:noFill/>
          <a:ln w="19050" cap="sq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77" name="Line 73"/>
          <p:cNvSpPr>
            <a:spLocks noChangeShapeType="1"/>
          </p:cNvSpPr>
          <p:nvPr/>
        </p:nvSpPr>
        <p:spPr bwMode="auto">
          <a:xfrm flipV="1">
            <a:off x="5921375" y="4993831"/>
            <a:ext cx="366713" cy="379412"/>
          </a:xfrm>
          <a:prstGeom prst="line">
            <a:avLst/>
          </a:prstGeom>
          <a:noFill/>
          <a:ln w="19050" cap="sq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78" name="Line 74"/>
          <p:cNvSpPr>
            <a:spLocks noChangeShapeType="1"/>
          </p:cNvSpPr>
          <p:nvPr/>
        </p:nvSpPr>
        <p:spPr bwMode="auto">
          <a:xfrm flipV="1">
            <a:off x="6075363" y="5284343"/>
            <a:ext cx="220662" cy="228600"/>
          </a:xfrm>
          <a:prstGeom prst="line">
            <a:avLst/>
          </a:prstGeom>
          <a:noFill/>
          <a:ln w="19050" cap="sq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79" name="Line 75"/>
          <p:cNvSpPr>
            <a:spLocks noChangeShapeType="1"/>
          </p:cNvSpPr>
          <p:nvPr/>
        </p:nvSpPr>
        <p:spPr bwMode="auto">
          <a:xfrm flipV="1">
            <a:off x="6454775" y="5484368"/>
            <a:ext cx="234950" cy="241300"/>
          </a:xfrm>
          <a:prstGeom prst="line">
            <a:avLst/>
          </a:prstGeom>
          <a:noFill/>
          <a:ln w="19050" cap="sq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80" name="Line 76"/>
          <p:cNvSpPr>
            <a:spLocks noChangeShapeType="1"/>
          </p:cNvSpPr>
          <p:nvPr/>
        </p:nvSpPr>
        <p:spPr bwMode="auto">
          <a:xfrm flipV="1">
            <a:off x="5640388" y="4268343"/>
            <a:ext cx="495300" cy="511175"/>
          </a:xfrm>
          <a:prstGeom prst="line">
            <a:avLst/>
          </a:prstGeom>
          <a:noFill/>
          <a:ln w="19050" cap="sq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81" name="Line 77"/>
          <p:cNvSpPr>
            <a:spLocks noChangeShapeType="1"/>
          </p:cNvSpPr>
          <p:nvPr/>
        </p:nvSpPr>
        <p:spPr bwMode="auto">
          <a:xfrm flipV="1">
            <a:off x="6248400" y="5387531"/>
            <a:ext cx="250825" cy="260350"/>
          </a:xfrm>
          <a:prstGeom prst="line">
            <a:avLst/>
          </a:prstGeom>
          <a:noFill/>
          <a:ln w="19050" cap="sq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82" name="Line 78"/>
          <p:cNvSpPr>
            <a:spLocks noChangeShapeType="1"/>
          </p:cNvSpPr>
          <p:nvPr/>
        </p:nvSpPr>
        <p:spPr bwMode="auto">
          <a:xfrm flipV="1">
            <a:off x="6423025" y="4689031"/>
            <a:ext cx="161925" cy="168275"/>
          </a:xfrm>
          <a:prstGeom prst="line">
            <a:avLst/>
          </a:prstGeom>
          <a:noFill/>
          <a:ln w="19050" cap="sq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83" name="Line 79"/>
          <p:cNvSpPr>
            <a:spLocks noChangeShapeType="1"/>
          </p:cNvSpPr>
          <p:nvPr/>
        </p:nvSpPr>
        <p:spPr bwMode="auto">
          <a:xfrm flipH="1">
            <a:off x="5618163" y="4203256"/>
            <a:ext cx="334962" cy="3349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84" name="Text Box 80"/>
          <p:cNvSpPr txBox="1">
            <a:spLocks noChangeArrowheads="1"/>
          </p:cNvSpPr>
          <p:nvPr/>
        </p:nvSpPr>
        <p:spPr bwMode="auto">
          <a:xfrm>
            <a:off x="1147763" y="1133031"/>
            <a:ext cx="4095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200" b="1">
                <a:latin typeface="Times New Roman" pitchFamily="18" charset="0"/>
                <a:cs typeface="Times New Roman" pitchFamily="18" charset="0"/>
              </a:rPr>
              <a:t>A</a:t>
            </a:r>
            <a:endParaRPr lang="el-GR" sz="22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85" name="Text Box 81"/>
          <p:cNvSpPr txBox="1">
            <a:spLocks noChangeArrowheads="1"/>
          </p:cNvSpPr>
          <p:nvPr/>
        </p:nvSpPr>
        <p:spPr bwMode="auto">
          <a:xfrm>
            <a:off x="1169988" y="3399981"/>
            <a:ext cx="4095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200" b="1">
                <a:latin typeface="Times New Roman" pitchFamily="18" charset="0"/>
                <a:cs typeface="Times New Roman" pitchFamily="18" charset="0"/>
              </a:rPr>
              <a:t>A</a:t>
            </a:r>
            <a:endParaRPr lang="el-GR" sz="22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86" name="Text Box 82"/>
          <p:cNvSpPr txBox="1">
            <a:spLocks noChangeArrowheads="1"/>
          </p:cNvSpPr>
          <p:nvPr/>
        </p:nvSpPr>
        <p:spPr bwMode="auto">
          <a:xfrm>
            <a:off x="5257800" y="1547368"/>
            <a:ext cx="6762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200" b="1">
                <a:latin typeface="Times New Roman" pitchFamily="18" charset="0"/>
                <a:cs typeface="Times New Roman" pitchFamily="18" charset="0"/>
              </a:rPr>
              <a:t>A-A</a:t>
            </a:r>
            <a:endParaRPr lang="el-GR" sz="22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87" name="Line 83"/>
          <p:cNvSpPr>
            <a:spLocks noChangeShapeType="1"/>
          </p:cNvSpPr>
          <p:nvPr/>
        </p:nvSpPr>
        <p:spPr bwMode="auto">
          <a:xfrm rot="5400000" flipH="1" flipV="1">
            <a:off x="1337469" y="1235425"/>
            <a:ext cx="0" cy="436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88" name="Line 84"/>
          <p:cNvSpPr>
            <a:spLocks noChangeShapeType="1"/>
          </p:cNvSpPr>
          <p:nvPr/>
        </p:nvSpPr>
        <p:spPr bwMode="auto">
          <a:xfrm rot="5400000" flipH="1" flipV="1">
            <a:off x="1359694" y="3502375"/>
            <a:ext cx="0" cy="436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89" name="Line 85"/>
          <p:cNvSpPr>
            <a:spLocks noChangeShapeType="1"/>
          </p:cNvSpPr>
          <p:nvPr/>
        </p:nvSpPr>
        <p:spPr bwMode="auto">
          <a:xfrm flipV="1">
            <a:off x="1579563" y="1291781"/>
            <a:ext cx="0" cy="3317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90" name="Line 86"/>
          <p:cNvSpPr>
            <a:spLocks noChangeShapeType="1"/>
          </p:cNvSpPr>
          <p:nvPr/>
        </p:nvSpPr>
        <p:spPr bwMode="auto">
          <a:xfrm flipV="1">
            <a:off x="1593850" y="3526981"/>
            <a:ext cx="0" cy="3317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91" name="Line 87"/>
          <p:cNvSpPr>
            <a:spLocks noChangeShapeType="1"/>
          </p:cNvSpPr>
          <p:nvPr/>
        </p:nvSpPr>
        <p:spPr bwMode="auto">
          <a:xfrm>
            <a:off x="1276350" y="2356993"/>
            <a:ext cx="6572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92" name="Line 88"/>
          <p:cNvSpPr>
            <a:spLocks noChangeShapeType="1"/>
          </p:cNvSpPr>
          <p:nvPr/>
        </p:nvSpPr>
        <p:spPr bwMode="auto">
          <a:xfrm>
            <a:off x="1276350" y="2757043"/>
            <a:ext cx="6572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93" name="Arc 89"/>
          <p:cNvSpPr>
            <a:spLocks/>
          </p:cNvSpPr>
          <p:nvPr/>
        </p:nvSpPr>
        <p:spPr bwMode="auto">
          <a:xfrm>
            <a:off x="1908175" y="2358581"/>
            <a:ext cx="215900" cy="398462"/>
          </a:xfrm>
          <a:custGeom>
            <a:avLst/>
            <a:gdLst>
              <a:gd name="G0" fmla="+- 1856 0 0"/>
              <a:gd name="G1" fmla="+- 21600 0 0"/>
              <a:gd name="G2" fmla="+- 21600 0 0"/>
              <a:gd name="T0" fmla="*/ 1856 w 23456"/>
              <a:gd name="T1" fmla="*/ 0 h 43200"/>
              <a:gd name="T2" fmla="*/ 0 w 23456"/>
              <a:gd name="T3" fmla="*/ 43120 h 43200"/>
              <a:gd name="T4" fmla="*/ 1856 w 23456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456" h="43200" fill="none" extrusionOk="0">
                <a:moveTo>
                  <a:pt x="1855" y="0"/>
                </a:moveTo>
                <a:cubicBezTo>
                  <a:pt x="13785" y="0"/>
                  <a:pt x="23456" y="9670"/>
                  <a:pt x="23456" y="21600"/>
                </a:cubicBezTo>
                <a:cubicBezTo>
                  <a:pt x="23456" y="33529"/>
                  <a:pt x="13785" y="43200"/>
                  <a:pt x="1856" y="43200"/>
                </a:cubicBezTo>
                <a:cubicBezTo>
                  <a:pt x="1236" y="43200"/>
                  <a:pt x="617" y="43173"/>
                  <a:pt x="-1" y="43120"/>
                </a:cubicBezTo>
              </a:path>
              <a:path w="23456" h="43200" stroke="0" extrusionOk="0">
                <a:moveTo>
                  <a:pt x="1855" y="0"/>
                </a:moveTo>
                <a:cubicBezTo>
                  <a:pt x="13785" y="0"/>
                  <a:pt x="23456" y="9670"/>
                  <a:pt x="23456" y="21600"/>
                </a:cubicBezTo>
                <a:cubicBezTo>
                  <a:pt x="23456" y="33529"/>
                  <a:pt x="13785" y="43200"/>
                  <a:pt x="1856" y="43200"/>
                </a:cubicBezTo>
                <a:cubicBezTo>
                  <a:pt x="1236" y="43200"/>
                  <a:pt x="617" y="43173"/>
                  <a:pt x="-1" y="43120"/>
                </a:cubicBezTo>
                <a:lnTo>
                  <a:pt x="1856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394" name="Arc 90"/>
          <p:cNvSpPr>
            <a:spLocks/>
          </p:cNvSpPr>
          <p:nvPr/>
        </p:nvSpPr>
        <p:spPr bwMode="auto">
          <a:xfrm flipH="1">
            <a:off x="1082675" y="2358581"/>
            <a:ext cx="215900" cy="398462"/>
          </a:xfrm>
          <a:custGeom>
            <a:avLst/>
            <a:gdLst>
              <a:gd name="G0" fmla="+- 1856 0 0"/>
              <a:gd name="G1" fmla="+- 21600 0 0"/>
              <a:gd name="G2" fmla="+- 21600 0 0"/>
              <a:gd name="T0" fmla="*/ 1856 w 23456"/>
              <a:gd name="T1" fmla="*/ 0 h 43200"/>
              <a:gd name="T2" fmla="*/ 0 w 23456"/>
              <a:gd name="T3" fmla="*/ 43120 h 43200"/>
              <a:gd name="T4" fmla="*/ 1856 w 23456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456" h="43200" fill="none" extrusionOk="0">
                <a:moveTo>
                  <a:pt x="1855" y="0"/>
                </a:moveTo>
                <a:cubicBezTo>
                  <a:pt x="13785" y="0"/>
                  <a:pt x="23456" y="9670"/>
                  <a:pt x="23456" y="21600"/>
                </a:cubicBezTo>
                <a:cubicBezTo>
                  <a:pt x="23456" y="33529"/>
                  <a:pt x="13785" y="43200"/>
                  <a:pt x="1856" y="43200"/>
                </a:cubicBezTo>
                <a:cubicBezTo>
                  <a:pt x="1236" y="43200"/>
                  <a:pt x="617" y="43173"/>
                  <a:pt x="-1" y="43120"/>
                </a:cubicBezTo>
              </a:path>
              <a:path w="23456" h="43200" stroke="0" extrusionOk="0">
                <a:moveTo>
                  <a:pt x="1855" y="0"/>
                </a:moveTo>
                <a:cubicBezTo>
                  <a:pt x="13785" y="0"/>
                  <a:pt x="23456" y="9670"/>
                  <a:pt x="23456" y="21600"/>
                </a:cubicBezTo>
                <a:cubicBezTo>
                  <a:pt x="23456" y="33529"/>
                  <a:pt x="13785" y="43200"/>
                  <a:pt x="1856" y="43200"/>
                </a:cubicBezTo>
                <a:cubicBezTo>
                  <a:pt x="1236" y="43200"/>
                  <a:pt x="617" y="43173"/>
                  <a:pt x="-1" y="43120"/>
                </a:cubicBezTo>
                <a:lnTo>
                  <a:pt x="1856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54395" name="Group 91"/>
          <p:cNvGrpSpPr>
            <a:grpSpLocks/>
          </p:cNvGrpSpPr>
          <p:nvPr/>
        </p:nvGrpSpPr>
        <p:grpSpPr bwMode="auto">
          <a:xfrm>
            <a:off x="3055938" y="2555431"/>
            <a:ext cx="2817812" cy="4762"/>
            <a:chOff x="4172" y="3016"/>
            <a:chExt cx="1430" cy="2"/>
          </a:xfrm>
        </p:grpSpPr>
        <p:sp>
          <p:nvSpPr>
            <p:cNvPr id="354396" name="Line 92"/>
            <p:cNvSpPr>
              <a:spLocks noChangeShapeType="1"/>
            </p:cNvSpPr>
            <p:nvPr/>
          </p:nvSpPr>
          <p:spPr bwMode="auto">
            <a:xfrm>
              <a:off x="4716" y="3018"/>
              <a:ext cx="104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97" name="Line 93"/>
            <p:cNvSpPr>
              <a:spLocks noChangeShapeType="1"/>
            </p:cNvSpPr>
            <p:nvPr/>
          </p:nvSpPr>
          <p:spPr bwMode="auto">
            <a:xfrm>
              <a:off x="4860" y="3016"/>
              <a:ext cx="342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98" name="Line 94"/>
            <p:cNvSpPr>
              <a:spLocks noChangeShapeType="1"/>
            </p:cNvSpPr>
            <p:nvPr/>
          </p:nvSpPr>
          <p:spPr bwMode="auto">
            <a:xfrm>
              <a:off x="4330" y="3018"/>
              <a:ext cx="342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399" name="Line 95"/>
            <p:cNvSpPr>
              <a:spLocks noChangeShapeType="1"/>
            </p:cNvSpPr>
            <p:nvPr/>
          </p:nvSpPr>
          <p:spPr bwMode="auto">
            <a:xfrm>
              <a:off x="5242" y="3016"/>
              <a:ext cx="64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00" name="Line 96"/>
            <p:cNvSpPr>
              <a:spLocks noChangeShapeType="1"/>
            </p:cNvSpPr>
            <p:nvPr/>
          </p:nvSpPr>
          <p:spPr bwMode="auto">
            <a:xfrm>
              <a:off x="4172" y="3018"/>
              <a:ext cx="108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01" name="Line 97"/>
            <p:cNvSpPr>
              <a:spLocks noChangeShapeType="1"/>
            </p:cNvSpPr>
            <p:nvPr/>
          </p:nvSpPr>
          <p:spPr bwMode="auto">
            <a:xfrm>
              <a:off x="5352" y="3016"/>
              <a:ext cx="250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54402" name="Group 98"/>
          <p:cNvGrpSpPr>
            <a:grpSpLocks/>
          </p:cNvGrpSpPr>
          <p:nvPr/>
        </p:nvGrpSpPr>
        <p:grpSpPr bwMode="auto">
          <a:xfrm rot="-16200000">
            <a:off x="819944" y="3954812"/>
            <a:ext cx="1501775" cy="1560513"/>
            <a:chOff x="2477" y="964"/>
            <a:chExt cx="946" cy="983"/>
          </a:xfrm>
        </p:grpSpPr>
        <p:sp>
          <p:nvSpPr>
            <p:cNvPr id="354403" name="Oval 99"/>
            <p:cNvSpPr>
              <a:spLocks noChangeArrowheads="1"/>
            </p:cNvSpPr>
            <p:nvPr/>
          </p:nvSpPr>
          <p:spPr bwMode="auto">
            <a:xfrm>
              <a:off x="2477" y="1001"/>
              <a:ext cx="946" cy="946"/>
            </a:xfrm>
            <a:prstGeom prst="ellipse">
              <a:avLst/>
            </a:prstGeom>
            <a:solidFill>
              <a:srgbClr val="FFCCCC"/>
            </a:solidFill>
            <a:ln w="28575" cap="sq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04" name="Line 100"/>
            <p:cNvSpPr>
              <a:spLocks noChangeShapeType="1"/>
            </p:cNvSpPr>
            <p:nvPr/>
          </p:nvSpPr>
          <p:spPr bwMode="auto">
            <a:xfrm flipV="1">
              <a:off x="3101" y="1623"/>
              <a:ext cx="288" cy="291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05" name="Line 101"/>
            <p:cNvSpPr>
              <a:spLocks noChangeShapeType="1"/>
            </p:cNvSpPr>
            <p:nvPr/>
          </p:nvSpPr>
          <p:spPr bwMode="auto">
            <a:xfrm flipV="1">
              <a:off x="2928" y="1448"/>
              <a:ext cx="494" cy="499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06" name="Line 102"/>
            <p:cNvSpPr>
              <a:spLocks noChangeShapeType="1"/>
            </p:cNvSpPr>
            <p:nvPr/>
          </p:nvSpPr>
          <p:spPr bwMode="auto">
            <a:xfrm flipV="1">
              <a:off x="2811" y="1326"/>
              <a:ext cx="586" cy="592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07" name="Line 103"/>
            <p:cNvSpPr>
              <a:spLocks noChangeShapeType="1"/>
            </p:cNvSpPr>
            <p:nvPr/>
          </p:nvSpPr>
          <p:spPr bwMode="auto">
            <a:xfrm flipV="1">
              <a:off x="2709" y="1229"/>
              <a:ext cx="643" cy="650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08" name="Line 104"/>
            <p:cNvSpPr>
              <a:spLocks noChangeShapeType="1"/>
            </p:cNvSpPr>
            <p:nvPr/>
          </p:nvSpPr>
          <p:spPr bwMode="auto">
            <a:xfrm flipV="1">
              <a:off x="2627" y="1145"/>
              <a:ext cx="671" cy="677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09" name="Line 105"/>
            <p:cNvSpPr>
              <a:spLocks noChangeShapeType="1"/>
            </p:cNvSpPr>
            <p:nvPr/>
          </p:nvSpPr>
          <p:spPr bwMode="auto">
            <a:xfrm flipV="1">
              <a:off x="2565" y="1324"/>
              <a:ext cx="412" cy="416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10" name="Line 106"/>
            <p:cNvSpPr>
              <a:spLocks noChangeShapeType="1"/>
            </p:cNvSpPr>
            <p:nvPr/>
          </p:nvSpPr>
          <p:spPr bwMode="auto">
            <a:xfrm flipV="1">
              <a:off x="2486" y="1212"/>
              <a:ext cx="324" cy="328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11" name="Line 107"/>
            <p:cNvSpPr>
              <a:spLocks noChangeShapeType="1"/>
            </p:cNvSpPr>
            <p:nvPr/>
          </p:nvSpPr>
          <p:spPr bwMode="auto">
            <a:xfrm flipV="1">
              <a:off x="2511" y="1336"/>
              <a:ext cx="315" cy="319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12" name="Line 108"/>
            <p:cNvSpPr>
              <a:spLocks noChangeShapeType="1"/>
            </p:cNvSpPr>
            <p:nvPr/>
          </p:nvSpPr>
          <p:spPr bwMode="auto">
            <a:xfrm flipV="1">
              <a:off x="2481" y="1071"/>
              <a:ext cx="324" cy="327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13" name="Line 109"/>
            <p:cNvSpPr>
              <a:spLocks noChangeShapeType="1"/>
            </p:cNvSpPr>
            <p:nvPr/>
          </p:nvSpPr>
          <p:spPr bwMode="auto">
            <a:xfrm flipV="1">
              <a:off x="3112" y="1079"/>
              <a:ext cx="109" cy="110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14" name="Freeform 110"/>
            <p:cNvSpPr>
              <a:spLocks/>
            </p:cNvSpPr>
            <p:nvPr/>
          </p:nvSpPr>
          <p:spPr bwMode="auto">
            <a:xfrm>
              <a:off x="2803" y="964"/>
              <a:ext cx="300" cy="336"/>
            </a:xfrm>
            <a:custGeom>
              <a:avLst/>
              <a:gdLst>
                <a:gd name="T0" fmla="*/ 0 w 300"/>
                <a:gd name="T1" fmla="*/ 22 h 336"/>
                <a:gd name="T2" fmla="*/ 0 w 300"/>
                <a:gd name="T3" fmla="*/ 336 h 336"/>
                <a:gd name="T4" fmla="*/ 300 w 300"/>
                <a:gd name="T5" fmla="*/ 336 h 336"/>
                <a:gd name="T6" fmla="*/ 300 w 300"/>
                <a:gd name="T7" fmla="*/ 31 h 336"/>
                <a:gd name="T8" fmla="*/ 212 w 300"/>
                <a:gd name="T9" fmla="*/ 0 h 336"/>
                <a:gd name="T10" fmla="*/ 108 w 300"/>
                <a:gd name="T11" fmla="*/ 0 h 336"/>
                <a:gd name="T12" fmla="*/ 0 w 300"/>
                <a:gd name="T13" fmla="*/ 22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0" h="336">
                  <a:moveTo>
                    <a:pt x="0" y="22"/>
                  </a:moveTo>
                  <a:lnTo>
                    <a:pt x="0" y="336"/>
                  </a:lnTo>
                  <a:lnTo>
                    <a:pt x="300" y="336"/>
                  </a:lnTo>
                  <a:lnTo>
                    <a:pt x="300" y="31"/>
                  </a:lnTo>
                  <a:lnTo>
                    <a:pt x="212" y="0"/>
                  </a:lnTo>
                  <a:lnTo>
                    <a:pt x="108" y="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15" name="Line 111"/>
            <p:cNvSpPr>
              <a:spLocks noChangeShapeType="1"/>
            </p:cNvSpPr>
            <p:nvPr/>
          </p:nvSpPr>
          <p:spPr bwMode="auto">
            <a:xfrm>
              <a:off x="2807" y="1024"/>
              <a:ext cx="0" cy="30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16" name="Line 112"/>
            <p:cNvSpPr>
              <a:spLocks noChangeShapeType="1"/>
            </p:cNvSpPr>
            <p:nvPr/>
          </p:nvSpPr>
          <p:spPr bwMode="auto">
            <a:xfrm>
              <a:off x="2806" y="1321"/>
              <a:ext cx="30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17" name="Line 113"/>
            <p:cNvSpPr>
              <a:spLocks noChangeShapeType="1"/>
            </p:cNvSpPr>
            <p:nvPr/>
          </p:nvSpPr>
          <p:spPr bwMode="auto">
            <a:xfrm>
              <a:off x="3105" y="1021"/>
              <a:ext cx="0" cy="30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54418" name="Group 114"/>
          <p:cNvGrpSpPr>
            <a:grpSpLocks/>
          </p:cNvGrpSpPr>
          <p:nvPr/>
        </p:nvGrpSpPr>
        <p:grpSpPr bwMode="auto">
          <a:xfrm>
            <a:off x="1593850" y="3776218"/>
            <a:ext cx="4763" cy="1817688"/>
            <a:chOff x="4766" y="2572"/>
            <a:chExt cx="2" cy="922"/>
          </a:xfrm>
        </p:grpSpPr>
        <p:sp>
          <p:nvSpPr>
            <p:cNvPr id="354419" name="Line 115"/>
            <p:cNvSpPr>
              <a:spLocks noChangeShapeType="1"/>
            </p:cNvSpPr>
            <p:nvPr/>
          </p:nvSpPr>
          <p:spPr bwMode="auto">
            <a:xfrm>
              <a:off x="4766" y="2966"/>
              <a:ext cx="0" cy="108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20" name="Line 116"/>
            <p:cNvSpPr>
              <a:spLocks noChangeShapeType="1"/>
            </p:cNvSpPr>
            <p:nvPr/>
          </p:nvSpPr>
          <p:spPr bwMode="auto">
            <a:xfrm>
              <a:off x="4766" y="2572"/>
              <a:ext cx="0" cy="332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21" name="Line 117"/>
            <p:cNvSpPr>
              <a:spLocks noChangeShapeType="1"/>
            </p:cNvSpPr>
            <p:nvPr/>
          </p:nvSpPr>
          <p:spPr bwMode="auto">
            <a:xfrm>
              <a:off x="4768" y="3114"/>
              <a:ext cx="0" cy="38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54422" name="Text Box 118"/>
          <p:cNvSpPr txBox="1">
            <a:spLocks noChangeArrowheads="1"/>
          </p:cNvSpPr>
          <p:nvPr/>
        </p:nvSpPr>
        <p:spPr bwMode="auto">
          <a:xfrm>
            <a:off x="2146300" y="3757168"/>
            <a:ext cx="6762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200" b="1">
                <a:latin typeface="Times New Roman" pitchFamily="18" charset="0"/>
                <a:cs typeface="Times New Roman" pitchFamily="18" charset="0"/>
              </a:rPr>
              <a:t>A-A</a:t>
            </a:r>
            <a:endParaRPr lang="el-GR" sz="2200" b="1" baseline="-250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54423" name="Group 119"/>
          <p:cNvGrpSpPr>
            <a:grpSpLocks/>
          </p:cNvGrpSpPr>
          <p:nvPr/>
        </p:nvGrpSpPr>
        <p:grpSpPr bwMode="auto">
          <a:xfrm>
            <a:off x="554038" y="4739831"/>
            <a:ext cx="2817812" cy="4762"/>
            <a:chOff x="4172" y="3016"/>
            <a:chExt cx="1430" cy="2"/>
          </a:xfrm>
        </p:grpSpPr>
        <p:sp>
          <p:nvSpPr>
            <p:cNvPr id="354424" name="Line 120"/>
            <p:cNvSpPr>
              <a:spLocks noChangeShapeType="1"/>
            </p:cNvSpPr>
            <p:nvPr/>
          </p:nvSpPr>
          <p:spPr bwMode="auto">
            <a:xfrm>
              <a:off x="4716" y="3018"/>
              <a:ext cx="104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25" name="Line 121"/>
            <p:cNvSpPr>
              <a:spLocks noChangeShapeType="1"/>
            </p:cNvSpPr>
            <p:nvPr/>
          </p:nvSpPr>
          <p:spPr bwMode="auto">
            <a:xfrm>
              <a:off x="4860" y="3016"/>
              <a:ext cx="342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26" name="Line 122"/>
            <p:cNvSpPr>
              <a:spLocks noChangeShapeType="1"/>
            </p:cNvSpPr>
            <p:nvPr/>
          </p:nvSpPr>
          <p:spPr bwMode="auto">
            <a:xfrm>
              <a:off x="4330" y="3018"/>
              <a:ext cx="342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27" name="Line 123"/>
            <p:cNvSpPr>
              <a:spLocks noChangeShapeType="1"/>
            </p:cNvSpPr>
            <p:nvPr/>
          </p:nvSpPr>
          <p:spPr bwMode="auto">
            <a:xfrm>
              <a:off x="5242" y="3016"/>
              <a:ext cx="64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28" name="Line 124"/>
            <p:cNvSpPr>
              <a:spLocks noChangeShapeType="1"/>
            </p:cNvSpPr>
            <p:nvPr/>
          </p:nvSpPr>
          <p:spPr bwMode="auto">
            <a:xfrm>
              <a:off x="4172" y="3018"/>
              <a:ext cx="108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29" name="Line 125"/>
            <p:cNvSpPr>
              <a:spLocks noChangeShapeType="1"/>
            </p:cNvSpPr>
            <p:nvPr/>
          </p:nvSpPr>
          <p:spPr bwMode="auto">
            <a:xfrm>
              <a:off x="5352" y="3016"/>
              <a:ext cx="250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54433" name="Group 129"/>
          <p:cNvGrpSpPr>
            <a:grpSpLocks/>
          </p:cNvGrpSpPr>
          <p:nvPr/>
        </p:nvGrpSpPr>
        <p:grpSpPr bwMode="auto">
          <a:xfrm>
            <a:off x="2160460" y="3687318"/>
            <a:ext cx="509588" cy="519113"/>
            <a:chOff x="2293" y="2570"/>
            <a:chExt cx="321" cy="327"/>
          </a:xfrm>
        </p:grpSpPr>
        <p:sp>
          <p:nvSpPr>
            <p:cNvPr id="354434" name="Line 130"/>
            <p:cNvSpPr>
              <a:spLocks noChangeShapeType="1"/>
            </p:cNvSpPr>
            <p:nvPr/>
          </p:nvSpPr>
          <p:spPr bwMode="auto">
            <a:xfrm>
              <a:off x="2295" y="2570"/>
              <a:ext cx="319" cy="31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4435" name="Line 131"/>
            <p:cNvSpPr>
              <a:spLocks noChangeShapeType="1"/>
            </p:cNvSpPr>
            <p:nvPr/>
          </p:nvSpPr>
          <p:spPr bwMode="auto">
            <a:xfrm flipH="1">
              <a:off x="2293" y="2578"/>
              <a:ext cx="319" cy="31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54436" name="Freeform 132"/>
          <p:cNvSpPr>
            <a:spLocks/>
          </p:cNvSpPr>
          <p:nvPr/>
        </p:nvSpPr>
        <p:spPr bwMode="auto">
          <a:xfrm>
            <a:off x="5372100" y="3317431"/>
            <a:ext cx="1739900" cy="3238500"/>
          </a:xfrm>
          <a:custGeom>
            <a:avLst/>
            <a:gdLst>
              <a:gd name="T0" fmla="*/ 606 w 613"/>
              <a:gd name="T1" fmla="*/ 1110 h 1110"/>
              <a:gd name="T2" fmla="*/ 0 w 613"/>
              <a:gd name="T3" fmla="*/ 760 h 1110"/>
              <a:gd name="T4" fmla="*/ 0 w 613"/>
              <a:gd name="T5" fmla="*/ 0 h 1110"/>
              <a:gd name="T6" fmla="*/ 613 w 613"/>
              <a:gd name="T7" fmla="*/ 354 h 1110"/>
              <a:gd name="T8" fmla="*/ 606 w 613"/>
              <a:gd name="T9" fmla="*/ 1110 h 1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13" h="1110">
                <a:moveTo>
                  <a:pt x="606" y="1110"/>
                </a:moveTo>
                <a:lnTo>
                  <a:pt x="0" y="760"/>
                </a:lnTo>
                <a:lnTo>
                  <a:pt x="0" y="0"/>
                </a:lnTo>
                <a:lnTo>
                  <a:pt x="613" y="354"/>
                </a:lnTo>
                <a:lnTo>
                  <a:pt x="606" y="1110"/>
                </a:lnTo>
                <a:close/>
              </a:path>
            </a:pathLst>
          </a:custGeom>
          <a:solidFill>
            <a:srgbClr val="0099CC">
              <a:alpha val="39999"/>
            </a:srgbClr>
          </a:solidFill>
          <a:ln w="9525" cap="sq" cmpd="sng">
            <a:solidFill>
              <a:srgbClr val="006699"/>
            </a:solidFill>
            <a:prstDash val="solid"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456" name="Line 152"/>
          <p:cNvSpPr>
            <a:spLocks noChangeShapeType="1"/>
          </p:cNvSpPr>
          <p:nvPr/>
        </p:nvSpPr>
        <p:spPr bwMode="auto">
          <a:xfrm flipV="1">
            <a:off x="4013200" y="3179318"/>
            <a:ext cx="276225" cy="23495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4457" name="Text Box 153"/>
          <p:cNvSpPr txBox="1">
            <a:spLocks noChangeArrowheads="1"/>
          </p:cNvSpPr>
          <p:nvPr/>
        </p:nvSpPr>
        <p:spPr bwMode="auto">
          <a:xfrm>
            <a:off x="3865563" y="3317431"/>
            <a:ext cx="40957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baseline="-250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l-GR" sz="2400" b="1" baseline="-2500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0" name="Picture 1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09698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5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5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4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4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4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54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4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4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4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4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5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54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54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5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54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54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54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54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54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9" dur="1000" fill="hold"/>
                                        <p:tgtEl>
                                          <p:spTgt spid="35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3544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4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354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5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35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84" grpId="0"/>
      <p:bldP spid="354385" grpId="0"/>
      <p:bldP spid="354386" grpId="0"/>
      <p:bldP spid="354387" grpId="0" animBg="1"/>
      <p:bldP spid="354388" grpId="0" animBg="1"/>
      <p:bldP spid="354389" grpId="0" animBg="1"/>
      <p:bldP spid="354390" grpId="0" animBg="1"/>
      <p:bldP spid="354422" grpId="0"/>
      <p:bldP spid="354422" grpId="1"/>
      <p:bldP spid="354456" grpId="0" animBg="1"/>
      <p:bldP spid="35445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889" name="Line 145"/>
          <p:cNvSpPr>
            <a:spLocks noChangeShapeType="1"/>
          </p:cNvSpPr>
          <p:nvPr/>
        </p:nvSpPr>
        <p:spPr bwMode="auto">
          <a:xfrm flipH="1" flipV="1">
            <a:off x="7915348" y="5879592"/>
            <a:ext cx="697697" cy="335280"/>
          </a:xfrm>
          <a:prstGeom prst="line">
            <a:avLst/>
          </a:prstGeom>
          <a:noFill/>
          <a:ln w="28575" cap="sq">
            <a:solidFill>
              <a:srgbClr val="FF0000"/>
            </a:solidFill>
            <a:miter lim="800000"/>
            <a:headEnd type="none" w="sm" len="sm"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8006" name="Rectangle 262"/>
          <p:cNvSpPr>
            <a:spLocks noChangeArrowheads="1"/>
          </p:cNvSpPr>
          <p:nvPr/>
        </p:nvSpPr>
        <p:spPr bwMode="auto">
          <a:xfrm>
            <a:off x="1559139" y="1126938"/>
            <a:ext cx="107433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Hình cắt</a:t>
            </a:r>
          </a:p>
        </p:txBody>
      </p:sp>
      <p:sp>
        <p:nvSpPr>
          <p:cNvPr id="288008" name="Rectangle 264"/>
          <p:cNvSpPr>
            <a:spLocks noChangeArrowheads="1"/>
          </p:cNvSpPr>
          <p:nvPr/>
        </p:nvSpPr>
        <p:spPr bwMode="auto">
          <a:xfrm>
            <a:off x="4878817" y="1126938"/>
            <a:ext cx="97334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Mặt cắt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135" y="1451678"/>
            <a:ext cx="3483225" cy="41158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1184" y="3118804"/>
            <a:ext cx="3356100" cy="329011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8527" y="3499898"/>
            <a:ext cx="2682338" cy="290901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03421" y="-124821"/>
            <a:ext cx="3432375" cy="436987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9090" y="4577016"/>
            <a:ext cx="3877313" cy="5081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252" y="4602566"/>
            <a:ext cx="4156988" cy="431906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6821" y="1383926"/>
            <a:ext cx="3101850" cy="209601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535019" y="3479143"/>
            <a:ext cx="3356100" cy="329011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6821" y="1380950"/>
            <a:ext cx="3101850" cy="2096016"/>
          </a:xfrm>
          <a:prstGeom prst="rect">
            <a:avLst/>
          </a:prstGeom>
        </p:spPr>
      </p:pic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60572" y="809351"/>
            <a:ext cx="19704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niệm</a:t>
            </a:r>
            <a:endParaRPr lang="en-US" sz="24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805085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48148E-6 L 0.00035 0.35695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1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73 -0.00416 L 0.18958 0.14213 L 0.18785 0.13773 " pathEditMode="relative" rAng="0" ptsTypes="AAA">
                                      <p:cBhvr>
                                        <p:cTn id="3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84" y="7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287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33333E-6 L 0.35937 -0.00186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69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889" grpId="0" animBg="1"/>
      <p:bldP spid="288006" grpId="0"/>
      <p:bldP spid="28800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62" name="Rectangle 6"/>
          <p:cNvSpPr>
            <a:spLocks noChangeArrowheads="1"/>
          </p:cNvSpPr>
          <p:nvPr/>
        </p:nvSpPr>
        <p:spPr bwMode="auto">
          <a:xfrm>
            <a:off x="104407" y="966142"/>
            <a:ext cx="2268383" cy="73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b. Mặt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chập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2313" name="Text Box 57"/>
          <p:cNvSpPr txBox="1">
            <a:spLocks noChangeArrowheads="1"/>
          </p:cNvSpPr>
          <p:nvPr/>
        </p:nvSpPr>
        <p:spPr bwMode="auto">
          <a:xfrm>
            <a:off x="362859" y="1563624"/>
            <a:ext cx="8781141" cy="572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Mặt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cắt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phần hình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ứng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2304" name="Picture 35230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552" y="2819524"/>
            <a:ext cx="3076425" cy="1562485"/>
          </a:xfrm>
          <a:prstGeom prst="rect">
            <a:avLst/>
          </a:prstGeom>
        </p:spPr>
      </p:pic>
      <p:pic>
        <p:nvPicPr>
          <p:cNvPr id="352305" name="Picture 35230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6426" y="2468664"/>
            <a:ext cx="266963" cy="2261157"/>
          </a:xfrm>
          <a:prstGeom prst="rect">
            <a:avLst/>
          </a:prstGeom>
        </p:spPr>
      </p:pic>
      <p:pic>
        <p:nvPicPr>
          <p:cNvPr id="352306" name="Picture 352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9908" y="2832228"/>
            <a:ext cx="1029713" cy="1537078"/>
          </a:xfrm>
          <a:prstGeom prst="rect">
            <a:avLst/>
          </a:prstGeom>
        </p:spPr>
      </p:pic>
      <p:pic>
        <p:nvPicPr>
          <p:cNvPr id="352307" name="Picture 35230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37964" y="2832228"/>
            <a:ext cx="3839175" cy="1562485"/>
          </a:xfrm>
          <a:prstGeom prst="rect">
            <a:avLst/>
          </a:prstGeom>
        </p:spPr>
      </p:pic>
      <p:pic>
        <p:nvPicPr>
          <p:cNvPr id="352308" name="Picture 35230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15584" y="2832228"/>
            <a:ext cx="1538213" cy="154978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75365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23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2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2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3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Text Box 2"/>
          <p:cNvSpPr txBox="1">
            <a:spLocks noChangeArrowheads="1"/>
          </p:cNvSpPr>
          <p:nvPr/>
        </p:nvSpPr>
        <p:spPr bwMode="auto">
          <a:xfrm>
            <a:off x="219456" y="845927"/>
            <a:ext cx="45897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4.2-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1031" name="Group 39"/>
          <p:cNvGrpSpPr>
            <a:grpSpLocks/>
          </p:cNvGrpSpPr>
          <p:nvPr/>
        </p:nvGrpSpPr>
        <p:grpSpPr bwMode="auto">
          <a:xfrm flipH="1">
            <a:off x="4508500" y="5654421"/>
            <a:ext cx="850900" cy="1285875"/>
            <a:chOff x="3861" y="1810"/>
            <a:chExt cx="536" cy="810"/>
          </a:xfrm>
        </p:grpSpPr>
        <p:grpSp>
          <p:nvGrpSpPr>
            <p:cNvPr id="341032" name="Group 40"/>
            <p:cNvGrpSpPr>
              <a:grpSpLocks/>
            </p:cNvGrpSpPr>
            <p:nvPr/>
          </p:nvGrpSpPr>
          <p:grpSpPr bwMode="auto">
            <a:xfrm>
              <a:off x="4092" y="1906"/>
              <a:ext cx="305" cy="714"/>
              <a:chOff x="231" y="3222"/>
              <a:chExt cx="305" cy="714"/>
            </a:xfrm>
          </p:grpSpPr>
          <p:sp>
            <p:nvSpPr>
              <p:cNvPr id="341033" name="AutoShape 41"/>
              <p:cNvSpPr>
                <a:spLocks noChangeArrowheads="1"/>
              </p:cNvSpPr>
              <p:nvPr/>
            </p:nvSpPr>
            <p:spPr bwMode="auto">
              <a:xfrm flipV="1">
                <a:off x="232" y="3432"/>
                <a:ext cx="304" cy="504"/>
              </a:xfrm>
              <a:prstGeom prst="triangle">
                <a:avLst>
                  <a:gd name="adj" fmla="val 50000"/>
                </a:avLst>
              </a:prstGeom>
              <a:gradFill rotWithShape="1">
                <a:gsLst>
                  <a:gs pos="0">
                    <a:srgbClr val="99FF99">
                      <a:gamma/>
                      <a:shade val="46275"/>
                      <a:invGamma/>
                    </a:srgbClr>
                  </a:gs>
                  <a:gs pos="50000">
                    <a:srgbClr val="99FF99"/>
                  </a:gs>
                  <a:gs pos="100000">
                    <a:srgbClr val="99FF99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8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1034" name="Oval 42"/>
              <p:cNvSpPr>
                <a:spLocks noChangeArrowheads="1"/>
              </p:cNvSpPr>
              <p:nvPr/>
            </p:nvSpPr>
            <p:spPr bwMode="auto">
              <a:xfrm>
                <a:off x="231" y="3361"/>
                <a:ext cx="303" cy="136"/>
              </a:xfrm>
              <a:prstGeom prst="ellipse">
                <a:avLst/>
              </a:prstGeom>
              <a:gradFill rotWithShape="1">
                <a:gsLst>
                  <a:gs pos="0">
                    <a:srgbClr val="99FF99"/>
                  </a:gs>
                  <a:gs pos="100000">
                    <a:srgbClr val="99FF99">
                      <a:gamma/>
                      <a:shade val="46275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8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1035" name="Oval 43"/>
              <p:cNvSpPr>
                <a:spLocks noChangeArrowheads="1"/>
              </p:cNvSpPr>
              <p:nvPr/>
            </p:nvSpPr>
            <p:spPr bwMode="auto">
              <a:xfrm>
                <a:off x="275" y="3222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41036" name="Line 44"/>
            <p:cNvSpPr>
              <a:spLocks noChangeShapeType="1"/>
            </p:cNvSpPr>
            <p:nvPr/>
          </p:nvSpPr>
          <p:spPr bwMode="auto">
            <a:xfrm flipH="1" flipV="1">
              <a:off x="3861" y="1810"/>
              <a:ext cx="246" cy="142"/>
            </a:xfrm>
            <a:prstGeom prst="line">
              <a:avLst/>
            </a:prstGeom>
            <a:noFill/>
            <a:ln w="28575" cap="sq">
              <a:solidFill>
                <a:srgbClr val="FF0000"/>
              </a:solidFill>
              <a:miter lim="800000"/>
              <a:headEnd type="none" w="sm" len="sm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41218" name="Group 226"/>
          <p:cNvGrpSpPr>
            <a:grpSpLocks/>
          </p:cNvGrpSpPr>
          <p:nvPr/>
        </p:nvGrpSpPr>
        <p:grpSpPr bwMode="auto">
          <a:xfrm>
            <a:off x="6630988" y="2717546"/>
            <a:ext cx="2395537" cy="2582863"/>
            <a:chOff x="3072" y="880"/>
            <a:chExt cx="789" cy="851"/>
          </a:xfrm>
        </p:grpSpPr>
        <p:sp>
          <p:nvSpPr>
            <p:cNvPr id="341219" name="Freeform 227"/>
            <p:cNvSpPr>
              <a:spLocks/>
            </p:cNvSpPr>
            <p:nvPr/>
          </p:nvSpPr>
          <p:spPr bwMode="auto">
            <a:xfrm>
              <a:off x="3108" y="880"/>
              <a:ext cx="753" cy="810"/>
            </a:xfrm>
            <a:custGeom>
              <a:avLst/>
              <a:gdLst>
                <a:gd name="T0" fmla="*/ 324 w 753"/>
                <a:gd name="T1" fmla="*/ 810 h 810"/>
                <a:gd name="T2" fmla="*/ 674 w 753"/>
                <a:gd name="T3" fmla="*/ 597 h 810"/>
                <a:gd name="T4" fmla="*/ 728 w 753"/>
                <a:gd name="T5" fmla="*/ 555 h 810"/>
                <a:gd name="T6" fmla="*/ 750 w 753"/>
                <a:gd name="T7" fmla="*/ 477 h 810"/>
                <a:gd name="T8" fmla="*/ 748 w 753"/>
                <a:gd name="T9" fmla="*/ 389 h 810"/>
                <a:gd name="T10" fmla="*/ 730 w 753"/>
                <a:gd name="T11" fmla="*/ 305 h 810"/>
                <a:gd name="T12" fmla="*/ 698 w 753"/>
                <a:gd name="T13" fmla="*/ 229 h 810"/>
                <a:gd name="T14" fmla="*/ 640 w 753"/>
                <a:gd name="T15" fmla="*/ 141 h 810"/>
                <a:gd name="T16" fmla="*/ 566 w 753"/>
                <a:gd name="T17" fmla="*/ 61 h 810"/>
                <a:gd name="T18" fmla="*/ 490 w 753"/>
                <a:gd name="T19" fmla="*/ 15 h 810"/>
                <a:gd name="T20" fmla="*/ 408 w 753"/>
                <a:gd name="T21" fmla="*/ 1 h 810"/>
                <a:gd name="T22" fmla="*/ 346 w 753"/>
                <a:gd name="T23" fmla="*/ 19 h 810"/>
                <a:gd name="T24" fmla="*/ 0 w 753"/>
                <a:gd name="T25" fmla="*/ 224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53" h="810">
                  <a:moveTo>
                    <a:pt x="324" y="810"/>
                  </a:moveTo>
                  <a:lnTo>
                    <a:pt x="674" y="597"/>
                  </a:lnTo>
                  <a:lnTo>
                    <a:pt x="728" y="555"/>
                  </a:lnTo>
                  <a:cubicBezTo>
                    <a:pt x="741" y="535"/>
                    <a:pt x="747" y="505"/>
                    <a:pt x="750" y="477"/>
                  </a:cubicBezTo>
                  <a:cubicBezTo>
                    <a:pt x="753" y="449"/>
                    <a:pt x="751" y="418"/>
                    <a:pt x="748" y="389"/>
                  </a:cubicBezTo>
                  <a:cubicBezTo>
                    <a:pt x="745" y="360"/>
                    <a:pt x="738" y="332"/>
                    <a:pt x="730" y="305"/>
                  </a:cubicBezTo>
                  <a:cubicBezTo>
                    <a:pt x="722" y="278"/>
                    <a:pt x="713" y="256"/>
                    <a:pt x="698" y="229"/>
                  </a:cubicBezTo>
                  <a:cubicBezTo>
                    <a:pt x="683" y="202"/>
                    <a:pt x="662" y="169"/>
                    <a:pt x="640" y="141"/>
                  </a:cubicBezTo>
                  <a:cubicBezTo>
                    <a:pt x="618" y="113"/>
                    <a:pt x="591" y="82"/>
                    <a:pt x="566" y="61"/>
                  </a:cubicBezTo>
                  <a:cubicBezTo>
                    <a:pt x="541" y="40"/>
                    <a:pt x="516" y="25"/>
                    <a:pt x="490" y="15"/>
                  </a:cubicBezTo>
                  <a:cubicBezTo>
                    <a:pt x="464" y="5"/>
                    <a:pt x="432" y="0"/>
                    <a:pt x="408" y="1"/>
                  </a:cubicBezTo>
                  <a:lnTo>
                    <a:pt x="346" y="19"/>
                  </a:lnTo>
                  <a:lnTo>
                    <a:pt x="0" y="224"/>
                  </a:lnTo>
                </a:path>
              </a:pathLst>
            </a:custGeom>
            <a:gradFill rotWithShape="1">
              <a:gsLst>
                <a:gs pos="0">
                  <a:srgbClr val="00CC00"/>
                </a:gs>
                <a:gs pos="100000">
                  <a:srgbClr val="99FF99"/>
                </a:gs>
              </a:gsLst>
              <a:lin ang="2700000" scaled="1"/>
            </a:gradFill>
            <a:ln w="28575" cap="sq" cmpd="sng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20" name="Oval 228"/>
            <p:cNvSpPr>
              <a:spLocks noChangeArrowheads="1"/>
            </p:cNvSpPr>
            <p:nvPr/>
          </p:nvSpPr>
          <p:spPr bwMode="auto">
            <a:xfrm rot="-1812259">
              <a:off x="3072" y="1066"/>
              <a:ext cx="370" cy="665"/>
            </a:xfrm>
            <a:prstGeom prst="ellipse">
              <a:avLst/>
            </a:prstGeom>
            <a:solidFill>
              <a:srgbClr val="66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 cap="sq" algn="ctr">
                  <a:solidFill>
                    <a:srgbClr val="FF3300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1221" name="Oval 229"/>
          <p:cNvSpPr>
            <a:spLocks noChangeArrowheads="1"/>
          </p:cNvSpPr>
          <p:nvPr/>
        </p:nvSpPr>
        <p:spPr bwMode="auto">
          <a:xfrm rot="-1812259">
            <a:off x="6618288" y="3306509"/>
            <a:ext cx="1120775" cy="2012950"/>
          </a:xfrm>
          <a:prstGeom prst="ellipse">
            <a:avLst/>
          </a:prstGeom>
          <a:solidFill>
            <a:srgbClr val="FFCC66">
              <a:alpha val="28000"/>
            </a:srgbClr>
          </a:solidFill>
          <a:ln w="28575" cap="sq" algn="ctr">
            <a:solidFill>
              <a:srgbClr val="0066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0998" name="Group 6"/>
          <p:cNvGrpSpPr>
            <a:grpSpLocks/>
          </p:cNvGrpSpPr>
          <p:nvPr/>
        </p:nvGrpSpPr>
        <p:grpSpPr bwMode="auto">
          <a:xfrm>
            <a:off x="5719763" y="3595434"/>
            <a:ext cx="1968500" cy="2124075"/>
            <a:chOff x="3072" y="880"/>
            <a:chExt cx="789" cy="851"/>
          </a:xfrm>
        </p:grpSpPr>
        <p:sp>
          <p:nvSpPr>
            <p:cNvPr id="340999" name="Freeform 7"/>
            <p:cNvSpPr>
              <a:spLocks/>
            </p:cNvSpPr>
            <p:nvPr/>
          </p:nvSpPr>
          <p:spPr bwMode="auto">
            <a:xfrm>
              <a:off x="3108" y="880"/>
              <a:ext cx="753" cy="810"/>
            </a:xfrm>
            <a:custGeom>
              <a:avLst/>
              <a:gdLst>
                <a:gd name="T0" fmla="*/ 324 w 753"/>
                <a:gd name="T1" fmla="*/ 810 h 810"/>
                <a:gd name="T2" fmla="*/ 674 w 753"/>
                <a:gd name="T3" fmla="*/ 597 h 810"/>
                <a:gd name="T4" fmla="*/ 728 w 753"/>
                <a:gd name="T5" fmla="*/ 555 h 810"/>
                <a:gd name="T6" fmla="*/ 750 w 753"/>
                <a:gd name="T7" fmla="*/ 477 h 810"/>
                <a:gd name="T8" fmla="*/ 748 w 753"/>
                <a:gd name="T9" fmla="*/ 389 h 810"/>
                <a:gd name="T10" fmla="*/ 730 w 753"/>
                <a:gd name="T11" fmla="*/ 305 h 810"/>
                <a:gd name="T12" fmla="*/ 698 w 753"/>
                <a:gd name="T13" fmla="*/ 229 h 810"/>
                <a:gd name="T14" fmla="*/ 640 w 753"/>
                <a:gd name="T15" fmla="*/ 141 h 810"/>
                <a:gd name="T16" fmla="*/ 566 w 753"/>
                <a:gd name="T17" fmla="*/ 61 h 810"/>
                <a:gd name="T18" fmla="*/ 490 w 753"/>
                <a:gd name="T19" fmla="*/ 15 h 810"/>
                <a:gd name="T20" fmla="*/ 408 w 753"/>
                <a:gd name="T21" fmla="*/ 1 h 810"/>
                <a:gd name="T22" fmla="*/ 346 w 753"/>
                <a:gd name="T23" fmla="*/ 19 h 810"/>
                <a:gd name="T24" fmla="*/ 0 w 753"/>
                <a:gd name="T25" fmla="*/ 224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53" h="810">
                  <a:moveTo>
                    <a:pt x="324" y="810"/>
                  </a:moveTo>
                  <a:lnTo>
                    <a:pt x="674" y="597"/>
                  </a:lnTo>
                  <a:lnTo>
                    <a:pt x="728" y="555"/>
                  </a:lnTo>
                  <a:cubicBezTo>
                    <a:pt x="741" y="535"/>
                    <a:pt x="747" y="505"/>
                    <a:pt x="750" y="477"/>
                  </a:cubicBezTo>
                  <a:cubicBezTo>
                    <a:pt x="753" y="449"/>
                    <a:pt x="751" y="418"/>
                    <a:pt x="748" y="389"/>
                  </a:cubicBezTo>
                  <a:cubicBezTo>
                    <a:pt x="745" y="360"/>
                    <a:pt x="738" y="332"/>
                    <a:pt x="730" y="305"/>
                  </a:cubicBezTo>
                  <a:cubicBezTo>
                    <a:pt x="722" y="278"/>
                    <a:pt x="713" y="256"/>
                    <a:pt x="698" y="229"/>
                  </a:cubicBezTo>
                  <a:cubicBezTo>
                    <a:pt x="683" y="202"/>
                    <a:pt x="662" y="169"/>
                    <a:pt x="640" y="141"/>
                  </a:cubicBezTo>
                  <a:cubicBezTo>
                    <a:pt x="618" y="113"/>
                    <a:pt x="591" y="82"/>
                    <a:pt x="566" y="61"/>
                  </a:cubicBezTo>
                  <a:cubicBezTo>
                    <a:pt x="541" y="40"/>
                    <a:pt x="516" y="25"/>
                    <a:pt x="490" y="15"/>
                  </a:cubicBezTo>
                  <a:cubicBezTo>
                    <a:pt x="464" y="5"/>
                    <a:pt x="432" y="0"/>
                    <a:pt x="408" y="1"/>
                  </a:cubicBezTo>
                  <a:lnTo>
                    <a:pt x="346" y="19"/>
                  </a:lnTo>
                  <a:lnTo>
                    <a:pt x="0" y="224"/>
                  </a:lnTo>
                </a:path>
              </a:pathLst>
            </a:custGeom>
            <a:gradFill rotWithShape="1">
              <a:gsLst>
                <a:gs pos="0">
                  <a:srgbClr val="00CC00"/>
                </a:gs>
                <a:gs pos="100000">
                  <a:srgbClr val="99FF99"/>
                </a:gs>
              </a:gsLst>
              <a:lin ang="2700000" scaled="1"/>
            </a:gradFill>
            <a:ln w="28575" cap="sq" cmpd="sng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000" name="Oval 8"/>
            <p:cNvSpPr>
              <a:spLocks noChangeArrowheads="1"/>
            </p:cNvSpPr>
            <p:nvPr/>
          </p:nvSpPr>
          <p:spPr bwMode="auto">
            <a:xfrm rot="-1812259">
              <a:off x="3072" y="1066"/>
              <a:ext cx="370" cy="665"/>
            </a:xfrm>
            <a:prstGeom prst="ellipse">
              <a:avLst/>
            </a:prstGeom>
            <a:solidFill>
              <a:srgbClr val="66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 cap="sq" algn="ctr">
                  <a:solidFill>
                    <a:srgbClr val="FF3300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1001" name="Freeform 9"/>
          <p:cNvSpPr>
            <a:spLocks/>
          </p:cNvSpPr>
          <p:nvPr/>
        </p:nvSpPr>
        <p:spPr bwMode="auto">
          <a:xfrm>
            <a:off x="5372100" y="961771"/>
            <a:ext cx="1739900" cy="3238500"/>
          </a:xfrm>
          <a:custGeom>
            <a:avLst/>
            <a:gdLst>
              <a:gd name="T0" fmla="*/ 606 w 613"/>
              <a:gd name="T1" fmla="*/ 1110 h 1110"/>
              <a:gd name="T2" fmla="*/ 0 w 613"/>
              <a:gd name="T3" fmla="*/ 760 h 1110"/>
              <a:gd name="T4" fmla="*/ 0 w 613"/>
              <a:gd name="T5" fmla="*/ 0 h 1110"/>
              <a:gd name="T6" fmla="*/ 613 w 613"/>
              <a:gd name="T7" fmla="*/ 354 h 1110"/>
              <a:gd name="T8" fmla="*/ 606 w 613"/>
              <a:gd name="T9" fmla="*/ 1110 h 1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13" h="1110">
                <a:moveTo>
                  <a:pt x="606" y="1110"/>
                </a:moveTo>
                <a:lnTo>
                  <a:pt x="0" y="760"/>
                </a:lnTo>
                <a:lnTo>
                  <a:pt x="0" y="0"/>
                </a:lnTo>
                <a:lnTo>
                  <a:pt x="613" y="354"/>
                </a:lnTo>
                <a:lnTo>
                  <a:pt x="606" y="1110"/>
                </a:lnTo>
                <a:close/>
              </a:path>
            </a:pathLst>
          </a:custGeom>
          <a:solidFill>
            <a:srgbClr val="0099CC">
              <a:alpha val="39999"/>
            </a:srgbClr>
          </a:solidFill>
          <a:ln w="9525" cap="sq" cmpd="sng">
            <a:solidFill>
              <a:srgbClr val="006699"/>
            </a:solidFill>
            <a:prstDash val="solid"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019" name="Oval 27"/>
          <p:cNvSpPr>
            <a:spLocks noChangeArrowheads="1"/>
          </p:cNvSpPr>
          <p:nvPr/>
        </p:nvSpPr>
        <p:spPr bwMode="auto">
          <a:xfrm rot="-1812259">
            <a:off x="5715000" y="4055809"/>
            <a:ext cx="923925" cy="1658937"/>
          </a:xfrm>
          <a:prstGeom prst="ellipse">
            <a:avLst/>
          </a:prstGeom>
          <a:solidFill>
            <a:srgbClr val="FFCCCC"/>
          </a:solidFill>
          <a:ln w="28575" cap="sq" algn="ctr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095" name="Freeform 103"/>
          <p:cNvSpPr>
            <a:spLocks/>
          </p:cNvSpPr>
          <p:nvPr/>
        </p:nvSpPr>
        <p:spPr bwMode="auto">
          <a:xfrm>
            <a:off x="5995988" y="4074859"/>
            <a:ext cx="493712" cy="782637"/>
          </a:xfrm>
          <a:custGeom>
            <a:avLst/>
            <a:gdLst>
              <a:gd name="T0" fmla="*/ 0 w 198"/>
              <a:gd name="T1" fmla="*/ 45 h 313"/>
              <a:gd name="T2" fmla="*/ 51 w 198"/>
              <a:gd name="T3" fmla="*/ 0 h 313"/>
              <a:gd name="T4" fmla="*/ 117 w 198"/>
              <a:gd name="T5" fmla="*/ 0 h 313"/>
              <a:gd name="T6" fmla="*/ 174 w 198"/>
              <a:gd name="T7" fmla="*/ 21 h 313"/>
              <a:gd name="T8" fmla="*/ 198 w 198"/>
              <a:gd name="T9" fmla="*/ 84 h 313"/>
              <a:gd name="T10" fmla="*/ 168 w 198"/>
              <a:gd name="T11" fmla="*/ 138 h 313"/>
              <a:gd name="T12" fmla="*/ 153 w 198"/>
              <a:gd name="T13" fmla="*/ 291 h 313"/>
              <a:gd name="T14" fmla="*/ 77 w 198"/>
              <a:gd name="T15" fmla="*/ 313 h 313"/>
              <a:gd name="T16" fmla="*/ 19 w 198"/>
              <a:gd name="T17" fmla="*/ 219 h 313"/>
              <a:gd name="T18" fmla="*/ 0 w 198"/>
              <a:gd name="T19" fmla="*/ 45 h 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98" h="313">
                <a:moveTo>
                  <a:pt x="0" y="45"/>
                </a:moveTo>
                <a:lnTo>
                  <a:pt x="51" y="0"/>
                </a:lnTo>
                <a:lnTo>
                  <a:pt x="117" y="0"/>
                </a:lnTo>
                <a:lnTo>
                  <a:pt x="174" y="21"/>
                </a:lnTo>
                <a:lnTo>
                  <a:pt x="198" y="84"/>
                </a:lnTo>
                <a:lnTo>
                  <a:pt x="168" y="138"/>
                </a:lnTo>
                <a:lnTo>
                  <a:pt x="153" y="291"/>
                </a:lnTo>
                <a:lnTo>
                  <a:pt x="77" y="313"/>
                </a:lnTo>
                <a:lnTo>
                  <a:pt x="19" y="219"/>
                </a:lnTo>
                <a:lnTo>
                  <a:pt x="0" y="45"/>
                </a:lnTo>
                <a:close/>
              </a:path>
            </a:pathLst>
          </a:custGeom>
          <a:gradFill rotWithShape="1">
            <a:gsLst>
              <a:gs pos="0">
                <a:srgbClr val="FFCC66">
                  <a:gamma/>
                  <a:shade val="63529"/>
                  <a:invGamma/>
                </a:srgbClr>
              </a:gs>
              <a:gs pos="100000">
                <a:srgbClr val="FFCC66">
                  <a:alpha val="49001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103" name="Freeform 111"/>
          <p:cNvSpPr>
            <a:spLocks/>
          </p:cNvSpPr>
          <p:nvPr/>
        </p:nvSpPr>
        <p:spPr bwMode="auto">
          <a:xfrm>
            <a:off x="5956300" y="4073271"/>
            <a:ext cx="506413" cy="877888"/>
          </a:xfrm>
          <a:custGeom>
            <a:avLst/>
            <a:gdLst>
              <a:gd name="T0" fmla="*/ 0 w 199"/>
              <a:gd name="T1" fmla="*/ 43 h 348"/>
              <a:gd name="T2" fmla="*/ 67 w 199"/>
              <a:gd name="T3" fmla="*/ 0 h 348"/>
              <a:gd name="T4" fmla="*/ 145 w 199"/>
              <a:gd name="T5" fmla="*/ 0 h 348"/>
              <a:gd name="T6" fmla="*/ 187 w 199"/>
              <a:gd name="T7" fmla="*/ 30 h 348"/>
              <a:gd name="T8" fmla="*/ 199 w 199"/>
              <a:gd name="T9" fmla="*/ 81 h 348"/>
              <a:gd name="T10" fmla="*/ 181 w 199"/>
              <a:gd name="T11" fmla="*/ 141 h 348"/>
              <a:gd name="T12" fmla="*/ 184 w 199"/>
              <a:gd name="T13" fmla="*/ 321 h 348"/>
              <a:gd name="T14" fmla="*/ 88 w 199"/>
              <a:gd name="T15" fmla="*/ 348 h 348"/>
              <a:gd name="T16" fmla="*/ 0 w 199"/>
              <a:gd name="T17" fmla="*/ 221 h 348"/>
              <a:gd name="T18" fmla="*/ 0 w 199"/>
              <a:gd name="T19" fmla="*/ 43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99" h="348">
                <a:moveTo>
                  <a:pt x="0" y="43"/>
                </a:moveTo>
                <a:lnTo>
                  <a:pt x="67" y="0"/>
                </a:lnTo>
                <a:lnTo>
                  <a:pt x="145" y="0"/>
                </a:lnTo>
                <a:lnTo>
                  <a:pt x="187" y="30"/>
                </a:lnTo>
                <a:lnTo>
                  <a:pt x="199" y="81"/>
                </a:lnTo>
                <a:lnTo>
                  <a:pt x="181" y="141"/>
                </a:lnTo>
                <a:lnTo>
                  <a:pt x="184" y="321"/>
                </a:lnTo>
                <a:lnTo>
                  <a:pt x="88" y="348"/>
                </a:lnTo>
                <a:lnTo>
                  <a:pt x="0" y="221"/>
                </a:lnTo>
                <a:lnTo>
                  <a:pt x="0" y="43"/>
                </a:lnTo>
                <a:close/>
              </a:path>
            </a:pathLst>
          </a:custGeom>
          <a:gradFill rotWithShape="1">
            <a:gsLst>
              <a:gs pos="0">
                <a:srgbClr val="FFCC66">
                  <a:gamma/>
                  <a:shade val="63529"/>
                  <a:invGamma/>
                </a:srgbClr>
              </a:gs>
              <a:gs pos="100000">
                <a:srgbClr val="FFCC66">
                  <a:alpha val="49001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111" name="Freeform 119"/>
          <p:cNvSpPr>
            <a:spLocks/>
          </p:cNvSpPr>
          <p:nvPr/>
        </p:nvSpPr>
        <p:spPr bwMode="auto">
          <a:xfrm>
            <a:off x="6005513" y="4644771"/>
            <a:ext cx="417512" cy="300038"/>
          </a:xfrm>
          <a:custGeom>
            <a:avLst/>
            <a:gdLst>
              <a:gd name="T0" fmla="*/ 35 w 167"/>
              <a:gd name="T1" fmla="*/ 6 h 120"/>
              <a:gd name="T2" fmla="*/ 74 w 167"/>
              <a:gd name="T3" fmla="*/ 0 h 120"/>
              <a:gd name="T4" fmla="*/ 116 w 167"/>
              <a:gd name="T5" fmla="*/ 3 h 120"/>
              <a:gd name="T6" fmla="*/ 167 w 167"/>
              <a:gd name="T7" fmla="*/ 24 h 120"/>
              <a:gd name="T8" fmla="*/ 167 w 167"/>
              <a:gd name="T9" fmla="*/ 99 h 120"/>
              <a:gd name="T10" fmla="*/ 74 w 167"/>
              <a:gd name="T11" fmla="*/ 120 h 120"/>
              <a:gd name="T12" fmla="*/ 0 w 167"/>
              <a:gd name="T13" fmla="*/ 17 h 120"/>
              <a:gd name="T14" fmla="*/ 35 w 167"/>
              <a:gd name="T15" fmla="*/ 6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7" h="120">
                <a:moveTo>
                  <a:pt x="35" y="6"/>
                </a:moveTo>
                <a:lnTo>
                  <a:pt x="74" y="0"/>
                </a:lnTo>
                <a:lnTo>
                  <a:pt x="116" y="3"/>
                </a:lnTo>
                <a:lnTo>
                  <a:pt x="167" y="24"/>
                </a:lnTo>
                <a:lnTo>
                  <a:pt x="167" y="99"/>
                </a:lnTo>
                <a:lnTo>
                  <a:pt x="74" y="120"/>
                </a:lnTo>
                <a:lnTo>
                  <a:pt x="0" y="17"/>
                </a:lnTo>
                <a:lnTo>
                  <a:pt x="35" y="6"/>
                </a:lnTo>
                <a:close/>
              </a:path>
            </a:pathLst>
          </a:custGeom>
          <a:gradFill rotWithShape="1">
            <a:gsLst>
              <a:gs pos="0">
                <a:srgbClr val="FFCC66">
                  <a:gamma/>
                  <a:shade val="63529"/>
                  <a:invGamma/>
                </a:srgbClr>
              </a:gs>
              <a:gs pos="100000">
                <a:srgbClr val="FFCC66">
                  <a:alpha val="49001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112" name="Arc 120"/>
          <p:cNvSpPr>
            <a:spLocks/>
          </p:cNvSpPr>
          <p:nvPr/>
        </p:nvSpPr>
        <p:spPr bwMode="auto">
          <a:xfrm>
            <a:off x="5986463" y="4628896"/>
            <a:ext cx="433387" cy="165100"/>
          </a:xfrm>
          <a:custGeom>
            <a:avLst/>
            <a:gdLst>
              <a:gd name="G0" fmla="+- 15898 0 0"/>
              <a:gd name="G1" fmla="+- 21600 0 0"/>
              <a:gd name="G2" fmla="+- 21600 0 0"/>
              <a:gd name="T0" fmla="*/ 0 w 33920"/>
              <a:gd name="T1" fmla="*/ 6978 h 21600"/>
              <a:gd name="T2" fmla="*/ 33920 w 33920"/>
              <a:gd name="T3" fmla="*/ 9693 h 21600"/>
              <a:gd name="T4" fmla="*/ 15898 w 3392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920" h="21600" fill="none" extrusionOk="0">
                <a:moveTo>
                  <a:pt x="-1" y="6977"/>
                </a:moveTo>
                <a:cubicBezTo>
                  <a:pt x="4090" y="2530"/>
                  <a:pt x="9855" y="-1"/>
                  <a:pt x="15898" y="0"/>
                </a:cubicBezTo>
                <a:cubicBezTo>
                  <a:pt x="23151" y="0"/>
                  <a:pt x="29921" y="3640"/>
                  <a:pt x="33919" y="9693"/>
                </a:cubicBezTo>
              </a:path>
              <a:path w="33920" h="21600" stroke="0" extrusionOk="0">
                <a:moveTo>
                  <a:pt x="-1" y="6977"/>
                </a:moveTo>
                <a:cubicBezTo>
                  <a:pt x="4090" y="2530"/>
                  <a:pt x="9855" y="-1"/>
                  <a:pt x="15898" y="0"/>
                </a:cubicBezTo>
                <a:cubicBezTo>
                  <a:pt x="23151" y="0"/>
                  <a:pt x="29921" y="3640"/>
                  <a:pt x="33919" y="9693"/>
                </a:cubicBezTo>
                <a:lnTo>
                  <a:pt x="15898" y="21600"/>
                </a:lnTo>
                <a:close/>
              </a:path>
            </a:pathLst>
          </a:custGeom>
          <a:gradFill rotWithShape="1">
            <a:gsLst>
              <a:gs pos="0">
                <a:srgbClr val="FFCC66">
                  <a:gamma/>
                  <a:shade val="63529"/>
                  <a:invGamma/>
                </a:srgbClr>
              </a:gs>
              <a:gs pos="100000">
                <a:srgbClr val="FFCC66">
                  <a:alpha val="49001"/>
                </a:srgbClr>
              </a:gs>
            </a:gsLst>
            <a:lin ang="0" scaled="1"/>
          </a:gradFill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113" name="Freeform 121"/>
          <p:cNvSpPr>
            <a:spLocks/>
          </p:cNvSpPr>
          <p:nvPr/>
        </p:nvSpPr>
        <p:spPr bwMode="auto">
          <a:xfrm>
            <a:off x="5937250" y="4046284"/>
            <a:ext cx="536575" cy="376237"/>
          </a:xfrm>
          <a:custGeom>
            <a:avLst/>
            <a:gdLst>
              <a:gd name="T0" fmla="*/ 0 w 144"/>
              <a:gd name="T1" fmla="*/ 34 h 101"/>
              <a:gd name="T2" fmla="*/ 48 w 144"/>
              <a:gd name="T3" fmla="*/ 5 h 101"/>
              <a:gd name="T4" fmla="*/ 103 w 144"/>
              <a:gd name="T5" fmla="*/ 4 h 101"/>
              <a:gd name="T6" fmla="*/ 136 w 144"/>
              <a:gd name="T7" fmla="*/ 31 h 101"/>
              <a:gd name="T8" fmla="*/ 142 w 144"/>
              <a:gd name="T9" fmla="*/ 70 h 101"/>
              <a:gd name="T10" fmla="*/ 124 w 144"/>
              <a:gd name="T11" fmla="*/ 101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4" h="101">
                <a:moveTo>
                  <a:pt x="0" y="34"/>
                </a:moveTo>
                <a:cubicBezTo>
                  <a:pt x="8" y="29"/>
                  <a:pt x="31" y="10"/>
                  <a:pt x="48" y="5"/>
                </a:cubicBezTo>
                <a:cubicBezTo>
                  <a:pt x="65" y="0"/>
                  <a:pt x="88" y="0"/>
                  <a:pt x="103" y="4"/>
                </a:cubicBezTo>
                <a:cubicBezTo>
                  <a:pt x="118" y="8"/>
                  <a:pt x="130" y="20"/>
                  <a:pt x="136" y="31"/>
                </a:cubicBezTo>
                <a:cubicBezTo>
                  <a:pt x="142" y="42"/>
                  <a:pt x="144" y="58"/>
                  <a:pt x="142" y="70"/>
                </a:cubicBezTo>
                <a:cubicBezTo>
                  <a:pt x="140" y="82"/>
                  <a:pt x="128" y="95"/>
                  <a:pt x="124" y="101"/>
                </a:cubicBezTo>
              </a:path>
            </a:pathLst>
          </a:custGeom>
          <a:gradFill rotWithShape="1">
            <a:gsLst>
              <a:gs pos="0">
                <a:srgbClr val="FFCC66">
                  <a:gamma/>
                  <a:shade val="63529"/>
                  <a:invGamma/>
                </a:srgbClr>
              </a:gs>
              <a:gs pos="100000">
                <a:srgbClr val="FFCC66">
                  <a:alpha val="49001"/>
                </a:srgbClr>
              </a:gs>
            </a:gsLst>
            <a:lin ang="0" scaled="1"/>
          </a:gradFill>
          <a:ln w="28575" cap="flat" cmpd="sng">
            <a:solidFill>
              <a:srgbClr val="0066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1226" name="Group 234"/>
          <p:cNvGrpSpPr>
            <a:grpSpLocks/>
          </p:cNvGrpSpPr>
          <p:nvPr/>
        </p:nvGrpSpPr>
        <p:grpSpPr bwMode="auto">
          <a:xfrm>
            <a:off x="6167438" y="3641471"/>
            <a:ext cx="0" cy="2373313"/>
            <a:chOff x="1800" y="2085"/>
            <a:chExt cx="0" cy="951"/>
          </a:xfrm>
        </p:grpSpPr>
        <p:sp>
          <p:nvSpPr>
            <p:cNvPr id="341227" name="Line 235"/>
            <p:cNvSpPr>
              <a:spLocks noChangeShapeType="1"/>
            </p:cNvSpPr>
            <p:nvPr/>
          </p:nvSpPr>
          <p:spPr bwMode="auto">
            <a:xfrm>
              <a:off x="1800" y="2085"/>
              <a:ext cx="0" cy="411"/>
            </a:xfrm>
            <a:prstGeom prst="line">
              <a:avLst/>
            </a:prstGeom>
            <a:noFill/>
            <a:ln w="1270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28" name="Line 236"/>
            <p:cNvSpPr>
              <a:spLocks noChangeShapeType="1"/>
            </p:cNvSpPr>
            <p:nvPr/>
          </p:nvSpPr>
          <p:spPr bwMode="auto">
            <a:xfrm>
              <a:off x="1800" y="2628"/>
              <a:ext cx="0" cy="408"/>
            </a:xfrm>
            <a:prstGeom prst="line">
              <a:avLst/>
            </a:prstGeom>
            <a:noFill/>
            <a:ln w="1270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29" name="Line 237"/>
            <p:cNvSpPr>
              <a:spLocks noChangeShapeType="1"/>
            </p:cNvSpPr>
            <p:nvPr/>
          </p:nvSpPr>
          <p:spPr bwMode="auto">
            <a:xfrm>
              <a:off x="1800" y="2526"/>
              <a:ext cx="0" cy="54"/>
            </a:xfrm>
            <a:prstGeom prst="line">
              <a:avLst/>
            </a:prstGeom>
            <a:noFill/>
            <a:ln w="1270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1004" name="Line 12"/>
          <p:cNvSpPr>
            <a:spLocks noChangeShapeType="1"/>
          </p:cNvSpPr>
          <p:nvPr/>
        </p:nvSpPr>
        <p:spPr bwMode="auto">
          <a:xfrm>
            <a:off x="614363" y="3576257"/>
            <a:ext cx="21685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007" name="Line 15"/>
          <p:cNvSpPr>
            <a:spLocks noChangeShapeType="1"/>
          </p:cNvSpPr>
          <p:nvPr/>
        </p:nvSpPr>
        <p:spPr bwMode="auto">
          <a:xfrm>
            <a:off x="1824038" y="2074482"/>
            <a:ext cx="95885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008" name="Line 16"/>
          <p:cNvSpPr>
            <a:spLocks noChangeShapeType="1"/>
          </p:cNvSpPr>
          <p:nvPr/>
        </p:nvSpPr>
        <p:spPr bwMode="auto">
          <a:xfrm>
            <a:off x="608013" y="2085594"/>
            <a:ext cx="0" cy="1490663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009" name="Line 17"/>
          <p:cNvSpPr>
            <a:spLocks noChangeShapeType="1"/>
          </p:cNvSpPr>
          <p:nvPr/>
        </p:nvSpPr>
        <p:spPr bwMode="auto">
          <a:xfrm>
            <a:off x="2789238" y="1766507"/>
            <a:ext cx="0" cy="21050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03" name="Oval 211"/>
          <p:cNvSpPr>
            <a:spLocks noChangeArrowheads="1"/>
          </p:cNvSpPr>
          <p:nvPr/>
        </p:nvSpPr>
        <p:spPr bwMode="auto">
          <a:xfrm>
            <a:off x="3932238" y="2068132"/>
            <a:ext cx="1501775" cy="1501775"/>
          </a:xfrm>
          <a:prstGeom prst="ellipse">
            <a:avLst/>
          </a:prstGeom>
          <a:solidFill>
            <a:srgbClr val="FFCCCC"/>
          </a:solidFill>
          <a:ln w="28575" cap="sq" algn="ctr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1232" name="Group 240"/>
          <p:cNvGrpSpPr>
            <a:grpSpLocks/>
          </p:cNvGrpSpPr>
          <p:nvPr/>
        </p:nvGrpSpPr>
        <p:grpSpPr bwMode="auto">
          <a:xfrm>
            <a:off x="3055938" y="2820607"/>
            <a:ext cx="2817812" cy="4762"/>
            <a:chOff x="4172" y="3016"/>
            <a:chExt cx="1430" cy="2"/>
          </a:xfrm>
        </p:grpSpPr>
        <p:sp>
          <p:nvSpPr>
            <p:cNvPr id="341233" name="Line 241"/>
            <p:cNvSpPr>
              <a:spLocks noChangeShapeType="1"/>
            </p:cNvSpPr>
            <p:nvPr/>
          </p:nvSpPr>
          <p:spPr bwMode="auto">
            <a:xfrm>
              <a:off x="4716" y="3018"/>
              <a:ext cx="104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34" name="Line 242"/>
            <p:cNvSpPr>
              <a:spLocks noChangeShapeType="1"/>
            </p:cNvSpPr>
            <p:nvPr/>
          </p:nvSpPr>
          <p:spPr bwMode="auto">
            <a:xfrm>
              <a:off x="4860" y="3016"/>
              <a:ext cx="342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35" name="Line 243"/>
            <p:cNvSpPr>
              <a:spLocks noChangeShapeType="1"/>
            </p:cNvSpPr>
            <p:nvPr/>
          </p:nvSpPr>
          <p:spPr bwMode="auto">
            <a:xfrm>
              <a:off x="4330" y="3018"/>
              <a:ext cx="342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36" name="Line 244"/>
            <p:cNvSpPr>
              <a:spLocks noChangeShapeType="1"/>
            </p:cNvSpPr>
            <p:nvPr/>
          </p:nvSpPr>
          <p:spPr bwMode="auto">
            <a:xfrm>
              <a:off x="5242" y="3016"/>
              <a:ext cx="64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37" name="Line 245"/>
            <p:cNvSpPr>
              <a:spLocks noChangeShapeType="1"/>
            </p:cNvSpPr>
            <p:nvPr/>
          </p:nvSpPr>
          <p:spPr bwMode="auto">
            <a:xfrm>
              <a:off x="4172" y="3018"/>
              <a:ext cx="108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38" name="Line 246"/>
            <p:cNvSpPr>
              <a:spLocks noChangeShapeType="1"/>
            </p:cNvSpPr>
            <p:nvPr/>
          </p:nvSpPr>
          <p:spPr bwMode="auto">
            <a:xfrm>
              <a:off x="5352" y="3016"/>
              <a:ext cx="250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41239" name="Group 247"/>
          <p:cNvGrpSpPr>
            <a:grpSpLocks/>
          </p:cNvGrpSpPr>
          <p:nvPr/>
        </p:nvGrpSpPr>
        <p:grpSpPr bwMode="auto">
          <a:xfrm>
            <a:off x="249238" y="2820607"/>
            <a:ext cx="2817812" cy="4762"/>
            <a:chOff x="4172" y="3016"/>
            <a:chExt cx="1430" cy="2"/>
          </a:xfrm>
        </p:grpSpPr>
        <p:sp>
          <p:nvSpPr>
            <p:cNvPr id="341240" name="Line 248"/>
            <p:cNvSpPr>
              <a:spLocks noChangeShapeType="1"/>
            </p:cNvSpPr>
            <p:nvPr/>
          </p:nvSpPr>
          <p:spPr bwMode="auto">
            <a:xfrm>
              <a:off x="4716" y="3018"/>
              <a:ext cx="104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41" name="Line 249"/>
            <p:cNvSpPr>
              <a:spLocks noChangeShapeType="1"/>
            </p:cNvSpPr>
            <p:nvPr/>
          </p:nvSpPr>
          <p:spPr bwMode="auto">
            <a:xfrm>
              <a:off x="4860" y="3016"/>
              <a:ext cx="342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42" name="Line 250"/>
            <p:cNvSpPr>
              <a:spLocks noChangeShapeType="1"/>
            </p:cNvSpPr>
            <p:nvPr/>
          </p:nvSpPr>
          <p:spPr bwMode="auto">
            <a:xfrm>
              <a:off x="4330" y="3018"/>
              <a:ext cx="342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43" name="Line 251"/>
            <p:cNvSpPr>
              <a:spLocks noChangeShapeType="1"/>
            </p:cNvSpPr>
            <p:nvPr/>
          </p:nvSpPr>
          <p:spPr bwMode="auto">
            <a:xfrm>
              <a:off x="5242" y="3016"/>
              <a:ext cx="64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44" name="Line 252"/>
            <p:cNvSpPr>
              <a:spLocks noChangeShapeType="1"/>
            </p:cNvSpPr>
            <p:nvPr/>
          </p:nvSpPr>
          <p:spPr bwMode="auto">
            <a:xfrm>
              <a:off x="4172" y="3018"/>
              <a:ext cx="108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45" name="Line 253"/>
            <p:cNvSpPr>
              <a:spLocks noChangeShapeType="1"/>
            </p:cNvSpPr>
            <p:nvPr/>
          </p:nvSpPr>
          <p:spPr bwMode="auto">
            <a:xfrm>
              <a:off x="5352" y="3016"/>
              <a:ext cx="250" cy="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1246" name="Line 254"/>
          <p:cNvSpPr>
            <a:spLocks noChangeShapeType="1"/>
          </p:cNvSpPr>
          <p:nvPr/>
        </p:nvSpPr>
        <p:spPr bwMode="auto">
          <a:xfrm>
            <a:off x="419100" y="2276094"/>
            <a:ext cx="0" cy="10985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47" name="Line 255"/>
          <p:cNvSpPr>
            <a:spLocks noChangeShapeType="1"/>
          </p:cNvSpPr>
          <p:nvPr/>
        </p:nvSpPr>
        <p:spPr bwMode="auto">
          <a:xfrm flipH="1">
            <a:off x="419100" y="2080832"/>
            <a:ext cx="188913" cy="1889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48" name="Line 256"/>
          <p:cNvSpPr>
            <a:spLocks noChangeShapeType="1"/>
          </p:cNvSpPr>
          <p:nvPr/>
        </p:nvSpPr>
        <p:spPr bwMode="auto">
          <a:xfrm flipH="1" flipV="1">
            <a:off x="419100" y="3380994"/>
            <a:ext cx="188913" cy="188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49" name="Line 257"/>
          <p:cNvSpPr>
            <a:spLocks noChangeShapeType="1"/>
          </p:cNvSpPr>
          <p:nvPr/>
        </p:nvSpPr>
        <p:spPr bwMode="auto">
          <a:xfrm>
            <a:off x="2786063" y="1755394"/>
            <a:ext cx="836612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50" name="Line 258"/>
          <p:cNvSpPr>
            <a:spLocks noChangeShapeType="1"/>
          </p:cNvSpPr>
          <p:nvPr/>
        </p:nvSpPr>
        <p:spPr bwMode="auto">
          <a:xfrm>
            <a:off x="2797175" y="3871532"/>
            <a:ext cx="8382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51" name="Line 259"/>
          <p:cNvSpPr>
            <a:spLocks noChangeShapeType="1"/>
          </p:cNvSpPr>
          <p:nvPr/>
        </p:nvSpPr>
        <p:spPr bwMode="auto">
          <a:xfrm>
            <a:off x="3629025" y="1766507"/>
            <a:ext cx="0" cy="21050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1252" name="Group 260"/>
          <p:cNvGrpSpPr>
            <a:grpSpLocks/>
          </p:cNvGrpSpPr>
          <p:nvPr/>
        </p:nvGrpSpPr>
        <p:grpSpPr bwMode="auto">
          <a:xfrm>
            <a:off x="1589088" y="1650619"/>
            <a:ext cx="4762" cy="1817688"/>
            <a:chOff x="4766" y="2572"/>
            <a:chExt cx="2" cy="922"/>
          </a:xfrm>
        </p:grpSpPr>
        <p:sp>
          <p:nvSpPr>
            <p:cNvPr id="341253" name="Line 261"/>
            <p:cNvSpPr>
              <a:spLocks noChangeShapeType="1"/>
            </p:cNvSpPr>
            <p:nvPr/>
          </p:nvSpPr>
          <p:spPr bwMode="auto">
            <a:xfrm>
              <a:off x="4766" y="2966"/>
              <a:ext cx="0" cy="108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54" name="Line 262"/>
            <p:cNvSpPr>
              <a:spLocks noChangeShapeType="1"/>
            </p:cNvSpPr>
            <p:nvPr/>
          </p:nvSpPr>
          <p:spPr bwMode="auto">
            <a:xfrm>
              <a:off x="4766" y="2572"/>
              <a:ext cx="0" cy="332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55" name="Line 263"/>
            <p:cNvSpPr>
              <a:spLocks noChangeShapeType="1"/>
            </p:cNvSpPr>
            <p:nvPr/>
          </p:nvSpPr>
          <p:spPr bwMode="auto">
            <a:xfrm>
              <a:off x="4768" y="3114"/>
              <a:ext cx="0" cy="38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1256" name="Line 264"/>
          <p:cNvSpPr>
            <a:spLocks noChangeShapeType="1"/>
          </p:cNvSpPr>
          <p:nvPr/>
        </p:nvSpPr>
        <p:spPr bwMode="auto">
          <a:xfrm>
            <a:off x="1352550" y="2080832"/>
            <a:ext cx="0" cy="47307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58" name="Line 266"/>
          <p:cNvSpPr>
            <a:spLocks noChangeShapeType="1"/>
          </p:cNvSpPr>
          <p:nvPr/>
        </p:nvSpPr>
        <p:spPr bwMode="auto">
          <a:xfrm>
            <a:off x="1825625" y="2076069"/>
            <a:ext cx="0" cy="47307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59" name="Freeform 267"/>
          <p:cNvSpPr>
            <a:spLocks/>
          </p:cNvSpPr>
          <p:nvPr/>
        </p:nvSpPr>
        <p:spPr bwMode="auto">
          <a:xfrm>
            <a:off x="1349375" y="2549144"/>
            <a:ext cx="473075" cy="147638"/>
          </a:xfrm>
          <a:custGeom>
            <a:avLst/>
            <a:gdLst>
              <a:gd name="T0" fmla="*/ 0 w 240"/>
              <a:gd name="T1" fmla="*/ 0 h 75"/>
              <a:gd name="T2" fmla="*/ 120 w 240"/>
              <a:gd name="T3" fmla="*/ 75 h 75"/>
              <a:gd name="T4" fmla="*/ 240 w 240"/>
              <a:gd name="T5" fmla="*/ 3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0" h="75">
                <a:moveTo>
                  <a:pt x="0" y="0"/>
                </a:moveTo>
                <a:lnTo>
                  <a:pt x="120" y="75"/>
                </a:lnTo>
                <a:lnTo>
                  <a:pt x="240" y="3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60" name="Line 268"/>
          <p:cNvSpPr>
            <a:spLocks noChangeShapeType="1"/>
          </p:cNvSpPr>
          <p:nvPr/>
        </p:nvSpPr>
        <p:spPr bwMode="auto">
          <a:xfrm>
            <a:off x="1346200" y="2553907"/>
            <a:ext cx="479425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61" name="Line 269"/>
          <p:cNvSpPr>
            <a:spLocks noChangeShapeType="1"/>
          </p:cNvSpPr>
          <p:nvPr/>
        </p:nvSpPr>
        <p:spPr bwMode="auto">
          <a:xfrm>
            <a:off x="606425" y="2085594"/>
            <a:ext cx="7461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63" name="Freeform 271"/>
          <p:cNvSpPr>
            <a:spLocks/>
          </p:cNvSpPr>
          <p:nvPr/>
        </p:nvSpPr>
        <p:spPr bwMode="auto">
          <a:xfrm>
            <a:off x="1362075" y="2074482"/>
            <a:ext cx="452438" cy="84137"/>
          </a:xfrm>
          <a:custGeom>
            <a:avLst/>
            <a:gdLst>
              <a:gd name="T0" fmla="*/ 0 w 241"/>
              <a:gd name="T1" fmla="*/ 4 h 43"/>
              <a:gd name="T2" fmla="*/ 120 w 241"/>
              <a:gd name="T3" fmla="*/ 42 h 43"/>
              <a:gd name="T4" fmla="*/ 241 w 241"/>
              <a:gd name="T5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1" h="43">
                <a:moveTo>
                  <a:pt x="0" y="4"/>
                </a:moveTo>
                <a:cubicBezTo>
                  <a:pt x="40" y="22"/>
                  <a:pt x="80" y="43"/>
                  <a:pt x="120" y="42"/>
                </a:cubicBezTo>
                <a:cubicBezTo>
                  <a:pt x="160" y="41"/>
                  <a:pt x="216" y="9"/>
                  <a:pt x="241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1351" name="Group 359"/>
          <p:cNvGrpSpPr>
            <a:grpSpLocks/>
          </p:cNvGrpSpPr>
          <p:nvPr/>
        </p:nvGrpSpPr>
        <p:grpSpPr bwMode="auto">
          <a:xfrm>
            <a:off x="3938588" y="2179257"/>
            <a:ext cx="1493837" cy="1390650"/>
            <a:chOff x="2634" y="1143"/>
            <a:chExt cx="941" cy="876"/>
          </a:xfrm>
        </p:grpSpPr>
        <p:sp>
          <p:nvSpPr>
            <p:cNvPr id="341204" name="Line 212"/>
            <p:cNvSpPr>
              <a:spLocks noChangeShapeType="1"/>
            </p:cNvSpPr>
            <p:nvPr/>
          </p:nvSpPr>
          <p:spPr bwMode="auto">
            <a:xfrm flipV="1">
              <a:off x="3254" y="1695"/>
              <a:ext cx="288" cy="291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05" name="Line 213"/>
            <p:cNvSpPr>
              <a:spLocks noChangeShapeType="1"/>
            </p:cNvSpPr>
            <p:nvPr/>
          </p:nvSpPr>
          <p:spPr bwMode="auto">
            <a:xfrm flipV="1">
              <a:off x="3081" y="1520"/>
              <a:ext cx="494" cy="499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06" name="Line 214"/>
            <p:cNvSpPr>
              <a:spLocks noChangeShapeType="1"/>
            </p:cNvSpPr>
            <p:nvPr/>
          </p:nvSpPr>
          <p:spPr bwMode="auto">
            <a:xfrm flipV="1">
              <a:off x="2964" y="1398"/>
              <a:ext cx="586" cy="592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07" name="Line 215"/>
            <p:cNvSpPr>
              <a:spLocks noChangeShapeType="1"/>
            </p:cNvSpPr>
            <p:nvPr/>
          </p:nvSpPr>
          <p:spPr bwMode="auto">
            <a:xfrm flipV="1">
              <a:off x="2862" y="1301"/>
              <a:ext cx="643" cy="650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08" name="Line 216"/>
            <p:cNvSpPr>
              <a:spLocks noChangeShapeType="1"/>
            </p:cNvSpPr>
            <p:nvPr/>
          </p:nvSpPr>
          <p:spPr bwMode="auto">
            <a:xfrm flipV="1">
              <a:off x="2780" y="1217"/>
              <a:ext cx="671" cy="677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09" name="Line 217"/>
            <p:cNvSpPr>
              <a:spLocks noChangeShapeType="1"/>
            </p:cNvSpPr>
            <p:nvPr/>
          </p:nvSpPr>
          <p:spPr bwMode="auto">
            <a:xfrm flipV="1">
              <a:off x="2718" y="1462"/>
              <a:ext cx="347" cy="350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10" name="Line 218"/>
            <p:cNvSpPr>
              <a:spLocks noChangeShapeType="1"/>
            </p:cNvSpPr>
            <p:nvPr/>
          </p:nvSpPr>
          <p:spPr bwMode="auto">
            <a:xfrm flipV="1">
              <a:off x="2639" y="1284"/>
              <a:ext cx="324" cy="328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11" name="Line 219"/>
            <p:cNvSpPr>
              <a:spLocks noChangeShapeType="1"/>
            </p:cNvSpPr>
            <p:nvPr/>
          </p:nvSpPr>
          <p:spPr bwMode="auto">
            <a:xfrm flipV="1">
              <a:off x="2664" y="1408"/>
              <a:ext cx="315" cy="319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12" name="Line 220"/>
            <p:cNvSpPr>
              <a:spLocks noChangeShapeType="1"/>
            </p:cNvSpPr>
            <p:nvPr/>
          </p:nvSpPr>
          <p:spPr bwMode="auto">
            <a:xfrm flipV="1">
              <a:off x="2634" y="1143"/>
              <a:ext cx="324" cy="327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82" name="Line 290"/>
            <p:cNvSpPr>
              <a:spLocks noChangeShapeType="1"/>
            </p:cNvSpPr>
            <p:nvPr/>
          </p:nvSpPr>
          <p:spPr bwMode="auto">
            <a:xfrm flipV="1">
              <a:off x="3265" y="1151"/>
              <a:ext cx="109" cy="110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1286" name="Freeform 294"/>
          <p:cNvSpPr>
            <a:spLocks/>
          </p:cNvSpPr>
          <p:nvPr/>
        </p:nvSpPr>
        <p:spPr bwMode="auto">
          <a:xfrm>
            <a:off x="4449763" y="2009394"/>
            <a:ext cx="476250" cy="692150"/>
          </a:xfrm>
          <a:custGeom>
            <a:avLst/>
            <a:gdLst>
              <a:gd name="T0" fmla="*/ 0 w 300"/>
              <a:gd name="T1" fmla="*/ 20 h 400"/>
              <a:gd name="T2" fmla="*/ 0 w 300"/>
              <a:gd name="T3" fmla="*/ 308 h 400"/>
              <a:gd name="T4" fmla="*/ 152 w 300"/>
              <a:gd name="T5" fmla="*/ 400 h 400"/>
              <a:gd name="T6" fmla="*/ 300 w 300"/>
              <a:gd name="T7" fmla="*/ 308 h 400"/>
              <a:gd name="T8" fmla="*/ 300 w 300"/>
              <a:gd name="T9" fmla="*/ 28 h 400"/>
              <a:gd name="T10" fmla="*/ 212 w 300"/>
              <a:gd name="T11" fmla="*/ 0 h 400"/>
              <a:gd name="T12" fmla="*/ 108 w 300"/>
              <a:gd name="T13" fmla="*/ 0 h 400"/>
              <a:gd name="T14" fmla="*/ 0 w 300"/>
              <a:gd name="T15" fmla="*/ 2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00" h="400">
                <a:moveTo>
                  <a:pt x="0" y="20"/>
                </a:moveTo>
                <a:lnTo>
                  <a:pt x="0" y="308"/>
                </a:lnTo>
                <a:lnTo>
                  <a:pt x="152" y="400"/>
                </a:lnTo>
                <a:lnTo>
                  <a:pt x="300" y="308"/>
                </a:lnTo>
                <a:lnTo>
                  <a:pt x="300" y="28"/>
                </a:lnTo>
                <a:lnTo>
                  <a:pt x="212" y="0"/>
                </a:lnTo>
                <a:lnTo>
                  <a:pt x="108" y="0"/>
                </a:lnTo>
                <a:lnTo>
                  <a:pt x="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87" name="Freeform 295"/>
          <p:cNvSpPr>
            <a:spLocks/>
          </p:cNvSpPr>
          <p:nvPr/>
        </p:nvSpPr>
        <p:spPr bwMode="auto">
          <a:xfrm>
            <a:off x="4462463" y="2085594"/>
            <a:ext cx="476250" cy="635000"/>
          </a:xfrm>
          <a:custGeom>
            <a:avLst/>
            <a:gdLst>
              <a:gd name="T0" fmla="*/ 0 w 300"/>
              <a:gd name="T1" fmla="*/ 20 h 400"/>
              <a:gd name="T2" fmla="*/ 0 w 300"/>
              <a:gd name="T3" fmla="*/ 308 h 400"/>
              <a:gd name="T4" fmla="*/ 152 w 300"/>
              <a:gd name="T5" fmla="*/ 400 h 400"/>
              <a:gd name="T6" fmla="*/ 300 w 300"/>
              <a:gd name="T7" fmla="*/ 308 h 400"/>
              <a:gd name="T8" fmla="*/ 300 w 300"/>
              <a:gd name="T9" fmla="*/ 28 h 400"/>
              <a:gd name="T10" fmla="*/ 212 w 300"/>
              <a:gd name="T11" fmla="*/ 0 h 400"/>
              <a:gd name="T12" fmla="*/ 108 w 300"/>
              <a:gd name="T13" fmla="*/ 0 h 400"/>
              <a:gd name="T14" fmla="*/ 0 w 300"/>
              <a:gd name="T15" fmla="*/ 2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00" h="400">
                <a:moveTo>
                  <a:pt x="0" y="20"/>
                </a:moveTo>
                <a:lnTo>
                  <a:pt x="0" y="308"/>
                </a:lnTo>
                <a:lnTo>
                  <a:pt x="152" y="400"/>
                </a:lnTo>
                <a:lnTo>
                  <a:pt x="300" y="308"/>
                </a:lnTo>
                <a:lnTo>
                  <a:pt x="300" y="28"/>
                </a:lnTo>
                <a:lnTo>
                  <a:pt x="212" y="0"/>
                </a:lnTo>
                <a:lnTo>
                  <a:pt x="108" y="0"/>
                </a:lnTo>
                <a:lnTo>
                  <a:pt x="0" y="20"/>
                </a:lnTo>
                <a:close/>
              </a:path>
            </a:pathLst>
          </a:custGeom>
          <a:gradFill rotWithShape="1">
            <a:gsLst>
              <a:gs pos="0">
                <a:srgbClr val="FFCC66">
                  <a:gamma/>
                  <a:tint val="60392"/>
                  <a:invGamma/>
                </a:srgbClr>
              </a:gs>
              <a:gs pos="100000">
                <a:srgbClr val="FFCC66"/>
              </a:gs>
            </a:gsLst>
            <a:lin ang="0" scaled="1"/>
          </a:gra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88" name="Line 296"/>
          <p:cNvSpPr>
            <a:spLocks noChangeShapeType="1"/>
          </p:cNvSpPr>
          <p:nvPr/>
        </p:nvSpPr>
        <p:spPr bwMode="auto">
          <a:xfrm>
            <a:off x="4456113" y="2104644"/>
            <a:ext cx="0" cy="4778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89" name="Line 297"/>
          <p:cNvSpPr>
            <a:spLocks noChangeShapeType="1"/>
          </p:cNvSpPr>
          <p:nvPr/>
        </p:nvSpPr>
        <p:spPr bwMode="auto">
          <a:xfrm>
            <a:off x="4454525" y="2576132"/>
            <a:ext cx="477838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90" name="Freeform 298"/>
          <p:cNvSpPr>
            <a:spLocks/>
          </p:cNvSpPr>
          <p:nvPr/>
        </p:nvSpPr>
        <p:spPr bwMode="auto">
          <a:xfrm>
            <a:off x="4452938" y="2572957"/>
            <a:ext cx="473075" cy="147637"/>
          </a:xfrm>
          <a:custGeom>
            <a:avLst/>
            <a:gdLst>
              <a:gd name="T0" fmla="*/ 0 w 240"/>
              <a:gd name="T1" fmla="*/ 0 h 75"/>
              <a:gd name="T2" fmla="*/ 120 w 240"/>
              <a:gd name="T3" fmla="*/ 75 h 75"/>
              <a:gd name="T4" fmla="*/ 240 w 240"/>
              <a:gd name="T5" fmla="*/ 3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0" h="75">
                <a:moveTo>
                  <a:pt x="0" y="0"/>
                </a:moveTo>
                <a:lnTo>
                  <a:pt x="120" y="75"/>
                </a:lnTo>
                <a:lnTo>
                  <a:pt x="240" y="3"/>
                </a:ln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91" name="Arc 299"/>
          <p:cNvSpPr>
            <a:spLocks/>
          </p:cNvSpPr>
          <p:nvPr/>
        </p:nvSpPr>
        <p:spPr bwMode="auto">
          <a:xfrm rot="13500000" flipV="1">
            <a:off x="4351338" y="2010982"/>
            <a:ext cx="666750" cy="673100"/>
          </a:xfrm>
          <a:custGeom>
            <a:avLst/>
            <a:gdLst>
              <a:gd name="G0" fmla="+- 0 0 0"/>
              <a:gd name="G1" fmla="+- 19406 0 0"/>
              <a:gd name="G2" fmla="+- 21600 0 0"/>
              <a:gd name="T0" fmla="*/ 9484 w 19210"/>
              <a:gd name="T1" fmla="*/ 0 h 19406"/>
              <a:gd name="T2" fmla="*/ 19210 w 19210"/>
              <a:gd name="T3" fmla="*/ 9530 h 19406"/>
              <a:gd name="T4" fmla="*/ 0 w 19210"/>
              <a:gd name="T5" fmla="*/ 19406 h 19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10" h="19406" fill="none" extrusionOk="0">
                <a:moveTo>
                  <a:pt x="9484" y="-1"/>
                </a:moveTo>
                <a:cubicBezTo>
                  <a:pt x="13668" y="2044"/>
                  <a:pt x="17080" y="5387"/>
                  <a:pt x="19210" y="9529"/>
                </a:cubicBezTo>
              </a:path>
              <a:path w="19210" h="19406" stroke="0" extrusionOk="0">
                <a:moveTo>
                  <a:pt x="9484" y="-1"/>
                </a:moveTo>
                <a:cubicBezTo>
                  <a:pt x="13668" y="2044"/>
                  <a:pt x="17080" y="5387"/>
                  <a:pt x="19210" y="9529"/>
                </a:cubicBezTo>
                <a:lnTo>
                  <a:pt x="0" y="19406"/>
                </a:lnTo>
                <a:close/>
              </a:path>
            </a:pathLst>
          </a:cu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292" name="Line 300"/>
          <p:cNvSpPr>
            <a:spLocks noChangeShapeType="1"/>
          </p:cNvSpPr>
          <p:nvPr/>
        </p:nvSpPr>
        <p:spPr bwMode="auto">
          <a:xfrm>
            <a:off x="4929188" y="2099882"/>
            <a:ext cx="0" cy="4857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1293" name="Group 301"/>
          <p:cNvGrpSpPr>
            <a:grpSpLocks/>
          </p:cNvGrpSpPr>
          <p:nvPr/>
        </p:nvGrpSpPr>
        <p:grpSpPr bwMode="auto">
          <a:xfrm>
            <a:off x="4692650" y="1945894"/>
            <a:ext cx="4763" cy="1817688"/>
            <a:chOff x="4766" y="2572"/>
            <a:chExt cx="2" cy="922"/>
          </a:xfrm>
        </p:grpSpPr>
        <p:sp>
          <p:nvSpPr>
            <p:cNvPr id="341294" name="Line 302"/>
            <p:cNvSpPr>
              <a:spLocks noChangeShapeType="1"/>
            </p:cNvSpPr>
            <p:nvPr/>
          </p:nvSpPr>
          <p:spPr bwMode="auto">
            <a:xfrm>
              <a:off x="4766" y="2966"/>
              <a:ext cx="0" cy="108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95" name="Line 303"/>
            <p:cNvSpPr>
              <a:spLocks noChangeShapeType="1"/>
            </p:cNvSpPr>
            <p:nvPr/>
          </p:nvSpPr>
          <p:spPr bwMode="auto">
            <a:xfrm>
              <a:off x="4766" y="2572"/>
              <a:ext cx="0" cy="332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296" name="Line 304"/>
            <p:cNvSpPr>
              <a:spLocks noChangeShapeType="1"/>
            </p:cNvSpPr>
            <p:nvPr/>
          </p:nvSpPr>
          <p:spPr bwMode="auto">
            <a:xfrm>
              <a:off x="4768" y="3114"/>
              <a:ext cx="0" cy="380"/>
            </a:xfrm>
            <a:prstGeom prst="line">
              <a:avLst/>
            </a:prstGeom>
            <a:noFill/>
            <a:ln w="19050" cap="sq">
              <a:solidFill>
                <a:srgbClr val="8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41335" name="Group 343"/>
          <p:cNvGrpSpPr>
            <a:grpSpLocks/>
          </p:cNvGrpSpPr>
          <p:nvPr/>
        </p:nvGrpSpPr>
        <p:grpSpPr bwMode="auto">
          <a:xfrm>
            <a:off x="5618163" y="4147884"/>
            <a:ext cx="1128712" cy="1522412"/>
            <a:chOff x="1188" y="3083"/>
            <a:chExt cx="711" cy="959"/>
          </a:xfrm>
        </p:grpSpPr>
        <p:sp>
          <p:nvSpPr>
            <p:cNvPr id="341114" name="Line 122"/>
            <p:cNvSpPr>
              <a:spLocks noChangeShapeType="1"/>
            </p:cNvSpPr>
            <p:nvPr/>
          </p:nvSpPr>
          <p:spPr bwMode="auto">
            <a:xfrm>
              <a:off x="1396" y="3083"/>
              <a:ext cx="0" cy="323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115" name="Line 123"/>
            <p:cNvSpPr>
              <a:spLocks noChangeShapeType="1"/>
            </p:cNvSpPr>
            <p:nvPr/>
          </p:nvSpPr>
          <p:spPr bwMode="auto">
            <a:xfrm>
              <a:off x="1682" y="3239"/>
              <a:ext cx="0" cy="302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117" name="Freeform 125"/>
            <p:cNvSpPr>
              <a:spLocks/>
            </p:cNvSpPr>
            <p:nvPr/>
          </p:nvSpPr>
          <p:spPr bwMode="auto">
            <a:xfrm>
              <a:off x="1388" y="3393"/>
              <a:ext cx="302" cy="189"/>
            </a:xfrm>
            <a:custGeom>
              <a:avLst/>
              <a:gdLst>
                <a:gd name="T0" fmla="*/ 192 w 192"/>
                <a:gd name="T1" fmla="*/ 96 h 120"/>
                <a:gd name="T2" fmla="*/ 90 w 192"/>
                <a:gd name="T3" fmla="*/ 120 h 120"/>
                <a:gd name="T4" fmla="*/ 0 w 192"/>
                <a:gd name="T5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2" h="120">
                  <a:moveTo>
                    <a:pt x="192" y="96"/>
                  </a:moveTo>
                  <a:lnTo>
                    <a:pt x="90" y="120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rgbClr val="FF33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FFCC66">
                          <a:gamma/>
                          <a:shade val="63529"/>
                          <a:invGamma/>
                        </a:srgbClr>
                      </a:gs>
                      <a:gs pos="100000">
                        <a:srgbClr val="FFCC66">
                          <a:alpha val="49001"/>
                        </a:srgbClr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41310" name="Group 318"/>
            <p:cNvGrpSpPr>
              <a:grpSpLocks/>
            </p:cNvGrpSpPr>
            <p:nvPr/>
          </p:nvGrpSpPr>
          <p:grpSpPr bwMode="auto">
            <a:xfrm>
              <a:off x="1188" y="3102"/>
              <a:ext cx="711" cy="940"/>
              <a:chOff x="3378" y="2718"/>
              <a:chExt cx="711" cy="940"/>
            </a:xfrm>
          </p:grpSpPr>
          <p:grpSp>
            <p:nvGrpSpPr>
              <p:cNvPr id="341223" name="Group 231"/>
              <p:cNvGrpSpPr>
                <a:grpSpLocks/>
              </p:cNvGrpSpPr>
              <p:nvPr/>
            </p:nvGrpSpPr>
            <p:grpSpPr bwMode="auto">
              <a:xfrm>
                <a:off x="3402" y="2845"/>
                <a:ext cx="687" cy="813"/>
                <a:chOff x="2551" y="1179"/>
                <a:chExt cx="437" cy="517"/>
              </a:xfrm>
            </p:grpSpPr>
            <p:sp>
              <p:nvSpPr>
                <p:cNvPr id="341104" name="Line 112"/>
                <p:cNvSpPr>
                  <a:spLocks noChangeShapeType="1"/>
                </p:cNvSpPr>
                <p:nvPr/>
              </p:nvSpPr>
              <p:spPr bwMode="auto">
                <a:xfrm flipV="1">
                  <a:off x="2571" y="1306"/>
                  <a:ext cx="92" cy="95"/>
                </a:xfrm>
                <a:prstGeom prst="line">
                  <a:avLst/>
                </a:prstGeom>
                <a:noFill/>
                <a:ln w="19050" cap="sq">
                  <a:solidFill>
                    <a:srgbClr val="FF33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41105" name="Line 113"/>
                <p:cNvSpPr>
                  <a:spLocks noChangeShapeType="1"/>
                </p:cNvSpPr>
                <p:nvPr/>
              </p:nvSpPr>
              <p:spPr bwMode="auto">
                <a:xfrm flipV="1">
                  <a:off x="2615" y="1361"/>
                  <a:ext cx="111" cy="114"/>
                </a:xfrm>
                <a:prstGeom prst="line">
                  <a:avLst/>
                </a:prstGeom>
                <a:noFill/>
                <a:ln w="19050" cap="sq">
                  <a:solidFill>
                    <a:srgbClr val="FF33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41106" name="Line 114"/>
                <p:cNvSpPr>
                  <a:spLocks noChangeShapeType="1"/>
                </p:cNvSpPr>
                <p:nvPr/>
              </p:nvSpPr>
              <p:spPr bwMode="auto">
                <a:xfrm flipV="1">
                  <a:off x="2657" y="1398"/>
                  <a:ext cx="152" cy="157"/>
                </a:xfrm>
                <a:prstGeom prst="line">
                  <a:avLst/>
                </a:prstGeom>
                <a:noFill/>
                <a:ln w="19050" cap="sq">
                  <a:solidFill>
                    <a:srgbClr val="FF33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41107" name="Line 115"/>
                <p:cNvSpPr>
                  <a:spLocks noChangeShapeType="1"/>
                </p:cNvSpPr>
                <p:nvPr/>
              </p:nvSpPr>
              <p:spPr bwMode="auto">
                <a:xfrm flipV="1">
                  <a:off x="2719" y="1365"/>
                  <a:ext cx="238" cy="246"/>
                </a:xfrm>
                <a:prstGeom prst="line">
                  <a:avLst/>
                </a:prstGeom>
                <a:noFill/>
                <a:ln w="19050" cap="sq">
                  <a:solidFill>
                    <a:srgbClr val="FF33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41108" name="Line 116"/>
                <p:cNvSpPr>
                  <a:spLocks noChangeShapeType="1"/>
                </p:cNvSpPr>
                <p:nvPr/>
              </p:nvSpPr>
              <p:spPr bwMode="auto">
                <a:xfrm flipV="1">
                  <a:off x="2871" y="1575"/>
                  <a:ext cx="117" cy="121"/>
                </a:xfrm>
                <a:prstGeom prst="line">
                  <a:avLst/>
                </a:prstGeom>
                <a:noFill/>
                <a:ln w="19050" cap="sq">
                  <a:solidFill>
                    <a:srgbClr val="FF33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41109" name="Line 117"/>
                <p:cNvSpPr>
                  <a:spLocks noChangeShapeType="1"/>
                </p:cNvSpPr>
                <p:nvPr/>
              </p:nvSpPr>
              <p:spPr bwMode="auto">
                <a:xfrm flipV="1">
                  <a:off x="2551" y="1179"/>
                  <a:ext cx="115" cy="119"/>
                </a:xfrm>
                <a:prstGeom prst="line">
                  <a:avLst/>
                </a:prstGeom>
                <a:noFill/>
                <a:ln w="19050" cap="sq">
                  <a:solidFill>
                    <a:srgbClr val="FF33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41110" name="Line 118"/>
                <p:cNvSpPr>
                  <a:spLocks noChangeShapeType="1"/>
                </p:cNvSpPr>
                <p:nvPr/>
              </p:nvSpPr>
              <p:spPr bwMode="auto">
                <a:xfrm flipV="1">
                  <a:off x="2788" y="1460"/>
                  <a:ext cx="198" cy="205"/>
                </a:xfrm>
                <a:prstGeom prst="line">
                  <a:avLst/>
                </a:prstGeom>
                <a:noFill/>
                <a:ln w="19050" cap="sq">
                  <a:solidFill>
                    <a:srgbClr val="FF33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41135" name="Line 143"/>
                <p:cNvSpPr>
                  <a:spLocks noChangeShapeType="1"/>
                </p:cNvSpPr>
                <p:nvPr/>
              </p:nvSpPr>
              <p:spPr bwMode="auto">
                <a:xfrm flipV="1">
                  <a:off x="2858" y="1281"/>
                  <a:ext cx="65" cy="67"/>
                </a:xfrm>
                <a:prstGeom prst="line">
                  <a:avLst/>
                </a:prstGeom>
                <a:noFill/>
                <a:ln w="19050" cap="sq">
                  <a:solidFill>
                    <a:srgbClr val="FF33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341309" name="Line 317"/>
              <p:cNvSpPr>
                <a:spLocks noChangeShapeType="1"/>
              </p:cNvSpPr>
              <p:nvPr/>
            </p:nvSpPr>
            <p:spPr bwMode="auto">
              <a:xfrm flipH="1">
                <a:off x="3378" y="2718"/>
                <a:ext cx="192" cy="19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341316" name="Text Box 324"/>
          <p:cNvSpPr txBox="1">
            <a:spLocks noChangeArrowheads="1"/>
          </p:cNvSpPr>
          <p:nvPr/>
        </p:nvSpPr>
        <p:spPr bwMode="auto">
          <a:xfrm>
            <a:off x="1147763" y="1398207"/>
            <a:ext cx="4095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200" b="1">
                <a:latin typeface="Times New Roman" pitchFamily="18" charset="0"/>
                <a:cs typeface="Times New Roman" pitchFamily="18" charset="0"/>
              </a:rPr>
              <a:t>A</a:t>
            </a:r>
            <a:endParaRPr lang="el-GR" sz="22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317" name="Text Box 325"/>
          <p:cNvSpPr txBox="1">
            <a:spLocks noChangeArrowheads="1"/>
          </p:cNvSpPr>
          <p:nvPr/>
        </p:nvSpPr>
        <p:spPr bwMode="auto">
          <a:xfrm>
            <a:off x="1169988" y="3665157"/>
            <a:ext cx="4095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200" b="1">
                <a:latin typeface="Times New Roman" pitchFamily="18" charset="0"/>
                <a:cs typeface="Times New Roman" pitchFamily="18" charset="0"/>
              </a:rPr>
              <a:t>A</a:t>
            </a:r>
            <a:endParaRPr lang="el-GR" sz="22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318" name="Text Box 326"/>
          <p:cNvSpPr txBox="1">
            <a:spLocks noChangeArrowheads="1"/>
          </p:cNvSpPr>
          <p:nvPr/>
        </p:nvSpPr>
        <p:spPr bwMode="auto">
          <a:xfrm>
            <a:off x="5257800" y="1812544"/>
            <a:ext cx="6762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200" b="1">
                <a:latin typeface="Times New Roman" pitchFamily="18" charset="0"/>
                <a:cs typeface="Times New Roman" pitchFamily="18" charset="0"/>
              </a:rPr>
              <a:t>A-A</a:t>
            </a:r>
            <a:endParaRPr lang="el-GR" sz="2200" b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319" name="Line 327"/>
          <p:cNvSpPr>
            <a:spLocks noChangeShapeType="1"/>
          </p:cNvSpPr>
          <p:nvPr/>
        </p:nvSpPr>
        <p:spPr bwMode="auto">
          <a:xfrm rot="5400000" flipH="1" flipV="1">
            <a:off x="1337469" y="1500601"/>
            <a:ext cx="0" cy="436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320" name="Line 328"/>
          <p:cNvSpPr>
            <a:spLocks noChangeShapeType="1"/>
          </p:cNvSpPr>
          <p:nvPr/>
        </p:nvSpPr>
        <p:spPr bwMode="auto">
          <a:xfrm rot="5400000" flipH="1" flipV="1">
            <a:off x="1359694" y="3767551"/>
            <a:ext cx="0" cy="436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321" name="Line 329"/>
          <p:cNvSpPr>
            <a:spLocks noChangeShapeType="1"/>
          </p:cNvSpPr>
          <p:nvPr/>
        </p:nvSpPr>
        <p:spPr bwMode="auto">
          <a:xfrm flipV="1">
            <a:off x="1579563" y="1556957"/>
            <a:ext cx="0" cy="3317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1322" name="Line 330"/>
          <p:cNvSpPr>
            <a:spLocks noChangeShapeType="1"/>
          </p:cNvSpPr>
          <p:nvPr/>
        </p:nvSpPr>
        <p:spPr bwMode="auto">
          <a:xfrm flipV="1">
            <a:off x="1593850" y="3792157"/>
            <a:ext cx="0" cy="3317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1336" name="Group 344"/>
          <p:cNvGrpSpPr>
            <a:grpSpLocks/>
          </p:cNvGrpSpPr>
          <p:nvPr/>
        </p:nvGrpSpPr>
        <p:grpSpPr bwMode="auto">
          <a:xfrm>
            <a:off x="4965700" y="4117721"/>
            <a:ext cx="1797050" cy="1993900"/>
            <a:chOff x="0" y="2499"/>
            <a:chExt cx="1132" cy="1256"/>
          </a:xfrm>
        </p:grpSpPr>
        <p:sp>
          <p:nvSpPr>
            <p:cNvPr id="341337" name="Freeform 345"/>
            <p:cNvSpPr>
              <a:spLocks/>
            </p:cNvSpPr>
            <p:nvPr/>
          </p:nvSpPr>
          <p:spPr bwMode="auto">
            <a:xfrm>
              <a:off x="36" y="2738"/>
              <a:ext cx="693" cy="953"/>
            </a:xfrm>
            <a:custGeom>
              <a:avLst/>
              <a:gdLst>
                <a:gd name="T0" fmla="*/ 51 w 441"/>
                <a:gd name="T1" fmla="*/ 9 h 606"/>
                <a:gd name="T2" fmla="*/ 0 w 441"/>
                <a:gd name="T3" fmla="*/ 69 h 606"/>
                <a:gd name="T4" fmla="*/ 111 w 441"/>
                <a:gd name="T5" fmla="*/ 78 h 606"/>
                <a:gd name="T6" fmla="*/ 204 w 441"/>
                <a:gd name="T7" fmla="*/ 153 h 606"/>
                <a:gd name="T8" fmla="*/ 276 w 441"/>
                <a:gd name="T9" fmla="*/ 225 h 606"/>
                <a:gd name="T10" fmla="*/ 327 w 441"/>
                <a:gd name="T11" fmla="*/ 342 h 606"/>
                <a:gd name="T12" fmla="*/ 357 w 441"/>
                <a:gd name="T13" fmla="*/ 471 h 606"/>
                <a:gd name="T14" fmla="*/ 330 w 441"/>
                <a:gd name="T15" fmla="*/ 576 h 606"/>
                <a:gd name="T16" fmla="*/ 315 w 441"/>
                <a:gd name="T17" fmla="*/ 606 h 606"/>
                <a:gd name="T18" fmla="*/ 393 w 441"/>
                <a:gd name="T19" fmla="*/ 576 h 606"/>
                <a:gd name="T20" fmla="*/ 441 w 441"/>
                <a:gd name="T21" fmla="*/ 507 h 606"/>
                <a:gd name="T22" fmla="*/ 417 w 441"/>
                <a:gd name="T23" fmla="*/ 324 h 606"/>
                <a:gd name="T24" fmla="*/ 330 w 441"/>
                <a:gd name="T25" fmla="*/ 150 h 606"/>
                <a:gd name="T26" fmla="*/ 249 w 441"/>
                <a:gd name="T27" fmla="*/ 69 h 606"/>
                <a:gd name="T28" fmla="*/ 171 w 441"/>
                <a:gd name="T29" fmla="*/ 18 h 606"/>
                <a:gd name="T30" fmla="*/ 93 w 441"/>
                <a:gd name="T31" fmla="*/ 0 h 606"/>
                <a:gd name="T32" fmla="*/ 51 w 441"/>
                <a:gd name="T33" fmla="*/ 9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41" h="606">
                  <a:moveTo>
                    <a:pt x="51" y="9"/>
                  </a:moveTo>
                  <a:lnTo>
                    <a:pt x="0" y="69"/>
                  </a:lnTo>
                  <a:lnTo>
                    <a:pt x="111" y="78"/>
                  </a:lnTo>
                  <a:lnTo>
                    <a:pt x="204" y="153"/>
                  </a:lnTo>
                  <a:lnTo>
                    <a:pt x="276" y="225"/>
                  </a:lnTo>
                  <a:lnTo>
                    <a:pt x="327" y="342"/>
                  </a:lnTo>
                  <a:lnTo>
                    <a:pt x="357" y="471"/>
                  </a:lnTo>
                  <a:lnTo>
                    <a:pt x="330" y="576"/>
                  </a:lnTo>
                  <a:lnTo>
                    <a:pt x="315" y="606"/>
                  </a:lnTo>
                  <a:lnTo>
                    <a:pt x="393" y="576"/>
                  </a:lnTo>
                  <a:lnTo>
                    <a:pt x="441" y="507"/>
                  </a:lnTo>
                  <a:lnTo>
                    <a:pt x="417" y="324"/>
                  </a:lnTo>
                  <a:lnTo>
                    <a:pt x="330" y="150"/>
                  </a:lnTo>
                  <a:lnTo>
                    <a:pt x="249" y="69"/>
                  </a:lnTo>
                  <a:lnTo>
                    <a:pt x="171" y="18"/>
                  </a:lnTo>
                  <a:lnTo>
                    <a:pt x="93" y="0"/>
                  </a:lnTo>
                  <a:lnTo>
                    <a:pt x="51" y="9"/>
                  </a:lnTo>
                  <a:close/>
                </a:path>
              </a:pathLst>
            </a:custGeom>
            <a:gradFill rotWithShape="1">
              <a:gsLst>
                <a:gs pos="0">
                  <a:srgbClr val="FFCC66">
                    <a:gamma/>
                    <a:shade val="89020"/>
                    <a:invGamma/>
                  </a:srgbClr>
                </a:gs>
                <a:gs pos="100000">
                  <a:srgbClr val="FFCC66">
                    <a:alpha val="99001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338" name="Freeform 346"/>
            <p:cNvSpPr>
              <a:spLocks/>
            </p:cNvSpPr>
            <p:nvPr/>
          </p:nvSpPr>
          <p:spPr bwMode="auto">
            <a:xfrm>
              <a:off x="582" y="2515"/>
              <a:ext cx="62" cy="182"/>
            </a:xfrm>
            <a:custGeom>
              <a:avLst/>
              <a:gdLst>
                <a:gd name="T0" fmla="*/ 40 w 40"/>
                <a:gd name="T1" fmla="*/ 0 h 116"/>
                <a:gd name="T2" fmla="*/ 40 w 40"/>
                <a:gd name="T3" fmla="*/ 116 h 116"/>
                <a:gd name="T4" fmla="*/ 0 w 40"/>
                <a:gd name="T5" fmla="*/ 88 h 116"/>
                <a:gd name="T6" fmla="*/ 12 w 40"/>
                <a:gd name="T7" fmla="*/ 36 h 116"/>
                <a:gd name="T8" fmla="*/ 40 w 40"/>
                <a:gd name="T9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116">
                  <a:moveTo>
                    <a:pt x="40" y="0"/>
                  </a:moveTo>
                  <a:lnTo>
                    <a:pt x="40" y="116"/>
                  </a:lnTo>
                  <a:lnTo>
                    <a:pt x="0" y="88"/>
                  </a:lnTo>
                  <a:lnTo>
                    <a:pt x="12" y="36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996600">
                <a:alpha val="77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339" name="Freeform 347"/>
            <p:cNvSpPr>
              <a:spLocks/>
            </p:cNvSpPr>
            <p:nvPr/>
          </p:nvSpPr>
          <p:spPr bwMode="auto">
            <a:xfrm>
              <a:off x="112" y="2499"/>
              <a:ext cx="1020" cy="1185"/>
            </a:xfrm>
            <a:custGeom>
              <a:avLst/>
              <a:gdLst>
                <a:gd name="T0" fmla="*/ 156 w 649"/>
                <a:gd name="T1" fmla="*/ 175 h 754"/>
                <a:gd name="T2" fmla="*/ 224 w 649"/>
                <a:gd name="T3" fmla="*/ 235 h 754"/>
                <a:gd name="T4" fmla="*/ 356 w 649"/>
                <a:gd name="T5" fmla="*/ 431 h 754"/>
                <a:gd name="T6" fmla="*/ 380 w 649"/>
                <a:gd name="T7" fmla="*/ 535 h 754"/>
                <a:gd name="T8" fmla="*/ 388 w 649"/>
                <a:gd name="T9" fmla="*/ 623 h 754"/>
                <a:gd name="T10" fmla="*/ 372 w 649"/>
                <a:gd name="T11" fmla="*/ 695 h 754"/>
                <a:gd name="T12" fmla="*/ 349 w 649"/>
                <a:gd name="T13" fmla="*/ 739 h 754"/>
                <a:gd name="T14" fmla="*/ 572 w 649"/>
                <a:gd name="T15" fmla="*/ 604 h 754"/>
                <a:gd name="T16" fmla="*/ 622 w 649"/>
                <a:gd name="T17" fmla="*/ 553 h 754"/>
                <a:gd name="T18" fmla="*/ 644 w 649"/>
                <a:gd name="T19" fmla="*/ 503 h 754"/>
                <a:gd name="T20" fmla="*/ 646 w 649"/>
                <a:gd name="T21" fmla="*/ 421 h 754"/>
                <a:gd name="T22" fmla="*/ 625 w 649"/>
                <a:gd name="T23" fmla="*/ 333 h 754"/>
                <a:gd name="T24" fmla="*/ 584 w 649"/>
                <a:gd name="T25" fmla="*/ 232 h 754"/>
                <a:gd name="T26" fmla="*/ 534 w 649"/>
                <a:gd name="T27" fmla="*/ 157 h 754"/>
                <a:gd name="T28" fmla="*/ 504 w 649"/>
                <a:gd name="T29" fmla="*/ 111 h 754"/>
                <a:gd name="T30" fmla="*/ 424 w 649"/>
                <a:gd name="T31" fmla="*/ 135 h 754"/>
                <a:gd name="T32" fmla="*/ 333 w 649"/>
                <a:gd name="T33" fmla="*/ 114 h 754"/>
                <a:gd name="T34" fmla="*/ 309 w 649"/>
                <a:gd name="T35" fmla="*/ 51 h 754"/>
                <a:gd name="T36" fmla="*/ 345 w 649"/>
                <a:gd name="T37" fmla="*/ 10 h 754"/>
                <a:gd name="T38" fmla="*/ 301 w 649"/>
                <a:gd name="T39" fmla="*/ 6 h 754"/>
                <a:gd name="T40" fmla="*/ 219 w 649"/>
                <a:gd name="T41" fmla="*/ 45 h 754"/>
                <a:gd name="T42" fmla="*/ 0 w 649"/>
                <a:gd name="T43" fmla="*/ 159 h 754"/>
                <a:gd name="T44" fmla="*/ 76 w 649"/>
                <a:gd name="T45" fmla="*/ 151 h 7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49" h="754">
                  <a:moveTo>
                    <a:pt x="156" y="175"/>
                  </a:moveTo>
                  <a:lnTo>
                    <a:pt x="224" y="235"/>
                  </a:lnTo>
                  <a:cubicBezTo>
                    <a:pt x="257" y="278"/>
                    <a:pt x="330" y="381"/>
                    <a:pt x="356" y="431"/>
                  </a:cubicBezTo>
                  <a:lnTo>
                    <a:pt x="380" y="535"/>
                  </a:lnTo>
                  <a:lnTo>
                    <a:pt x="388" y="623"/>
                  </a:lnTo>
                  <a:cubicBezTo>
                    <a:pt x="387" y="650"/>
                    <a:pt x="378" y="676"/>
                    <a:pt x="372" y="695"/>
                  </a:cubicBezTo>
                  <a:cubicBezTo>
                    <a:pt x="366" y="714"/>
                    <a:pt x="316" y="754"/>
                    <a:pt x="349" y="739"/>
                  </a:cubicBezTo>
                  <a:lnTo>
                    <a:pt x="572" y="604"/>
                  </a:lnTo>
                  <a:lnTo>
                    <a:pt x="622" y="553"/>
                  </a:lnTo>
                  <a:lnTo>
                    <a:pt x="644" y="503"/>
                  </a:lnTo>
                  <a:cubicBezTo>
                    <a:pt x="648" y="481"/>
                    <a:pt x="649" y="449"/>
                    <a:pt x="646" y="421"/>
                  </a:cubicBezTo>
                  <a:cubicBezTo>
                    <a:pt x="643" y="393"/>
                    <a:pt x="635" y="364"/>
                    <a:pt x="625" y="333"/>
                  </a:cubicBezTo>
                  <a:cubicBezTo>
                    <a:pt x="615" y="302"/>
                    <a:pt x="599" y="261"/>
                    <a:pt x="584" y="232"/>
                  </a:cubicBezTo>
                  <a:cubicBezTo>
                    <a:pt x="569" y="203"/>
                    <a:pt x="547" y="177"/>
                    <a:pt x="534" y="157"/>
                  </a:cubicBezTo>
                  <a:cubicBezTo>
                    <a:pt x="521" y="137"/>
                    <a:pt x="522" y="115"/>
                    <a:pt x="504" y="111"/>
                  </a:cubicBezTo>
                  <a:cubicBezTo>
                    <a:pt x="486" y="107"/>
                    <a:pt x="452" y="135"/>
                    <a:pt x="424" y="135"/>
                  </a:cubicBezTo>
                  <a:cubicBezTo>
                    <a:pt x="396" y="135"/>
                    <a:pt x="352" y="128"/>
                    <a:pt x="333" y="114"/>
                  </a:cubicBezTo>
                  <a:cubicBezTo>
                    <a:pt x="314" y="100"/>
                    <a:pt x="307" y="68"/>
                    <a:pt x="309" y="51"/>
                  </a:cubicBezTo>
                  <a:cubicBezTo>
                    <a:pt x="311" y="34"/>
                    <a:pt x="346" y="17"/>
                    <a:pt x="345" y="10"/>
                  </a:cubicBezTo>
                  <a:cubicBezTo>
                    <a:pt x="344" y="3"/>
                    <a:pt x="322" y="0"/>
                    <a:pt x="301" y="6"/>
                  </a:cubicBezTo>
                  <a:lnTo>
                    <a:pt x="219" y="45"/>
                  </a:lnTo>
                  <a:lnTo>
                    <a:pt x="0" y="159"/>
                  </a:lnTo>
                  <a:lnTo>
                    <a:pt x="76" y="151"/>
                  </a:lnTo>
                </a:path>
              </a:pathLst>
            </a:custGeom>
            <a:gradFill rotWithShape="1">
              <a:gsLst>
                <a:gs pos="0">
                  <a:srgbClr val="00C800"/>
                </a:gs>
                <a:gs pos="100000">
                  <a:srgbClr val="99FF99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 cmpd="sng">
                  <a:solidFill>
                    <a:srgbClr val="006600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340" name="Freeform 348"/>
            <p:cNvSpPr>
              <a:spLocks/>
            </p:cNvSpPr>
            <p:nvPr/>
          </p:nvSpPr>
          <p:spPr bwMode="auto">
            <a:xfrm>
              <a:off x="583" y="2508"/>
              <a:ext cx="338" cy="219"/>
            </a:xfrm>
            <a:custGeom>
              <a:avLst/>
              <a:gdLst>
                <a:gd name="T0" fmla="*/ 338 w 338"/>
                <a:gd name="T1" fmla="*/ 163 h 219"/>
                <a:gd name="T2" fmla="*/ 256 w 338"/>
                <a:gd name="T3" fmla="*/ 205 h 219"/>
                <a:gd name="T4" fmla="*/ 138 w 338"/>
                <a:gd name="T5" fmla="*/ 212 h 219"/>
                <a:gd name="T6" fmla="*/ 28 w 338"/>
                <a:gd name="T7" fmla="*/ 165 h 219"/>
                <a:gd name="T8" fmla="*/ 5 w 338"/>
                <a:gd name="T9" fmla="*/ 81 h 219"/>
                <a:gd name="T10" fmla="*/ 60 w 338"/>
                <a:gd name="T11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8" h="219">
                  <a:moveTo>
                    <a:pt x="338" y="163"/>
                  </a:moveTo>
                  <a:cubicBezTo>
                    <a:pt x="324" y="170"/>
                    <a:pt x="289" y="198"/>
                    <a:pt x="256" y="205"/>
                  </a:cubicBezTo>
                  <a:cubicBezTo>
                    <a:pt x="224" y="212"/>
                    <a:pt x="175" y="219"/>
                    <a:pt x="138" y="212"/>
                  </a:cubicBezTo>
                  <a:cubicBezTo>
                    <a:pt x="100" y="205"/>
                    <a:pt x="49" y="186"/>
                    <a:pt x="28" y="165"/>
                  </a:cubicBezTo>
                  <a:cubicBezTo>
                    <a:pt x="7" y="144"/>
                    <a:pt x="0" y="108"/>
                    <a:pt x="5" y="81"/>
                  </a:cubicBezTo>
                  <a:cubicBezTo>
                    <a:pt x="10" y="54"/>
                    <a:pt x="49" y="17"/>
                    <a:pt x="60" y="0"/>
                  </a:cubicBezTo>
                </a:path>
              </a:pathLst>
            </a:custGeom>
            <a:noFill/>
            <a:ln w="28575" cap="flat" cmpd="sng">
              <a:solidFill>
                <a:srgbClr val="0066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341" name="Freeform 349"/>
            <p:cNvSpPr>
              <a:spLocks/>
            </p:cNvSpPr>
            <p:nvPr/>
          </p:nvSpPr>
          <p:spPr bwMode="auto">
            <a:xfrm>
              <a:off x="96" y="2740"/>
              <a:ext cx="635" cy="929"/>
            </a:xfrm>
            <a:custGeom>
              <a:avLst/>
              <a:gdLst>
                <a:gd name="T0" fmla="*/ 0 w 404"/>
                <a:gd name="T1" fmla="*/ 21 h 591"/>
                <a:gd name="T2" fmla="*/ 30 w 404"/>
                <a:gd name="T3" fmla="*/ 3 h 591"/>
                <a:gd name="T4" fmla="*/ 94 w 404"/>
                <a:gd name="T5" fmla="*/ 5 h 591"/>
                <a:gd name="T6" fmla="*/ 170 w 404"/>
                <a:gd name="T7" fmla="*/ 35 h 591"/>
                <a:gd name="T8" fmla="*/ 242 w 404"/>
                <a:gd name="T9" fmla="*/ 97 h 591"/>
                <a:gd name="T10" fmla="*/ 298 w 404"/>
                <a:gd name="T11" fmla="*/ 165 h 591"/>
                <a:gd name="T12" fmla="*/ 336 w 404"/>
                <a:gd name="T13" fmla="*/ 221 h 591"/>
                <a:gd name="T14" fmla="*/ 370 w 404"/>
                <a:gd name="T15" fmla="*/ 297 h 591"/>
                <a:gd name="T16" fmla="*/ 390 w 404"/>
                <a:gd name="T17" fmla="*/ 363 h 591"/>
                <a:gd name="T18" fmla="*/ 402 w 404"/>
                <a:gd name="T19" fmla="*/ 449 h 591"/>
                <a:gd name="T20" fmla="*/ 400 w 404"/>
                <a:gd name="T21" fmla="*/ 499 h 591"/>
                <a:gd name="T22" fmla="*/ 382 w 404"/>
                <a:gd name="T23" fmla="*/ 555 h 591"/>
                <a:gd name="T24" fmla="*/ 348 w 404"/>
                <a:gd name="T25" fmla="*/ 591 h 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4" h="591">
                  <a:moveTo>
                    <a:pt x="0" y="21"/>
                  </a:moveTo>
                  <a:cubicBezTo>
                    <a:pt x="7" y="13"/>
                    <a:pt x="14" y="6"/>
                    <a:pt x="30" y="3"/>
                  </a:cubicBezTo>
                  <a:cubicBezTo>
                    <a:pt x="46" y="0"/>
                    <a:pt x="71" y="0"/>
                    <a:pt x="94" y="5"/>
                  </a:cubicBezTo>
                  <a:cubicBezTo>
                    <a:pt x="117" y="10"/>
                    <a:pt x="145" y="20"/>
                    <a:pt x="170" y="35"/>
                  </a:cubicBezTo>
                  <a:cubicBezTo>
                    <a:pt x="195" y="50"/>
                    <a:pt x="221" y="75"/>
                    <a:pt x="242" y="97"/>
                  </a:cubicBezTo>
                  <a:cubicBezTo>
                    <a:pt x="263" y="119"/>
                    <a:pt x="282" y="144"/>
                    <a:pt x="298" y="165"/>
                  </a:cubicBezTo>
                  <a:cubicBezTo>
                    <a:pt x="314" y="186"/>
                    <a:pt x="324" y="199"/>
                    <a:pt x="336" y="221"/>
                  </a:cubicBezTo>
                  <a:cubicBezTo>
                    <a:pt x="348" y="243"/>
                    <a:pt x="361" y="273"/>
                    <a:pt x="370" y="297"/>
                  </a:cubicBezTo>
                  <a:cubicBezTo>
                    <a:pt x="379" y="321"/>
                    <a:pt x="385" y="338"/>
                    <a:pt x="390" y="363"/>
                  </a:cubicBezTo>
                  <a:cubicBezTo>
                    <a:pt x="395" y="388"/>
                    <a:pt x="400" y="426"/>
                    <a:pt x="402" y="449"/>
                  </a:cubicBezTo>
                  <a:cubicBezTo>
                    <a:pt x="404" y="472"/>
                    <a:pt x="403" y="481"/>
                    <a:pt x="400" y="499"/>
                  </a:cubicBezTo>
                  <a:cubicBezTo>
                    <a:pt x="397" y="517"/>
                    <a:pt x="391" y="540"/>
                    <a:pt x="382" y="555"/>
                  </a:cubicBezTo>
                  <a:cubicBezTo>
                    <a:pt x="373" y="570"/>
                    <a:pt x="360" y="580"/>
                    <a:pt x="348" y="591"/>
                  </a:cubicBezTo>
                </a:path>
              </a:pathLst>
            </a:custGeom>
            <a:noFill/>
            <a:ln w="28575" cap="sq" cmpd="sng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342" name="Line 350"/>
            <p:cNvSpPr>
              <a:spLocks noChangeShapeType="1"/>
            </p:cNvSpPr>
            <p:nvPr/>
          </p:nvSpPr>
          <p:spPr bwMode="auto">
            <a:xfrm flipH="1">
              <a:off x="646" y="3430"/>
              <a:ext cx="415" cy="239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343" name="Line 351"/>
            <p:cNvSpPr>
              <a:spLocks noChangeShapeType="1"/>
            </p:cNvSpPr>
            <p:nvPr/>
          </p:nvSpPr>
          <p:spPr bwMode="auto">
            <a:xfrm flipH="1">
              <a:off x="93" y="2523"/>
              <a:ext cx="429" cy="247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344" name="Line 352"/>
            <p:cNvSpPr>
              <a:spLocks noChangeShapeType="1"/>
            </p:cNvSpPr>
            <p:nvPr/>
          </p:nvSpPr>
          <p:spPr bwMode="auto">
            <a:xfrm flipH="1">
              <a:off x="0" y="2747"/>
              <a:ext cx="121" cy="142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345" name="Line 353"/>
            <p:cNvSpPr>
              <a:spLocks noChangeShapeType="1"/>
            </p:cNvSpPr>
            <p:nvPr/>
          </p:nvSpPr>
          <p:spPr bwMode="auto">
            <a:xfrm flipH="1">
              <a:off x="498" y="3667"/>
              <a:ext cx="156" cy="33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346" name="Oval 354"/>
            <p:cNvSpPr>
              <a:spLocks noChangeArrowheads="1"/>
            </p:cNvSpPr>
            <p:nvPr/>
          </p:nvSpPr>
          <p:spPr bwMode="auto">
            <a:xfrm rot="-1812259">
              <a:off x="9" y="2806"/>
              <a:ext cx="529" cy="949"/>
            </a:xfrm>
            <a:prstGeom prst="ellipse">
              <a:avLst/>
            </a:prstGeom>
            <a:solidFill>
              <a:srgbClr val="FFFF99"/>
            </a:solidFill>
            <a:ln w="28575" cap="sq" algn="ctr">
              <a:solidFill>
                <a:srgbClr val="0066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41347" name="Group 355"/>
          <p:cNvGrpSpPr>
            <a:grpSpLocks/>
          </p:cNvGrpSpPr>
          <p:nvPr/>
        </p:nvGrpSpPr>
        <p:grpSpPr bwMode="auto">
          <a:xfrm>
            <a:off x="5754688" y="4133596"/>
            <a:ext cx="1012825" cy="1452563"/>
            <a:chOff x="1652" y="3110"/>
            <a:chExt cx="638" cy="915"/>
          </a:xfrm>
        </p:grpSpPr>
        <p:sp>
          <p:nvSpPr>
            <p:cNvPr id="341348" name="Freeform 356"/>
            <p:cNvSpPr>
              <a:spLocks/>
            </p:cNvSpPr>
            <p:nvPr/>
          </p:nvSpPr>
          <p:spPr bwMode="auto">
            <a:xfrm>
              <a:off x="2054" y="3285"/>
              <a:ext cx="236" cy="740"/>
            </a:xfrm>
            <a:custGeom>
              <a:avLst/>
              <a:gdLst>
                <a:gd name="T0" fmla="*/ 0 w 150"/>
                <a:gd name="T1" fmla="*/ 0 h 471"/>
                <a:gd name="T2" fmla="*/ 44 w 150"/>
                <a:gd name="T3" fmla="*/ 45 h 471"/>
                <a:gd name="T4" fmla="*/ 82 w 150"/>
                <a:gd name="T5" fmla="*/ 101 h 471"/>
                <a:gd name="T6" fmla="*/ 116 w 150"/>
                <a:gd name="T7" fmla="*/ 177 h 471"/>
                <a:gd name="T8" fmla="*/ 136 w 150"/>
                <a:gd name="T9" fmla="*/ 243 h 471"/>
                <a:gd name="T10" fmla="*/ 148 w 150"/>
                <a:gd name="T11" fmla="*/ 329 h 471"/>
                <a:gd name="T12" fmla="*/ 146 w 150"/>
                <a:gd name="T13" fmla="*/ 379 h 471"/>
                <a:gd name="T14" fmla="*/ 128 w 150"/>
                <a:gd name="T15" fmla="*/ 435 h 471"/>
                <a:gd name="T16" fmla="*/ 94 w 150"/>
                <a:gd name="T17" fmla="*/ 471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0" h="471">
                  <a:moveTo>
                    <a:pt x="0" y="0"/>
                  </a:moveTo>
                  <a:cubicBezTo>
                    <a:pt x="8" y="7"/>
                    <a:pt x="30" y="28"/>
                    <a:pt x="44" y="45"/>
                  </a:cubicBezTo>
                  <a:cubicBezTo>
                    <a:pt x="58" y="62"/>
                    <a:pt x="70" y="79"/>
                    <a:pt x="82" y="101"/>
                  </a:cubicBezTo>
                  <a:cubicBezTo>
                    <a:pt x="94" y="123"/>
                    <a:pt x="107" y="153"/>
                    <a:pt x="116" y="177"/>
                  </a:cubicBezTo>
                  <a:cubicBezTo>
                    <a:pt x="125" y="201"/>
                    <a:pt x="131" y="218"/>
                    <a:pt x="136" y="243"/>
                  </a:cubicBezTo>
                  <a:cubicBezTo>
                    <a:pt x="141" y="268"/>
                    <a:pt x="146" y="306"/>
                    <a:pt x="148" y="329"/>
                  </a:cubicBezTo>
                  <a:cubicBezTo>
                    <a:pt x="150" y="352"/>
                    <a:pt x="149" y="361"/>
                    <a:pt x="146" y="379"/>
                  </a:cubicBezTo>
                  <a:cubicBezTo>
                    <a:pt x="143" y="397"/>
                    <a:pt x="137" y="420"/>
                    <a:pt x="128" y="435"/>
                  </a:cubicBezTo>
                  <a:cubicBezTo>
                    <a:pt x="119" y="450"/>
                    <a:pt x="106" y="460"/>
                    <a:pt x="94" y="471"/>
                  </a:cubicBezTo>
                </a:path>
              </a:pathLst>
            </a:custGeom>
            <a:noFill/>
            <a:ln w="28575" cap="sq" cmpd="sng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1349" name="Freeform 357"/>
            <p:cNvSpPr>
              <a:spLocks/>
            </p:cNvSpPr>
            <p:nvPr/>
          </p:nvSpPr>
          <p:spPr bwMode="auto">
            <a:xfrm>
              <a:off x="1652" y="3110"/>
              <a:ext cx="137" cy="25"/>
            </a:xfrm>
            <a:custGeom>
              <a:avLst/>
              <a:gdLst>
                <a:gd name="T0" fmla="*/ 0 w 87"/>
                <a:gd name="T1" fmla="*/ 16 h 16"/>
                <a:gd name="T2" fmla="*/ 36 w 87"/>
                <a:gd name="T3" fmla="*/ 2 h 16"/>
                <a:gd name="T4" fmla="*/ 87 w 87"/>
                <a:gd name="T5" fmla="*/ 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7" h="16">
                  <a:moveTo>
                    <a:pt x="0" y="16"/>
                  </a:moveTo>
                  <a:cubicBezTo>
                    <a:pt x="6" y="14"/>
                    <a:pt x="21" y="4"/>
                    <a:pt x="36" y="2"/>
                  </a:cubicBezTo>
                  <a:cubicBezTo>
                    <a:pt x="51" y="0"/>
                    <a:pt x="77" y="4"/>
                    <a:pt x="87" y="4"/>
                  </a:cubicBezTo>
                </a:path>
              </a:pathLst>
            </a:custGeom>
            <a:noFill/>
            <a:ln w="28575" cap="sq" cmpd="sng">
              <a:solidFill>
                <a:srgbClr val="0066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21" name="Picture 1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0925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1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0" dur="2000" fill="hold"/>
                                        <p:tgtEl>
                                          <p:spTgt spid="3410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41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41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41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4445 0.11111 " pathEditMode="relative" ptsTypes="AA">
                                      <p:cBhvr>
                                        <p:cTn id="28" dur="2000" fill="hold"/>
                                        <p:tgtEl>
                                          <p:spTgt spid="3413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4445 0.11111 " pathEditMode="relative" ptsTypes="AA">
                                      <p:cBhvr>
                                        <p:cTn id="30" dur="2000" fill="hold"/>
                                        <p:tgtEl>
                                          <p:spTgt spid="3413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41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41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41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3413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341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1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4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1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41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41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41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41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41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41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41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41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4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4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4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4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41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4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34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34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34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4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1001" grpId="0" animBg="1"/>
      <p:bldP spid="341001" grpId="1" animBg="1"/>
      <p:bldP spid="341019" grpId="0" animBg="1"/>
      <p:bldP spid="341203" grpId="0" animBg="1"/>
      <p:bldP spid="341287" grpId="0" animBg="1"/>
      <p:bldP spid="341288" grpId="0" animBg="1"/>
      <p:bldP spid="341289" grpId="0" animBg="1"/>
      <p:bldP spid="341290" grpId="0" animBg="1"/>
      <p:bldP spid="341291" grpId="0" animBg="1"/>
      <p:bldP spid="341292" grpId="0" animBg="1"/>
      <p:bldP spid="341316" grpId="0"/>
      <p:bldP spid="341317" grpId="0"/>
      <p:bldP spid="341318" grpId="0"/>
      <p:bldP spid="341319" grpId="0" animBg="1"/>
      <p:bldP spid="341320" grpId="0" animBg="1"/>
      <p:bldP spid="341321" grpId="0" animBg="1"/>
      <p:bldP spid="3413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949" name="Text Box 61"/>
          <p:cNvSpPr txBox="1">
            <a:spLocks noChangeArrowheads="1"/>
          </p:cNvSpPr>
          <p:nvPr/>
        </p:nvSpPr>
        <p:spPr bwMode="auto">
          <a:xfrm>
            <a:off x="119063" y="1600641"/>
            <a:ext cx="76017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algn="l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algn="l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/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2.1 Ký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vết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3947" name="Text Box 59"/>
          <p:cNvSpPr txBox="1">
            <a:spLocks noChangeArrowheads="1"/>
          </p:cNvSpPr>
          <p:nvPr/>
        </p:nvSpPr>
        <p:spPr bwMode="auto">
          <a:xfrm>
            <a:off x="89661" y="1124712"/>
            <a:ext cx="16546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2- Hình cắt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341" y="2039112"/>
            <a:ext cx="4741763" cy="47636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859901"/>
      </p:ext>
    </p:extLst>
  </p:cSld>
  <p:clrMapOvr>
    <a:masterClrMapping/>
  </p:clrMapOvr>
  <p:transition>
    <p:cover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7" name="Text Box 5"/>
          <p:cNvSpPr txBox="1">
            <a:spLocks noChangeArrowheads="1"/>
          </p:cNvSpPr>
          <p:nvPr/>
        </p:nvSpPr>
        <p:spPr bwMode="auto">
          <a:xfrm>
            <a:off x="676274" y="1453896"/>
            <a:ext cx="7699629" cy="1004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sz="2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phần vật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294922" name="Text Box 10"/>
          <p:cNvSpPr txBox="1">
            <a:spLocks noChangeArrowheads="1"/>
          </p:cNvSpPr>
          <p:nvPr/>
        </p:nvSpPr>
        <p:spPr bwMode="auto">
          <a:xfrm>
            <a:off x="228278" y="1040404"/>
            <a:ext cx="27222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algn="l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algn="l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2.2 Ký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1408" y="2439973"/>
            <a:ext cx="4385813" cy="4306360"/>
          </a:xfrm>
          <a:prstGeom prst="rect">
            <a:avLst/>
          </a:prstGeom>
        </p:spPr>
      </p:pic>
      <p:grpSp>
        <p:nvGrpSpPr>
          <p:cNvPr id="294918" name="Group 6"/>
          <p:cNvGrpSpPr>
            <a:grpSpLocks/>
          </p:cNvGrpSpPr>
          <p:nvPr/>
        </p:nvGrpSpPr>
        <p:grpSpPr bwMode="auto">
          <a:xfrm>
            <a:off x="5765232" y="4405276"/>
            <a:ext cx="1573213" cy="1960565"/>
            <a:chOff x="293" y="2195"/>
            <a:chExt cx="991" cy="1235"/>
          </a:xfrm>
        </p:grpSpPr>
        <p:sp>
          <p:nvSpPr>
            <p:cNvPr id="294919" name="Line 7"/>
            <p:cNvSpPr>
              <a:spLocks noChangeShapeType="1"/>
            </p:cNvSpPr>
            <p:nvPr/>
          </p:nvSpPr>
          <p:spPr bwMode="auto">
            <a:xfrm>
              <a:off x="293" y="2195"/>
              <a:ext cx="530" cy="712"/>
            </a:xfrm>
            <a:prstGeom prst="line">
              <a:avLst/>
            </a:prstGeom>
            <a:noFill/>
            <a:ln w="28575" cap="sq">
              <a:solidFill>
                <a:srgbClr val="FF3300"/>
              </a:solidFill>
              <a:miter lim="800000"/>
              <a:headEnd type="arrow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4920" name="Rectangle 8"/>
            <p:cNvSpPr>
              <a:spLocks noChangeArrowheads="1"/>
            </p:cNvSpPr>
            <p:nvPr/>
          </p:nvSpPr>
          <p:spPr bwMode="auto">
            <a:xfrm>
              <a:off x="500" y="2907"/>
              <a:ext cx="784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i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Ký hiệu </a:t>
              </a:r>
            </a:p>
            <a:p>
              <a:r>
                <a:rPr lang="en-US" sz="2400" b="1" i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vật liệu</a:t>
              </a:r>
              <a:endParaRPr lang="th-TH" sz="2400" b="1" i="1">
                <a:solidFill>
                  <a:srgbClr val="0000FF"/>
                </a:solidFill>
                <a:latin typeface="Times New Roman" pitchFamily="18" charset="0"/>
                <a:cs typeface="Angsana New" pitchFamily="18" charset="-34"/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008804"/>
      </p:ext>
    </p:extLst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49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94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9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5940" name="Group 4"/>
          <p:cNvGrpSpPr>
            <a:grpSpLocks/>
          </p:cNvGrpSpPr>
          <p:nvPr/>
        </p:nvGrpSpPr>
        <p:grpSpPr bwMode="auto">
          <a:xfrm>
            <a:off x="673100" y="972185"/>
            <a:ext cx="7470775" cy="573088"/>
            <a:chOff x="424" y="737"/>
            <a:chExt cx="4706" cy="361"/>
          </a:xfrm>
        </p:grpSpPr>
        <p:sp>
          <p:nvSpPr>
            <p:cNvPr id="295941" name="Text Box 5"/>
            <p:cNvSpPr txBox="1">
              <a:spLocks noChangeArrowheads="1"/>
            </p:cNvSpPr>
            <p:nvPr/>
          </p:nvSpPr>
          <p:spPr bwMode="auto">
            <a:xfrm>
              <a:off x="662" y="737"/>
              <a:ext cx="4468" cy="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lnSpc>
                  <a:spcPct val="130000"/>
                </a:lnSpc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Vật liệu khác nhau thì ký hiệu vật liệu  khác nhau</a:t>
              </a:r>
            </a:p>
          </p:txBody>
        </p:sp>
        <p:sp>
          <p:nvSpPr>
            <p:cNvPr id="295942" name="Rectangle 6"/>
            <p:cNvSpPr>
              <a:spLocks noChangeArrowheads="1"/>
            </p:cNvSpPr>
            <p:nvPr/>
          </p:nvSpPr>
          <p:spPr bwMode="auto">
            <a:xfrm>
              <a:off x="424" y="832"/>
              <a:ext cx="144" cy="14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>
              <a:outerShdw dist="107763" dir="2700000" algn="ctr" rotWithShape="0">
                <a:srgbClr val="C0C0C0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95943" name="Text Box 7"/>
          <p:cNvSpPr txBox="1">
            <a:spLocks noChangeArrowheads="1"/>
          </p:cNvSpPr>
          <p:nvPr/>
        </p:nvSpPr>
        <p:spPr bwMode="auto">
          <a:xfrm>
            <a:off x="566738" y="4270248"/>
            <a:ext cx="1260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latin typeface="Times New Roman" pitchFamily="18" charset="0"/>
                <a:cs typeface="Times New Roman" pitchFamily="18" charset="0"/>
              </a:rPr>
              <a:t>Kim loại</a:t>
            </a:r>
            <a:endParaRPr lang="th-TH" sz="2400">
              <a:latin typeface="Times New Roman" pitchFamily="18" charset="0"/>
              <a:cs typeface="Angsana New" pitchFamily="18" charset="-34"/>
            </a:endParaRPr>
          </a:p>
        </p:txBody>
      </p:sp>
      <p:sp>
        <p:nvSpPr>
          <p:cNvPr id="295944" name="Text Box 8"/>
          <p:cNvSpPr txBox="1">
            <a:spLocks noChangeArrowheads="1"/>
          </p:cNvSpPr>
          <p:nvPr/>
        </p:nvSpPr>
        <p:spPr bwMode="auto">
          <a:xfrm>
            <a:off x="2767013" y="4282948"/>
            <a:ext cx="8162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latin typeface="Times New Roman" pitchFamily="18" charset="0"/>
                <a:cs typeface="Times New Roman" pitchFamily="18" charset="0"/>
              </a:rPr>
              <a:t>Thép</a:t>
            </a:r>
            <a:endParaRPr lang="th-TH" sz="2400">
              <a:latin typeface="Times New Roman" pitchFamily="18" charset="0"/>
              <a:cs typeface="Angsana New" pitchFamily="18" charset="-34"/>
            </a:endParaRPr>
          </a:p>
        </p:txBody>
      </p:sp>
      <p:sp>
        <p:nvSpPr>
          <p:cNvPr id="295945" name="Text Box 9"/>
          <p:cNvSpPr txBox="1">
            <a:spLocks noChangeArrowheads="1"/>
          </p:cNvSpPr>
          <p:nvPr/>
        </p:nvSpPr>
        <p:spPr bwMode="auto">
          <a:xfrm>
            <a:off x="4022725" y="4301998"/>
            <a:ext cx="11496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latin typeface="Times New Roman" pitchFamily="18" charset="0"/>
                <a:cs typeface="Times New Roman" pitchFamily="18" charset="0"/>
              </a:rPr>
              <a:t>Bê tông</a:t>
            </a:r>
            <a:endParaRPr lang="th-TH" sz="2400">
              <a:latin typeface="Times New Roman" pitchFamily="18" charset="0"/>
              <a:cs typeface="Angsana New" pitchFamily="18" charset="-34"/>
            </a:endParaRPr>
          </a:p>
        </p:txBody>
      </p:sp>
      <p:sp>
        <p:nvSpPr>
          <p:cNvPr id="295946" name="Text Box 10"/>
          <p:cNvSpPr txBox="1">
            <a:spLocks noChangeArrowheads="1"/>
          </p:cNvSpPr>
          <p:nvPr/>
        </p:nvSpPr>
        <p:spPr bwMode="auto">
          <a:xfrm>
            <a:off x="5915025" y="4289298"/>
            <a:ext cx="6110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latin typeface="Times New Roman" pitchFamily="18" charset="0"/>
                <a:cs typeface="Times New Roman" pitchFamily="18" charset="0"/>
              </a:rPr>
              <a:t>Cát</a:t>
            </a:r>
            <a:endParaRPr lang="th-TH" sz="2400">
              <a:latin typeface="Times New Roman" pitchFamily="18" charset="0"/>
              <a:cs typeface="Angsana New" pitchFamily="18" charset="-34"/>
            </a:endParaRPr>
          </a:p>
        </p:txBody>
      </p:sp>
      <p:sp>
        <p:nvSpPr>
          <p:cNvPr id="295947" name="Text Box 11"/>
          <p:cNvSpPr txBox="1">
            <a:spLocks noChangeArrowheads="1"/>
          </p:cNvSpPr>
          <p:nvPr/>
        </p:nvSpPr>
        <p:spPr bwMode="auto">
          <a:xfrm>
            <a:off x="7616825" y="4295648"/>
            <a:ext cx="5613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latin typeface="Times New Roman" pitchFamily="18" charset="0"/>
                <a:cs typeface="Times New Roman" pitchFamily="18" charset="0"/>
              </a:rPr>
              <a:t>Gỗ</a:t>
            </a:r>
            <a:endParaRPr lang="th-TH" sz="2400">
              <a:latin typeface="Times New Roman" pitchFamily="18" charset="0"/>
              <a:cs typeface="Angsana New" pitchFamily="18" charset="-34"/>
            </a:endParaRPr>
          </a:p>
        </p:txBody>
      </p:sp>
      <p:grpSp>
        <p:nvGrpSpPr>
          <p:cNvPr id="295948" name="Group 12"/>
          <p:cNvGrpSpPr>
            <a:grpSpLocks/>
          </p:cNvGrpSpPr>
          <p:nvPr/>
        </p:nvGrpSpPr>
        <p:grpSpPr bwMode="auto">
          <a:xfrm>
            <a:off x="685800" y="1543494"/>
            <a:ext cx="7826375" cy="1004888"/>
            <a:chOff x="432" y="1433"/>
            <a:chExt cx="4930" cy="633"/>
          </a:xfrm>
        </p:grpSpPr>
        <p:sp>
          <p:nvSpPr>
            <p:cNvPr id="295949" name="Text Box 13"/>
            <p:cNvSpPr txBox="1">
              <a:spLocks noChangeArrowheads="1"/>
            </p:cNvSpPr>
            <p:nvPr/>
          </p:nvSpPr>
          <p:spPr bwMode="auto">
            <a:xfrm>
              <a:off x="670" y="1433"/>
              <a:ext cx="4692" cy="6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lnSpc>
                  <a:spcPct val="130000"/>
                </a:lnSpc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Vì yêu cầu thực hành, ký hiệu vật liệu kim loại được sử dụng cho hầu hết các loại vật liệu.</a:t>
              </a:r>
            </a:p>
          </p:txBody>
        </p:sp>
        <p:sp>
          <p:nvSpPr>
            <p:cNvPr id="295950" name="Rectangle 14"/>
            <p:cNvSpPr>
              <a:spLocks noChangeArrowheads="1"/>
            </p:cNvSpPr>
            <p:nvPr/>
          </p:nvSpPr>
          <p:spPr bwMode="auto">
            <a:xfrm>
              <a:off x="432" y="1528"/>
              <a:ext cx="144" cy="14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>
              <a:outerShdw dist="107763" dir="2700000" algn="ctr" rotWithShape="0">
                <a:srgbClr val="C0C0C0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95951" name="Rectangle 15"/>
          <p:cNvSpPr>
            <a:spLocks noChangeArrowheads="1"/>
          </p:cNvSpPr>
          <p:nvPr/>
        </p:nvSpPr>
        <p:spPr bwMode="auto">
          <a:xfrm>
            <a:off x="238125" y="3043110"/>
            <a:ext cx="2036763" cy="2141538"/>
          </a:xfrm>
          <a:prstGeom prst="rect">
            <a:avLst/>
          </a:prstGeom>
          <a:noFill/>
          <a:ln w="19050">
            <a:solidFill>
              <a:srgbClr val="FF3300"/>
            </a:solidFill>
            <a:prstDash val="lg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5952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3149473"/>
            <a:ext cx="1676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5953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575" y="3166935"/>
            <a:ext cx="1676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5954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863" y="3165348"/>
            <a:ext cx="1676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5955" name="Picture 1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8163" y="3165348"/>
            <a:ext cx="1676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5956" name="Picture 2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863" y="3122485"/>
            <a:ext cx="1676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40387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59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5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5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95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95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95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95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95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5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95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95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95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95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959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95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95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95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3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4" dur="500" fill="hold"/>
                                        <p:tgtEl>
                                          <p:spTgt spid="295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43" grpId="0"/>
      <p:bldP spid="295944" grpId="0"/>
      <p:bldP spid="295945" grpId="0"/>
      <p:bldP spid="295946" grpId="0"/>
      <p:bldP spid="295947" grpId="0"/>
      <p:bldP spid="295951" grpId="0" animBg="1"/>
      <p:bldP spid="29595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6" name="Text Box 4"/>
          <p:cNvSpPr txBox="1">
            <a:spLocks noChangeArrowheads="1"/>
          </p:cNvSpPr>
          <p:nvPr/>
        </p:nvSpPr>
        <p:spPr bwMode="auto">
          <a:xfrm>
            <a:off x="561975" y="1673352"/>
            <a:ext cx="8399145" cy="14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2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Nếu 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cắt dọc</a:t>
            </a:r>
            <a:r>
              <a:rPr lang="en-US" sz="2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một chi tiết máy qua thành mỏng, gân trợ lực, các trục đặc, bu lông, đai ốc, vòng đệm, vít, then, chốt, nan hoa... thì các phần đó 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coi như không bị cắt</a:t>
            </a:r>
            <a:r>
              <a:rPr lang="en-US" sz="2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00041" name="Text Box 9"/>
          <p:cNvSpPr txBox="1">
            <a:spLocks noChangeArrowheads="1"/>
          </p:cNvSpPr>
          <p:nvPr/>
        </p:nvSpPr>
        <p:spPr bwMode="auto">
          <a:xfrm>
            <a:off x="200025" y="1211687"/>
            <a:ext cx="28889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algn="l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algn="l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2.3 Quy ước đặc biệt</a:t>
            </a:r>
          </a:p>
        </p:txBody>
      </p:sp>
      <p:sp>
        <p:nvSpPr>
          <p:cNvPr id="300042" name="Text Box 10"/>
          <p:cNvSpPr txBox="1">
            <a:spLocks noChangeArrowheads="1"/>
          </p:cNvSpPr>
          <p:nvPr/>
        </p:nvSpPr>
        <p:spPr bwMode="auto">
          <a:xfrm>
            <a:off x="628650" y="3258884"/>
            <a:ext cx="8332470" cy="1564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Nếu dùng hình cắt mà làm mất đi phần tử quan trọng nào đó 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ở phía trước mặt phẳng cắt</a:t>
            </a:r>
            <a:r>
              <a:rPr lang="en-US" sz="2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thì có thể vẽ ngay lên hình cắt bằng 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nét chấm gạch đậm</a:t>
            </a:r>
          </a:p>
        </p:txBody>
      </p:sp>
      <p:sp>
        <p:nvSpPr>
          <p:cNvPr id="300043" name="Rectangle 11"/>
          <p:cNvSpPr>
            <a:spLocks noChangeArrowheads="1"/>
          </p:cNvSpPr>
          <p:nvPr/>
        </p:nvSpPr>
        <p:spPr bwMode="auto">
          <a:xfrm>
            <a:off x="548640" y="1864614"/>
            <a:ext cx="223837" cy="223838"/>
          </a:xfrm>
          <a:prstGeom prst="rect">
            <a:avLst/>
          </a:prstGeom>
          <a:solidFill>
            <a:srgbClr val="000080"/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0044" name="Rectangle 12"/>
          <p:cNvSpPr>
            <a:spLocks noChangeArrowheads="1"/>
          </p:cNvSpPr>
          <p:nvPr/>
        </p:nvSpPr>
        <p:spPr bwMode="auto">
          <a:xfrm>
            <a:off x="654050" y="3512884"/>
            <a:ext cx="223838" cy="223838"/>
          </a:xfrm>
          <a:prstGeom prst="rect">
            <a:avLst/>
          </a:prstGeom>
          <a:solidFill>
            <a:srgbClr val="000080"/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931162"/>
      </p:ext>
    </p:extLst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0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0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0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00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0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0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00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0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0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00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0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0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36" grpId="0"/>
      <p:bldP spid="300042" grpId="0"/>
      <p:bldP spid="300043" grpId="0" animBg="1"/>
      <p:bldP spid="3000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9010" name="Picture 2" descr="Image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75" y="3463289"/>
            <a:ext cx="3789363" cy="284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9011" name="Rectangle 3"/>
          <p:cNvSpPr>
            <a:spLocks noChangeArrowheads="1"/>
          </p:cNvSpPr>
          <p:nvPr/>
        </p:nvSpPr>
        <p:spPr bwMode="auto">
          <a:xfrm>
            <a:off x="6838950" y="4317364"/>
            <a:ext cx="704850" cy="1108075"/>
          </a:xfrm>
          <a:prstGeom prst="rect">
            <a:avLst/>
          </a:prstGeom>
          <a:noFill/>
          <a:ln w="19050">
            <a:solidFill>
              <a:schemeClr val="bg1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9012" name="Picture 4" descr="Image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650" y="3520439"/>
            <a:ext cx="2016125" cy="269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9013" name="Picture 5" descr="Image0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025" y="3463289"/>
            <a:ext cx="2144713" cy="2859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9014" name="Picture 6" descr="Image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3452176"/>
            <a:ext cx="2151063" cy="286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9015" name="Rectangle 7"/>
          <p:cNvSpPr>
            <a:spLocks noChangeArrowheads="1"/>
          </p:cNvSpPr>
          <p:nvPr/>
        </p:nvSpPr>
        <p:spPr bwMode="auto">
          <a:xfrm>
            <a:off x="381000" y="1729740"/>
            <a:ext cx="8420100" cy="1333500"/>
          </a:xfrm>
          <a:prstGeom prst="rect">
            <a:avLst/>
          </a:prstGeom>
          <a:solidFill>
            <a:srgbClr val="FFFF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9016" name="Rectangle 8"/>
          <p:cNvSpPr>
            <a:spLocks noGrp="1" noChangeArrowheads="1"/>
          </p:cNvSpPr>
          <p:nvPr>
            <p:ph type="title"/>
          </p:nvPr>
        </p:nvSpPr>
        <p:spPr>
          <a:xfrm>
            <a:off x="768096" y="1101718"/>
            <a:ext cx="7543800" cy="629752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mỏng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gân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endParaRPr lang="en-US" sz="3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9017" name="Text Box 9"/>
          <p:cNvSpPr txBox="1">
            <a:spLocks noChangeArrowheads="1"/>
          </p:cNvSpPr>
          <p:nvPr/>
        </p:nvSpPr>
        <p:spPr bwMode="auto">
          <a:xfrm>
            <a:off x="534988" y="1734503"/>
            <a:ext cx="8375650" cy="1156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 mỏng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và </a:t>
            </a:r>
            <a:r>
              <a:rPr 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Gân trợ lực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là những chi tiết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mỏng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dùng để hỗ trợ cấu trúc của toàn bộ vật thể.</a:t>
            </a:r>
          </a:p>
        </p:txBody>
      </p:sp>
      <p:grpSp>
        <p:nvGrpSpPr>
          <p:cNvPr id="299018" name="Group 10"/>
          <p:cNvGrpSpPr>
            <a:grpSpLocks/>
          </p:cNvGrpSpPr>
          <p:nvPr/>
        </p:nvGrpSpPr>
        <p:grpSpPr bwMode="auto">
          <a:xfrm>
            <a:off x="1614488" y="5274627"/>
            <a:ext cx="1262062" cy="1446213"/>
            <a:chOff x="3755" y="1832"/>
            <a:chExt cx="795" cy="911"/>
          </a:xfrm>
        </p:grpSpPr>
        <p:sp>
          <p:nvSpPr>
            <p:cNvPr id="299019" name="Line 11"/>
            <p:cNvSpPr>
              <a:spLocks noChangeShapeType="1"/>
            </p:cNvSpPr>
            <p:nvPr/>
          </p:nvSpPr>
          <p:spPr bwMode="auto">
            <a:xfrm>
              <a:off x="3755" y="1832"/>
              <a:ext cx="200" cy="427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miter lim="800000"/>
              <a:headEnd type="oval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9020" name="Rectangle 12"/>
            <p:cNvSpPr>
              <a:spLocks noChangeArrowheads="1"/>
            </p:cNvSpPr>
            <p:nvPr/>
          </p:nvSpPr>
          <p:spPr bwMode="auto">
            <a:xfrm>
              <a:off x="3862" y="2220"/>
              <a:ext cx="688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Gân</a:t>
              </a:r>
            </a:p>
            <a:p>
              <a:pPr algn="l"/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Trợ lực</a:t>
              </a:r>
            </a:p>
          </p:txBody>
        </p:sp>
      </p:grpSp>
      <p:grpSp>
        <p:nvGrpSpPr>
          <p:cNvPr id="299021" name="Group 13"/>
          <p:cNvGrpSpPr>
            <a:grpSpLocks/>
          </p:cNvGrpSpPr>
          <p:nvPr/>
        </p:nvGrpSpPr>
        <p:grpSpPr bwMode="auto">
          <a:xfrm>
            <a:off x="3325813" y="5109526"/>
            <a:ext cx="1335087" cy="1457782"/>
            <a:chOff x="4746" y="1746"/>
            <a:chExt cx="841" cy="1042"/>
          </a:xfrm>
        </p:grpSpPr>
        <p:sp>
          <p:nvSpPr>
            <p:cNvPr id="299022" name="Line 14"/>
            <p:cNvSpPr>
              <a:spLocks noChangeShapeType="1"/>
            </p:cNvSpPr>
            <p:nvPr/>
          </p:nvSpPr>
          <p:spPr bwMode="auto">
            <a:xfrm>
              <a:off x="4746" y="1746"/>
              <a:ext cx="240" cy="505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miter lim="800000"/>
              <a:headEnd type="oval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9023" name="Rectangle 15"/>
            <p:cNvSpPr>
              <a:spLocks noChangeArrowheads="1"/>
            </p:cNvSpPr>
            <p:nvPr/>
          </p:nvSpPr>
          <p:spPr bwMode="auto">
            <a:xfrm>
              <a:off x="4957" y="2194"/>
              <a:ext cx="630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Gân </a:t>
              </a:r>
            </a:p>
            <a:p>
              <a:pPr algn="l"/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trợ lực</a:t>
              </a:r>
            </a:p>
          </p:txBody>
        </p:sp>
      </p:grpSp>
      <p:grpSp>
        <p:nvGrpSpPr>
          <p:cNvPr id="299024" name="Group 16"/>
          <p:cNvGrpSpPr>
            <a:grpSpLocks/>
          </p:cNvGrpSpPr>
          <p:nvPr/>
        </p:nvGrpSpPr>
        <p:grpSpPr bwMode="auto">
          <a:xfrm>
            <a:off x="6469063" y="4931729"/>
            <a:ext cx="1917700" cy="1079501"/>
            <a:chOff x="3827" y="3488"/>
            <a:chExt cx="1208" cy="680"/>
          </a:xfrm>
        </p:grpSpPr>
        <p:sp>
          <p:nvSpPr>
            <p:cNvPr id="299025" name="Line 17"/>
            <p:cNvSpPr>
              <a:spLocks noChangeShapeType="1"/>
            </p:cNvSpPr>
            <p:nvPr/>
          </p:nvSpPr>
          <p:spPr bwMode="auto">
            <a:xfrm>
              <a:off x="3827" y="3488"/>
              <a:ext cx="200" cy="4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oval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9026" name="Rectangle 18"/>
            <p:cNvSpPr>
              <a:spLocks noChangeArrowheads="1"/>
            </p:cNvSpPr>
            <p:nvPr/>
          </p:nvSpPr>
          <p:spPr bwMode="auto">
            <a:xfrm>
              <a:off x="3934" y="3877"/>
              <a:ext cx="110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Thành mỏng</a:t>
              </a:r>
            </a:p>
          </p:txBody>
        </p:sp>
      </p:grpSp>
      <p:pic>
        <p:nvPicPr>
          <p:cNvPr id="20" name="Picture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4581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9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99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99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99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99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990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9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9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9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299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3321" y="1675107"/>
            <a:ext cx="2936588" cy="356957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9471" y="2094377"/>
            <a:ext cx="1970438" cy="268036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1777" y="5273845"/>
            <a:ext cx="3483225" cy="5081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9571" y="5294376"/>
            <a:ext cx="3813750" cy="49542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5742" y="-1033272"/>
            <a:ext cx="3203550" cy="406500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11808" y="2091366"/>
            <a:ext cx="2936588" cy="3696610"/>
          </a:xfrm>
          <a:prstGeom prst="rect">
            <a:avLst/>
          </a:prstGeom>
        </p:spPr>
      </p:pic>
      <p:sp>
        <p:nvSpPr>
          <p:cNvPr id="27" name="Line 5"/>
          <p:cNvSpPr>
            <a:spLocks noChangeShapeType="1"/>
          </p:cNvSpPr>
          <p:nvPr/>
        </p:nvSpPr>
        <p:spPr bwMode="auto">
          <a:xfrm>
            <a:off x="1114933" y="6407150"/>
            <a:ext cx="2211388" cy="0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Line 6"/>
          <p:cNvSpPr>
            <a:spLocks noChangeShapeType="1"/>
          </p:cNvSpPr>
          <p:nvPr/>
        </p:nvSpPr>
        <p:spPr bwMode="auto">
          <a:xfrm flipV="1">
            <a:off x="3326321" y="4200525"/>
            <a:ext cx="0" cy="2206625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Line 7"/>
          <p:cNvSpPr>
            <a:spLocks noChangeShapeType="1"/>
          </p:cNvSpPr>
          <p:nvPr/>
        </p:nvSpPr>
        <p:spPr bwMode="auto">
          <a:xfrm flipH="1">
            <a:off x="1114933" y="4200525"/>
            <a:ext cx="2211388" cy="0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Line 8"/>
          <p:cNvSpPr>
            <a:spLocks noChangeShapeType="1"/>
          </p:cNvSpPr>
          <p:nvPr/>
        </p:nvSpPr>
        <p:spPr bwMode="auto">
          <a:xfrm>
            <a:off x="1114933" y="4200525"/>
            <a:ext cx="0" cy="2206625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>
            <a:off x="1557846" y="4421188"/>
            <a:ext cx="1327150" cy="0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28" name="Line 10"/>
          <p:cNvSpPr>
            <a:spLocks noChangeShapeType="1"/>
          </p:cNvSpPr>
          <p:nvPr/>
        </p:nvSpPr>
        <p:spPr bwMode="auto">
          <a:xfrm>
            <a:off x="1557846" y="6186488"/>
            <a:ext cx="1327150" cy="0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30" name="Line 11"/>
          <p:cNvSpPr>
            <a:spLocks noChangeShapeType="1"/>
          </p:cNvSpPr>
          <p:nvPr/>
        </p:nvSpPr>
        <p:spPr bwMode="auto">
          <a:xfrm>
            <a:off x="1557846" y="4421188"/>
            <a:ext cx="0" cy="1765300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32" name="Line 12"/>
          <p:cNvSpPr>
            <a:spLocks noChangeShapeType="1"/>
          </p:cNvSpPr>
          <p:nvPr/>
        </p:nvSpPr>
        <p:spPr bwMode="auto">
          <a:xfrm flipV="1">
            <a:off x="2884996" y="4421188"/>
            <a:ext cx="0" cy="1765300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41" name="Line 13"/>
          <p:cNvSpPr>
            <a:spLocks noChangeShapeType="1"/>
          </p:cNvSpPr>
          <p:nvPr/>
        </p:nvSpPr>
        <p:spPr bwMode="auto">
          <a:xfrm flipV="1">
            <a:off x="2662746" y="4641850"/>
            <a:ext cx="0" cy="1323975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43" name="Line 14"/>
          <p:cNvSpPr>
            <a:spLocks noChangeShapeType="1"/>
          </p:cNvSpPr>
          <p:nvPr/>
        </p:nvSpPr>
        <p:spPr bwMode="auto">
          <a:xfrm>
            <a:off x="1778508" y="5965825"/>
            <a:ext cx="884238" cy="0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44" name="Line 15"/>
          <p:cNvSpPr>
            <a:spLocks noChangeShapeType="1"/>
          </p:cNvSpPr>
          <p:nvPr/>
        </p:nvSpPr>
        <p:spPr bwMode="auto">
          <a:xfrm>
            <a:off x="1778508" y="4641850"/>
            <a:ext cx="0" cy="1323975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45" name="Line 16"/>
          <p:cNvSpPr>
            <a:spLocks noChangeShapeType="1"/>
          </p:cNvSpPr>
          <p:nvPr/>
        </p:nvSpPr>
        <p:spPr bwMode="auto">
          <a:xfrm flipH="1">
            <a:off x="1778508" y="4641850"/>
            <a:ext cx="884238" cy="0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46" name="Line 17"/>
          <p:cNvSpPr>
            <a:spLocks noChangeShapeType="1"/>
          </p:cNvSpPr>
          <p:nvPr/>
        </p:nvSpPr>
        <p:spPr bwMode="auto">
          <a:xfrm flipH="1">
            <a:off x="1114933" y="5214938"/>
            <a:ext cx="442913" cy="0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47" name="Line 18"/>
          <p:cNvSpPr>
            <a:spLocks noChangeShapeType="1"/>
          </p:cNvSpPr>
          <p:nvPr/>
        </p:nvSpPr>
        <p:spPr bwMode="auto">
          <a:xfrm>
            <a:off x="2884996" y="5214938"/>
            <a:ext cx="441325" cy="0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48" name="Line 19"/>
          <p:cNvSpPr>
            <a:spLocks noChangeShapeType="1"/>
          </p:cNvSpPr>
          <p:nvPr/>
        </p:nvSpPr>
        <p:spPr bwMode="auto">
          <a:xfrm>
            <a:off x="2884996" y="5391150"/>
            <a:ext cx="441325" cy="0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49" name="Line 20"/>
          <p:cNvSpPr>
            <a:spLocks noChangeShapeType="1"/>
          </p:cNvSpPr>
          <p:nvPr/>
        </p:nvSpPr>
        <p:spPr bwMode="auto">
          <a:xfrm flipH="1">
            <a:off x="1114933" y="5391150"/>
            <a:ext cx="442913" cy="0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50" name="Line 21"/>
          <p:cNvSpPr>
            <a:spLocks noChangeShapeType="1"/>
          </p:cNvSpPr>
          <p:nvPr/>
        </p:nvSpPr>
        <p:spPr bwMode="auto">
          <a:xfrm flipH="1">
            <a:off x="1114933" y="3530600"/>
            <a:ext cx="2211388" cy="0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52" name="Line 23"/>
          <p:cNvSpPr>
            <a:spLocks noChangeShapeType="1"/>
          </p:cNvSpPr>
          <p:nvPr/>
        </p:nvSpPr>
        <p:spPr bwMode="auto">
          <a:xfrm>
            <a:off x="1114933" y="3089275"/>
            <a:ext cx="0" cy="441325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53" name="Line 24"/>
          <p:cNvSpPr>
            <a:spLocks noChangeShapeType="1"/>
          </p:cNvSpPr>
          <p:nvPr/>
        </p:nvSpPr>
        <p:spPr bwMode="auto">
          <a:xfrm>
            <a:off x="3326321" y="3089275"/>
            <a:ext cx="0" cy="441325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55" name="Line 26"/>
          <p:cNvSpPr>
            <a:spLocks noChangeShapeType="1"/>
          </p:cNvSpPr>
          <p:nvPr/>
        </p:nvSpPr>
        <p:spPr bwMode="auto">
          <a:xfrm>
            <a:off x="1557846" y="1325563"/>
            <a:ext cx="1327150" cy="0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5" name="Group 154"/>
          <p:cNvGrpSpPr/>
          <p:nvPr/>
        </p:nvGrpSpPr>
        <p:grpSpPr>
          <a:xfrm>
            <a:off x="1114933" y="1325563"/>
            <a:ext cx="2211388" cy="1763713"/>
            <a:chOff x="822325" y="1325563"/>
            <a:chExt cx="2211388" cy="1763713"/>
          </a:xfrm>
        </p:grpSpPr>
        <p:sp>
          <p:nvSpPr>
            <p:cNvPr id="307351" name="Line 22"/>
            <p:cNvSpPr>
              <a:spLocks noChangeShapeType="1"/>
            </p:cNvSpPr>
            <p:nvPr/>
          </p:nvSpPr>
          <p:spPr bwMode="auto">
            <a:xfrm flipH="1">
              <a:off x="822325" y="3089275"/>
              <a:ext cx="2211388" cy="0"/>
            </a:xfrm>
            <a:prstGeom prst="line">
              <a:avLst/>
            </a:prstGeom>
            <a:noFill/>
            <a:ln w="539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354" name="Line 25"/>
            <p:cNvSpPr>
              <a:spLocks noChangeShapeType="1"/>
            </p:cNvSpPr>
            <p:nvPr/>
          </p:nvSpPr>
          <p:spPr bwMode="auto">
            <a:xfrm flipV="1">
              <a:off x="1265238" y="1325563"/>
              <a:ext cx="0" cy="1763713"/>
            </a:xfrm>
            <a:prstGeom prst="line">
              <a:avLst/>
            </a:prstGeom>
            <a:noFill/>
            <a:ln w="539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356" name="Line 27"/>
            <p:cNvSpPr>
              <a:spLocks noChangeShapeType="1"/>
            </p:cNvSpPr>
            <p:nvPr/>
          </p:nvSpPr>
          <p:spPr bwMode="auto">
            <a:xfrm>
              <a:off x="2592388" y="1325563"/>
              <a:ext cx="0" cy="1763713"/>
            </a:xfrm>
            <a:prstGeom prst="line">
              <a:avLst/>
            </a:prstGeom>
            <a:noFill/>
            <a:ln w="539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7357" name="Line 28"/>
          <p:cNvSpPr>
            <a:spLocks noChangeShapeType="1"/>
          </p:cNvSpPr>
          <p:nvPr/>
        </p:nvSpPr>
        <p:spPr bwMode="auto">
          <a:xfrm flipV="1">
            <a:off x="1778508" y="3338513"/>
            <a:ext cx="0" cy="192088"/>
          </a:xfrm>
          <a:prstGeom prst="line">
            <a:avLst/>
          </a:prstGeom>
          <a:noFill/>
          <a:ln w="2540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58" name="Line 29"/>
          <p:cNvSpPr>
            <a:spLocks noChangeShapeType="1"/>
          </p:cNvSpPr>
          <p:nvPr/>
        </p:nvSpPr>
        <p:spPr bwMode="auto">
          <a:xfrm flipV="1">
            <a:off x="1778508" y="2917825"/>
            <a:ext cx="0" cy="280988"/>
          </a:xfrm>
          <a:prstGeom prst="line">
            <a:avLst/>
          </a:prstGeom>
          <a:noFill/>
          <a:ln w="2540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59" name="Line 30"/>
          <p:cNvSpPr>
            <a:spLocks noChangeShapeType="1"/>
          </p:cNvSpPr>
          <p:nvPr/>
        </p:nvSpPr>
        <p:spPr bwMode="auto">
          <a:xfrm flipV="1">
            <a:off x="1778508" y="2498725"/>
            <a:ext cx="0" cy="279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00" name="Line 31"/>
          <p:cNvSpPr>
            <a:spLocks noChangeShapeType="1"/>
          </p:cNvSpPr>
          <p:nvPr/>
        </p:nvSpPr>
        <p:spPr bwMode="auto">
          <a:xfrm flipV="1">
            <a:off x="1778508" y="2078038"/>
            <a:ext cx="0" cy="279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01" name="Line 32"/>
          <p:cNvSpPr>
            <a:spLocks noChangeShapeType="1"/>
          </p:cNvSpPr>
          <p:nvPr/>
        </p:nvSpPr>
        <p:spPr bwMode="auto">
          <a:xfrm flipV="1">
            <a:off x="1778508" y="1657350"/>
            <a:ext cx="0" cy="280988"/>
          </a:xfrm>
          <a:prstGeom prst="line">
            <a:avLst/>
          </a:prstGeom>
          <a:noFill/>
          <a:ln w="2540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12" name="Line 33"/>
          <p:cNvSpPr>
            <a:spLocks noChangeShapeType="1"/>
          </p:cNvSpPr>
          <p:nvPr/>
        </p:nvSpPr>
        <p:spPr bwMode="auto">
          <a:xfrm flipV="1">
            <a:off x="1778508" y="1325563"/>
            <a:ext cx="0" cy="192088"/>
          </a:xfrm>
          <a:prstGeom prst="line">
            <a:avLst/>
          </a:prstGeom>
          <a:noFill/>
          <a:ln w="2540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Line 34"/>
          <p:cNvSpPr>
            <a:spLocks noChangeShapeType="1"/>
          </p:cNvSpPr>
          <p:nvPr/>
        </p:nvSpPr>
        <p:spPr bwMode="auto">
          <a:xfrm flipV="1">
            <a:off x="2662746" y="3338513"/>
            <a:ext cx="0" cy="192088"/>
          </a:xfrm>
          <a:prstGeom prst="line">
            <a:avLst/>
          </a:prstGeom>
          <a:noFill/>
          <a:ln w="2540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" name="Line 35"/>
          <p:cNvSpPr>
            <a:spLocks noChangeShapeType="1"/>
          </p:cNvSpPr>
          <p:nvPr/>
        </p:nvSpPr>
        <p:spPr bwMode="auto">
          <a:xfrm flipV="1">
            <a:off x="2662746" y="2917825"/>
            <a:ext cx="0" cy="280988"/>
          </a:xfrm>
          <a:prstGeom prst="line">
            <a:avLst/>
          </a:prstGeom>
          <a:noFill/>
          <a:ln w="2540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" name="Line 36"/>
          <p:cNvSpPr>
            <a:spLocks noChangeShapeType="1"/>
          </p:cNvSpPr>
          <p:nvPr/>
        </p:nvSpPr>
        <p:spPr bwMode="auto">
          <a:xfrm flipV="1">
            <a:off x="2662746" y="2498725"/>
            <a:ext cx="0" cy="279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" name="Line 37"/>
          <p:cNvSpPr>
            <a:spLocks noChangeShapeType="1"/>
          </p:cNvSpPr>
          <p:nvPr/>
        </p:nvSpPr>
        <p:spPr bwMode="auto">
          <a:xfrm flipV="1">
            <a:off x="2662746" y="2078038"/>
            <a:ext cx="0" cy="279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" name="Line 38"/>
          <p:cNvSpPr>
            <a:spLocks noChangeShapeType="1"/>
          </p:cNvSpPr>
          <p:nvPr/>
        </p:nvSpPr>
        <p:spPr bwMode="auto">
          <a:xfrm flipV="1">
            <a:off x="2662746" y="1657350"/>
            <a:ext cx="0" cy="280988"/>
          </a:xfrm>
          <a:prstGeom prst="line">
            <a:avLst/>
          </a:prstGeom>
          <a:noFill/>
          <a:ln w="2540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Line 39"/>
          <p:cNvSpPr>
            <a:spLocks noChangeShapeType="1"/>
          </p:cNvSpPr>
          <p:nvPr/>
        </p:nvSpPr>
        <p:spPr bwMode="auto">
          <a:xfrm flipV="1">
            <a:off x="2662746" y="1325563"/>
            <a:ext cx="0" cy="192088"/>
          </a:xfrm>
          <a:prstGeom prst="line">
            <a:avLst/>
          </a:prstGeom>
          <a:noFill/>
          <a:ln w="25400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" name="Line 40"/>
          <p:cNvSpPr>
            <a:spLocks noChangeShapeType="1"/>
          </p:cNvSpPr>
          <p:nvPr/>
        </p:nvSpPr>
        <p:spPr bwMode="auto">
          <a:xfrm flipH="1">
            <a:off x="1114933" y="1325563"/>
            <a:ext cx="442913" cy="1763713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" name="Line 41"/>
          <p:cNvSpPr>
            <a:spLocks noChangeShapeType="1"/>
          </p:cNvSpPr>
          <p:nvPr/>
        </p:nvSpPr>
        <p:spPr bwMode="auto">
          <a:xfrm>
            <a:off x="2884996" y="1325563"/>
            <a:ext cx="441325" cy="1763713"/>
          </a:xfrm>
          <a:prstGeom prst="line">
            <a:avLst/>
          </a:prstGeom>
          <a:noFill/>
          <a:ln w="539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" name="Line 42"/>
          <p:cNvSpPr>
            <a:spLocks noChangeShapeType="1"/>
          </p:cNvSpPr>
          <p:nvPr/>
        </p:nvSpPr>
        <p:spPr bwMode="auto">
          <a:xfrm>
            <a:off x="2221421" y="1057275"/>
            <a:ext cx="0" cy="357188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" name="Line 43"/>
          <p:cNvSpPr>
            <a:spLocks noChangeShapeType="1"/>
          </p:cNvSpPr>
          <p:nvPr/>
        </p:nvSpPr>
        <p:spPr bwMode="auto">
          <a:xfrm>
            <a:off x="2221421" y="1693863"/>
            <a:ext cx="0" cy="280988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Line 44"/>
          <p:cNvSpPr>
            <a:spLocks noChangeShapeType="1"/>
          </p:cNvSpPr>
          <p:nvPr/>
        </p:nvSpPr>
        <p:spPr bwMode="auto">
          <a:xfrm>
            <a:off x="2221421" y="2254250"/>
            <a:ext cx="0" cy="280988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Line 45"/>
          <p:cNvSpPr>
            <a:spLocks noChangeShapeType="1"/>
          </p:cNvSpPr>
          <p:nvPr/>
        </p:nvSpPr>
        <p:spPr bwMode="auto">
          <a:xfrm>
            <a:off x="2221421" y="2814638"/>
            <a:ext cx="0" cy="280988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" name="Line 46"/>
          <p:cNvSpPr>
            <a:spLocks noChangeShapeType="1"/>
          </p:cNvSpPr>
          <p:nvPr/>
        </p:nvSpPr>
        <p:spPr bwMode="auto">
          <a:xfrm>
            <a:off x="2221421" y="3375025"/>
            <a:ext cx="0" cy="419100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Line 47"/>
          <p:cNvSpPr>
            <a:spLocks noChangeShapeType="1"/>
          </p:cNvSpPr>
          <p:nvPr/>
        </p:nvSpPr>
        <p:spPr bwMode="auto">
          <a:xfrm>
            <a:off x="2221421" y="4016375"/>
            <a:ext cx="0" cy="311150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" name="Line 48"/>
          <p:cNvSpPr>
            <a:spLocks noChangeShapeType="1"/>
          </p:cNvSpPr>
          <p:nvPr/>
        </p:nvSpPr>
        <p:spPr bwMode="auto">
          <a:xfrm>
            <a:off x="2221421" y="4608513"/>
            <a:ext cx="0" cy="279400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Line 49"/>
          <p:cNvSpPr>
            <a:spLocks noChangeShapeType="1"/>
          </p:cNvSpPr>
          <p:nvPr/>
        </p:nvSpPr>
        <p:spPr bwMode="auto">
          <a:xfrm>
            <a:off x="2221421" y="5168900"/>
            <a:ext cx="0" cy="279400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" name="Line 50"/>
          <p:cNvSpPr>
            <a:spLocks noChangeShapeType="1"/>
          </p:cNvSpPr>
          <p:nvPr/>
        </p:nvSpPr>
        <p:spPr bwMode="auto">
          <a:xfrm>
            <a:off x="2221421" y="5729288"/>
            <a:ext cx="0" cy="279400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" name="Line 51"/>
          <p:cNvSpPr>
            <a:spLocks noChangeShapeType="1"/>
          </p:cNvSpPr>
          <p:nvPr/>
        </p:nvSpPr>
        <p:spPr bwMode="auto">
          <a:xfrm>
            <a:off x="2221421" y="6289675"/>
            <a:ext cx="0" cy="311150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Line 52"/>
          <p:cNvSpPr>
            <a:spLocks noChangeShapeType="1"/>
          </p:cNvSpPr>
          <p:nvPr/>
        </p:nvSpPr>
        <p:spPr bwMode="auto">
          <a:xfrm>
            <a:off x="529146" y="5303838"/>
            <a:ext cx="153988" cy="0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Line 53"/>
          <p:cNvSpPr>
            <a:spLocks noChangeShapeType="1"/>
          </p:cNvSpPr>
          <p:nvPr/>
        </p:nvSpPr>
        <p:spPr bwMode="auto">
          <a:xfrm>
            <a:off x="964121" y="5303838"/>
            <a:ext cx="280988" cy="0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" name="Line 54"/>
          <p:cNvSpPr>
            <a:spLocks noChangeShapeType="1"/>
          </p:cNvSpPr>
          <p:nvPr/>
        </p:nvSpPr>
        <p:spPr bwMode="auto">
          <a:xfrm>
            <a:off x="1526096" y="5303838"/>
            <a:ext cx="280988" cy="0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" name="Line 55"/>
          <p:cNvSpPr>
            <a:spLocks noChangeShapeType="1"/>
          </p:cNvSpPr>
          <p:nvPr/>
        </p:nvSpPr>
        <p:spPr bwMode="auto">
          <a:xfrm>
            <a:off x="2088071" y="5303838"/>
            <a:ext cx="279400" cy="0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" name="Line 56"/>
          <p:cNvSpPr>
            <a:spLocks noChangeShapeType="1"/>
          </p:cNvSpPr>
          <p:nvPr/>
        </p:nvSpPr>
        <p:spPr bwMode="auto">
          <a:xfrm>
            <a:off x="2648458" y="5303838"/>
            <a:ext cx="280988" cy="0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" name="Line 57"/>
          <p:cNvSpPr>
            <a:spLocks noChangeShapeType="1"/>
          </p:cNvSpPr>
          <p:nvPr/>
        </p:nvSpPr>
        <p:spPr bwMode="auto">
          <a:xfrm>
            <a:off x="3210433" y="5303838"/>
            <a:ext cx="280988" cy="0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" name="Line 58"/>
          <p:cNvSpPr>
            <a:spLocks noChangeShapeType="1"/>
          </p:cNvSpPr>
          <p:nvPr/>
        </p:nvSpPr>
        <p:spPr bwMode="auto">
          <a:xfrm>
            <a:off x="3772408" y="5303838"/>
            <a:ext cx="153988" cy="0"/>
          </a:xfrm>
          <a:prstGeom prst="line">
            <a:avLst/>
          </a:prstGeom>
          <a:noFill/>
          <a:ln w="17463">
            <a:solidFill>
              <a:srgbClr val="00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04615" y="936423"/>
            <a:ext cx="2262825" cy="287090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94619" y="949962"/>
            <a:ext cx="2262825" cy="2870907"/>
          </a:xfrm>
          <a:prstGeom prst="rect">
            <a:avLst/>
          </a:prstGeom>
        </p:spPr>
      </p:pic>
      <p:pic>
        <p:nvPicPr>
          <p:cNvPr id="156" name="Picture 15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014339" y="1024296"/>
            <a:ext cx="737325" cy="342984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845254"/>
      </p:ext>
    </p:extLst>
  </p:cSld>
  <p:clrMapOvr>
    <a:masterClrMapping/>
  </p:clrMapOvr>
  <p:transition spd="med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85185E-6 L 0.00469 0.375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" y="187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239 0.04513 L 0.3283 0.2699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95" y="11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3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2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862" y="3427350"/>
            <a:ext cx="7754625" cy="13211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215" y="4044408"/>
            <a:ext cx="7754625" cy="8892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677" y="4087913"/>
            <a:ext cx="8237700" cy="7494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0280" y="1453896"/>
            <a:ext cx="6597788" cy="184195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0280" y="1197864"/>
            <a:ext cx="6597788" cy="20833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42733" y="1204215"/>
            <a:ext cx="6597788" cy="207061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2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574612"/>
      </p:ext>
    </p:extLst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10377</TotalTime>
  <Words>551</Words>
  <Application>Microsoft Office PowerPoint</Application>
  <PresentationFormat>On-screen Show (4:3)</PresentationFormat>
  <Paragraphs>71</Paragraphs>
  <Slides>21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Angsana New</vt:lpstr>
      <vt:lpstr>Arial</vt:lpstr>
      <vt:lpstr>Calibri</vt:lpstr>
      <vt:lpstr>Times New Roman</vt:lpstr>
      <vt:lpstr>Office Theme</vt:lpstr>
      <vt:lpstr>CHƯƠNG 5 HÌNH CẮT – MẶT CẮT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Thành mỏng và gân trợ lực</vt:lpstr>
      <vt:lpstr>PowerPoint Presentation</vt:lpstr>
      <vt:lpstr>PowerPoint Presentation</vt:lpstr>
      <vt:lpstr>PowerPoint Presentation</vt:lpstr>
      <vt:lpstr>PowerPoint Presentation</vt:lpstr>
      <vt:lpstr>b. Hình cắt phức tạp + Hình cắt bậc: nếu dùng hai mặt phẳng cắt song song nhau</vt:lpstr>
      <vt:lpstr>PowerPoint Presentation</vt:lpstr>
      <vt:lpstr>PowerPoint Presentation</vt:lpstr>
      <vt:lpstr>PowerPoint Presentation</vt:lpstr>
      <vt:lpstr>Để giảm số lượng hình biểu diễn, cho phép kết hợp 1 phần hình chiếu và 1 phần hình cắt thành 1 hình biểu diễn gọi là hình cắt kết hợp.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DS</dc:creator>
  <cp:lastModifiedBy>Nguyễn Đức Sỹ</cp:lastModifiedBy>
  <cp:revision>290</cp:revision>
  <dcterms:created xsi:type="dcterms:W3CDTF">2012-08-08T09:27:14Z</dcterms:created>
  <dcterms:modified xsi:type="dcterms:W3CDTF">2023-03-22T08:17:59Z</dcterms:modified>
</cp:coreProperties>
</file>