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334" r:id="rId3"/>
    <p:sldId id="335" r:id="rId4"/>
    <p:sldId id="336" r:id="rId5"/>
    <p:sldId id="337" r:id="rId6"/>
    <p:sldId id="340" r:id="rId7"/>
    <p:sldId id="341" r:id="rId8"/>
    <p:sldId id="355" r:id="rId9"/>
    <p:sldId id="344" r:id="rId10"/>
    <p:sldId id="345" r:id="rId11"/>
    <p:sldId id="346" r:id="rId12"/>
    <p:sldId id="347" r:id="rId13"/>
    <p:sldId id="34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0MH9ZSfhvaK6ngCiUbzjA==" hashData="a4sW9b1cDynKRi27TfPwiISW4WU0cLy8ErwApga9F5IXm/q/wNyUSlmWpKvxptam2rPNON3Ex09/yuTwrJPnx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 snapToObjects="1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7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4E1C1B-CCBA-4FF2-83CB-C3CFB0F6BA1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71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A47F198-8C1A-41C2-A106-BFA12273F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878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828800"/>
            <a:ext cx="7334250" cy="2819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4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 CHIẾU TRỤC ĐO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212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91" name="Rectangle 15"/>
          <p:cNvSpPr>
            <a:spLocks noChangeArrowheads="1"/>
          </p:cNvSpPr>
          <p:nvPr/>
        </p:nvSpPr>
        <p:spPr bwMode="auto">
          <a:xfrm>
            <a:off x="288925" y="1045031"/>
            <a:ext cx="74927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056" name="Text Box 80"/>
          <p:cNvSpPr txBox="1">
            <a:spLocks noChangeArrowheads="1"/>
          </p:cNvSpPr>
          <p:nvPr/>
        </p:nvSpPr>
        <p:spPr bwMode="auto">
          <a:xfrm>
            <a:off x="141288" y="2310765"/>
            <a:ext cx="31309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Gắn hệ trục tự nhiên </a:t>
            </a:r>
          </a:p>
          <a:p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vào vật thể</a:t>
            </a:r>
          </a:p>
        </p:txBody>
      </p:sp>
      <p:sp>
        <p:nvSpPr>
          <p:cNvPr id="255059" name="Text Box 83"/>
          <p:cNvSpPr txBox="1">
            <a:spLocks noChangeArrowheads="1"/>
          </p:cNvSpPr>
          <p:nvPr/>
        </p:nvSpPr>
        <p:spPr bwMode="auto">
          <a:xfrm>
            <a:off x="136525" y="3174365"/>
            <a:ext cx="30973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Chọn hệ trục trục đo </a:t>
            </a:r>
          </a:p>
          <a:p>
            <a:pPr algn="l"/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vuông góc đều.</a:t>
            </a:r>
          </a:p>
        </p:txBody>
      </p:sp>
      <p:sp>
        <p:nvSpPr>
          <p:cNvPr id="255061" name="Rectangle 85"/>
          <p:cNvSpPr>
            <a:spLocks noChangeArrowheads="1"/>
          </p:cNvSpPr>
          <p:nvPr/>
        </p:nvSpPr>
        <p:spPr bwMode="auto">
          <a:xfrm>
            <a:off x="288925" y="1785302"/>
            <a:ext cx="15392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Các bước:</a:t>
            </a:r>
            <a:endParaRPr lang="en-US" sz="2400" i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062" name="Text Box 86"/>
          <p:cNvSpPr txBox="1">
            <a:spLocks noChangeArrowheads="1"/>
          </p:cNvSpPr>
          <p:nvPr/>
        </p:nvSpPr>
        <p:spPr bwMode="auto">
          <a:xfrm>
            <a:off x="146050" y="4018915"/>
            <a:ext cx="18902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Dựng hình.</a:t>
            </a:r>
          </a:p>
        </p:txBody>
      </p:sp>
      <p:grpSp>
        <p:nvGrpSpPr>
          <p:cNvPr id="255204" name="Group 228"/>
          <p:cNvGrpSpPr>
            <a:grpSpLocks/>
          </p:cNvGrpSpPr>
          <p:nvPr/>
        </p:nvGrpSpPr>
        <p:grpSpPr bwMode="auto">
          <a:xfrm>
            <a:off x="4198938" y="1767840"/>
            <a:ext cx="1173162" cy="3503612"/>
            <a:chOff x="2645" y="685"/>
            <a:chExt cx="739" cy="2207"/>
          </a:xfrm>
        </p:grpSpPr>
        <p:sp>
          <p:nvSpPr>
            <p:cNvPr id="255109" name="Rectangle 133"/>
            <p:cNvSpPr>
              <a:spLocks noChangeArrowheads="1"/>
            </p:cNvSpPr>
            <p:nvPr/>
          </p:nvSpPr>
          <p:spPr bwMode="auto">
            <a:xfrm>
              <a:off x="2653" y="685"/>
              <a:ext cx="727" cy="984"/>
            </a:xfrm>
            <a:prstGeom prst="rect">
              <a:avLst/>
            </a:prstGeom>
            <a:solidFill>
              <a:srgbClr val="FFFF66">
                <a:alpha val="61000"/>
              </a:srgb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2" name="Rectangle 136"/>
            <p:cNvSpPr>
              <a:spLocks noChangeArrowheads="1"/>
            </p:cNvSpPr>
            <p:nvPr/>
          </p:nvSpPr>
          <p:spPr bwMode="auto">
            <a:xfrm>
              <a:off x="2645" y="2089"/>
              <a:ext cx="739" cy="803"/>
            </a:xfrm>
            <a:prstGeom prst="rect">
              <a:avLst/>
            </a:prstGeom>
            <a:solidFill>
              <a:srgbClr val="FFFF66">
                <a:alpha val="61000"/>
              </a:srgb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5141" name="Line 165"/>
          <p:cNvSpPr>
            <a:spLocks noChangeShapeType="1"/>
          </p:cNvSpPr>
          <p:nvPr/>
        </p:nvSpPr>
        <p:spPr bwMode="auto">
          <a:xfrm>
            <a:off x="6338888" y="6116002"/>
            <a:ext cx="1141412" cy="60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5215" name="Group 239"/>
          <p:cNvGrpSpPr>
            <a:grpSpLocks/>
          </p:cNvGrpSpPr>
          <p:nvPr/>
        </p:nvGrpSpPr>
        <p:grpSpPr bwMode="auto">
          <a:xfrm>
            <a:off x="5859463" y="3268027"/>
            <a:ext cx="3198812" cy="3448050"/>
            <a:chOff x="3691" y="1630"/>
            <a:chExt cx="2015" cy="2172"/>
          </a:xfrm>
        </p:grpSpPr>
        <p:grpSp>
          <p:nvGrpSpPr>
            <p:cNvPr id="255207" name="Group 231"/>
            <p:cNvGrpSpPr>
              <a:grpSpLocks/>
            </p:cNvGrpSpPr>
            <p:nvPr/>
          </p:nvGrpSpPr>
          <p:grpSpPr bwMode="auto">
            <a:xfrm>
              <a:off x="3691" y="1630"/>
              <a:ext cx="2015" cy="2172"/>
              <a:chOff x="3696" y="1630"/>
              <a:chExt cx="2015" cy="2172"/>
            </a:xfrm>
          </p:grpSpPr>
          <p:sp>
            <p:nvSpPr>
              <p:cNvPr id="255126" name="Line 150"/>
              <p:cNvSpPr>
                <a:spLocks noChangeShapeType="1"/>
              </p:cNvSpPr>
              <p:nvPr/>
            </p:nvSpPr>
            <p:spPr bwMode="auto">
              <a:xfrm>
                <a:off x="4620" y="3258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5128" name="Line 152"/>
              <p:cNvSpPr>
                <a:spLocks noChangeShapeType="1"/>
              </p:cNvSpPr>
              <p:nvPr/>
            </p:nvSpPr>
            <p:spPr bwMode="auto">
              <a:xfrm flipH="1" flipV="1">
                <a:off x="4405" y="2964"/>
                <a:ext cx="45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55206" name="Group 230"/>
              <p:cNvGrpSpPr>
                <a:grpSpLocks/>
              </p:cNvGrpSpPr>
              <p:nvPr/>
            </p:nvGrpSpPr>
            <p:grpSpPr bwMode="auto">
              <a:xfrm>
                <a:off x="3696" y="1630"/>
                <a:ext cx="2015" cy="2172"/>
                <a:chOff x="3696" y="1630"/>
                <a:chExt cx="2015" cy="2172"/>
              </a:xfrm>
            </p:grpSpPr>
            <p:sp>
              <p:nvSpPr>
                <p:cNvPr id="255122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4625" y="1630"/>
                  <a:ext cx="0" cy="144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3" name="Line 147"/>
                <p:cNvSpPr>
                  <a:spLocks noChangeShapeType="1"/>
                </p:cNvSpPr>
                <p:nvPr/>
              </p:nvSpPr>
              <p:spPr bwMode="auto">
                <a:xfrm>
                  <a:off x="4625" y="3066"/>
                  <a:ext cx="1063" cy="59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4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3696" y="3070"/>
                  <a:ext cx="929" cy="5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5" name="Oval 149"/>
                <p:cNvSpPr>
                  <a:spLocks noChangeArrowheads="1"/>
                </p:cNvSpPr>
                <p:nvPr/>
              </p:nvSpPr>
              <p:spPr bwMode="auto">
                <a:xfrm>
                  <a:off x="4398" y="2851"/>
                  <a:ext cx="468" cy="450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7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4801" y="2940"/>
                  <a:ext cx="50" cy="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9" name="Rectangle 153"/>
                <p:cNvSpPr>
                  <a:spLocks noChangeArrowheads="1"/>
                </p:cNvSpPr>
                <p:nvPr/>
              </p:nvSpPr>
              <p:spPr bwMode="auto">
                <a:xfrm>
                  <a:off x="4540" y="3290"/>
                  <a:ext cx="29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Times New Roman" pitchFamily="18" charset="0"/>
                      <a:cs typeface="Times New Roman" pitchFamily="18" charset="0"/>
                    </a:rPr>
                    <a:t>120</a:t>
                  </a:r>
                  <a:r>
                    <a:rPr lang="en-US" sz="1200" baseline="3000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255130" name="Rectangle 154"/>
                <p:cNvSpPr>
                  <a:spLocks noChangeArrowheads="1"/>
                </p:cNvSpPr>
                <p:nvPr/>
              </p:nvSpPr>
              <p:spPr bwMode="auto">
                <a:xfrm rot="17741288">
                  <a:off x="4157" y="2807"/>
                  <a:ext cx="294" cy="1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Times New Roman" pitchFamily="18" charset="0"/>
                      <a:cs typeface="Times New Roman" pitchFamily="18" charset="0"/>
                    </a:rPr>
                    <a:t>120</a:t>
                  </a:r>
                  <a:r>
                    <a:rPr lang="en-US" sz="1200" baseline="3000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255131" name="Rectangle 155"/>
                <p:cNvSpPr>
                  <a:spLocks noChangeArrowheads="1"/>
                </p:cNvSpPr>
                <p:nvPr/>
              </p:nvSpPr>
              <p:spPr bwMode="auto">
                <a:xfrm rot="4500000">
                  <a:off x="4730" y="2821"/>
                  <a:ext cx="451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200">
                      <a:latin typeface="Times New Roman" pitchFamily="18" charset="0"/>
                      <a:cs typeface="Times New Roman" pitchFamily="18" charset="0"/>
                    </a:rPr>
                    <a:t>120</a:t>
                  </a:r>
                  <a:r>
                    <a:rPr lang="en-US" sz="1200" baseline="3000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255132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5454" y="3589"/>
                  <a:ext cx="25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y’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33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3717" y="3535"/>
                  <a:ext cx="258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x’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34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4671" y="1692"/>
                  <a:ext cx="25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z’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35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4434" y="2904"/>
                  <a:ext cx="258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O’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55202" name="Oval 226"/>
            <p:cNvSpPr>
              <a:spLocks noChangeArrowheads="1"/>
            </p:cNvSpPr>
            <p:nvPr/>
          </p:nvSpPr>
          <p:spPr bwMode="auto">
            <a:xfrm>
              <a:off x="4584" y="3037"/>
              <a:ext cx="72" cy="72"/>
            </a:xfrm>
            <a:prstGeom prst="ellipse">
              <a:avLst/>
            </a:prstGeom>
            <a:solidFill>
              <a:srgbClr val="FF3300"/>
            </a:solidFill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5205" name="Group 229"/>
          <p:cNvGrpSpPr>
            <a:grpSpLocks/>
          </p:cNvGrpSpPr>
          <p:nvPr/>
        </p:nvGrpSpPr>
        <p:grpSpPr bwMode="auto">
          <a:xfrm>
            <a:off x="3611563" y="1337627"/>
            <a:ext cx="2763837" cy="4402138"/>
            <a:chOff x="2275" y="414"/>
            <a:chExt cx="1741" cy="2773"/>
          </a:xfrm>
        </p:grpSpPr>
        <p:sp>
          <p:nvSpPr>
            <p:cNvPr id="255107" name="Line 131"/>
            <p:cNvSpPr>
              <a:spLocks noChangeShapeType="1"/>
            </p:cNvSpPr>
            <p:nvPr/>
          </p:nvSpPr>
          <p:spPr bwMode="auto">
            <a:xfrm flipV="1">
              <a:off x="3380" y="431"/>
              <a:ext cx="1" cy="12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08" name="Line 132"/>
            <p:cNvSpPr>
              <a:spLocks noChangeShapeType="1"/>
            </p:cNvSpPr>
            <p:nvPr/>
          </p:nvSpPr>
          <p:spPr bwMode="auto">
            <a:xfrm flipH="1">
              <a:off x="2333" y="1669"/>
              <a:ext cx="104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0" name="Line 134"/>
            <p:cNvSpPr>
              <a:spLocks noChangeShapeType="1"/>
            </p:cNvSpPr>
            <p:nvPr/>
          </p:nvSpPr>
          <p:spPr bwMode="auto">
            <a:xfrm>
              <a:off x="3384" y="2089"/>
              <a:ext cx="0" cy="10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1" name="Line 135"/>
            <p:cNvSpPr>
              <a:spLocks noChangeShapeType="1"/>
            </p:cNvSpPr>
            <p:nvPr/>
          </p:nvSpPr>
          <p:spPr bwMode="auto">
            <a:xfrm flipH="1">
              <a:off x="2333" y="2089"/>
              <a:ext cx="104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3" name="Text Box 137"/>
            <p:cNvSpPr txBox="1">
              <a:spLocks noChangeArrowheads="1"/>
            </p:cNvSpPr>
            <p:nvPr/>
          </p:nvSpPr>
          <p:spPr bwMode="auto">
            <a:xfrm>
              <a:off x="3431" y="1520"/>
              <a:ext cx="513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l-GR" sz="2200" dirty="0">
                  <a:latin typeface="Times New Roman" pitchFamily="18" charset="0"/>
                  <a:cs typeface="Times New Roman" pitchFamily="18" charset="0"/>
                </a:rPr>
                <a:t>≡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pPr algn="l">
                <a:spcBef>
                  <a:spcPct val="50000"/>
                </a:spcBef>
              </a:pPr>
              <a:endParaRPr lang="el-GR" sz="1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4" name="Text Box 138"/>
            <p:cNvSpPr txBox="1">
              <a:spLocks noChangeArrowheads="1"/>
            </p:cNvSpPr>
            <p:nvPr/>
          </p:nvSpPr>
          <p:spPr bwMode="auto">
            <a:xfrm>
              <a:off x="2307" y="142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6" name="Text Box 140"/>
            <p:cNvSpPr txBox="1">
              <a:spLocks noChangeArrowheads="1"/>
            </p:cNvSpPr>
            <p:nvPr/>
          </p:nvSpPr>
          <p:spPr bwMode="auto">
            <a:xfrm>
              <a:off x="3440" y="41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8" name="Text Box 142"/>
            <p:cNvSpPr txBox="1">
              <a:spLocks noChangeArrowheads="1"/>
            </p:cNvSpPr>
            <p:nvPr/>
          </p:nvSpPr>
          <p:spPr bwMode="auto">
            <a:xfrm>
              <a:off x="2275" y="2045"/>
              <a:ext cx="27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20" name="Text Box 144"/>
            <p:cNvSpPr txBox="1">
              <a:spLocks noChangeArrowheads="1"/>
            </p:cNvSpPr>
            <p:nvPr/>
          </p:nvSpPr>
          <p:spPr bwMode="auto">
            <a:xfrm>
              <a:off x="3432" y="297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200" name="Oval 224"/>
            <p:cNvSpPr>
              <a:spLocks noChangeArrowheads="1"/>
            </p:cNvSpPr>
            <p:nvPr/>
          </p:nvSpPr>
          <p:spPr bwMode="auto">
            <a:xfrm>
              <a:off x="3344" y="2049"/>
              <a:ext cx="72" cy="72"/>
            </a:xfrm>
            <a:prstGeom prst="ellipse">
              <a:avLst/>
            </a:prstGeom>
            <a:solidFill>
              <a:srgbClr val="FF3300"/>
            </a:solidFill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201" name="Oval 225"/>
            <p:cNvSpPr>
              <a:spLocks noChangeArrowheads="1"/>
            </p:cNvSpPr>
            <p:nvPr/>
          </p:nvSpPr>
          <p:spPr bwMode="auto">
            <a:xfrm>
              <a:off x="3344" y="1637"/>
              <a:ext cx="72" cy="72"/>
            </a:xfrm>
            <a:prstGeom prst="ellipse">
              <a:avLst/>
            </a:prstGeom>
            <a:solidFill>
              <a:srgbClr val="FF3300"/>
            </a:solidFill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203" name="Text Box 227"/>
            <p:cNvSpPr txBox="1">
              <a:spLocks noChangeArrowheads="1"/>
            </p:cNvSpPr>
            <p:nvPr/>
          </p:nvSpPr>
          <p:spPr bwMode="auto">
            <a:xfrm>
              <a:off x="3431" y="1928"/>
              <a:ext cx="58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l-GR" sz="2200" dirty="0">
                  <a:latin typeface="Times New Roman" pitchFamily="18" charset="0"/>
                  <a:cs typeface="Times New Roman" pitchFamily="18" charset="0"/>
                </a:rPr>
                <a:t>≡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pPr algn="l">
                <a:spcBef>
                  <a:spcPct val="50000"/>
                </a:spcBef>
              </a:pPr>
              <a:endParaRPr lang="el-GR" sz="1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5208" name="Line 232"/>
          <p:cNvSpPr>
            <a:spLocks noChangeShapeType="1"/>
          </p:cNvSpPr>
          <p:nvPr/>
        </p:nvSpPr>
        <p:spPr bwMode="auto">
          <a:xfrm flipH="1">
            <a:off x="4191000" y="3995102"/>
            <a:ext cx="12001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09" name="Line 233"/>
          <p:cNvSpPr>
            <a:spLocks noChangeShapeType="1"/>
          </p:cNvSpPr>
          <p:nvPr/>
        </p:nvSpPr>
        <p:spPr bwMode="auto">
          <a:xfrm>
            <a:off x="5373688" y="3977640"/>
            <a:ext cx="0" cy="130333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0" name="Line 234"/>
          <p:cNvSpPr>
            <a:spLocks noChangeShapeType="1"/>
          </p:cNvSpPr>
          <p:nvPr/>
        </p:nvSpPr>
        <p:spPr bwMode="auto">
          <a:xfrm>
            <a:off x="5365750" y="1756727"/>
            <a:ext cx="0" cy="15748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6" name="Line 240"/>
          <p:cNvSpPr>
            <a:spLocks noChangeShapeType="1"/>
          </p:cNvSpPr>
          <p:nvPr/>
        </p:nvSpPr>
        <p:spPr bwMode="auto">
          <a:xfrm>
            <a:off x="7343775" y="4004627"/>
            <a:ext cx="0" cy="1576388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7" name="Freeform 241"/>
          <p:cNvSpPr>
            <a:spLocks/>
          </p:cNvSpPr>
          <p:nvPr/>
        </p:nvSpPr>
        <p:spPr bwMode="auto">
          <a:xfrm>
            <a:off x="7340600" y="4007802"/>
            <a:ext cx="22225" cy="15875"/>
          </a:xfrm>
          <a:custGeom>
            <a:avLst/>
            <a:gdLst>
              <a:gd name="T0" fmla="*/ 0 w 14"/>
              <a:gd name="T1" fmla="*/ 0 h 10"/>
              <a:gd name="T2" fmla="*/ 14 w 14"/>
              <a:gd name="T3" fmla="*/ 10 h 10"/>
              <a:gd name="T4" fmla="*/ 0 w 14"/>
              <a:gd name="T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10">
                <a:moveTo>
                  <a:pt x="0" y="0"/>
                </a:moveTo>
                <a:cubicBezTo>
                  <a:pt x="5" y="3"/>
                  <a:pt x="14" y="10"/>
                  <a:pt x="14" y="10"/>
                </a:cubicBezTo>
                <a:cubicBezTo>
                  <a:pt x="14" y="10"/>
                  <a:pt x="5" y="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8" name="Line 242"/>
          <p:cNvSpPr>
            <a:spLocks noChangeShapeType="1"/>
          </p:cNvSpPr>
          <p:nvPr/>
        </p:nvSpPr>
        <p:spPr bwMode="auto">
          <a:xfrm flipH="1">
            <a:off x="6321425" y="5554027"/>
            <a:ext cx="1022350" cy="5715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9" name="Line 243"/>
          <p:cNvSpPr>
            <a:spLocks noChangeShapeType="1"/>
          </p:cNvSpPr>
          <p:nvPr/>
        </p:nvSpPr>
        <p:spPr bwMode="auto">
          <a:xfrm>
            <a:off x="7343775" y="5563552"/>
            <a:ext cx="1141413" cy="6048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20" name="Line 244"/>
          <p:cNvSpPr>
            <a:spLocks noChangeShapeType="1"/>
          </p:cNvSpPr>
          <p:nvPr/>
        </p:nvSpPr>
        <p:spPr bwMode="auto">
          <a:xfrm flipH="1">
            <a:off x="7462838" y="6150927"/>
            <a:ext cx="1022350" cy="569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5221" name="Group 245"/>
          <p:cNvGrpSpPr>
            <a:grpSpLocks/>
          </p:cNvGrpSpPr>
          <p:nvPr/>
        </p:nvGrpSpPr>
        <p:grpSpPr bwMode="auto">
          <a:xfrm>
            <a:off x="6326188" y="3991927"/>
            <a:ext cx="2162175" cy="2716213"/>
            <a:chOff x="3993" y="2086"/>
            <a:chExt cx="1362" cy="1711"/>
          </a:xfrm>
        </p:grpSpPr>
        <p:sp>
          <p:nvSpPr>
            <p:cNvPr id="255154" name="Freeform 178"/>
            <p:cNvSpPr>
              <a:spLocks/>
            </p:cNvSpPr>
            <p:nvPr/>
          </p:nvSpPr>
          <p:spPr bwMode="auto">
            <a:xfrm>
              <a:off x="4005" y="2088"/>
              <a:ext cx="1334" cy="730"/>
            </a:xfrm>
            <a:custGeom>
              <a:avLst/>
              <a:gdLst>
                <a:gd name="T0" fmla="*/ 619 w 1334"/>
                <a:gd name="T1" fmla="*/ 0 h 730"/>
                <a:gd name="T2" fmla="*/ 1334 w 1334"/>
                <a:gd name="T3" fmla="*/ 379 h 730"/>
                <a:gd name="T4" fmla="*/ 706 w 1334"/>
                <a:gd name="T5" fmla="*/ 730 h 730"/>
                <a:gd name="T6" fmla="*/ 0 w 1334"/>
                <a:gd name="T7" fmla="*/ 350 h 730"/>
                <a:gd name="T8" fmla="*/ 619 w 1334"/>
                <a:gd name="T9" fmla="*/ 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4" h="730">
                  <a:moveTo>
                    <a:pt x="619" y="0"/>
                  </a:moveTo>
                  <a:lnTo>
                    <a:pt x="1334" y="379"/>
                  </a:lnTo>
                  <a:lnTo>
                    <a:pt x="706" y="730"/>
                  </a:lnTo>
                  <a:lnTo>
                    <a:pt x="0" y="350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rgbClr val="FFFF66">
                <a:alpha val="17000"/>
              </a:srgbClr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55" name="Freeform 179"/>
            <p:cNvSpPr>
              <a:spLocks/>
            </p:cNvSpPr>
            <p:nvPr/>
          </p:nvSpPr>
          <p:spPr bwMode="auto">
            <a:xfrm>
              <a:off x="3995" y="2443"/>
              <a:ext cx="711" cy="1349"/>
            </a:xfrm>
            <a:custGeom>
              <a:avLst/>
              <a:gdLst>
                <a:gd name="T0" fmla="*/ 0 w 711"/>
                <a:gd name="T1" fmla="*/ 0 h 1349"/>
                <a:gd name="T2" fmla="*/ 0 w 711"/>
                <a:gd name="T3" fmla="*/ 975 h 1349"/>
                <a:gd name="T4" fmla="*/ 711 w 711"/>
                <a:gd name="T5" fmla="*/ 1349 h 1349"/>
                <a:gd name="T6" fmla="*/ 711 w 711"/>
                <a:gd name="T7" fmla="*/ 375 h 1349"/>
                <a:gd name="T8" fmla="*/ 0 w 711"/>
                <a:gd name="T9" fmla="*/ 0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1" h="1349">
                  <a:moveTo>
                    <a:pt x="0" y="0"/>
                  </a:moveTo>
                  <a:lnTo>
                    <a:pt x="0" y="975"/>
                  </a:lnTo>
                  <a:lnTo>
                    <a:pt x="711" y="1349"/>
                  </a:lnTo>
                  <a:lnTo>
                    <a:pt x="711" y="3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>
                <a:alpha val="39000"/>
              </a:srgbClr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56" name="Freeform 180"/>
            <p:cNvSpPr>
              <a:spLocks/>
            </p:cNvSpPr>
            <p:nvPr/>
          </p:nvSpPr>
          <p:spPr bwMode="auto">
            <a:xfrm>
              <a:off x="4701" y="2467"/>
              <a:ext cx="648" cy="1330"/>
            </a:xfrm>
            <a:custGeom>
              <a:avLst/>
              <a:gdLst>
                <a:gd name="T0" fmla="*/ 14 w 648"/>
                <a:gd name="T1" fmla="*/ 355 h 1330"/>
                <a:gd name="T2" fmla="*/ 648 w 648"/>
                <a:gd name="T3" fmla="*/ 0 h 1330"/>
                <a:gd name="T4" fmla="*/ 648 w 648"/>
                <a:gd name="T5" fmla="*/ 979 h 1330"/>
                <a:gd name="T6" fmla="*/ 0 w 648"/>
                <a:gd name="T7" fmla="*/ 1330 h 1330"/>
                <a:gd name="T8" fmla="*/ 14 w 648"/>
                <a:gd name="T9" fmla="*/ 355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8" h="1330">
                  <a:moveTo>
                    <a:pt x="14" y="355"/>
                  </a:moveTo>
                  <a:lnTo>
                    <a:pt x="648" y="0"/>
                  </a:lnTo>
                  <a:lnTo>
                    <a:pt x="648" y="979"/>
                  </a:lnTo>
                  <a:lnTo>
                    <a:pt x="0" y="1330"/>
                  </a:lnTo>
                  <a:lnTo>
                    <a:pt x="14" y="355"/>
                  </a:lnTo>
                  <a:close/>
                </a:path>
              </a:pathLst>
            </a:custGeom>
            <a:solidFill>
              <a:srgbClr val="FFFF66">
                <a:alpha val="61000"/>
              </a:srgbClr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4" name="Line 168"/>
            <p:cNvSpPr>
              <a:spLocks noChangeShapeType="1"/>
            </p:cNvSpPr>
            <p:nvPr/>
          </p:nvSpPr>
          <p:spPr bwMode="auto">
            <a:xfrm>
              <a:off x="5344" y="2472"/>
              <a:ext cx="0" cy="9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5" name="Line 169"/>
            <p:cNvSpPr>
              <a:spLocks noChangeShapeType="1"/>
            </p:cNvSpPr>
            <p:nvPr/>
          </p:nvSpPr>
          <p:spPr bwMode="auto">
            <a:xfrm>
              <a:off x="4711" y="2805"/>
              <a:ext cx="0" cy="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6" name="Line 170"/>
            <p:cNvSpPr>
              <a:spLocks noChangeShapeType="1"/>
            </p:cNvSpPr>
            <p:nvPr/>
          </p:nvSpPr>
          <p:spPr bwMode="auto">
            <a:xfrm flipH="1">
              <a:off x="3993" y="2086"/>
              <a:ext cx="643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7" name="Line 171"/>
            <p:cNvSpPr>
              <a:spLocks noChangeShapeType="1"/>
            </p:cNvSpPr>
            <p:nvPr/>
          </p:nvSpPr>
          <p:spPr bwMode="auto">
            <a:xfrm>
              <a:off x="4636" y="2092"/>
              <a:ext cx="719" cy="3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8" name="Line 172"/>
            <p:cNvSpPr>
              <a:spLocks noChangeShapeType="1"/>
            </p:cNvSpPr>
            <p:nvPr/>
          </p:nvSpPr>
          <p:spPr bwMode="auto">
            <a:xfrm flipH="1">
              <a:off x="4706" y="2462"/>
              <a:ext cx="644" cy="3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9" name="Line 173"/>
            <p:cNvSpPr>
              <a:spLocks noChangeShapeType="1"/>
            </p:cNvSpPr>
            <p:nvPr/>
          </p:nvSpPr>
          <p:spPr bwMode="auto">
            <a:xfrm>
              <a:off x="4003" y="2440"/>
              <a:ext cx="719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50" name="Line 174"/>
            <p:cNvSpPr>
              <a:spLocks noChangeShapeType="1"/>
            </p:cNvSpPr>
            <p:nvPr/>
          </p:nvSpPr>
          <p:spPr bwMode="auto">
            <a:xfrm>
              <a:off x="3998" y="2435"/>
              <a:ext cx="0" cy="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63" name="Picture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13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4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4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4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5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5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5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5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5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5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25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5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25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5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25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5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25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2000"/>
                                        <p:tgtEl>
                                          <p:spTgt spid="25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2000"/>
                                        <p:tgtEl>
                                          <p:spTgt spid="25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5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25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5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25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2000"/>
                                        <p:tgtEl>
                                          <p:spTgt spid="25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91" grpId="0"/>
      <p:bldP spid="255056" grpId="0"/>
      <p:bldP spid="255059" grpId="0"/>
      <p:bldP spid="255061" grpId="0"/>
      <p:bldP spid="255062" grpId="0"/>
      <p:bldP spid="255141" grpId="0" animBg="1"/>
      <p:bldP spid="255208" grpId="0" animBg="1"/>
      <p:bldP spid="255208" grpId="1" animBg="1"/>
      <p:bldP spid="255209" grpId="0" animBg="1"/>
      <p:bldP spid="255209" grpId="1" animBg="1"/>
      <p:bldP spid="255210" grpId="0" animBg="1"/>
      <p:bldP spid="255210" grpId="1" animBg="1"/>
      <p:bldP spid="255216" grpId="0" animBg="1"/>
      <p:bldP spid="255216" grpId="1" animBg="1"/>
      <p:bldP spid="255218" grpId="0" animBg="1"/>
      <p:bldP spid="255218" grpId="1" animBg="1"/>
      <p:bldP spid="255219" grpId="0" animBg="1"/>
      <p:bldP spid="255219" grpId="1" animBg="1"/>
      <p:bldP spid="2552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050" name="Group 2"/>
          <p:cNvGrpSpPr>
            <a:grpSpLocks/>
          </p:cNvGrpSpPr>
          <p:nvPr/>
        </p:nvGrpSpPr>
        <p:grpSpPr bwMode="auto">
          <a:xfrm>
            <a:off x="5748338" y="2733929"/>
            <a:ext cx="2979737" cy="3584575"/>
            <a:chOff x="3600" y="922"/>
            <a:chExt cx="1877" cy="2258"/>
          </a:xfrm>
        </p:grpSpPr>
        <p:sp>
          <p:nvSpPr>
            <p:cNvPr id="258051" name="Line 3"/>
            <p:cNvSpPr>
              <a:spLocks noChangeShapeType="1"/>
            </p:cNvSpPr>
            <p:nvPr/>
          </p:nvSpPr>
          <p:spPr bwMode="auto">
            <a:xfrm rot="-10800000">
              <a:off x="3600" y="922"/>
              <a:ext cx="1588" cy="917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52" name="Line 4"/>
            <p:cNvSpPr>
              <a:spLocks noChangeShapeType="1"/>
            </p:cNvSpPr>
            <p:nvPr/>
          </p:nvSpPr>
          <p:spPr bwMode="auto">
            <a:xfrm rot="10800000" flipH="1">
              <a:off x="4961" y="1553"/>
              <a:ext cx="516" cy="30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53" name="Line 5"/>
            <p:cNvSpPr>
              <a:spLocks noChangeShapeType="1"/>
            </p:cNvSpPr>
            <p:nvPr/>
          </p:nvSpPr>
          <p:spPr bwMode="auto">
            <a:xfrm>
              <a:off x="5083" y="1698"/>
              <a:ext cx="0" cy="148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8054" name="Group 6"/>
          <p:cNvGrpSpPr>
            <a:grpSpLocks/>
          </p:cNvGrpSpPr>
          <p:nvPr/>
        </p:nvGrpSpPr>
        <p:grpSpPr bwMode="auto">
          <a:xfrm>
            <a:off x="5888038" y="2821241"/>
            <a:ext cx="2681287" cy="3121025"/>
            <a:chOff x="3688" y="977"/>
            <a:chExt cx="1689" cy="1966"/>
          </a:xfrm>
        </p:grpSpPr>
        <p:sp>
          <p:nvSpPr>
            <p:cNvPr id="258055" name="Line 7"/>
            <p:cNvSpPr>
              <a:spLocks noChangeShapeType="1"/>
            </p:cNvSpPr>
            <p:nvPr/>
          </p:nvSpPr>
          <p:spPr bwMode="auto">
            <a:xfrm rot="1800000">
              <a:off x="3692" y="1404"/>
              <a:ext cx="1489" cy="2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56" name="Line 8"/>
            <p:cNvSpPr>
              <a:spLocks noChangeShapeType="1"/>
            </p:cNvSpPr>
            <p:nvPr/>
          </p:nvSpPr>
          <p:spPr bwMode="auto">
            <a:xfrm>
              <a:off x="5080" y="1776"/>
              <a:ext cx="0" cy="11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57" name="Line 9"/>
            <p:cNvSpPr>
              <a:spLocks noChangeShapeType="1"/>
            </p:cNvSpPr>
            <p:nvPr/>
          </p:nvSpPr>
          <p:spPr bwMode="auto">
            <a:xfrm rot="3600000" flipV="1">
              <a:off x="5179" y="1611"/>
              <a:ext cx="1" cy="228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58" name="Line 10"/>
            <p:cNvSpPr>
              <a:spLocks noChangeShapeType="1"/>
            </p:cNvSpPr>
            <p:nvPr/>
          </p:nvSpPr>
          <p:spPr bwMode="auto">
            <a:xfrm rot="1800000">
              <a:off x="3688" y="2568"/>
              <a:ext cx="1494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59" name="Line 11"/>
            <p:cNvSpPr>
              <a:spLocks noChangeShapeType="1"/>
            </p:cNvSpPr>
            <p:nvPr/>
          </p:nvSpPr>
          <p:spPr bwMode="auto">
            <a:xfrm>
              <a:off x="3793" y="1035"/>
              <a:ext cx="0" cy="11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60" name="Line 12"/>
            <p:cNvSpPr>
              <a:spLocks noChangeShapeType="1"/>
            </p:cNvSpPr>
            <p:nvPr/>
          </p:nvSpPr>
          <p:spPr bwMode="auto">
            <a:xfrm rot="3600000" flipV="1">
              <a:off x="3892" y="864"/>
              <a:ext cx="1" cy="228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61" name="Line 13"/>
            <p:cNvSpPr>
              <a:spLocks noChangeShapeType="1"/>
            </p:cNvSpPr>
            <p:nvPr/>
          </p:nvSpPr>
          <p:spPr bwMode="auto">
            <a:xfrm rot="1800000">
              <a:off x="3883" y="1296"/>
              <a:ext cx="1494" cy="1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62" name="Line 14"/>
            <p:cNvSpPr>
              <a:spLocks noChangeShapeType="1"/>
            </p:cNvSpPr>
            <p:nvPr/>
          </p:nvSpPr>
          <p:spPr bwMode="auto">
            <a:xfrm>
              <a:off x="5275" y="1668"/>
              <a:ext cx="0" cy="11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63" name="Line 15"/>
            <p:cNvSpPr>
              <a:spLocks noChangeShapeType="1"/>
            </p:cNvSpPr>
            <p:nvPr/>
          </p:nvSpPr>
          <p:spPr bwMode="auto">
            <a:xfrm rot="3600000" flipV="1">
              <a:off x="5177" y="2777"/>
              <a:ext cx="3" cy="217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64" name="Line 16"/>
            <p:cNvSpPr>
              <a:spLocks noChangeShapeType="1"/>
            </p:cNvSpPr>
            <p:nvPr/>
          </p:nvSpPr>
          <p:spPr bwMode="auto">
            <a:xfrm>
              <a:off x="5083" y="1779"/>
              <a:ext cx="0" cy="11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8065" name="Freeform 17"/>
          <p:cNvSpPr>
            <a:spLocks/>
          </p:cNvSpPr>
          <p:nvPr/>
        </p:nvSpPr>
        <p:spPr bwMode="auto">
          <a:xfrm>
            <a:off x="1204913" y="2525966"/>
            <a:ext cx="2378075" cy="1851025"/>
          </a:xfrm>
          <a:custGeom>
            <a:avLst/>
            <a:gdLst>
              <a:gd name="T0" fmla="*/ 1496 w 1498"/>
              <a:gd name="T1" fmla="*/ 1166 h 1166"/>
              <a:gd name="T2" fmla="*/ 0 w 1498"/>
              <a:gd name="T3" fmla="*/ 1166 h 1166"/>
              <a:gd name="T4" fmla="*/ 0 w 1498"/>
              <a:gd name="T5" fmla="*/ 6 h 1166"/>
              <a:gd name="T6" fmla="*/ 520 w 1498"/>
              <a:gd name="T7" fmla="*/ 528 h 1166"/>
              <a:gd name="T8" fmla="*/ 1498 w 1498"/>
              <a:gd name="T9" fmla="*/ 0 h 1166"/>
              <a:gd name="T10" fmla="*/ 1496 w 1498"/>
              <a:gd name="T11" fmla="*/ 1166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98" h="1166">
                <a:moveTo>
                  <a:pt x="1496" y="1166"/>
                </a:moveTo>
                <a:lnTo>
                  <a:pt x="0" y="1166"/>
                </a:lnTo>
                <a:lnTo>
                  <a:pt x="0" y="6"/>
                </a:lnTo>
                <a:lnTo>
                  <a:pt x="520" y="528"/>
                </a:lnTo>
                <a:lnTo>
                  <a:pt x="1498" y="0"/>
                </a:lnTo>
                <a:lnTo>
                  <a:pt x="1496" y="1166"/>
                </a:lnTo>
                <a:close/>
              </a:path>
            </a:pathLst>
          </a:custGeom>
          <a:solidFill>
            <a:srgbClr val="CCECFF">
              <a:alpha val="50000"/>
            </a:srgbClr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066" name="Rectangle 18"/>
          <p:cNvSpPr>
            <a:spLocks noChangeArrowheads="1"/>
          </p:cNvSpPr>
          <p:nvPr/>
        </p:nvSpPr>
        <p:spPr bwMode="auto">
          <a:xfrm>
            <a:off x="288925" y="1201991"/>
            <a:ext cx="50962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nghiêng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8067" name="Group 19"/>
          <p:cNvGrpSpPr>
            <a:grpSpLocks/>
          </p:cNvGrpSpPr>
          <p:nvPr/>
        </p:nvGrpSpPr>
        <p:grpSpPr bwMode="auto">
          <a:xfrm>
            <a:off x="1204913" y="5448554"/>
            <a:ext cx="2376487" cy="381000"/>
            <a:chOff x="522" y="958"/>
            <a:chExt cx="1497" cy="240"/>
          </a:xfrm>
        </p:grpSpPr>
        <p:sp>
          <p:nvSpPr>
            <p:cNvPr id="258068" name="Rectangle 20"/>
            <p:cNvSpPr>
              <a:spLocks noChangeArrowheads="1"/>
            </p:cNvSpPr>
            <p:nvPr/>
          </p:nvSpPr>
          <p:spPr bwMode="auto">
            <a:xfrm>
              <a:off x="522" y="960"/>
              <a:ext cx="1497" cy="230"/>
            </a:xfrm>
            <a:prstGeom prst="rect">
              <a:avLst/>
            </a:prstGeom>
            <a:solidFill>
              <a:srgbClr val="99FF99">
                <a:alpha val="50000"/>
              </a:srgb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69" name="Line 21"/>
            <p:cNvSpPr>
              <a:spLocks noChangeShapeType="1"/>
            </p:cNvSpPr>
            <p:nvPr/>
          </p:nvSpPr>
          <p:spPr bwMode="auto">
            <a:xfrm flipV="1">
              <a:off x="1044" y="95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8070" name="Group 22"/>
          <p:cNvGrpSpPr>
            <a:grpSpLocks/>
          </p:cNvGrpSpPr>
          <p:nvPr/>
        </p:nvGrpSpPr>
        <p:grpSpPr bwMode="auto">
          <a:xfrm>
            <a:off x="1192213" y="4418266"/>
            <a:ext cx="2381250" cy="708025"/>
            <a:chOff x="514" y="2730"/>
            <a:chExt cx="1500" cy="446"/>
          </a:xfrm>
        </p:grpSpPr>
        <p:sp>
          <p:nvSpPr>
            <p:cNvPr id="258071" name="Line 23"/>
            <p:cNvSpPr>
              <a:spLocks noChangeShapeType="1"/>
            </p:cNvSpPr>
            <p:nvPr/>
          </p:nvSpPr>
          <p:spPr bwMode="auto">
            <a:xfrm>
              <a:off x="518" y="2730"/>
              <a:ext cx="0" cy="446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72" name="Line 24"/>
            <p:cNvSpPr>
              <a:spLocks noChangeShapeType="1"/>
            </p:cNvSpPr>
            <p:nvPr/>
          </p:nvSpPr>
          <p:spPr bwMode="auto">
            <a:xfrm>
              <a:off x="2014" y="2734"/>
              <a:ext cx="0" cy="442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73" name="Line 25"/>
            <p:cNvSpPr>
              <a:spLocks noChangeShapeType="1"/>
            </p:cNvSpPr>
            <p:nvPr/>
          </p:nvSpPr>
          <p:spPr bwMode="auto">
            <a:xfrm>
              <a:off x="514" y="3134"/>
              <a:ext cx="1500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74" name="Text Box 26"/>
            <p:cNvSpPr txBox="1">
              <a:spLocks noChangeArrowheads="1"/>
            </p:cNvSpPr>
            <p:nvPr/>
          </p:nvSpPr>
          <p:spPr bwMode="auto">
            <a:xfrm>
              <a:off x="1175" y="2929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</a:p>
          </p:txBody>
        </p:sp>
      </p:grpSp>
      <p:grpSp>
        <p:nvGrpSpPr>
          <p:cNvPr id="258075" name="Group 27"/>
          <p:cNvGrpSpPr>
            <a:grpSpLocks/>
          </p:cNvGrpSpPr>
          <p:nvPr/>
        </p:nvGrpSpPr>
        <p:grpSpPr bwMode="auto">
          <a:xfrm>
            <a:off x="3621088" y="2516441"/>
            <a:ext cx="463550" cy="1866900"/>
            <a:chOff x="2044" y="1532"/>
            <a:chExt cx="292" cy="1176"/>
          </a:xfrm>
        </p:grpSpPr>
        <p:sp>
          <p:nvSpPr>
            <p:cNvPr id="258076" name="Line 28"/>
            <p:cNvSpPr>
              <a:spLocks noChangeShapeType="1"/>
            </p:cNvSpPr>
            <p:nvPr/>
          </p:nvSpPr>
          <p:spPr bwMode="auto">
            <a:xfrm>
              <a:off x="2044" y="1538"/>
              <a:ext cx="28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77" name="Line 29"/>
            <p:cNvSpPr>
              <a:spLocks noChangeShapeType="1"/>
            </p:cNvSpPr>
            <p:nvPr/>
          </p:nvSpPr>
          <p:spPr bwMode="auto">
            <a:xfrm>
              <a:off x="2044" y="2702"/>
              <a:ext cx="28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78" name="Line 30"/>
            <p:cNvSpPr>
              <a:spLocks noChangeShapeType="1"/>
            </p:cNvSpPr>
            <p:nvPr/>
          </p:nvSpPr>
          <p:spPr bwMode="auto">
            <a:xfrm>
              <a:off x="2290" y="1532"/>
              <a:ext cx="0" cy="117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79" name="Text Box 31"/>
            <p:cNvSpPr txBox="1">
              <a:spLocks noChangeArrowheads="1"/>
            </p:cNvSpPr>
            <p:nvPr/>
          </p:nvSpPr>
          <p:spPr bwMode="auto">
            <a:xfrm rot="-5400000">
              <a:off x="2111" y="199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grpSp>
        <p:nvGrpSpPr>
          <p:cNvPr id="258080" name="Group 32"/>
          <p:cNvGrpSpPr>
            <a:grpSpLocks/>
          </p:cNvGrpSpPr>
          <p:nvPr/>
        </p:nvGrpSpPr>
        <p:grpSpPr bwMode="auto">
          <a:xfrm>
            <a:off x="1201738" y="2524379"/>
            <a:ext cx="942975" cy="568325"/>
            <a:chOff x="520" y="1537"/>
            <a:chExt cx="594" cy="358"/>
          </a:xfrm>
        </p:grpSpPr>
        <p:sp>
          <p:nvSpPr>
            <p:cNvPr id="258081" name="Line 33"/>
            <p:cNvSpPr>
              <a:spLocks noChangeShapeType="1"/>
            </p:cNvSpPr>
            <p:nvPr/>
          </p:nvSpPr>
          <p:spPr bwMode="auto">
            <a:xfrm>
              <a:off x="520" y="1544"/>
              <a:ext cx="59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82" name="Freeform 34"/>
            <p:cNvSpPr>
              <a:spLocks/>
            </p:cNvSpPr>
            <p:nvPr/>
          </p:nvSpPr>
          <p:spPr bwMode="auto">
            <a:xfrm>
              <a:off x="868" y="1537"/>
              <a:ext cx="162" cy="358"/>
            </a:xfrm>
            <a:custGeom>
              <a:avLst/>
              <a:gdLst>
                <a:gd name="T0" fmla="*/ 0 w 216"/>
                <a:gd name="T1" fmla="*/ 477 h 477"/>
                <a:gd name="T2" fmla="*/ 125 w 216"/>
                <a:gd name="T3" fmla="*/ 329 h 477"/>
                <a:gd name="T4" fmla="*/ 192 w 216"/>
                <a:gd name="T5" fmla="*/ 168 h 477"/>
                <a:gd name="T6" fmla="*/ 216 w 216"/>
                <a:gd name="T7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" h="477">
                  <a:moveTo>
                    <a:pt x="0" y="477"/>
                  </a:moveTo>
                  <a:cubicBezTo>
                    <a:pt x="47" y="428"/>
                    <a:pt x="93" y="380"/>
                    <a:pt x="125" y="329"/>
                  </a:cubicBezTo>
                  <a:cubicBezTo>
                    <a:pt x="157" y="278"/>
                    <a:pt x="177" y="223"/>
                    <a:pt x="192" y="168"/>
                  </a:cubicBezTo>
                  <a:cubicBezTo>
                    <a:pt x="207" y="113"/>
                    <a:pt x="211" y="35"/>
                    <a:pt x="216" y="0"/>
                  </a:cubicBez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solid"/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83" name="Text Box 35"/>
            <p:cNvSpPr txBox="1">
              <a:spLocks noChangeArrowheads="1"/>
            </p:cNvSpPr>
            <p:nvPr/>
          </p:nvSpPr>
          <p:spPr bwMode="auto">
            <a:xfrm rot="-3600000">
              <a:off x="873" y="1601"/>
              <a:ext cx="8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</p:grpSp>
      <p:grpSp>
        <p:nvGrpSpPr>
          <p:cNvPr id="258084" name="Group 36"/>
          <p:cNvGrpSpPr>
            <a:grpSpLocks/>
          </p:cNvGrpSpPr>
          <p:nvPr/>
        </p:nvGrpSpPr>
        <p:grpSpPr bwMode="auto">
          <a:xfrm>
            <a:off x="3617913" y="5439029"/>
            <a:ext cx="447675" cy="381000"/>
            <a:chOff x="2042" y="952"/>
            <a:chExt cx="282" cy="240"/>
          </a:xfrm>
        </p:grpSpPr>
        <p:sp>
          <p:nvSpPr>
            <p:cNvPr id="258085" name="Text Box 37"/>
            <p:cNvSpPr txBox="1">
              <a:spLocks noChangeArrowheads="1"/>
            </p:cNvSpPr>
            <p:nvPr/>
          </p:nvSpPr>
          <p:spPr bwMode="auto">
            <a:xfrm rot="-5400000">
              <a:off x="2087" y="961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58086" name="Line 38"/>
            <p:cNvSpPr>
              <a:spLocks noChangeShapeType="1"/>
            </p:cNvSpPr>
            <p:nvPr/>
          </p:nvSpPr>
          <p:spPr bwMode="auto">
            <a:xfrm>
              <a:off x="2042" y="958"/>
              <a:ext cx="28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87" name="Line 39"/>
            <p:cNvSpPr>
              <a:spLocks noChangeShapeType="1"/>
            </p:cNvSpPr>
            <p:nvPr/>
          </p:nvSpPr>
          <p:spPr bwMode="auto">
            <a:xfrm>
              <a:off x="2042" y="1190"/>
              <a:ext cx="28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88" name="Line 40"/>
            <p:cNvSpPr>
              <a:spLocks noChangeShapeType="1"/>
            </p:cNvSpPr>
            <p:nvPr/>
          </p:nvSpPr>
          <p:spPr bwMode="auto">
            <a:xfrm>
              <a:off x="2288" y="952"/>
              <a:ext cx="0" cy="24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8089" name="Group 41"/>
          <p:cNvGrpSpPr>
            <a:grpSpLocks/>
          </p:cNvGrpSpPr>
          <p:nvPr/>
        </p:nvGrpSpPr>
        <p:grpSpPr bwMode="auto">
          <a:xfrm>
            <a:off x="557213" y="3373691"/>
            <a:ext cx="1454150" cy="1003300"/>
            <a:chOff x="114" y="2072"/>
            <a:chExt cx="916" cy="632"/>
          </a:xfrm>
        </p:grpSpPr>
        <p:sp>
          <p:nvSpPr>
            <p:cNvPr id="258090" name="Line 42"/>
            <p:cNvSpPr>
              <a:spLocks noChangeShapeType="1"/>
            </p:cNvSpPr>
            <p:nvPr/>
          </p:nvSpPr>
          <p:spPr bwMode="auto">
            <a:xfrm flipH="1">
              <a:off x="314" y="2076"/>
              <a:ext cx="716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91" name="Line 43"/>
            <p:cNvSpPr>
              <a:spLocks noChangeShapeType="1"/>
            </p:cNvSpPr>
            <p:nvPr/>
          </p:nvSpPr>
          <p:spPr bwMode="auto">
            <a:xfrm flipH="1">
              <a:off x="318" y="2704"/>
              <a:ext cx="180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92" name="Line 44"/>
            <p:cNvSpPr>
              <a:spLocks noChangeShapeType="1"/>
            </p:cNvSpPr>
            <p:nvPr/>
          </p:nvSpPr>
          <p:spPr bwMode="auto">
            <a:xfrm flipV="1">
              <a:off x="346" y="2072"/>
              <a:ext cx="0" cy="628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93" name="Text Box 45"/>
            <p:cNvSpPr txBox="1">
              <a:spLocks noChangeArrowheads="1"/>
            </p:cNvSpPr>
            <p:nvPr/>
          </p:nvSpPr>
          <p:spPr bwMode="auto">
            <a:xfrm rot="-5400000">
              <a:off x="136" y="228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grpSp>
        <p:nvGrpSpPr>
          <p:cNvPr id="258094" name="Group 46"/>
          <p:cNvGrpSpPr>
            <a:grpSpLocks/>
          </p:cNvGrpSpPr>
          <p:nvPr/>
        </p:nvGrpSpPr>
        <p:grpSpPr bwMode="auto">
          <a:xfrm>
            <a:off x="1192213" y="3399091"/>
            <a:ext cx="838200" cy="1363663"/>
            <a:chOff x="514" y="2088"/>
            <a:chExt cx="528" cy="859"/>
          </a:xfrm>
        </p:grpSpPr>
        <p:sp>
          <p:nvSpPr>
            <p:cNvPr id="258095" name="Line 47"/>
            <p:cNvSpPr>
              <a:spLocks noChangeShapeType="1"/>
            </p:cNvSpPr>
            <p:nvPr/>
          </p:nvSpPr>
          <p:spPr bwMode="auto">
            <a:xfrm>
              <a:off x="1042" y="2088"/>
              <a:ext cx="0" cy="852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96" name="Line 48"/>
            <p:cNvSpPr>
              <a:spLocks noChangeShapeType="1"/>
            </p:cNvSpPr>
            <p:nvPr/>
          </p:nvSpPr>
          <p:spPr bwMode="auto">
            <a:xfrm flipH="1">
              <a:off x="514" y="2916"/>
              <a:ext cx="524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097" name="Text Box 49"/>
            <p:cNvSpPr txBox="1">
              <a:spLocks noChangeArrowheads="1"/>
            </p:cNvSpPr>
            <p:nvPr/>
          </p:nvSpPr>
          <p:spPr bwMode="auto">
            <a:xfrm>
              <a:off x="712" y="271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258098" name="Freeform 50"/>
          <p:cNvSpPr>
            <a:spLocks/>
          </p:cNvSpPr>
          <p:nvPr/>
        </p:nvSpPr>
        <p:spPr bwMode="auto">
          <a:xfrm>
            <a:off x="6764338" y="3911854"/>
            <a:ext cx="1647825" cy="242887"/>
          </a:xfrm>
          <a:custGeom>
            <a:avLst/>
            <a:gdLst>
              <a:gd name="T0" fmla="*/ 0 w 1038"/>
              <a:gd name="T1" fmla="*/ 153 h 153"/>
              <a:gd name="T2" fmla="*/ 846 w 1038"/>
              <a:gd name="T3" fmla="*/ 108 h 153"/>
              <a:gd name="T4" fmla="*/ 1038 w 1038"/>
              <a:gd name="T5" fmla="*/ 0 h 153"/>
              <a:gd name="T6" fmla="*/ 189 w 1038"/>
              <a:gd name="T7" fmla="*/ 39 h 153"/>
              <a:gd name="T8" fmla="*/ 0 w 1038"/>
              <a:gd name="T9" fmla="*/ 153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38" h="153">
                <a:moveTo>
                  <a:pt x="0" y="153"/>
                </a:moveTo>
                <a:lnTo>
                  <a:pt x="846" y="108"/>
                </a:lnTo>
                <a:lnTo>
                  <a:pt x="1038" y="0"/>
                </a:lnTo>
                <a:lnTo>
                  <a:pt x="189" y="39"/>
                </a:lnTo>
                <a:lnTo>
                  <a:pt x="0" y="153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102" name="Freeform 54"/>
          <p:cNvSpPr>
            <a:spLocks/>
          </p:cNvSpPr>
          <p:nvPr/>
        </p:nvSpPr>
        <p:spPr bwMode="auto">
          <a:xfrm>
            <a:off x="6054725" y="2730754"/>
            <a:ext cx="1009650" cy="1423987"/>
          </a:xfrm>
          <a:custGeom>
            <a:avLst/>
            <a:gdLst>
              <a:gd name="T0" fmla="*/ 0 w 636"/>
              <a:gd name="T1" fmla="*/ 114 h 897"/>
              <a:gd name="T2" fmla="*/ 198 w 636"/>
              <a:gd name="T3" fmla="*/ 0 h 897"/>
              <a:gd name="T4" fmla="*/ 636 w 636"/>
              <a:gd name="T5" fmla="*/ 786 h 897"/>
              <a:gd name="T6" fmla="*/ 441 w 636"/>
              <a:gd name="T7" fmla="*/ 897 h 897"/>
              <a:gd name="T8" fmla="*/ 0 w 636"/>
              <a:gd name="T9" fmla="*/ 114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897">
                <a:moveTo>
                  <a:pt x="0" y="114"/>
                </a:moveTo>
                <a:lnTo>
                  <a:pt x="198" y="0"/>
                </a:lnTo>
                <a:lnTo>
                  <a:pt x="636" y="786"/>
                </a:lnTo>
                <a:lnTo>
                  <a:pt x="441" y="897"/>
                </a:lnTo>
                <a:lnTo>
                  <a:pt x="0" y="114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103" name="Freeform 55"/>
          <p:cNvSpPr>
            <a:spLocks/>
          </p:cNvSpPr>
          <p:nvPr/>
        </p:nvSpPr>
        <p:spPr bwMode="auto">
          <a:xfrm>
            <a:off x="6049963" y="2902204"/>
            <a:ext cx="2044700" cy="3038475"/>
          </a:xfrm>
          <a:custGeom>
            <a:avLst/>
            <a:gdLst>
              <a:gd name="T0" fmla="*/ 0 w 1288"/>
              <a:gd name="T1" fmla="*/ 0 h 1914"/>
              <a:gd name="T2" fmla="*/ 0 w 1288"/>
              <a:gd name="T3" fmla="*/ 1170 h 1914"/>
              <a:gd name="T4" fmla="*/ 1288 w 1288"/>
              <a:gd name="T5" fmla="*/ 1914 h 1914"/>
              <a:gd name="T6" fmla="*/ 1288 w 1288"/>
              <a:gd name="T7" fmla="*/ 750 h 1914"/>
              <a:gd name="T8" fmla="*/ 444 w 1288"/>
              <a:gd name="T9" fmla="*/ 786 h 1914"/>
              <a:gd name="T10" fmla="*/ 0 w 1288"/>
              <a:gd name="T11" fmla="*/ 0 h 1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8" h="1914">
                <a:moveTo>
                  <a:pt x="0" y="0"/>
                </a:moveTo>
                <a:lnTo>
                  <a:pt x="0" y="1170"/>
                </a:lnTo>
                <a:lnTo>
                  <a:pt x="1288" y="1914"/>
                </a:lnTo>
                <a:lnTo>
                  <a:pt x="1288" y="750"/>
                </a:lnTo>
                <a:lnTo>
                  <a:pt x="444" y="786"/>
                </a:lnTo>
                <a:lnTo>
                  <a:pt x="0" y="0"/>
                </a:lnTo>
                <a:close/>
              </a:path>
            </a:pathLst>
          </a:custGeom>
          <a:solidFill>
            <a:srgbClr val="CCE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104" name="Freeform 56"/>
          <p:cNvSpPr>
            <a:spLocks/>
          </p:cNvSpPr>
          <p:nvPr/>
        </p:nvSpPr>
        <p:spPr bwMode="auto">
          <a:xfrm>
            <a:off x="8093075" y="3916616"/>
            <a:ext cx="314325" cy="2019300"/>
          </a:xfrm>
          <a:custGeom>
            <a:avLst/>
            <a:gdLst>
              <a:gd name="T0" fmla="*/ 198 w 198"/>
              <a:gd name="T1" fmla="*/ 1167 h 1272"/>
              <a:gd name="T2" fmla="*/ 0 w 198"/>
              <a:gd name="T3" fmla="*/ 1272 h 1272"/>
              <a:gd name="T4" fmla="*/ 0 w 198"/>
              <a:gd name="T5" fmla="*/ 114 h 1272"/>
              <a:gd name="T6" fmla="*/ 198 w 198"/>
              <a:gd name="T7" fmla="*/ 0 h 1272"/>
              <a:gd name="T8" fmla="*/ 198 w 198"/>
              <a:gd name="T9" fmla="*/ 1167 h 1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" h="1272">
                <a:moveTo>
                  <a:pt x="198" y="1167"/>
                </a:moveTo>
                <a:lnTo>
                  <a:pt x="0" y="1272"/>
                </a:lnTo>
                <a:lnTo>
                  <a:pt x="0" y="114"/>
                </a:lnTo>
                <a:lnTo>
                  <a:pt x="198" y="0"/>
                </a:lnTo>
                <a:lnTo>
                  <a:pt x="198" y="1167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105" name="Line 57"/>
          <p:cNvSpPr>
            <a:spLocks noChangeShapeType="1"/>
          </p:cNvSpPr>
          <p:nvPr/>
        </p:nvSpPr>
        <p:spPr bwMode="auto">
          <a:xfrm rot="1800000">
            <a:off x="5978525" y="4000754"/>
            <a:ext cx="1019175" cy="158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8106" name="Group 58"/>
          <p:cNvGrpSpPr>
            <a:grpSpLocks/>
          </p:cNvGrpSpPr>
          <p:nvPr/>
        </p:nvGrpSpPr>
        <p:grpSpPr bwMode="auto">
          <a:xfrm>
            <a:off x="5561013" y="3522916"/>
            <a:ext cx="503237" cy="1096963"/>
            <a:chOff x="3474" y="1419"/>
            <a:chExt cx="317" cy="691"/>
          </a:xfrm>
        </p:grpSpPr>
        <p:sp>
          <p:nvSpPr>
            <p:cNvPr id="258107" name="Line 59"/>
            <p:cNvSpPr>
              <a:spLocks noChangeShapeType="1"/>
            </p:cNvSpPr>
            <p:nvPr/>
          </p:nvSpPr>
          <p:spPr bwMode="auto">
            <a:xfrm rot="1800000">
              <a:off x="3486" y="1479"/>
              <a:ext cx="305" cy="1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108" name="Line 60"/>
            <p:cNvSpPr>
              <a:spLocks noChangeShapeType="1"/>
            </p:cNvSpPr>
            <p:nvPr/>
          </p:nvSpPr>
          <p:spPr bwMode="auto">
            <a:xfrm rot="1800000">
              <a:off x="3474" y="2109"/>
              <a:ext cx="305" cy="1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109" name="Line 61"/>
            <p:cNvSpPr>
              <a:spLocks noChangeShapeType="1"/>
            </p:cNvSpPr>
            <p:nvPr/>
          </p:nvSpPr>
          <p:spPr bwMode="auto">
            <a:xfrm rot="16200000" flipH="1">
              <a:off x="3224" y="1734"/>
              <a:ext cx="632" cy="1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110" name="Text Box 62"/>
            <p:cNvSpPr txBox="1">
              <a:spLocks noChangeArrowheads="1"/>
            </p:cNvSpPr>
            <p:nvPr/>
          </p:nvSpPr>
          <p:spPr bwMode="auto">
            <a:xfrm>
              <a:off x="3504" y="1630"/>
              <a:ext cx="7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18288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sp>
        <p:nvSpPr>
          <p:cNvPr id="258111" name="Line 63"/>
          <p:cNvSpPr>
            <a:spLocks noChangeShapeType="1"/>
          </p:cNvSpPr>
          <p:nvPr/>
        </p:nvSpPr>
        <p:spPr bwMode="auto">
          <a:xfrm>
            <a:off x="6754813" y="3943604"/>
            <a:ext cx="0" cy="12160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8112" name="Group 64"/>
          <p:cNvGrpSpPr>
            <a:grpSpLocks/>
          </p:cNvGrpSpPr>
          <p:nvPr/>
        </p:nvGrpSpPr>
        <p:grpSpPr bwMode="auto">
          <a:xfrm>
            <a:off x="5980113" y="4804029"/>
            <a:ext cx="831850" cy="885825"/>
            <a:chOff x="3746" y="2226"/>
            <a:chExt cx="524" cy="558"/>
          </a:xfrm>
        </p:grpSpPr>
        <p:sp>
          <p:nvSpPr>
            <p:cNvPr id="258113" name="Line 65"/>
            <p:cNvSpPr>
              <a:spLocks noChangeShapeType="1"/>
            </p:cNvSpPr>
            <p:nvPr/>
          </p:nvSpPr>
          <p:spPr bwMode="auto">
            <a:xfrm rot="1800000" flipH="1">
              <a:off x="3746" y="2598"/>
              <a:ext cx="524" cy="1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114" name="Text Box 66"/>
            <p:cNvSpPr txBox="1">
              <a:spLocks noChangeArrowheads="1"/>
            </p:cNvSpPr>
            <p:nvPr/>
          </p:nvSpPr>
          <p:spPr bwMode="auto">
            <a:xfrm>
              <a:off x="3966" y="2476"/>
              <a:ext cx="84" cy="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4" tIns="9144" rIns="9144" bIns="9144"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258115" name="Line 67"/>
            <p:cNvSpPr>
              <a:spLocks noChangeShapeType="1"/>
            </p:cNvSpPr>
            <p:nvPr/>
          </p:nvSpPr>
          <p:spPr bwMode="auto">
            <a:xfrm>
              <a:off x="4232" y="2484"/>
              <a:ext cx="0" cy="3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116" name="Line 68"/>
            <p:cNvSpPr>
              <a:spLocks noChangeShapeType="1"/>
            </p:cNvSpPr>
            <p:nvPr/>
          </p:nvSpPr>
          <p:spPr bwMode="auto">
            <a:xfrm>
              <a:off x="3782" y="2226"/>
              <a:ext cx="0" cy="3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8117" name="Oval 69"/>
          <p:cNvSpPr>
            <a:spLocks noChangeArrowheads="1"/>
          </p:cNvSpPr>
          <p:nvPr/>
        </p:nvSpPr>
        <p:spPr bwMode="auto">
          <a:xfrm>
            <a:off x="8047038" y="4045204"/>
            <a:ext cx="88900" cy="88900"/>
          </a:xfrm>
          <a:prstGeom prst="ellipse">
            <a:avLst/>
          </a:prstGeom>
          <a:solidFill>
            <a:srgbClr val="00FF00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118" name="Freeform 70"/>
          <p:cNvSpPr>
            <a:spLocks/>
          </p:cNvSpPr>
          <p:nvPr/>
        </p:nvSpPr>
        <p:spPr bwMode="auto">
          <a:xfrm>
            <a:off x="1201738" y="2522791"/>
            <a:ext cx="2374900" cy="838200"/>
          </a:xfrm>
          <a:custGeom>
            <a:avLst/>
            <a:gdLst>
              <a:gd name="T0" fmla="*/ 0 w 1496"/>
              <a:gd name="T1" fmla="*/ 8 h 528"/>
              <a:gd name="T2" fmla="*/ 520 w 1496"/>
              <a:gd name="T3" fmla="*/ 528 h 528"/>
              <a:gd name="T4" fmla="*/ 1496 w 1496"/>
              <a:gd name="T5" fmla="*/ 0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96" h="528">
                <a:moveTo>
                  <a:pt x="0" y="8"/>
                </a:moveTo>
                <a:lnTo>
                  <a:pt x="520" y="528"/>
                </a:lnTo>
                <a:lnTo>
                  <a:pt x="1496" y="0"/>
                </a:ln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8125" name="Group 77"/>
          <p:cNvGrpSpPr>
            <a:grpSpLocks/>
          </p:cNvGrpSpPr>
          <p:nvPr/>
        </p:nvGrpSpPr>
        <p:grpSpPr bwMode="auto">
          <a:xfrm>
            <a:off x="3540125" y="2478341"/>
            <a:ext cx="88900" cy="3379788"/>
            <a:chOff x="2014" y="1651"/>
            <a:chExt cx="56" cy="2129"/>
          </a:xfrm>
        </p:grpSpPr>
        <p:sp>
          <p:nvSpPr>
            <p:cNvPr id="258120" name="Oval 72"/>
            <p:cNvSpPr>
              <a:spLocks noChangeArrowheads="1"/>
            </p:cNvSpPr>
            <p:nvPr/>
          </p:nvSpPr>
          <p:spPr bwMode="auto">
            <a:xfrm>
              <a:off x="2014" y="3724"/>
              <a:ext cx="56" cy="56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121" name="Oval 73"/>
            <p:cNvSpPr>
              <a:spLocks noChangeArrowheads="1"/>
            </p:cNvSpPr>
            <p:nvPr/>
          </p:nvSpPr>
          <p:spPr bwMode="auto">
            <a:xfrm>
              <a:off x="2014" y="1651"/>
              <a:ext cx="56" cy="56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8122" name="Group 74"/>
          <p:cNvGrpSpPr>
            <a:grpSpLocks/>
          </p:cNvGrpSpPr>
          <p:nvPr/>
        </p:nvGrpSpPr>
        <p:grpSpPr bwMode="auto">
          <a:xfrm>
            <a:off x="2854325" y="2070354"/>
            <a:ext cx="2819400" cy="757237"/>
            <a:chOff x="1552" y="1251"/>
            <a:chExt cx="1776" cy="477"/>
          </a:xfrm>
        </p:grpSpPr>
        <p:sp>
          <p:nvSpPr>
            <p:cNvPr id="258123" name="Rectangle 75"/>
            <p:cNvSpPr>
              <a:spLocks noChangeArrowheads="1"/>
            </p:cNvSpPr>
            <p:nvPr/>
          </p:nvSpPr>
          <p:spPr bwMode="auto">
            <a:xfrm>
              <a:off x="1947" y="1251"/>
              <a:ext cx="138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2000" i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Mặt phẳng nghiêng</a:t>
              </a:r>
            </a:p>
          </p:txBody>
        </p:sp>
        <p:sp>
          <p:nvSpPr>
            <p:cNvPr id="258124" name="Freeform 76"/>
            <p:cNvSpPr>
              <a:spLocks/>
            </p:cNvSpPr>
            <p:nvPr/>
          </p:nvSpPr>
          <p:spPr bwMode="auto">
            <a:xfrm>
              <a:off x="1552" y="1368"/>
              <a:ext cx="400" cy="360"/>
            </a:xfrm>
            <a:custGeom>
              <a:avLst/>
              <a:gdLst>
                <a:gd name="T0" fmla="*/ 112 w 400"/>
                <a:gd name="T1" fmla="*/ 360 h 360"/>
                <a:gd name="T2" fmla="*/ 48 w 400"/>
                <a:gd name="T3" fmla="*/ 72 h 360"/>
                <a:gd name="T4" fmla="*/ 400 w 400"/>
                <a:gd name="T5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0" h="360">
                  <a:moveTo>
                    <a:pt x="112" y="360"/>
                  </a:moveTo>
                  <a:cubicBezTo>
                    <a:pt x="56" y="246"/>
                    <a:pt x="0" y="132"/>
                    <a:pt x="48" y="72"/>
                  </a:cubicBezTo>
                  <a:cubicBezTo>
                    <a:pt x="96" y="12"/>
                    <a:pt x="248" y="6"/>
                    <a:pt x="400" y="0"/>
                  </a:cubicBezTo>
                </a:path>
              </a:pathLst>
            </a:custGeom>
            <a:noFill/>
            <a:ln w="127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5" name="Picture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0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58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8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58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5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5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5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5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65" grpId="0" animBg="1"/>
      <p:bldP spid="258098" grpId="0" animBg="1"/>
      <p:bldP spid="258102" grpId="0" animBg="1"/>
      <p:bldP spid="258103" grpId="0" animBg="1"/>
      <p:bldP spid="258104" grpId="0" animBg="1"/>
      <p:bldP spid="258105" grpId="0" animBg="1"/>
      <p:bldP spid="258111" grpId="0" animBg="1"/>
      <p:bldP spid="258117" grpId="0" animBg="1"/>
      <p:bldP spid="2581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1054100" y="2612136"/>
            <a:ext cx="2562225" cy="219075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6" name="Freeform 4"/>
          <p:cNvSpPr>
            <a:spLocks/>
          </p:cNvSpPr>
          <p:nvPr/>
        </p:nvSpPr>
        <p:spPr bwMode="auto">
          <a:xfrm>
            <a:off x="5330825" y="2916936"/>
            <a:ext cx="2162175" cy="3457575"/>
          </a:xfrm>
          <a:custGeom>
            <a:avLst/>
            <a:gdLst>
              <a:gd name="T0" fmla="*/ 1362 w 1362"/>
              <a:gd name="T1" fmla="*/ 786 h 2178"/>
              <a:gd name="T2" fmla="*/ 0 w 1362"/>
              <a:gd name="T3" fmla="*/ 0 h 2178"/>
              <a:gd name="T4" fmla="*/ 0 w 1362"/>
              <a:gd name="T5" fmla="*/ 1386 h 2178"/>
              <a:gd name="T6" fmla="*/ 1362 w 1362"/>
              <a:gd name="T7" fmla="*/ 2178 h 2178"/>
              <a:gd name="T8" fmla="*/ 1362 w 1362"/>
              <a:gd name="T9" fmla="*/ 786 h 2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2178">
                <a:moveTo>
                  <a:pt x="1362" y="786"/>
                </a:moveTo>
                <a:lnTo>
                  <a:pt x="0" y="0"/>
                </a:lnTo>
                <a:lnTo>
                  <a:pt x="0" y="1386"/>
                </a:lnTo>
                <a:lnTo>
                  <a:pt x="1362" y="2178"/>
                </a:lnTo>
                <a:lnTo>
                  <a:pt x="1362" y="786"/>
                </a:lnTo>
                <a:close/>
              </a:path>
            </a:pathLst>
          </a:custGeom>
          <a:noFill/>
          <a:ln w="127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7" name="AutoShape 5"/>
          <p:cNvSpPr>
            <a:spLocks noChangeArrowheads="1"/>
          </p:cNvSpPr>
          <p:nvPr/>
        </p:nvSpPr>
        <p:spPr bwMode="auto">
          <a:xfrm>
            <a:off x="1066800" y="2621661"/>
            <a:ext cx="2540000" cy="2197100"/>
          </a:xfrm>
          <a:prstGeom prst="hexagon">
            <a:avLst>
              <a:gd name="adj" fmla="val 28902"/>
              <a:gd name="vf" fmla="val 115470"/>
            </a:avLst>
          </a:prstGeom>
          <a:solidFill>
            <a:srgbClr val="CCEC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8" name="Freeform 6"/>
          <p:cNvSpPr>
            <a:spLocks/>
          </p:cNvSpPr>
          <p:nvPr/>
        </p:nvSpPr>
        <p:spPr bwMode="auto">
          <a:xfrm>
            <a:off x="1063625" y="2621661"/>
            <a:ext cx="2533650" cy="2178050"/>
          </a:xfrm>
          <a:custGeom>
            <a:avLst/>
            <a:gdLst>
              <a:gd name="T0" fmla="*/ 414 w 1596"/>
              <a:gd name="T1" fmla="*/ 0 h 1372"/>
              <a:gd name="T2" fmla="*/ 1194 w 1596"/>
              <a:gd name="T3" fmla="*/ 0 h 1372"/>
              <a:gd name="T4" fmla="*/ 1596 w 1596"/>
              <a:gd name="T5" fmla="*/ 696 h 1372"/>
              <a:gd name="T6" fmla="*/ 1206 w 1596"/>
              <a:gd name="T7" fmla="*/ 1372 h 1372"/>
              <a:gd name="T8" fmla="*/ 378 w 1596"/>
              <a:gd name="T9" fmla="*/ 1372 h 1372"/>
              <a:gd name="T10" fmla="*/ 0 w 1596"/>
              <a:gd name="T11" fmla="*/ 718 h 1372"/>
              <a:gd name="T12" fmla="*/ 414 w 1596"/>
              <a:gd name="T13" fmla="*/ 0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6" h="1372">
                <a:moveTo>
                  <a:pt x="414" y="0"/>
                </a:moveTo>
                <a:lnTo>
                  <a:pt x="1194" y="0"/>
                </a:lnTo>
                <a:lnTo>
                  <a:pt x="1596" y="696"/>
                </a:lnTo>
                <a:lnTo>
                  <a:pt x="1206" y="1372"/>
                </a:lnTo>
                <a:lnTo>
                  <a:pt x="378" y="1372"/>
                </a:lnTo>
                <a:lnTo>
                  <a:pt x="0" y="718"/>
                </a:lnTo>
                <a:lnTo>
                  <a:pt x="414" y="0"/>
                </a:lnTo>
                <a:close/>
              </a:path>
            </a:pathLst>
          </a:custGeom>
          <a:noFill/>
          <a:ln w="381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9" name="Freeform 7"/>
          <p:cNvSpPr>
            <a:spLocks/>
          </p:cNvSpPr>
          <p:nvPr/>
        </p:nvSpPr>
        <p:spPr bwMode="auto">
          <a:xfrm>
            <a:off x="5330825" y="3242374"/>
            <a:ext cx="2159000" cy="2820987"/>
          </a:xfrm>
          <a:custGeom>
            <a:avLst/>
            <a:gdLst>
              <a:gd name="T0" fmla="*/ 1024 w 1360"/>
              <a:gd name="T1" fmla="*/ 1777 h 1777"/>
              <a:gd name="T2" fmla="*/ 1360 w 1360"/>
              <a:gd name="T3" fmla="*/ 1265 h 1777"/>
              <a:gd name="T4" fmla="*/ 1024 w 1360"/>
              <a:gd name="T5" fmla="*/ 393 h 1777"/>
              <a:gd name="T6" fmla="*/ 344 w 1360"/>
              <a:gd name="T7" fmla="*/ 0 h 1777"/>
              <a:gd name="T8" fmla="*/ 0 w 1360"/>
              <a:gd name="T9" fmla="*/ 473 h 1777"/>
              <a:gd name="T10" fmla="*/ 344 w 1360"/>
              <a:gd name="T11" fmla="*/ 1377 h 1777"/>
              <a:gd name="T12" fmla="*/ 1024 w 1360"/>
              <a:gd name="T13" fmla="*/ 1777 h 1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0" h="1777">
                <a:moveTo>
                  <a:pt x="1024" y="1777"/>
                </a:moveTo>
                <a:lnTo>
                  <a:pt x="1360" y="1265"/>
                </a:lnTo>
                <a:lnTo>
                  <a:pt x="1024" y="393"/>
                </a:lnTo>
                <a:lnTo>
                  <a:pt x="344" y="0"/>
                </a:lnTo>
                <a:lnTo>
                  <a:pt x="0" y="473"/>
                </a:lnTo>
                <a:lnTo>
                  <a:pt x="344" y="1377"/>
                </a:lnTo>
                <a:lnTo>
                  <a:pt x="1024" y="1777"/>
                </a:lnTo>
                <a:close/>
              </a:path>
            </a:pathLst>
          </a:custGeom>
          <a:solidFill>
            <a:srgbClr val="CCECFF">
              <a:alpha val="50000"/>
            </a:srgbClr>
          </a:solidFill>
          <a:ln w="381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80" name="Freeform 8"/>
          <p:cNvSpPr>
            <a:spLocks/>
          </p:cNvSpPr>
          <p:nvPr/>
        </p:nvSpPr>
        <p:spPr bwMode="auto">
          <a:xfrm>
            <a:off x="6969125" y="3536061"/>
            <a:ext cx="1117600" cy="1714500"/>
          </a:xfrm>
          <a:custGeom>
            <a:avLst/>
            <a:gdLst>
              <a:gd name="T0" fmla="*/ 328 w 704"/>
              <a:gd name="T1" fmla="*/ 1080 h 1080"/>
              <a:gd name="T2" fmla="*/ 704 w 704"/>
              <a:gd name="T3" fmla="*/ 872 h 1080"/>
              <a:gd name="T4" fmla="*/ 368 w 704"/>
              <a:gd name="T5" fmla="*/ 0 h 1080"/>
              <a:gd name="T6" fmla="*/ 0 w 704"/>
              <a:gd name="T7" fmla="*/ 212 h 1080"/>
              <a:gd name="T8" fmla="*/ 328 w 704"/>
              <a:gd name="T9" fmla="*/ 108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4" h="1080">
                <a:moveTo>
                  <a:pt x="328" y="1080"/>
                </a:moveTo>
                <a:lnTo>
                  <a:pt x="704" y="872"/>
                </a:lnTo>
                <a:lnTo>
                  <a:pt x="368" y="0"/>
                </a:lnTo>
                <a:lnTo>
                  <a:pt x="0" y="212"/>
                </a:lnTo>
                <a:lnTo>
                  <a:pt x="328" y="1080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81" name="Freeform 9"/>
          <p:cNvSpPr>
            <a:spLocks/>
          </p:cNvSpPr>
          <p:nvPr/>
        </p:nvSpPr>
        <p:spPr bwMode="auto">
          <a:xfrm>
            <a:off x="5876925" y="2913761"/>
            <a:ext cx="1671638" cy="952500"/>
          </a:xfrm>
          <a:custGeom>
            <a:avLst/>
            <a:gdLst>
              <a:gd name="T0" fmla="*/ 384 w 1053"/>
              <a:gd name="T1" fmla="*/ 0 h 600"/>
              <a:gd name="T2" fmla="*/ 0 w 1053"/>
              <a:gd name="T3" fmla="*/ 208 h 600"/>
              <a:gd name="T4" fmla="*/ 679 w 1053"/>
              <a:gd name="T5" fmla="*/ 600 h 600"/>
              <a:gd name="T6" fmla="*/ 1053 w 1053"/>
              <a:gd name="T7" fmla="*/ 384 h 600"/>
              <a:gd name="T8" fmla="*/ 384 w 1053"/>
              <a:gd name="T9" fmla="*/ 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3" h="600">
                <a:moveTo>
                  <a:pt x="384" y="0"/>
                </a:moveTo>
                <a:lnTo>
                  <a:pt x="0" y="208"/>
                </a:lnTo>
                <a:lnTo>
                  <a:pt x="679" y="600"/>
                </a:lnTo>
                <a:lnTo>
                  <a:pt x="1053" y="384"/>
                </a:lnTo>
                <a:lnTo>
                  <a:pt x="384" y="0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82" name="Freeform 10"/>
          <p:cNvSpPr>
            <a:spLocks/>
          </p:cNvSpPr>
          <p:nvPr/>
        </p:nvSpPr>
        <p:spPr bwMode="auto">
          <a:xfrm>
            <a:off x="6956425" y="4920361"/>
            <a:ext cx="1130300" cy="1143000"/>
          </a:xfrm>
          <a:custGeom>
            <a:avLst/>
            <a:gdLst>
              <a:gd name="T0" fmla="*/ 384 w 712"/>
              <a:gd name="T1" fmla="*/ 512 h 720"/>
              <a:gd name="T2" fmla="*/ 0 w 712"/>
              <a:gd name="T3" fmla="*/ 720 h 720"/>
              <a:gd name="T4" fmla="*/ 336 w 712"/>
              <a:gd name="T5" fmla="*/ 208 h 720"/>
              <a:gd name="T6" fmla="*/ 712 w 712"/>
              <a:gd name="T7" fmla="*/ 0 h 720"/>
              <a:gd name="T8" fmla="*/ 384 w 712"/>
              <a:gd name="T9" fmla="*/ 512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2" h="720">
                <a:moveTo>
                  <a:pt x="384" y="512"/>
                </a:moveTo>
                <a:lnTo>
                  <a:pt x="0" y="720"/>
                </a:lnTo>
                <a:lnTo>
                  <a:pt x="336" y="208"/>
                </a:lnTo>
                <a:lnTo>
                  <a:pt x="712" y="0"/>
                </a:lnTo>
                <a:lnTo>
                  <a:pt x="384" y="512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083" name="Group 11"/>
          <p:cNvGrpSpPr>
            <a:grpSpLocks/>
          </p:cNvGrpSpPr>
          <p:nvPr/>
        </p:nvGrpSpPr>
        <p:grpSpPr bwMode="auto">
          <a:xfrm>
            <a:off x="5087938" y="2783586"/>
            <a:ext cx="2935287" cy="3838575"/>
            <a:chOff x="2991" y="840"/>
            <a:chExt cx="1849" cy="2418"/>
          </a:xfrm>
        </p:grpSpPr>
        <p:sp>
          <p:nvSpPr>
            <p:cNvPr id="259084" name="Line 12"/>
            <p:cNvSpPr>
              <a:spLocks noChangeShapeType="1"/>
            </p:cNvSpPr>
            <p:nvPr/>
          </p:nvSpPr>
          <p:spPr bwMode="auto">
            <a:xfrm>
              <a:off x="4508" y="1712"/>
              <a:ext cx="0" cy="154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85" name="Line 13"/>
            <p:cNvSpPr>
              <a:spLocks noChangeShapeType="1"/>
            </p:cNvSpPr>
            <p:nvPr/>
          </p:nvSpPr>
          <p:spPr bwMode="auto">
            <a:xfrm flipH="1" flipV="1">
              <a:off x="2991" y="840"/>
              <a:ext cx="1511" cy="87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86" name="Line 14"/>
            <p:cNvSpPr>
              <a:spLocks noChangeShapeType="1"/>
            </p:cNvSpPr>
            <p:nvPr/>
          </p:nvSpPr>
          <p:spPr bwMode="auto">
            <a:xfrm flipV="1">
              <a:off x="4502" y="1520"/>
              <a:ext cx="338" cy="19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087" name="Group 15"/>
          <p:cNvGrpSpPr>
            <a:grpSpLocks/>
          </p:cNvGrpSpPr>
          <p:nvPr/>
        </p:nvGrpSpPr>
        <p:grpSpPr bwMode="auto">
          <a:xfrm>
            <a:off x="1052513" y="2624836"/>
            <a:ext cx="2555875" cy="2767013"/>
            <a:chOff x="442" y="1692"/>
            <a:chExt cx="1610" cy="1743"/>
          </a:xfrm>
        </p:grpSpPr>
        <p:sp>
          <p:nvSpPr>
            <p:cNvPr id="259088" name="Rectangle 16"/>
            <p:cNvSpPr>
              <a:spLocks noChangeArrowheads="1"/>
            </p:cNvSpPr>
            <p:nvPr/>
          </p:nvSpPr>
          <p:spPr bwMode="auto">
            <a:xfrm>
              <a:off x="613" y="3183"/>
              <a:ext cx="138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Mặt phẳng nghiêng</a:t>
              </a:r>
            </a:p>
          </p:txBody>
        </p:sp>
        <p:sp>
          <p:nvSpPr>
            <p:cNvPr id="259089" name="Freeform 17"/>
            <p:cNvSpPr>
              <a:spLocks/>
            </p:cNvSpPr>
            <p:nvPr/>
          </p:nvSpPr>
          <p:spPr bwMode="auto">
            <a:xfrm rot="-2470709">
              <a:off x="442" y="2898"/>
              <a:ext cx="400" cy="360"/>
            </a:xfrm>
            <a:custGeom>
              <a:avLst/>
              <a:gdLst>
                <a:gd name="T0" fmla="*/ 112 w 400"/>
                <a:gd name="T1" fmla="*/ 360 h 360"/>
                <a:gd name="T2" fmla="*/ 48 w 400"/>
                <a:gd name="T3" fmla="*/ 72 h 360"/>
                <a:gd name="T4" fmla="*/ 400 w 400"/>
                <a:gd name="T5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0" h="360">
                  <a:moveTo>
                    <a:pt x="112" y="360"/>
                  </a:moveTo>
                  <a:cubicBezTo>
                    <a:pt x="56" y="246"/>
                    <a:pt x="0" y="132"/>
                    <a:pt x="48" y="72"/>
                  </a:cubicBezTo>
                  <a:cubicBezTo>
                    <a:pt x="96" y="12"/>
                    <a:pt x="248" y="6"/>
                    <a:pt x="40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90" name="Freeform 18"/>
            <p:cNvSpPr>
              <a:spLocks/>
            </p:cNvSpPr>
            <p:nvPr/>
          </p:nvSpPr>
          <p:spPr bwMode="auto">
            <a:xfrm>
              <a:off x="456" y="1704"/>
              <a:ext cx="408" cy="1362"/>
            </a:xfrm>
            <a:custGeom>
              <a:avLst/>
              <a:gdLst>
                <a:gd name="T0" fmla="*/ 408 w 408"/>
                <a:gd name="T1" fmla="*/ 0 h 1362"/>
                <a:gd name="T2" fmla="*/ 0 w 408"/>
                <a:gd name="T3" fmla="*/ 708 h 1362"/>
                <a:gd name="T4" fmla="*/ 372 w 408"/>
                <a:gd name="T5" fmla="*/ 1362 h 1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1362">
                  <a:moveTo>
                    <a:pt x="408" y="0"/>
                  </a:moveTo>
                  <a:lnTo>
                    <a:pt x="0" y="708"/>
                  </a:lnTo>
                  <a:lnTo>
                    <a:pt x="372" y="136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91" name="Freeform 19"/>
            <p:cNvSpPr>
              <a:spLocks/>
            </p:cNvSpPr>
            <p:nvPr/>
          </p:nvSpPr>
          <p:spPr bwMode="auto">
            <a:xfrm>
              <a:off x="1650" y="1692"/>
              <a:ext cx="402" cy="1380"/>
            </a:xfrm>
            <a:custGeom>
              <a:avLst/>
              <a:gdLst>
                <a:gd name="T0" fmla="*/ 0 w 402"/>
                <a:gd name="T1" fmla="*/ 0 h 1380"/>
                <a:gd name="T2" fmla="*/ 402 w 402"/>
                <a:gd name="T3" fmla="*/ 702 h 1380"/>
                <a:gd name="T4" fmla="*/ 12 w 402"/>
                <a:gd name="T5" fmla="*/ 1380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2" h="1380">
                  <a:moveTo>
                    <a:pt x="0" y="0"/>
                  </a:moveTo>
                  <a:lnTo>
                    <a:pt x="402" y="702"/>
                  </a:lnTo>
                  <a:lnTo>
                    <a:pt x="12" y="138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9092" name="Oval 20"/>
          <p:cNvSpPr>
            <a:spLocks noChangeArrowheads="1"/>
          </p:cNvSpPr>
          <p:nvPr/>
        </p:nvSpPr>
        <p:spPr bwMode="auto">
          <a:xfrm>
            <a:off x="2909888" y="2575624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93" name="Oval 21"/>
          <p:cNvSpPr>
            <a:spLocks noChangeArrowheads="1"/>
          </p:cNvSpPr>
          <p:nvPr/>
        </p:nvSpPr>
        <p:spPr bwMode="auto">
          <a:xfrm>
            <a:off x="3567113" y="3661474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094" name="Group 22"/>
          <p:cNvGrpSpPr>
            <a:grpSpLocks/>
          </p:cNvGrpSpPr>
          <p:nvPr/>
        </p:nvGrpSpPr>
        <p:grpSpPr bwMode="auto">
          <a:xfrm>
            <a:off x="3216275" y="2594674"/>
            <a:ext cx="479425" cy="465137"/>
            <a:chOff x="1812" y="1675"/>
            <a:chExt cx="302" cy="293"/>
          </a:xfrm>
        </p:grpSpPr>
        <p:sp>
          <p:nvSpPr>
            <p:cNvPr id="259095" name="Rectangle 23"/>
            <p:cNvSpPr>
              <a:spLocks noChangeArrowheads="1"/>
            </p:cNvSpPr>
            <p:nvPr/>
          </p:nvSpPr>
          <p:spPr bwMode="auto">
            <a:xfrm>
              <a:off x="1894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59096" name="Line 24"/>
            <p:cNvSpPr>
              <a:spLocks noChangeShapeType="1"/>
            </p:cNvSpPr>
            <p:nvPr/>
          </p:nvSpPr>
          <p:spPr bwMode="auto">
            <a:xfrm flipH="1">
              <a:off x="1812" y="1860"/>
              <a:ext cx="144" cy="1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097" name="Group 25"/>
          <p:cNvGrpSpPr>
            <a:grpSpLocks/>
          </p:cNvGrpSpPr>
          <p:nvPr/>
        </p:nvGrpSpPr>
        <p:grpSpPr bwMode="auto">
          <a:xfrm>
            <a:off x="2965450" y="5625211"/>
            <a:ext cx="638175" cy="685800"/>
            <a:chOff x="1662" y="784"/>
            <a:chExt cx="402" cy="432"/>
          </a:xfrm>
        </p:grpSpPr>
        <p:sp>
          <p:nvSpPr>
            <p:cNvPr id="259098" name="Rectangle 26"/>
            <p:cNvSpPr>
              <a:spLocks noChangeArrowheads="1"/>
            </p:cNvSpPr>
            <p:nvPr/>
          </p:nvSpPr>
          <p:spPr bwMode="auto">
            <a:xfrm>
              <a:off x="1662" y="784"/>
              <a:ext cx="402" cy="432"/>
            </a:xfrm>
            <a:prstGeom prst="rect">
              <a:avLst/>
            </a:prstGeom>
            <a:solidFill>
              <a:srgbClr val="FFCC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99" name="Rectangle 27"/>
            <p:cNvSpPr>
              <a:spLocks noChangeArrowheads="1"/>
            </p:cNvSpPr>
            <p:nvPr/>
          </p:nvSpPr>
          <p:spPr bwMode="auto">
            <a:xfrm>
              <a:off x="1762" y="8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259100" name="Group 28"/>
          <p:cNvGrpSpPr>
            <a:grpSpLocks/>
          </p:cNvGrpSpPr>
          <p:nvPr/>
        </p:nvGrpSpPr>
        <p:grpSpPr bwMode="auto">
          <a:xfrm>
            <a:off x="6959600" y="2848674"/>
            <a:ext cx="533400" cy="1249362"/>
            <a:chOff x="4170" y="881"/>
            <a:chExt cx="336" cy="787"/>
          </a:xfrm>
        </p:grpSpPr>
        <p:sp>
          <p:nvSpPr>
            <p:cNvPr id="259101" name="Line 29"/>
            <p:cNvSpPr>
              <a:spLocks noChangeShapeType="1"/>
            </p:cNvSpPr>
            <p:nvPr/>
          </p:nvSpPr>
          <p:spPr bwMode="auto">
            <a:xfrm flipV="1">
              <a:off x="4170" y="978"/>
              <a:ext cx="0" cy="504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2" name="Line 30"/>
            <p:cNvSpPr>
              <a:spLocks noChangeShapeType="1"/>
            </p:cNvSpPr>
            <p:nvPr/>
          </p:nvSpPr>
          <p:spPr bwMode="auto">
            <a:xfrm flipV="1">
              <a:off x="4506" y="1152"/>
              <a:ext cx="0" cy="516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3" name="Line 31"/>
            <p:cNvSpPr>
              <a:spLocks noChangeShapeType="1"/>
            </p:cNvSpPr>
            <p:nvPr/>
          </p:nvSpPr>
          <p:spPr bwMode="auto">
            <a:xfrm flipH="1" flipV="1">
              <a:off x="4174" y="1015"/>
              <a:ext cx="332" cy="191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4" name="Rectangle 32"/>
            <p:cNvSpPr>
              <a:spLocks noChangeArrowheads="1"/>
            </p:cNvSpPr>
            <p:nvPr/>
          </p:nvSpPr>
          <p:spPr bwMode="auto">
            <a:xfrm>
              <a:off x="4280" y="8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99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259105" name="Group 33"/>
          <p:cNvGrpSpPr>
            <a:grpSpLocks/>
          </p:cNvGrpSpPr>
          <p:nvPr/>
        </p:nvGrpSpPr>
        <p:grpSpPr bwMode="auto">
          <a:xfrm>
            <a:off x="5876925" y="3310636"/>
            <a:ext cx="0" cy="2035175"/>
            <a:chOff x="3488" y="1172"/>
            <a:chExt cx="0" cy="1282"/>
          </a:xfrm>
        </p:grpSpPr>
        <p:sp>
          <p:nvSpPr>
            <p:cNvPr id="259106" name="Line 34"/>
            <p:cNvSpPr>
              <a:spLocks noChangeShapeType="1"/>
            </p:cNvSpPr>
            <p:nvPr/>
          </p:nvSpPr>
          <p:spPr bwMode="auto">
            <a:xfrm>
              <a:off x="3488" y="1172"/>
              <a:ext cx="0" cy="128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7" name="Line 35"/>
            <p:cNvSpPr>
              <a:spLocks noChangeShapeType="1"/>
            </p:cNvSpPr>
            <p:nvPr/>
          </p:nvSpPr>
          <p:spPr bwMode="auto">
            <a:xfrm>
              <a:off x="3488" y="1562"/>
              <a:ext cx="0" cy="4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08" name="Group 36"/>
          <p:cNvGrpSpPr>
            <a:grpSpLocks/>
          </p:cNvGrpSpPr>
          <p:nvPr/>
        </p:nvGrpSpPr>
        <p:grpSpPr bwMode="auto">
          <a:xfrm>
            <a:off x="6953250" y="3948811"/>
            <a:ext cx="0" cy="2035175"/>
            <a:chOff x="3488" y="1172"/>
            <a:chExt cx="0" cy="1282"/>
          </a:xfrm>
        </p:grpSpPr>
        <p:sp>
          <p:nvSpPr>
            <p:cNvPr id="259109" name="Line 37"/>
            <p:cNvSpPr>
              <a:spLocks noChangeShapeType="1"/>
            </p:cNvSpPr>
            <p:nvPr/>
          </p:nvSpPr>
          <p:spPr bwMode="auto">
            <a:xfrm>
              <a:off x="3488" y="1172"/>
              <a:ext cx="0" cy="128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0" name="Line 38"/>
            <p:cNvSpPr>
              <a:spLocks noChangeShapeType="1"/>
            </p:cNvSpPr>
            <p:nvPr/>
          </p:nvSpPr>
          <p:spPr bwMode="auto">
            <a:xfrm>
              <a:off x="3488" y="1562"/>
              <a:ext cx="0" cy="4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11" name="Group 39"/>
          <p:cNvGrpSpPr>
            <a:grpSpLocks/>
          </p:cNvGrpSpPr>
          <p:nvPr/>
        </p:nvGrpSpPr>
        <p:grpSpPr bwMode="auto">
          <a:xfrm>
            <a:off x="7550150" y="4202811"/>
            <a:ext cx="901700" cy="1493838"/>
            <a:chOff x="4542" y="1734"/>
            <a:chExt cx="568" cy="941"/>
          </a:xfrm>
        </p:grpSpPr>
        <p:sp>
          <p:nvSpPr>
            <p:cNvPr id="259112" name="Line 40"/>
            <p:cNvSpPr>
              <a:spLocks noChangeShapeType="1"/>
            </p:cNvSpPr>
            <p:nvPr/>
          </p:nvSpPr>
          <p:spPr bwMode="auto">
            <a:xfrm>
              <a:off x="4542" y="1734"/>
              <a:ext cx="474" cy="273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3" name="Line 41"/>
            <p:cNvSpPr>
              <a:spLocks noChangeShapeType="1"/>
            </p:cNvSpPr>
            <p:nvPr/>
          </p:nvSpPr>
          <p:spPr bwMode="auto">
            <a:xfrm>
              <a:off x="4542" y="2412"/>
              <a:ext cx="456" cy="263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4" name="Line 42"/>
            <p:cNvSpPr>
              <a:spLocks noChangeShapeType="1"/>
            </p:cNvSpPr>
            <p:nvPr/>
          </p:nvSpPr>
          <p:spPr bwMode="auto">
            <a:xfrm>
              <a:off x="4962" y="1974"/>
              <a:ext cx="0" cy="678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5" name="Rectangle 43"/>
            <p:cNvSpPr>
              <a:spLocks noChangeArrowheads="1"/>
            </p:cNvSpPr>
            <p:nvPr/>
          </p:nvSpPr>
          <p:spPr bwMode="auto">
            <a:xfrm>
              <a:off x="4922" y="220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99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grpSp>
        <p:nvGrpSpPr>
          <p:cNvPr id="259116" name="Group 44"/>
          <p:cNvGrpSpPr>
            <a:grpSpLocks/>
          </p:cNvGrpSpPr>
          <p:nvPr/>
        </p:nvGrpSpPr>
        <p:grpSpPr bwMode="auto">
          <a:xfrm>
            <a:off x="5338763" y="2137474"/>
            <a:ext cx="533400" cy="973137"/>
            <a:chOff x="3156" y="419"/>
            <a:chExt cx="336" cy="613"/>
          </a:xfrm>
        </p:grpSpPr>
        <p:sp>
          <p:nvSpPr>
            <p:cNvPr id="259117" name="Line 45"/>
            <p:cNvSpPr>
              <a:spLocks noChangeShapeType="1"/>
            </p:cNvSpPr>
            <p:nvPr/>
          </p:nvSpPr>
          <p:spPr bwMode="auto">
            <a:xfrm flipV="1">
              <a:off x="3156" y="546"/>
              <a:ext cx="0" cy="30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8" name="Line 46"/>
            <p:cNvSpPr>
              <a:spLocks noChangeShapeType="1"/>
            </p:cNvSpPr>
            <p:nvPr/>
          </p:nvSpPr>
          <p:spPr bwMode="auto">
            <a:xfrm flipV="1">
              <a:off x="3492" y="732"/>
              <a:ext cx="0" cy="30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9" name="Line 47"/>
            <p:cNvSpPr>
              <a:spLocks noChangeShapeType="1"/>
            </p:cNvSpPr>
            <p:nvPr/>
          </p:nvSpPr>
          <p:spPr bwMode="auto">
            <a:xfrm flipH="1" flipV="1">
              <a:off x="3160" y="577"/>
              <a:ext cx="332" cy="191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0" name="Rectangle 48"/>
            <p:cNvSpPr>
              <a:spLocks noChangeArrowheads="1"/>
            </p:cNvSpPr>
            <p:nvPr/>
          </p:nvSpPr>
          <p:spPr bwMode="auto">
            <a:xfrm>
              <a:off x="3266" y="41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259121" name="Oval 49"/>
          <p:cNvSpPr>
            <a:spLocks noChangeArrowheads="1"/>
          </p:cNvSpPr>
          <p:nvPr/>
        </p:nvSpPr>
        <p:spPr bwMode="auto">
          <a:xfrm>
            <a:off x="6900863" y="3813874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22" name="Oval 50"/>
          <p:cNvSpPr>
            <a:spLocks noChangeArrowheads="1"/>
          </p:cNvSpPr>
          <p:nvPr/>
        </p:nvSpPr>
        <p:spPr bwMode="auto">
          <a:xfrm>
            <a:off x="1671638" y="2566099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123" name="Group 51"/>
          <p:cNvGrpSpPr>
            <a:grpSpLocks/>
          </p:cNvGrpSpPr>
          <p:nvPr/>
        </p:nvGrpSpPr>
        <p:grpSpPr bwMode="auto">
          <a:xfrm flipH="1">
            <a:off x="1054100" y="1934274"/>
            <a:ext cx="647700" cy="1687512"/>
            <a:chOff x="1656" y="1241"/>
            <a:chExt cx="408" cy="1063"/>
          </a:xfrm>
        </p:grpSpPr>
        <p:sp>
          <p:nvSpPr>
            <p:cNvPr id="259124" name="Line 52"/>
            <p:cNvSpPr>
              <a:spLocks noChangeShapeType="1"/>
            </p:cNvSpPr>
            <p:nvPr/>
          </p:nvSpPr>
          <p:spPr bwMode="auto">
            <a:xfrm>
              <a:off x="1656" y="1410"/>
              <a:ext cx="0" cy="21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5" name="Line 53"/>
            <p:cNvSpPr>
              <a:spLocks noChangeShapeType="1"/>
            </p:cNvSpPr>
            <p:nvPr/>
          </p:nvSpPr>
          <p:spPr bwMode="auto">
            <a:xfrm flipV="1">
              <a:off x="2064" y="1398"/>
              <a:ext cx="0" cy="906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6" name="Line 54"/>
            <p:cNvSpPr>
              <a:spLocks noChangeShapeType="1"/>
            </p:cNvSpPr>
            <p:nvPr/>
          </p:nvSpPr>
          <p:spPr bwMode="auto">
            <a:xfrm flipH="1">
              <a:off x="1656" y="1446"/>
              <a:ext cx="408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7" name="Rectangle 55"/>
            <p:cNvSpPr>
              <a:spLocks noChangeArrowheads="1"/>
            </p:cNvSpPr>
            <p:nvPr/>
          </p:nvSpPr>
          <p:spPr bwMode="auto">
            <a:xfrm>
              <a:off x="1748" y="124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259128" name="Oval 56"/>
          <p:cNvSpPr>
            <a:spLocks noChangeArrowheads="1"/>
          </p:cNvSpPr>
          <p:nvPr/>
        </p:nvSpPr>
        <p:spPr bwMode="auto">
          <a:xfrm>
            <a:off x="5824538" y="3194749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129" name="Group 57"/>
          <p:cNvGrpSpPr>
            <a:grpSpLocks/>
          </p:cNvGrpSpPr>
          <p:nvPr/>
        </p:nvGrpSpPr>
        <p:grpSpPr bwMode="auto">
          <a:xfrm>
            <a:off x="2225675" y="2156524"/>
            <a:ext cx="479425" cy="465137"/>
            <a:chOff x="1812" y="1675"/>
            <a:chExt cx="302" cy="293"/>
          </a:xfrm>
        </p:grpSpPr>
        <p:sp>
          <p:nvSpPr>
            <p:cNvPr id="259130" name="Rectangle 58"/>
            <p:cNvSpPr>
              <a:spLocks noChangeArrowheads="1"/>
            </p:cNvSpPr>
            <p:nvPr/>
          </p:nvSpPr>
          <p:spPr bwMode="auto">
            <a:xfrm>
              <a:off x="1894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59131" name="Line 59"/>
            <p:cNvSpPr>
              <a:spLocks noChangeShapeType="1"/>
            </p:cNvSpPr>
            <p:nvPr/>
          </p:nvSpPr>
          <p:spPr bwMode="auto">
            <a:xfrm flipH="1">
              <a:off x="1812" y="1860"/>
              <a:ext cx="144" cy="1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32" name="Group 60"/>
          <p:cNvGrpSpPr>
            <a:grpSpLocks/>
          </p:cNvGrpSpPr>
          <p:nvPr/>
        </p:nvGrpSpPr>
        <p:grpSpPr bwMode="auto">
          <a:xfrm>
            <a:off x="1693863" y="5625211"/>
            <a:ext cx="1271587" cy="685800"/>
            <a:chOff x="861" y="784"/>
            <a:chExt cx="801" cy="432"/>
          </a:xfrm>
        </p:grpSpPr>
        <p:sp>
          <p:nvSpPr>
            <p:cNvPr id="259133" name="Rectangle 61"/>
            <p:cNvSpPr>
              <a:spLocks noChangeArrowheads="1"/>
            </p:cNvSpPr>
            <p:nvPr/>
          </p:nvSpPr>
          <p:spPr bwMode="auto">
            <a:xfrm>
              <a:off x="861" y="784"/>
              <a:ext cx="801" cy="432"/>
            </a:xfrm>
            <a:prstGeom prst="rect">
              <a:avLst/>
            </a:prstGeom>
            <a:solidFill>
              <a:srgbClr val="99FF99">
                <a:alpha val="50000"/>
              </a:srgbClr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34" name="Rectangle 62"/>
            <p:cNvSpPr>
              <a:spLocks noChangeArrowheads="1"/>
            </p:cNvSpPr>
            <p:nvPr/>
          </p:nvSpPr>
          <p:spPr bwMode="auto">
            <a:xfrm>
              <a:off x="1138" y="8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259135" name="Group 63"/>
          <p:cNvGrpSpPr>
            <a:grpSpLocks/>
          </p:cNvGrpSpPr>
          <p:nvPr/>
        </p:nvGrpSpPr>
        <p:grpSpPr bwMode="auto">
          <a:xfrm>
            <a:off x="3263900" y="4302824"/>
            <a:ext cx="455613" cy="415925"/>
            <a:chOff x="1842" y="2751"/>
            <a:chExt cx="287" cy="262"/>
          </a:xfrm>
        </p:grpSpPr>
        <p:sp>
          <p:nvSpPr>
            <p:cNvPr id="259136" name="Rectangle 64"/>
            <p:cNvSpPr>
              <a:spLocks noChangeArrowheads="1"/>
            </p:cNvSpPr>
            <p:nvPr/>
          </p:nvSpPr>
          <p:spPr bwMode="auto">
            <a:xfrm>
              <a:off x="1909" y="2782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59137" name="Line 65"/>
            <p:cNvSpPr>
              <a:spLocks noChangeShapeType="1"/>
            </p:cNvSpPr>
            <p:nvPr/>
          </p:nvSpPr>
          <p:spPr bwMode="auto">
            <a:xfrm flipH="1" flipV="1">
              <a:off x="1842" y="2751"/>
              <a:ext cx="108" cy="1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38" name="Group 66"/>
          <p:cNvGrpSpPr>
            <a:grpSpLocks/>
          </p:cNvGrpSpPr>
          <p:nvPr/>
        </p:nvGrpSpPr>
        <p:grpSpPr bwMode="auto">
          <a:xfrm>
            <a:off x="2316163" y="4347274"/>
            <a:ext cx="479425" cy="465137"/>
            <a:chOff x="1812" y="1675"/>
            <a:chExt cx="302" cy="293"/>
          </a:xfrm>
        </p:grpSpPr>
        <p:sp>
          <p:nvSpPr>
            <p:cNvPr id="259139" name="Rectangle 67"/>
            <p:cNvSpPr>
              <a:spLocks noChangeArrowheads="1"/>
            </p:cNvSpPr>
            <p:nvPr/>
          </p:nvSpPr>
          <p:spPr bwMode="auto">
            <a:xfrm>
              <a:off x="1894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59140" name="Line 68"/>
            <p:cNvSpPr>
              <a:spLocks noChangeShapeType="1"/>
            </p:cNvSpPr>
            <p:nvPr/>
          </p:nvSpPr>
          <p:spPr bwMode="auto">
            <a:xfrm flipH="1">
              <a:off x="1812" y="1860"/>
              <a:ext cx="144" cy="1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41" name="Group 69"/>
          <p:cNvGrpSpPr>
            <a:grpSpLocks/>
          </p:cNvGrpSpPr>
          <p:nvPr/>
        </p:nvGrpSpPr>
        <p:grpSpPr bwMode="auto">
          <a:xfrm>
            <a:off x="755650" y="2694686"/>
            <a:ext cx="646113" cy="1890713"/>
            <a:chOff x="262" y="1738"/>
            <a:chExt cx="407" cy="1191"/>
          </a:xfrm>
        </p:grpSpPr>
        <p:grpSp>
          <p:nvGrpSpPr>
            <p:cNvPr id="259142" name="Group 70"/>
            <p:cNvGrpSpPr>
              <a:grpSpLocks/>
            </p:cNvGrpSpPr>
            <p:nvPr/>
          </p:nvGrpSpPr>
          <p:grpSpPr bwMode="auto">
            <a:xfrm>
              <a:off x="406" y="1738"/>
              <a:ext cx="263" cy="272"/>
              <a:chOff x="406" y="1738"/>
              <a:chExt cx="263" cy="272"/>
            </a:xfrm>
          </p:grpSpPr>
          <p:sp>
            <p:nvSpPr>
              <p:cNvPr id="259143" name="Rectangle 71"/>
              <p:cNvSpPr>
                <a:spLocks noChangeArrowheads="1"/>
              </p:cNvSpPr>
              <p:nvPr/>
            </p:nvSpPr>
            <p:spPr bwMode="auto">
              <a:xfrm>
                <a:off x="406" y="173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99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59144" name="Line 72"/>
              <p:cNvSpPr>
                <a:spLocks noChangeShapeType="1"/>
              </p:cNvSpPr>
              <p:nvPr/>
            </p:nvSpPr>
            <p:spPr bwMode="auto">
              <a:xfrm>
                <a:off x="582" y="1875"/>
                <a:ext cx="87" cy="13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59145" name="Group 73"/>
            <p:cNvGrpSpPr>
              <a:grpSpLocks/>
            </p:cNvGrpSpPr>
            <p:nvPr/>
          </p:nvGrpSpPr>
          <p:grpSpPr bwMode="auto">
            <a:xfrm>
              <a:off x="262" y="2634"/>
              <a:ext cx="335" cy="295"/>
              <a:chOff x="262" y="2634"/>
              <a:chExt cx="335" cy="295"/>
            </a:xfrm>
          </p:grpSpPr>
          <p:sp>
            <p:nvSpPr>
              <p:cNvPr id="259146" name="Rectangle 74"/>
              <p:cNvSpPr>
                <a:spLocks noChangeArrowheads="1"/>
              </p:cNvSpPr>
              <p:nvPr/>
            </p:nvSpPr>
            <p:spPr bwMode="auto">
              <a:xfrm>
                <a:off x="262" y="269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99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59147" name="Line 75"/>
              <p:cNvSpPr>
                <a:spLocks noChangeShapeType="1"/>
              </p:cNvSpPr>
              <p:nvPr/>
            </p:nvSpPr>
            <p:spPr bwMode="auto">
              <a:xfrm flipV="1">
                <a:off x="426" y="2634"/>
                <a:ext cx="171" cy="13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59148" name="Group 76"/>
          <p:cNvGrpSpPr>
            <a:grpSpLocks/>
          </p:cNvGrpSpPr>
          <p:nvPr/>
        </p:nvGrpSpPr>
        <p:grpSpPr bwMode="auto">
          <a:xfrm>
            <a:off x="1046163" y="5625211"/>
            <a:ext cx="642937" cy="685800"/>
            <a:chOff x="453" y="784"/>
            <a:chExt cx="405" cy="432"/>
          </a:xfrm>
        </p:grpSpPr>
        <p:sp>
          <p:nvSpPr>
            <p:cNvPr id="259149" name="Rectangle 77"/>
            <p:cNvSpPr>
              <a:spLocks noChangeArrowheads="1"/>
            </p:cNvSpPr>
            <p:nvPr/>
          </p:nvSpPr>
          <p:spPr bwMode="auto">
            <a:xfrm>
              <a:off x="453" y="784"/>
              <a:ext cx="405" cy="432"/>
            </a:xfrm>
            <a:prstGeom prst="rect">
              <a:avLst/>
            </a:prstGeom>
            <a:solidFill>
              <a:srgbClr val="FFCCFF">
                <a:alpha val="50000"/>
              </a:srgbClr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0" name="Rectangle 78"/>
            <p:cNvSpPr>
              <a:spLocks noChangeArrowheads="1"/>
            </p:cNvSpPr>
            <p:nvPr/>
          </p:nvSpPr>
          <p:spPr bwMode="auto">
            <a:xfrm>
              <a:off x="538" y="89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259151" name="Group 79"/>
          <p:cNvGrpSpPr>
            <a:grpSpLocks/>
          </p:cNvGrpSpPr>
          <p:nvPr/>
        </p:nvGrpSpPr>
        <p:grpSpPr bwMode="auto">
          <a:xfrm>
            <a:off x="1041400" y="5609336"/>
            <a:ext cx="2552700" cy="704850"/>
            <a:chOff x="450" y="774"/>
            <a:chExt cx="1608" cy="444"/>
          </a:xfrm>
        </p:grpSpPr>
        <p:sp>
          <p:nvSpPr>
            <p:cNvPr id="259152" name="Rectangle 80"/>
            <p:cNvSpPr>
              <a:spLocks noChangeArrowheads="1"/>
            </p:cNvSpPr>
            <p:nvPr/>
          </p:nvSpPr>
          <p:spPr bwMode="auto">
            <a:xfrm>
              <a:off x="450" y="780"/>
              <a:ext cx="1608" cy="438"/>
            </a:xfrm>
            <a:prstGeom prst="rect">
              <a:avLst/>
            </a:prstGeom>
            <a:noFill/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3" name="Line 81"/>
            <p:cNvSpPr>
              <a:spLocks noChangeShapeType="1"/>
            </p:cNvSpPr>
            <p:nvPr/>
          </p:nvSpPr>
          <p:spPr bwMode="auto">
            <a:xfrm flipV="1">
              <a:off x="864" y="774"/>
              <a:ext cx="0" cy="44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4" name="Line 82"/>
            <p:cNvSpPr>
              <a:spLocks noChangeShapeType="1"/>
            </p:cNvSpPr>
            <p:nvPr/>
          </p:nvSpPr>
          <p:spPr bwMode="auto">
            <a:xfrm flipV="1">
              <a:off x="1656" y="774"/>
              <a:ext cx="0" cy="44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55" name="Group 83"/>
          <p:cNvGrpSpPr>
            <a:grpSpLocks/>
          </p:cNvGrpSpPr>
          <p:nvPr/>
        </p:nvGrpSpPr>
        <p:grpSpPr bwMode="auto">
          <a:xfrm>
            <a:off x="2968625" y="1905699"/>
            <a:ext cx="647700" cy="1687512"/>
            <a:chOff x="1656" y="1241"/>
            <a:chExt cx="408" cy="1063"/>
          </a:xfrm>
        </p:grpSpPr>
        <p:sp>
          <p:nvSpPr>
            <p:cNvPr id="259156" name="Line 84"/>
            <p:cNvSpPr>
              <a:spLocks noChangeShapeType="1"/>
            </p:cNvSpPr>
            <p:nvPr/>
          </p:nvSpPr>
          <p:spPr bwMode="auto">
            <a:xfrm>
              <a:off x="1656" y="1410"/>
              <a:ext cx="0" cy="21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7" name="Line 85"/>
            <p:cNvSpPr>
              <a:spLocks noChangeShapeType="1"/>
            </p:cNvSpPr>
            <p:nvPr/>
          </p:nvSpPr>
          <p:spPr bwMode="auto">
            <a:xfrm flipV="1">
              <a:off x="2064" y="1398"/>
              <a:ext cx="0" cy="906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8" name="Line 86"/>
            <p:cNvSpPr>
              <a:spLocks noChangeShapeType="1"/>
            </p:cNvSpPr>
            <p:nvPr/>
          </p:nvSpPr>
          <p:spPr bwMode="auto">
            <a:xfrm flipH="1">
              <a:off x="1656" y="1446"/>
              <a:ext cx="408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9" name="Rectangle 87"/>
            <p:cNvSpPr>
              <a:spLocks noChangeArrowheads="1"/>
            </p:cNvSpPr>
            <p:nvPr/>
          </p:nvSpPr>
          <p:spPr bwMode="auto">
            <a:xfrm>
              <a:off x="1748" y="124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259160" name="Group 88"/>
          <p:cNvGrpSpPr>
            <a:grpSpLocks/>
          </p:cNvGrpSpPr>
          <p:nvPr/>
        </p:nvGrpSpPr>
        <p:grpSpPr bwMode="auto">
          <a:xfrm>
            <a:off x="2997200" y="2612136"/>
            <a:ext cx="1104900" cy="1095375"/>
            <a:chOff x="1674" y="1686"/>
            <a:chExt cx="696" cy="690"/>
          </a:xfrm>
        </p:grpSpPr>
        <p:sp>
          <p:nvSpPr>
            <p:cNvPr id="259161" name="Line 89"/>
            <p:cNvSpPr>
              <a:spLocks noChangeShapeType="1"/>
            </p:cNvSpPr>
            <p:nvPr/>
          </p:nvSpPr>
          <p:spPr bwMode="auto">
            <a:xfrm rot="16200000" flipH="1">
              <a:off x="1974" y="2028"/>
              <a:ext cx="684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2" name="Line 90"/>
            <p:cNvSpPr>
              <a:spLocks noChangeShapeType="1"/>
            </p:cNvSpPr>
            <p:nvPr/>
          </p:nvSpPr>
          <p:spPr bwMode="auto">
            <a:xfrm>
              <a:off x="2082" y="2376"/>
              <a:ext cx="288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3" name="Rectangle 91"/>
            <p:cNvSpPr>
              <a:spLocks noChangeArrowheads="1"/>
            </p:cNvSpPr>
            <p:nvPr/>
          </p:nvSpPr>
          <p:spPr bwMode="auto">
            <a:xfrm rot="-5400000">
              <a:off x="2111" y="192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sp>
          <p:nvSpPr>
            <p:cNvPr id="259164" name="Line 92"/>
            <p:cNvSpPr>
              <a:spLocks noChangeShapeType="1"/>
            </p:cNvSpPr>
            <p:nvPr/>
          </p:nvSpPr>
          <p:spPr bwMode="auto">
            <a:xfrm>
              <a:off x="1674" y="1686"/>
              <a:ext cx="684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78" name="Group 106"/>
          <p:cNvGrpSpPr>
            <a:grpSpLocks/>
          </p:cNvGrpSpPr>
          <p:nvPr/>
        </p:nvGrpSpPr>
        <p:grpSpPr bwMode="auto">
          <a:xfrm>
            <a:off x="3543300" y="2561336"/>
            <a:ext cx="3998913" cy="3786188"/>
            <a:chOff x="2232" y="1028"/>
            <a:chExt cx="2519" cy="2385"/>
          </a:xfrm>
        </p:grpSpPr>
        <p:sp>
          <p:nvSpPr>
            <p:cNvPr id="259166" name="Oval 94"/>
            <p:cNvSpPr>
              <a:spLocks noChangeArrowheads="1"/>
            </p:cNvSpPr>
            <p:nvPr/>
          </p:nvSpPr>
          <p:spPr bwMode="auto">
            <a:xfrm>
              <a:off x="4683" y="2003"/>
              <a:ext cx="68" cy="63"/>
            </a:xfrm>
            <a:prstGeom prst="ellipse">
              <a:avLst/>
            </a:prstGeom>
            <a:solidFill>
              <a:srgbClr val="FFCC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7" name="Oval 95"/>
            <p:cNvSpPr>
              <a:spLocks noChangeArrowheads="1"/>
            </p:cNvSpPr>
            <p:nvPr/>
          </p:nvSpPr>
          <p:spPr bwMode="auto">
            <a:xfrm>
              <a:off x="2232" y="3350"/>
              <a:ext cx="68" cy="63"/>
            </a:xfrm>
            <a:prstGeom prst="ellipse">
              <a:avLst/>
            </a:prstGeom>
            <a:solidFill>
              <a:srgbClr val="FFCC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8" name="Oval 96"/>
            <p:cNvSpPr>
              <a:spLocks noChangeArrowheads="1"/>
            </p:cNvSpPr>
            <p:nvPr/>
          </p:nvSpPr>
          <p:spPr bwMode="auto">
            <a:xfrm>
              <a:off x="2244" y="1028"/>
              <a:ext cx="68" cy="63"/>
            </a:xfrm>
            <a:prstGeom prst="ellipse">
              <a:avLst/>
            </a:prstGeom>
            <a:solidFill>
              <a:srgbClr val="FFCC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69" name="Group 97"/>
          <p:cNvGrpSpPr>
            <a:grpSpLocks/>
          </p:cNvGrpSpPr>
          <p:nvPr/>
        </p:nvGrpSpPr>
        <p:grpSpPr bwMode="auto">
          <a:xfrm>
            <a:off x="5332413" y="4002786"/>
            <a:ext cx="2160587" cy="1247775"/>
            <a:chOff x="3145" y="1608"/>
            <a:chExt cx="1361" cy="786"/>
          </a:xfrm>
        </p:grpSpPr>
        <p:sp>
          <p:nvSpPr>
            <p:cNvPr id="259170" name="Line 98"/>
            <p:cNvSpPr>
              <a:spLocks noChangeShapeType="1"/>
            </p:cNvSpPr>
            <p:nvPr/>
          </p:nvSpPr>
          <p:spPr bwMode="auto">
            <a:xfrm flipH="1" flipV="1">
              <a:off x="3145" y="1608"/>
              <a:ext cx="1361" cy="78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71" name="Line 99"/>
            <p:cNvSpPr>
              <a:spLocks noChangeShapeType="1"/>
            </p:cNvSpPr>
            <p:nvPr/>
          </p:nvSpPr>
          <p:spPr bwMode="auto">
            <a:xfrm flipH="1" flipV="1">
              <a:off x="3547" y="1842"/>
              <a:ext cx="395" cy="2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9172" name="Oval 100"/>
          <p:cNvSpPr>
            <a:spLocks noChangeArrowheads="1"/>
          </p:cNvSpPr>
          <p:nvPr/>
        </p:nvSpPr>
        <p:spPr bwMode="auto">
          <a:xfrm>
            <a:off x="7434263" y="5185474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3" name="Oval 101"/>
          <p:cNvSpPr>
            <a:spLocks noChangeArrowheads="1"/>
          </p:cNvSpPr>
          <p:nvPr/>
        </p:nvSpPr>
        <p:spPr bwMode="auto">
          <a:xfrm>
            <a:off x="6900863" y="6004624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4" name="Oval 102"/>
          <p:cNvSpPr>
            <a:spLocks noChangeArrowheads="1"/>
          </p:cNvSpPr>
          <p:nvPr/>
        </p:nvSpPr>
        <p:spPr bwMode="auto">
          <a:xfrm>
            <a:off x="5824538" y="5395024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5" name="Oval 103"/>
          <p:cNvSpPr>
            <a:spLocks noChangeArrowheads="1"/>
          </p:cNvSpPr>
          <p:nvPr/>
        </p:nvSpPr>
        <p:spPr bwMode="auto">
          <a:xfrm>
            <a:off x="5272088" y="3947224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6" name="Rectangle 104"/>
          <p:cNvSpPr>
            <a:spLocks noChangeArrowheads="1"/>
          </p:cNvSpPr>
          <p:nvPr/>
        </p:nvSpPr>
        <p:spPr bwMode="auto">
          <a:xfrm>
            <a:off x="288925" y="1318968"/>
            <a:ext cx="50962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nghiêng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30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9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5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5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5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5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5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5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9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59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2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5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25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5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25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25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25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25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25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5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4" dur="500"/>
                                        <p:tgtEl>
                                          <p:spTgt spid="25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25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animBg="1"/>
      <p:bldP spid="259076" grpId="0" animBg="1"/>
      <p:bldP spid="259077" grpId="0" animBg="1"/>
      <p:bldP spid="259078" grpId="0" animBg="1"/>
      <p:bldP spid="259079" grpId="0" animBg="1"/>
      <p:bldP spid="259080" grpId="0" animBg="1"/>
      <p:bldP spid="259081" grpId="0" animBg="1"/>
      <p:bldP spid="259082" grpId="0" animBg="1"/>
      <p:bldP spid="259092" grpId="0" animBg="1"/>
      <p:bldP spid="259093" grpId="0" animBg="1"/>
      <p:bldP spid="259121" grpId="0" animBg="1"/>
      <p:bldP spid="259122" grpId="0" animBg="1"/>
      <p:bldP spid="259128" grpId="0" animBg="1"/>
      <p:bldP spid="259172" grpId="0" animBg="1"/>
      <p:bldP spid="259173" grpId="0" animBg="1"/>
      <p:bldP spid="259174" grpId="0" animBg="1"/>
      <p:bldP spid="2591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098" name="Group 2"/>
          <p:cNvGrpSpPr>
            <a:grpSpLocks/>
          </p:cNvGrpSpPr>
          <p:nvPr/>
        </p:nvGrpSpPr>
        <p:grpSpPr bwMode="auto">
          <a:xfrm>
            <a:off x="890588" y="2680526"/>
            <a:ext cx="2151062" cy="3246437"/>
            <a:chOff x="562" y="1126"/>
            <a:chExt cx="1355" cy="2045"/>
          </a:xfrm>
        </p:grpSpPr>
        <p:sp>
          <p:nvSpPr>
            <p:cNvPr id="260099" name="Rectangle 3"/>
            <p:cNvSpPr>
              <a:spLocks noChangeArrowheads="1"/>
            </p:cNvSpPr>
            <p:nvPr/>
          </p:nvSpPr>
          <p:spPr bwMode="auto">
            <a:xfrm>
              <a:off x="568" y="2378"/>
              <a:ext cx="1343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00" name="Rectangle 4"/>
            <p:cNvSpPr>
              <a:spLocks noChangeArrowheads="1"/>
            </p:cNvSpPr>
            <p:nvPr/>
          </p:nvSpPr>
          <p:spPr bwMode="auto">
            <a:xfrm>
              <a:off x="562" y="1126"/>
              <a:ext cx="1355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01" name="Freeform 5"/>
          <p:cNvSpPr>
            <a:spLocks/>
          </p:cNvSpPr>
          <p:nvPr/>
        </p:nvSpPr>
        <p:spPr bwMode="auto">
          <a:xfrm>
            <a:off x="5500688" y="3078988"/>
            <a:ext cx="1095375" cy="1495425"/>
          </a:xfrm>
          <a:custGeom>
            <a:avLst/>
            <a:gdLst>
              <a:gd name="T0" fmla="*/ 690 w 690"/>
              <a:gd name="T1" fmla="*/ 546 h 942"/>
              <a:gd name="T2" fmla="*/ 690 w 690"/>
              <a:gd name="T3" fmla="*/ 0 h 942"/>
              <a:gd name="T4" fmla="*/ 0 w 690"/>
              <a:gd name="T5" fmla="*/ 398 h 942"/>
              <a:gd name="T6" fmla="*/ 0 w 690"/>
              <a:gd name="T7" fmla="*/ 942 h 942"/>
              <a:gd name="T8" fmla="*/ 690 w 690"/>
              <a:gd name="T9" fmla="*/ 546 h 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0" h="942">
                <a:moveTo>
                  <a:pt x="690" y="546"/>
                </a:moveTo>
                <a:lnTo>
                  <a:pt x="690" y="0"/>
                </a:lnTo>
                <a:lnTo>
                  <a:pt x="0" y="398"/>
                </a:lnTo>
                <a:lnTo>
                  <a:pt x="0" y="942"/>
                </a:lnTo>
                <a:lnTo>
                  <a:pt x="690" y="546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02" name="Freeform 6"/>
          <p:cNvSpPr>
            <a:spLocks/>
          </p:cNvSpPr>
          <p:nvPr/>
        </p:nvSpPr>
        <p:spPr bwMode="auto">
          <a:xfrm>
            <a:off x="5500688" y="3945763"/>
            <a:ext cx="2667000" cy="1362075"/>
          </a:xfrm>
          <a:custGeom>
            <a:avLst/>
            <a:gdLst>
              <a:gd name="T0" fmla="*/ 0 w 1680"/>
              <a:gd name="T1" fmla="*/ 390 h 858"/>
              <a:gd name="T2" fmla="*/ 588 w 1680"/>
              <a:gd name="T3" fmla="*/ 732 h 858"/>
              <a:gd name="T4" fmla="*/ 1182 w 1680"/>
              <a:gd name="T5" fmla="*/ 858 h 858"/>
              <a:gd name="T6" fmla="*/ 1680 w 1680"/>
              <a:gd name="T7" fmla="*/ 570 h 858"/>
              <a:gd name="T8" fmla="*/ 690 w 1680"/>
              <a:gd name="T9" fmla="*/ 0 h 858"/>
              <a:gd name="T10" fmla="*/ 0 w 1680"/>
              <a:gd name="T11" fmla="*/ 390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0" h="858">
                <a:moveTo>
                  <a:pt x="0" y="390"/>
                </a:moveTo>
                <a:lnTo>
                  <a:pt x="588" y="732"/>
                </a:lnTo>
                <a:lnTo>
                  <a:pt x="1182" y="858"/>
                </a:lnTo>
                <a:lnTo>
                  <a:pt x="1680" y="570"/>
                </a:lnTo>
                <a:lnTo>
                  <a:pt x="690" y="0"/>
                </a:lnTo>
                <a:lnTo>
                  <a:pt x="0" y="390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03" name="Group 7"/>
          <p:cNvGrpSpPr>
            <a:grpSpLocks/>
          </p:cNvGrpSpPr>
          <p:nvPr/>
        </p:nvGrpSpPr>
        <p:grpSpPr bwMode="auto">
          <a:xfrm>
            <a:off x="874713" y="2385251"/>
            <a:ext cx="1423987" cy="1266825"/>
            <a:chOff x="567" y="2378"/>
            <a:chExt cx="897" cy="798"/>
          </a:xfrm>
        </p:grpSpPr>
        <p:sp>
          <p:nvSpPr>
            <p:cNvPr id="260104" name="Freeform 8"/>
            <p:cNvSpPr>
              <a:spLocks/>
            </p:cNvSpPr>
            <p:nvPr/>
          </p:nvSpPr>
          <p:spPr bwMode="auto">
            <a:xfrm>
              <a:off x="567" y="2378"/>
              <a:ext cx="897" cy="798"/>
            </a:xfrm>
            <a:custGeom>
              <a:avLst/>
              <a:gdLst>
                <a:gd name="T0" fmla="*/ 0 w 897"/>
                <a:gd name="T1" fmla="*/ 0 h 798"/>
                <a:gd name="T2" fmla="*/ 3 w 897"/>
                <a:gd name="T3" fmla="*/ 798 h 798"/>
                <a:gd name="T4" fmla="*/ 897 w 897"/>
                <a:gd name="T5" fmla="*/ 798 h 798"/>
                <a:gd name="T6" fmla="*/ 897 w 897"/>
                <a:gd name="T7" fmla="*/ 568 h 798"/>
                <a:gd name="T8" fmla="*/ 234 w 897"/>
                <a:gd name="T9" fmla="*/ 571 h 798"/>
                <a:gd name="T10" fmla="*/ 222 w 897"/>
                <a:gd name="T11" fmla="*/ 1 h 798"/>
                <a:gd name="T12" fmla="*/ 0 w 897"/>
                <a:gd name="T13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7" h="798">
                  <a:moveTo>
                    <a:pt x="0" y="0"/>
                  </a:moveTo>
                  <a:lnTo>
                    <a:pt x="3" y="798"/>
                  </a:lnTo>
                  <a:lnTo>
                    <a:pt x="897" y="798"/>
                  </a:lnTo>
                  <a:lnTo>
                    <a:pt x="897" y="568"/>
                  </a:lnTo>
                  <a:lnTo>
                    <a:pt x="234" y="571"/>
                  </a:lnTo>
                  <a:lnTo>
                    <a:pt x="22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EC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flat" cmpd="sng">
                  <a:solidFill>
                    <a:srgbClr val="00FFFF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05" name="Text Box 9"/>
            <p:cNvSpPr txBox="1">
              <a:spLocks noChangeArrowheads="1"/>
            </p:cNvSpPr>
            <p:nvPr/>
          </p:nvSpPr>
          <p:spPr bwMode="auto">
            <a:xfrm>
              <a:off x="597" y="28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260106" name="Group 10"/>
          <p:cNvGrpSpPr>
            <a:grpSpLocks/>
          </p:cNvGrpSpPr>
          <p:nvPr/>
        </p:nvGrpSpPr>
        <p:grpSpPr bwMode="auto">
          <a:xfrm>
            <a:off x="1347788" y="6215888"/>
            <a:ext cx="441325" cy="431800"/>
            <a:chOff x="635" y="1452"/>
            <a:chExt cx="278" cy="272"/>
          </a:xfrm>
        </p:grpSpPr>
        <p:sp>
          <p:nvSpPr>
            <p:cNvPr id="260107" name="Freeform 11"/>
            <p:cNvSpPr>
              <a:spLocks/>
            </p:cNvSpPr>
            <p:nvPr/>
          </p:nvSpPr>
          <p:spPr bwMode="auto">
            <a:xfrm>
              <a:off x="635" y="1452"/>
              <a:ext cx="91" cy="150"/>
            </a:xfrm>
            <a:custGeom>
              <a:avLst/>
              <a:gdLst>
                <a:gd name="T0" fmla="*/ 13 w 91"/>
                <a:gd name="T1" fmla="*/ 0 h 150"/>
                <a:gd name="T2" fmla="*/ 13 w 91"/>
                <a:gd name="T3" fmla="*/ 96 h 150"/>
                <a:gd name="T4" fmla="*/ 91 w 91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150">
                  <a:moveTo>
                    <a:pt x="13" y="0"/>
                  </a:moveTo>
                  <a:cubicBezTo>
                    <a:pt x="6" y="35"/>
                    <a:pt x="0" y="71"/>
                    <a:pt x="13" y="96"/>
                  </a:cubicBezTo>
                  <a:cubicBezTo>
                    <a:pt x="26" y="121"/>
                    <a:pt x="58" y="135"/>
                    <a:pt x="91" y="15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08" name="Text Box 12"/>
            <p:cNvSpPr txBox="1">
              <a:spLocks noChangeArrowheads="1"/>
            </p:cNvSpPr>
            <p:nvPr/>
          </p:nvSpPr>
          <p:spPr bwMode="auto">
            <a:xfrm>
              <a:off x="693" y="149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CC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260109" name="Group 13"/>
          <p:cNvGrpSpPr>
            <a:grpSpLocks/>
          </p:cNvGrpSpPr>
          <p:nvPr/>
        </p:nvGrpSpPr>
        <p:grpSpPr bwMode="auto">
          <a:xfrm>
            <a:off x="882650" y="4966526"/>
            <a:ext cx="363538" cy="1265237"/>
            <a:chOff x="564" y="1126"/>
            <a:chExt cx="229" cy="797"/>
          </a:xfrm>
        </p:grpSpPr>
        <p:sp>
          <p:nvSpPr>
            <p:cNvPr id="260110" name="Rectangle 14"/>
            <p:cNvSpPr>
              <a:spLocks noChangeArrowheads="1"/>
            </p:cNvSpPr>
            <p:nvPr/>
          </p:nvSpPr>
          <p:spPr bwMode="auto">
            <a:xfrm>
              <a:off x="564" y="1126"/>
              <a:ext cx="227" cy="797"/>
            </a:xfrm>
            <a:prstGeom prst="rect">
              <a:avLst/>
            </a:prstGeom>
            <a:solidFill>
              <a:srgbClr val="99FF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11" name="Text Box 15"/>
            <p:cNvSpPr txBox="1">
              <a:spLocks noChangeArrowheads="1"/>
            </p:cNvSpPr>
            <p:nvPr/>
          </p:nvSpPr>
          <p:spPr bwMode="auto">
            <a:xfrm>
              <a:off x="573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260112" name="Group 16"/>
          <p:cNvGrpSpPr>
            <a:grpSpLocks/>
          </p:cNvGrpSpPr>
          <p:nvPr/>
        </p:nvGrpSpPr>
        <p:grpSpPr bwMode="auto">
          <a:xfrm>
            <a:off x="1001713" y="1945513"/>
            <a:ext cx="460375" cy="449263"/>
            <a:chOff x="335" y="1847"/>
            <a:chExt cx="290" cy="283"/>
          </a:xfrm>
        </p:grpSpPr>
        <p:sp>
          <p:nvSpPr>
            <p:cNvPr id="260113" name="Freeform 17"/>
            <p:cNvSpPr>
              <a:spLocks/>
            </p:cNvSpPr>
            <p:nvPr/>
          </p:nvSpPr>
          <p:spPr bwMode="auto">
            <a:xfrm flipV="1">
              <a:off x="335" y="1980"/>
              <a:ext cx="121" cy="150"/>
            </a:xfrm>
            <a:custGeom>
              <a:avLst/>
              <a:gdLst>
                <a:gd name="T0" fmla="*/ 13 w 91"/>
                <a:gd name="T1" fmla="*/ 0 h 150"/>
                <a:gd name="T2" fmla="*/ 13 w 91"/>
                <a:gd name="T3" fmla="*/ 96 h 150"/>
                <a:gd name="T4" fmla="*/ 91 w 91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150">
                  <a:moveTo>
                    <a:pt x="13" y="0"/>
                  </a:moveTo>
                  <a:cubicBezTo>
                    <a:pt x="6" y="35"/>
                    <a:pt x="0" y="71"/>
                    <a:pt x="13" y="96"/>
                  </a:cubicBezTo>
                  <a:cubicBezTo>
                    <a:pt x="26" y="121"/>
                    <a:pt x="58" y="135"/>
                    <a:pt x="91" y="15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14" name="Text Box 18"/>
            <p:cNvSpPr txBox="1">
              <a:spLocks noChangeArrowheads="1"/>
            </p:cNvSpPr>
            <p:nvPr/>
          </p:nvSpPr>
          <p:spPr bwMode="auto">
            <a:xfrm>
              <a:off x="405" y="1847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260115" name="Group 19"/>
          <p:cNvGrpSpPr>
            <a:grpSpLocks/>
          </p:cNvGrpSpPr>
          <p:nvPr/>
        </p:nvGrpSpPr>
        <p:grpSpPr bwMode="auto">
          <a:xfrm>
            <a:off x="1231900" y="2755138"/>
            <a:ext cx="563563" cy="366713"/>
            <a:chOff x="1602" y="821"/>
            <a:chExt cx="355" cy="231"/>
          </a:xfrm>
        </p:grpSpPr>
        <p:sp>
          <p:nvSpPr>
            <p:cNvPr id="260116" name="Freeform 20"/>
            <p:cNvSpPr>
              <a:spLocks/>
            </p:cNvSpPr>
            <p:nvPr/>
          </p:nvSpPr>
          <p:spPr bwMode="auto">
            <a:xfrm>
              <a:off x="1602" y="954"/>
              <a:ext cx="180" cy="45"/>
            </a:xfrm>
            <a:custGeom>
              <a:avLst/>
              <a:gdLst>
                <a:gd name="T0" fmla="*/ 180 w 180"/>
                <a:gd name="T1" fmla="*/ 0 h 45"/>
                <a:gd name="T2" fmla="*/ 95 w 180"/>
                <a:gd name="T3" fmla="*/ 39 h 45"/>
                <a:gd name="T4" fmla="*/ 0 w 180"/>
                <a:gd name="T5" fmla="*/ 3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45">
                  <a:moveTo>
                    <a:pt x="180" y="0"/>
                  </a:moveTo>
                  <a:cubicBezTo>
                    <a:pt x="166" y="7"/>
                    <a:pt x="125" y="33"/>
                    <a:pt x="95" y="39"/>
                  </a:cubicBezTo>
                  <a:cubicBezTo>
                    <a:pt x="65" y="45"/>
                    <a:pt x="36" y="44"/>
                    <a:pt x="0" y="37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17" name="Text Box 21"/>
            <p:cNvSpPr txBox="1">
              <a:spLocks noChangeArrowheads="1"/>
            </p:cNvSpPr>
            <p:nvPr/>
          </p:nvSpPr>
          <p:spPr bwMode="auto">
            <a:xfrm>
              <a:off x="1737" y="821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260118" name="Group 22"/>
          <p:cNvGrpSpPr>
            <a:grpSpLocks/>
          </p:cNvGrpSpPr>
          <p:nvPr/>
        </p:nvGrpSpPr>
        <p:grpSpPr bwMode="auto">
          <a:xfrm>
            <a:off x="2136775" y="2802763"/>
            <a:ext cx="546100" cy="496888"/>
            <a:chOff x="1224" y="2387"/>
            <a:chExt cx="344" cy="313"/>
          </a:xfrm>
        </p:grpSpPr>
        <p:sp>
          <p:nvSpPr>
            <p:cNvPr id="260119" name="Rectangle 23"/>
            <p:cNvSpPr>
              <a:spLocks noChangeArrowheads="1"/>
            </p:cNvSpPr>
            <p:nvPr/>
          </p:nvSpPr>
          <p:spPr bwMode="auto">
            <a:xfrm>
              <a:off x="1348" y="2387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60120" name="Freeform 24"/>
            <p:cNvSpPr>
              <a:spLocks/>
            </p:cNvSpPr>
            <p:nvPr/>
          </p:nvSpPr>
          <p:spPr bwMode="auto">
            <a:xfrm>
              <a:off x="1224" y="2526"/>
              <a:ext cx="150" cy="174"/>
            </a:xfrm>
            <a:custGeom>
              <a:avLst/>
              <a:gdLst>
                <a:gd name="T0" fmla="*/ 150 w 150"/>
                <a:gd name="T1" fmla="*/ 0 h 174"/>
                <a:gd name="T2" fmla="*/ 48 w 150"/>
                <a:gd name="T3" fmla="*/ 78 h 174"/>
                <a:gd name="T4" fmla="*/ 0 w 150"/>
                <a:gd name="T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174">
                  <a:moveTo>
                    <a:pt x="150" y="0"/>
                  </a:moveTo>
                  <a:cubicBezTo>
                    <a:pt x="111" y="24"/>
                    <a:pt x="73" y="49"/>
                    <a:pt x="48" y="78"/>
                  </a:cubicBezTo>
                  <a:cubicBezTo>
                    <a:pt x="23" y="107"/>
                    <a:pt x="11" y="140"/>
                    <a:pt x="0" y="17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0121" name="Group 25"/>
          <p:cNvGrpSpPr>
            <a:grpSpLocks/>
          </p:cNvGrpSpPr>
          <p:nvPr/>
        </p:nvGrpSpPr>
        <p:grpSpPr bwMode="auto">
          <a:xfrm>
            <a:off x="3032125" y="5396738"/>
            <a:ext cx="652463" cy="366713"/>
            <a:chOff x="1464" y="1277"/>
            <a:chExt cx="411" cy="231"/>
          </a:xfrm>
        </p:grpSpPr>
        <p:sp>
          <p:nvSpPr>
            <p:cNvPr id="260122" name="Freeform 26"/>
            <p:cNvSpPr>
              <a:spLocks/>
            </p:cNvSpPr>
            <p:nvPr/>
          </p:nvSpPr>
          <p:spPr bwMode="auto">
            <a:xfrm>
              <a:off x="1464" y="1297"/>
              <a:ext cx="252" cy="123"/>
            </a:xfrm>
            <a:custGeom>
              <a:avLst/>
              <a:gdLst>
                <a:gd name="T0" fmla="*/ 198 w 198"/>
                <a:gd name="T1" fmla="*/ 95 h 105"/>
                <a:gd name="T2" fmla="*/ 54 w 198"/>
                <a:gd name="T3" fmla="*/ 89 h 105"/>
                <a:gd name="T4" fmla="*/ 0 w 198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" h="105">
                  <a:moveTo>
                    <a:pt x="198" y="95"/>
                  </a:moveTo>
                  <a:cubicBezTo>
                    <a:pt x="174" y="94"/>
                    <a:pt x="87" y="105"/>
                    <a:pt x="54" y="89"/>
                  </a:cubicBezTo>
                  <a:cubicBezTo>
                    <a:pt x="21" y="73"/>
                    <a:pt x="11" y="19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23" name="Text Box 27"/>
            <p:cNvSpPr txBox="1">
              <a:spLocks noChangeArrowheads="1"/>
            </p:cNvSpPr>
            <p:nvPr/>
          </p:nvSpPr>
          <p:spPr bwMode="auto">
            <a:xfrm>
              <a:off x="1663" y="1277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</p:grpSp>
      <p:grpSp>
        <p:nvGrpSpPr>
          <p:cNvPr id="260124" name="Group 28"/>
          <p:cNvGrpSpPr>
            <a:grpSpLocks/>
          </p:cNvGrpSpPr>
          <p:nvPr/>
        </p:nvGrpSpPr>
        <p:grpSpPr bwMode="auto">
          <a:xfrm>
            <a:off x="1241425" y="4963351"/>
            <a:ext cx="1790700" cy="1270000"/>
            <a:chOff x="790" y="1124"/>
            <a:chExt cx="1128" cy="800"/>
          </a:xfrm>
        </p:grpSpPr>
        <p:sp>
          <p:nvSpPr>
            <p:cNvPr id="260125" name="Freeform 29"/>
            <p:cNvSpPr>
              <a:spLocks/>
            </p:cNvSpPr>
            <p:nvPr/>
          </p:nvSpPr>
          <p:spPr bwMode="auto">
            <a:xfrm>
              <a:off x="790" y="1124"/>
              <a:ext cx="1128" cy="800"/>
            </a:xfrm>
            <a:custGeom>
              <a:avLst/>
              <a:gdLst>
                <a:gd name="T0" fmla="*/ 0 w 1128"/>
                <a:gd name="T1" fmla="*/ 1 h 799"/>
                <a:gd name="T2" fmla="*/ 0 w 1128"/>
                <a:gd name="T3" fmla="*/ 799 h 799"/>
                <a:gd name="T4" fmla="*/ 672 w 1128"/>
                <a:gd name="T5" fmla="*/ 799 h 799"/>
                <a:gd name="T6" fmla="*/ 1128 w 1128"/>
                <a:gd name="T7" fmla="*/ 571 h 799"/>
                <a:gd name="T8" fmla="*/ 1125 w 1128"/>
                <a:gd name="T9" fmla="*/ 0 h 799"/>
                <a:gd name="T10" fmla="*/ 0 w 1128"/>
                <a:gd name="T11" fmla="*/ 1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8" h="799">
                  <a:moveTo>
                    <a:pt x="0" y="1"/>
                  </a:moveTo>
                  <a:lnTo>
                    <a:pt x="0" y="799"/>
                  </a:lnTo>
                  <a:lnTo>
                    <a:pt x="672" y="799"/>
                  </a:lnTo>
                  <a:lnTo>
                    <a:pt x="1128" y="571"/>
                  </a:lnTo>
                  <a:lnTo>
                    <a:pt x="1125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99FF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26" name="Rectangle 30"/>
            <p:cNvSpPr>
              <a:spLocks noChangeArrowheads="1"/>
            </p:cNvSpPr>
            <p:nvPr/>
          </p:nvSpPr>
          <p:spPr bwMode="auto">
            <a:xfrm>
              <a:off x="1450" y="163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260127" name="Group 31"/>
          <p:cNvGrpSpPr>
            <a:grpSpLocks/>
          </p:cNvGrpSpPr>
          <p:nvPr/>
        </p:nvGrpSpPr>
        <p:grpSpPr bwMode="auto">
          <a:xfrm>
            <a:off x="3013075" y="3279013"/>
            <a:ext cx="530225" cy="366713"/>
            <a:chOff x="2316" y="2929"/>
            <a:chExt cx="334" cy="231"/>
          </a:xfrm>
        </p:grpSpPr>
        <p:sp>
          <p:nvSpPr>
            <p:cNvPr id="260128" name="Rectangle 32"/>
            <p:cNvSpPr>
              <a:spLocks noChangeArrowheads="1"/>
            </p:cNvSpPr>
            <p:nvPr/>
          </p:nvSpPr>
          <p:spPr bwMode="auto">
            <a:xfrm>
              <a:off x="2438" y="292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260129" name="Freeform 33"/>
            <p:cNvSpPr>
              <a:spLocks/>
            </p:cNvSpPr>
            <p:nvPr/>
          </p:nvSpPr>
          <p:spPr bwMode="auto">
            <a:xfrm>
              <a:off x="2316" y="3035"/>
              <a:ext cx="180" cy="27"/>
            </a:xfrm>
            <a:custGeom>
              <a:avLst/>
              <a:gdLst>
                <a:gd name="T0" fmla="*/ 0 w 180"/>
                <a:gd name="T1" fmla="*/ 27 h 27"/>
                <a:gd name="T2" fmla="*/ 96 w 180"/>
                <a:gd name="T3" fmla="*/ 3 h 27"/>
                <a:gd name="T4" fmla="*/ 180 w 180"/>
                <a:gd name="T5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27">
                  <a:moveTo>
                    <a:pt x="0" y="27"/>
                  </a:moveTo>
                  <a:cubicBezTo>
                    <a:pt x="33" y="16"/>
                    <a:pt x="66" y="6"/>
                    <a:pt x="96" y="3"/>
                  </a:cubicBezTo>
                  <a:cubicBezTo>
                    <a:pt x="126" y="0"/>
                    <a:pt x="153" y="4"/>
                    <a:pt x="180" y="9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0130" name="Group 34"/>
          <p:cNvGrpSpPr>
            <a:grpSpLocks/>
          </p:cNvGrpSpPr>
          <p:nvPr/>
        </p:nvGrpSpPr>
        <p:grpSpPr bwMode="auto">
          <a:xfrm>
            <a:off x="2308225" y="3285363"/>
            <a:ext cx="719138" cy="366713"/>
            <a:chOff x="1462" y="2947"/>
            <a:chExt cx="453" cy="231"/>
          </a:xfrm>
        </p:grpSpPr>
        <p:sp>
          <p:nvSpPr>
            <p:cNvPr id="260131" name="Rectangle 35"/>
            <p:cNvSpPr>
              <a:spLocks noChangeArrowheads="1"/>
            </p:cNvSpPr>
            <p:nvPr/>
          </p:nvSpPr>
          <p:spPr bwMode="auto">
            <a:xfrm>
              <a:off x="1462" y="2951"/>
              <a:ext cx="453" cy="227"/>
            </a:xfrm>
            <a:prstGeom prst="rect">
              <a:avLst/>
            </a:prstGeom>
            <a:solidFill>
              <a:srgbClr val="9999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2" name="Rectangle 36"/>
            <p:cNvSpPr>
              <a:spLocks noChangeArrowheads="1"/>
            </p:cNvSpPr>
            <p:nvPr/>
          </p:nvSpPr>
          <p:spPr bwMode="auto">
            <a:xfrm>
              <a:off x="1584" y="294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99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260133" name="Group 37"/>
          <p:cNvGrpSpPr>
            <a:grpSpLocks/>
          </p:cNvGrpSpPr>
          <p:nvPr/>
        </p:nvGrpSpPr>
        <p:grpSpPr bwMode="auto">
          <a:xfrm>
            <a:off x="2806700" y="5819013"/>
            <a:ext cx="561975" cy="366713"/>
            <a:chOff x="1776" y="1663"/>
            <a:chExt cx="354" cy="231"/>
          </a:xfrm>
        </p:grpSpPr>
        <p:sp>
          <p:nvSpPr>
            <p:cNvPr id="260134" name="Freeform 38"/>
            <p:cNvSpPr>
              <a:spLocks/>
            </p:cNvSpPr>
            <p:nvPr/>
          </p:nvSpPr>
          <p:spPr bwMode="auto">
            <a:xfrm flipV="1">
              <a:off x="1776" y="1769"/>
              <a:ext cx="180" cy="27"/>
            </a:xfrm>
            <a:custGeom>
              <a:avLst/>
              <a:gdLst>
                <a:gd name="T0" fmla="*/ 0 w 180"/>
                <a:gd name="T1" fmla="*/ 27 h 27"/>
                <a:gd name="T2" fmla="*/ 96 w 180"/>
                <a:gd name="T3" fmla="*/ 3 h 27"/>
                <a:gd name="T4" fmla="*/ 180 w 180"/>
                <a:gd name="T5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27">
                  <a:moveTo>
                    <a:pt x="0" y="27"/>
                  </a:moveTo>
                  <a:cubicBezTo>
                    <a:pt x="33" y="16"/>
                    <a:pt x="66" y="6"/>
                    <a:pt x="96" y="3"/>
                  </a:cubicBezTo>
                  <a:cubicBezTo>
                    <a:pt x="126" y="0"/>
                    <a:pt x="153" y="4"/>
                    <a:pt x="180" y="9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5" name="Rectangle 39"/>
            <p:cNvSpPr>
              <a:spLocks noChangeArrowheads="1"/>
            </p:cNvSpPr>
            <p:nvPr/>
          </p:nvSpPr>
          <p:spPr bwMode="auto">
            <a:xfrm>
              <a:off x="1926" y="166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260136" name="Group 40"/>
          <p:cNvGrpSpPr>
            <a:grpSpLocks/>
          </p:cNvGrpSpPr>
          <p:nvPr/>
        </p:nvGrpSpPr>
        <p:grpSpPr bwMode="auto">
          <a:xfrm>
            <a:off x="1244600" y="4199763"/>
            <a:ext cx="619125" cy="1011238"/>
            <a:chOff x="792" y="643"/>
            <a:chExt cx="390" cy="637"/>
          </a:xfrm>
        </p:grpSpPr>
        <p:sp>
          <p:nvSpPr>
            <p:cNvPr id="260137" name="Line 41"/>
            <p:cNvSpPr>
              <a:spLocks noChangeShapeType="1"/>
            </p:cNvSpPr>
            <p:nvPr/>
          </p:nvSpPr>
          <p:spPr bwMode="auto">
            <a:xfrm flipV="1">
              <a:off x="1182" y="788"/>
              <a:ext cx="0" cy="49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8" name="Line 42"/>
            <p:cNvSpPr>
              <a:spLocks noChangeShapeType="1"/>
            </p:cNvSpPr>
            <p:nvPr/>
          </p:nvSpPr>
          <p:spPr bwMode="auto">
            <a:xfrm flipV="1">
              <a:off x="792" y="800"/>
              <a:ext cx="0" cy="3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9" name="Line 43"/>
            <p:cNvSpPr>
              <a:spLocks noChangeShapeType="1"/>
            </p:cNvSpPr>
            <p:nvPr/>
          </p:nvSpPr>
          <p:spPr bwMode="auto">
            <a:xfrm>
              <a:off x="792" y="848"/>
              <a:ext cx="39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0" name="Rectangle 44"/>
            <p:cNvSpPr>
              <a:spLocks noChangeArrowheads="1"/>
            </p:cNvSpPr>
            <p:nvPr/>
          </p:nvSpPr>
          <p:spPr bwMode="auto">
            <a:xfrm>
              <a:off x="890" y="64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260141" name="Group 45"/>
          <p:cNvGrpSpPr>
            <a:grpSpLocks/>
          </p:cNvGrpSpPr>
          <p:nvPr/>
        </p:nvGrpSpPr>
        <p:grpSpPr bwMode="auto">
          <a:xfrm>
            <a:off x="228600" y="4972876"/>
            <a:ext cx="1244600" cy="628650"/>
            <a:chOff x="112" y="1050"/>
            <a:chExt cx="784" cy="396"/>
          </a:xfrm>
        </p:grpSpPr>
        <p:sp>
          <p:nvSpPr>
            <p:cNvPr id="260142" name="Line 46"/>
            <p:cNvSpPr>
              <a:spLocks noChangeShapeType="1"/>
            </p:cNvSpPr>
            <p:nvPr/>
          </p:nvSpPr>
          <p:spPr bwMode="auto">
            <a:xfrm flipH="1">
              <a:off x="248" y="1446"/>
              <a:ext cx="648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248" y="1050"/>
              <a:ext cx="24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4" name="Line 48"/>
            <p:cNvSpPr>
              <a:spLocks noChangeShapeType="1"/>
            </p:cNvSpPr>
            <p:nvPr/>
          </p:nvSpPr>
          <p:spPr bwMode="auto">
            <a:xfrm>
              <a:off x="284" y="1050"/>
              <a:ext cx="0" cy="39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5" name="Rectangle 49"/>
            <p:cNvSpPr>
              <a:spLocks noChangeArrowheads="1"/>
            </p:cNvSpPr>
            <p:nvPr/>
          </p:nvSpPr>
          <p:spPr bwMode="auto">
            <a:xfrm>
              <a:off x="112" y="112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grpSp>
        <p:nvGrpSpPr>
          <p:cNvPr id="260149" name="Group 53"/>
          <p:cNvGrpSpPr>
            <a:grpSpLocks/>
          </p:cNvGrpSpPr>
          <p:nvPr/>
        </p:nvGrpSpPr>
        <p:grpSpPr bwMode="auto">
          <a:xfrm>
            <a:off x="4824413" y="4190238"/>
            <a:ext cx="3633787" cy="1917700"/>
            <a:chOff x="3292" y="1086"/>
            <a:chExt cx="2289" cy="1208"/>
          </a:xfrm>
        </p:grpSpPr>
        <p:sp>
          <p:nvSpPr>
            <p:cNvPr id="260150" name="Line 54"/>
            <p:cNvSpPr>
              <a:spLocks noChangeShapeType="1"/>
            </p:cNvSpPr>
            <p:nvPr/>
          </p:nvSpPr>
          <p:spPr bwMode="auto">
            <a:xfrm>
              <a:off x="3292" y="1086"/>
              <a:ext cx="1796" cy="1038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51" name="Line 55"/>
            <p:cNvSpPr>
              <a:spLocks noChangeShapeType="1"/>
            </p:cNvSpPr>
            <p:nvPr/>
          </p:nvSpPr>
          <p:spPr bwMode="auto">
            <a:xfrm flipV="1">
              <a:off x="4391" y="1392"/>
              <a:ext cx="1190" cy="688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52" name="Line 56"/>
            <p:cNvSpPr>
              <a:spLocks noChangeShapeType="1"/>
            </p:cNvSpPr>
            <p:nvPr/>
          </p:nvSpPr>
          <p:spPr bwMode="auto">
            <a:xfrm rot="10800000" flipV="1">
              <a:off x="4718" y="1782"/>
              <a:ext cx="1" cy="51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53" name="Freeform 57"/>
          <p:cNvSpPr>
            <a:spLocks/>
          </p:cNvSpPr>
          <p:nvPr/>
        </p:nvSpPr>
        <p:spPr bwMode="auto">
          <a:xfrm>
            <a:off x="6434138" y="5098288"/>
            <a:ext cx="942975" cy="600075"/>
          </a:xfrm>
          <a:custGeom>
            <a:avLst/>
            <a:gdLst>
              <a:gd name="T0" fmla="*/ 0 w 594"/>
              <a:gd name="T1" fmla="*/ 0 h 378"/>
              <a:gd name="T2" fmla="*/ 0 w 594"/>
              <a:gd name="T3" fmla="*/ 246 h 378"/>
              <a:gd name="T4" fmla="*/ 594 w 594"/>
              <a:gd name="T5" fmla="*/ 378 h 378"/>
              <a:gd name="T6" fmla="*/ 594 w 594"/>
              <a:gd name="T7" fmla="*/ 132 h 378"/>
              <a:gd name="T8" fmla="*/ 0 w 594"/>
              <a:gd name="T9" fmla="*/ 0 h 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4" h="378">
                <a:moveTo>
                  <a:pt x="0" y="0"/>
                </a:moveTo>
                <a:lnTo>
                  <a:pt x="0" y="246"/>
                </a:lnTo>
                <a:lnTo>
                  <a:pt x="594" y="378"/>
                </a:lnTo>
                <a:lnTo>
                  <a:pt x="594" y="132"/>
                </a:lnTo>
                <a:lnTo>
                  <a:pt x="0" y="0"/>
                </a:lnTo>
                <a:close/>
              </a:path>
            </a:pathLst>
          </a:custGeom>
          <a:solidFill>
            <a:srgbClr val="9999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54" name="Line 58"/>
          <p:cNvSpPr>
            <a:spLocks noChangeShapeType="1"/>
          </p:cNvSpPr>
          <p:nvPr/>
        </p:nvSpPr>
        <p:spPr bwMode="auto">
          <a:xfrm rot="41400000">
            <a:off x="6308725" y="4480751"/>
            <a:ext cx="893763" cy="15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56" name="Group 60"/>
          <p:cNvGrpSpPr>
            <a:grpSpLocks/>
          </p:cNvGrpSpPr>
          <p:nvPr/>
        </p:nvGrpSpPr>
        <p:grpSpPr bwMode="auto">
          <a:xfrm>
            <a:off x="1244600" y="5142738"/>
            <a:ext cx="563563" cy="366713"/>
            <a:chOff x="1596" y="2633"/>
            <a:chExt cx="355" cy="231"/>
          </a:xfrm>
        </p:grpSpPr>
        <p:sp>
          <p:nvSpPr>
            <p:cNvPr id="260157" name="Freeform 61"/>
            <p:cNvSpPr>
              <a:spLocks/>
            </p:cNvSpPr>
            <p:nvPr/>
          </p:nvSpPr>
          <p:spPr bwMode="auto">
            <a:xfrm>
              <a:off x="1596" y="2766"/>
              <a:ext cx="180" cy="45"/>
            </a:xfrm>
            <a:custGeom>
              <a:avLst/>
              <a:gdLst>
                <a:gd name="T0" fmla="*/ 180 w 180"/>
                <a:gd name="T1" fmla="*/ 0 h 45"/>
                <a:gd name="T2" fmla="*/ 95 w 180"/>
                <a:gd name="T3" fmla="*/ 39 h 45"/>
                <a:gd name="T4" fmla="*/ 0 w 180"/>
                <a:gd name="T5" fmla="*/ 3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45">
                  <a:moveTo>
                    <a:pt x="180" y="0"/>
                  </a:moveTo>
                  <a:cubicBezTo>
                    <a:pt x="166" y="7"/>
                    <a:pt x="125" y="33"/>
                    <a:pt x="95" y="39"/>
                  </a:cubicBezTo>
                  <a:cubicBezTo>
                    <a:pt x="65" y="45"/>
                    <a:pt x="36" y="44"/>
                    <a:pt x="0" y="37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58" name="Text Box 62"/>
            <p:cNvSpPr txBox="1">
              <a:spLocks noChangeArrowheads="1"/>
            </p:cNvSpPr>
            <p:nvPr/>
          </p:nvSpPr>
          <p:spPr bwMode="auto">
            <a:xfrm>
              <a:off x="1731" y="263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260159" name="Group 63"/>
          <p:cNvGrpSpPr>
            <a:grpSpLocks/>
          </p:cNvGrpSpPr>
          <p:nvPr/>
        </p:nvGrpSpPr>
        <p:grpSpPr bwMode="auto">
          <a:xfrm>
            <a:off x="5059363" y="3205988"/>
            <a:ext cx="3243262" cy="2659063"/>
            <a:chOff x="3485" y="466"/>
            <a:chExt cx="2043" cy="1675"/>
          </a:xfrm>
        </p:grpSpPr>
        <p:sp>
          <p:nvSpPr>
            <p:cNvPr id="260160" name="Line 64"/>
            <p:cNvSpPr>
              <a:spLocks noChangeShapeType="1"/>
            </p:cNvSpPr>
            <p:nvPr/>
          </p:nvSpPr>
          <p:spPr bwMode="auto">
            <a:xfrm flipV="1">
              <a:off x="5437" y="958"/>
              <a:ext cx="1" cy="7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1" name="Line 65"/>
            <p:cNvSpPr>
              <a:spLocks noChangeShapeType="1"/>
            </p:cNvSpPr>
            <p:nvPr/>
          </p:nvSpPr>
          <p:spPr bwMode="auto">
            <a:xfrm flipV="1">
              <a:off x="3569" y="664"/>
              <a:ext cx="1" cy="79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2" name="Line 66"/>
            <p:cNvSpPr>
              <a:spLocks noChangeShapeType="1"/>
            </p:cNvSpPr>
            <p:nvPr/>
          </p:nvSpPr>
          <p:spPr bwMode="auto">
            <a:xfrm rot="1800000">
              <a:off x="3485" y="1798"/>
              <a:ext cx="1360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3" name="Line 67"/>
            <p:cNvSpPr>
              <a:spLocks noChangeShapeType="1"/>
            </p:cNvSpPr>
            <p:nvPr/>
          </p:nvSpPr>
          <p:spPr bwMode="auto">
            <a:xfrm flipV="1">
              <a:off x="4759" y="1348"/>
              <a:ext cx="1" cy="7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4" name="Line 68"/>
            <p:cNvSpPr>
              <a:spLocks noChangeShapeType="1"/>
            </p:cNvSpPr>
            <p:nvPr/>
          </p:nvSpPr>
          <p:spPr bwMode="auto">
            <a:xfrm rot="19800000">
              <a:off x="4705" y="1936"/>
              <a:ext cx="793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5" name="Line 69"/>
            <p:cNvSpPr>
              <a:spLocks noChangeShapeType="1"/>
            </p:cNvSpPr>
            <p:nvPr/>
          </p:nvSpPr>
          <p:spPr bwMode="auto">
            <a:xfrm rot="1800000">
              <a:off x="3485" y="1013"/>
              <a:ext cx="1366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6" name="Line 70"/>
            <p:cNvSpPr>
              <a:spLocks noChangeShapeType="1"/>
            </p:cNvSpPr>
            <p:nvPr/>
          </p:nvSpPr>
          <p:spPr bwMode="auto">
            <a:xfrm rot="19800000">
              <a:off x="4705" y="1157"/>
              <a:ext cx="788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7" name="Line 71"/>
            <p:cNvSpPr>
              <a:spLocks noChangeShapeType="1"/>
            </p:cNvSpPr>
            <p:nvPr/>
          </p:nvSpPr>
          <p:spPr bwMode="auto">
            <a:xfrm rot="1800000">
              <a:off x="4162" y="616"/>
              <a:ext cx="1366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8" name="Line 72"/>
            <p:cNvSpPr>
              <a:spLocks noChangeShapeType="1"/>
            </p:cNvSpPr>
            <p:nvPr/>
          </p:nvSpPr>
          <p:spPr bwMode="auto">
            <a:xfrm rot="19800000">
              <a:off x="3521" y="466"/>
              <a:ext cx="79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9" name="Line 73"/>
            <p:cNvSpPr>
              <a:spLocks noChangeShapeType="1"/>
            </p:cNvSpPr>
            <p:nvPr/>
          </p:nvSpPr>
          <p:spPr bwMode="auto">
            <a:xfrm flipV="1">
              <a:off x="3571" y="664"/>
              <a:ext cx="1" cy="7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70" name="Line 74"/>
            <p:cNvSpPr>
              <a:spLocks noChangeShapeType="1"/>
            </p:cNvSpPr>
            <p:nvPr/>
          </p:nvSpPr>
          <p:spPr bwMode="auto">
            <a:xfrm rot="19800000">
              <a:off x="3517" y="473"/>
              <a:ext cx="788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71" name="Line 75"/>
          <p:cNvSpPr>
            <a:spLocks noChangeShapeType="1"/>
          </p:cNvSpPr>
          <p:nvPr/>
        </p:nvSpPr>
        <p:spPr bwMode="auto">
          <a:xfrm rot="23400000">
            <a:off x="6359525" y="4796663"/>
            <a:ext cx="1392238" cy="317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72" name="Freeform 76"/>
          <p:cNvSpPr>
            <a:spLocks/>
          </p:cNvSpPr>
          <p:nvPr/>
        </p:nvSpPr>
        <p:spPr bwMode="auto">
          <a:xfrm>
            <a:off x="5192713" y="3520313"/>
            <a:ext cx="1241425" cy="1978025"/>
          </a:xfrm>
          <a:custGeom>
            <a:avLst/>
            <a:gdLst>
              <a:gd name="T0" fmla="*/ 0 w 782"/>
              <a:gd name="T1" fmla="*/ 0 h 1246"/>
              <a:gd name="T2" fmla="*/ 0 w 782"/>
              <a:gd name="T3" fmla="*/ 780 h 1246"/>
              <a:gd name="T4" fmla="*/ 782 w 782"/>
              <a:gd name="T5" fmla="*/ 1246 h 1246"/>
              <a:gd name="T6" fmla="*/ 782 w 782"/>
              <a:gd name="T7" fmla="*/ 1000 h 1246"/>
              <a:gd name="T8" fmla="*/ 200 w 782"/>
              <a:gd name="T9" fmla="*/ 664 h 1246"/>
              <a:gd name="T10" fmla="*/ 200 w 782"/>
              <a:gd name="T11" fmla="*/ 120 h 1246"/>
              <a:gd name="T12" fmla="*/ 0 w 782"/>
              <a:gd name="T13" fmla="*/ 0 h 1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82" h="1246">
                <a:moveTo>
                  <a:pt x="0" y="0"/>
                </a:moveTo>
                <a:lnTo>
                  <a:pt x="0" y="780"/>
                </a:lnTo>
                <a:lnTo>
                  <a:pt x="782" y="1246"/>
                </a:lnTo>
                <a:lnTo>
                  <a:pt x="782" y="1000"/>
                </a:lnTo>
                <a:lnTo>
                  <a:pt x="200" y="664"/>
                </a:lnTo>
                <a:lnTo>
                  <a:pt x="200" y="120"/>
                </a:lnTo>
                <a:lnTo>
                  <a:pt x="0" y="0"/>
                </a:lnTo>
                <a:close/>
              </a:path>
            </a:pathLst>
          </a:custGeom>
          <a:solidFill>
            <a:srgbClr val="CCE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73" name="Freeform 77"/>
          <p:cNvSpPr>
            <a:spLocks/>
          </p:cNvSpPr>
          <p:nvPr/>
        </p:nvSpPr>
        <p:spPr bwMode="auto">
          <a:xfrm>
            <a:off x="5189538" y="2898013"/>
            <a:ext cx="1403350" cy="806450"/>
          </a:xfrm>
          <a:custGeom>
            <a:avLst/>
            <a:gdLst>
              <a:gd name="T0" fmla="*/ 0 w 884"/>
              <a:gd name="T1" fmla="*/ 394 h 508"/>
              <a:gd name="T2" fmla="*/ 198 w 884"/>
              <a:gd name="T3" fmla="*/ 508 h 508"/>
              <a:gd name="T4" fmla="*/ 884 w 884"/>
              <a:gd name="T5" fmla="*/ 112 h 508"/>
              <a:gd name="T6" fmla="*/ 690 w 884"/>
              <a:gd name="T7" fmla="*/ 0 h 508"/>
              <a:gd name="T8" fmla="*/ 0 w 884"/>
              <a:gd name="T9" fmla="*/ 394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508">
                <a:moveTo>
                  <a:pt x="0" y="394"/>
                </a:moveTo>
                <a:lnTo>
                  <a:pt x="198" y="508"/>
                </a:lnTo>
                <a:lnTo>
                  <a:pt x="884" y="112"/>
                </a:lnTo>
                <a:lnTo>
                  <a:pt x="690" y="0"/>
                </a:lnTo>
                <a:lnTo>
                  <a:pt x="0" y="394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74" name="Freeform 78"/>
          <p:cNvSpPr>
            <a:spLocks/>
          </p:cNvSpPr>
          <p:nvPr/>
        </p:nvSpPr>
        <p:spPr bwMode="auto">
          <a:xfrm>
            <a:off x="7367588" y="4841113"/>
            <a:ext cx="798512" cy="838200"/>
          </a:xfrm>
          <a:custGeom>
            <a:avLst/>
            <a:gdLst>
              <a:gd name="T0" fmla="*/ 0 w 503"/>
              <a:gd name="T1" fmla="*/ 528 h 528"/>
              <a:gd name="T2" fmla="*/ 6 w 503"/>
              <a:gd name="T3" fmla="*/ 288 h 528"/>
              <a:gd name="T4" fmla="*/ 503 w 503"/>
              <a:gd name="T5" fmla="*/ 0 h 528"/>
              <a:gd name="T6" fmla="*/ 503 w 503"/>
              <a:gd name="T7" fmla="*/ 237 h 528"/>
              <a:gd name="T8" fmla="*/ 0 w 503"/>
              <a:gd name="T9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3" h="528">
                <a:moveTo>
                  <a:pt x="0" y="528"/>
                </a:moveTo>
                <a:lnTo>
                  <a:pt x="6" y="288"/>
                </a:lnTo>
                <a:lnTo>
                  <a:pt x="503" y="0"/>
                </a:lnTo>
                <a:lnTo>
                  <a:pt x="503" y="237"/>
                </a:lnTo>
                <a:lnTo>
                  <a:pt x="0" y="528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75" name="Group 79"/>
          <p:cNvGrpSpPr>
            <a:grpSpLocks/>
          </p:cNvGrpSpPr>
          <p:nvPr/>
        </p:nvGrpSpPr>
        <p:grpSpPr bwMode="auto">
          <a:xfrm>
            <a:off x="871538" y="2386838"/>
            <a:ext cx="2136775" cy="1476375"/>
            <a:chOff x="224" y="2964"/>
            <a:chExt cx="1346" cy="930"/>
          </a:xfrm>
        </p:grpSpPr>
        <p:sp>
          <p:nvSpPr>
            <p:cNvPr id="260176" name="Rectangle 80"/>
            <p:cNvSpPr>
              <a:spLocks noChangeArrowheads="1"/>
            </p:cNvSpPr>
            <p:nvPr/>
          </p:nvSpPr>
          <p:spPr bwMode="auto">
            <a:xfrm>
              <a:off x="1114" y="3535"/>
              <a:ext cx="456" cy="2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77" name="Freeform 81"/>
            <p:cNvSpPr>
              <a:spLocks/>
            </p:cNvSpPr>
            <p:nvPr/>
          </p:nvSpPr>
          <p:spPr bwMode="auto">
            <a:xfrm>
              <a:off x="224" y="2964"/>
              <a:ext cx="894" cy="798"/>
            </a:xfrm>
            <a:custGeom>
              <a:avLst/>
              <a:gdLst>
                <a:gd name="T0" fmla="*/ 0 w 894"/>
                <a:gd name="T1" fmla="*/ 798 h 798"/>
                <a:gd name="T2" fmla="*/ 0 w 894"/>
                <a:gd name="T3" fmla="*/ 0 h 798"/>
                <a:gd name="T4" fmla="*/ 217 w 894"/>
                <a:gd name="T5" fmla="*/ 0 h 798"/>
                <a:gd name="T6" fmla="*/ 222 w 894"/>
                <a:gd name="T7" fmla="*/ 570 h 798"/>
                <a:gd name="T8" fmla="*/ 888 w 894"/>
                <a:gd name="T9" fmla="*/ 570 h 798"/>
                <a:gd name="T10" fmla="*/ 894 w 894"/>
                <a:gd name="T11" fmla="*/ 798 h 798"/>
                <a:gd name="T12" fmla="*/ 0 w 894"/>
                <a:gd name="T13" fmla="*/ 79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4" h="798">
                  <a:moveTo>
                    <a:pt x="0" y="798"/>
                  </a:moveTo>
                  <a:lnTo>
                    <a:pt x="0" y="0"/>
                  </a:lnTo>
                  <a:lnTo>
                    <a:pt x="217" y="0"/>
                  </a:lnTo>
                  <a:lnTo>
                    <a:pt x="222" y="570"/>
                  </a:lnTo>
                  <a:lnTo>
                    <a:pt x="888" y="570"/>
                  </a:lnTo>
                  <a:lnTo>
                    <a:pt x="894" y="798"/>
                  </a:lnTo>
                  <a:lnTo>
                    <a:pt x="0" y="798"/>
                  </a:ln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0178" name="Group 82"/>
            <p:cNvGrpSpPr>
              <a:grpSpLocks/>
            </p:cNvGrpSpPr>
            <p:nvPr/>
          </p:nvGrpSpPr>
          <p:grpSpPr bwMode="auto">
            <a:xfrm>
              <a:off x="723" y="3535"/>
              <a:ext cx="0" cy="225"/>
              <a:chOff x="954" y="2946"/>
              <a:chExt cx="0" cy="225"/>
            </a:xfrm>
          </p:grpSpPr>
          <p:sp>
            <p:nvSpPr>
              <p:cNvPr id="260179" name="Line 83"/>
              <p:cNvSpPr>
                <a:spLocks noChangeShapeType="1"/>
              </p:cNvSpPr>
              <p:nvPr/>
            </p:nvSpPr>
            <p:spPr bwMode="auto">
              <a:xfrm>
                <a:off x="954" y="2946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0" name="Line 84"/>
              <p:cNvSpPr>
                <a:spLocks noChangeShapeType="1"/>
              </p:cNvSpPr>
              <p:nvPr/>
            </p:nvSpPr>
            <p:spPr bwMode="auto">
              <a:xfrm>
                <a:off x="954" y="3117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1" name="Line 85"/>
              <p:cNvSpPr>
                <a:spLocks noChangeShapeType="1"/>
              </p:cNvSpPr>
              <p:nvPr/>
            </p:nvSpPr>
            <p:spPr bwMode="auto">
              <a:xfrm>
                <a:off x="954" y="3030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60182" name="Group 86"/>
            <p:cNvGrpSpPr>
              <a:grpSpLocks/>
            </p:cNvGrpSpPr>
            <p:nvPr/>
          </p:nvGrpSpPr>
          <p:grpSpPr bwMode="auto">
            <a:xfrm>
              <a:off x="948" y="3529"/>
              <a:ext cx="0" cy="225"/>
              <a:chOff x="954" y="2946"/>
              <a:chExt cx="0" cy="225"/>
            </a:xfrm>
          </p:grpSpPr>
          <p:sp>
            <p:nvSpPr>
              <p:cNvPr id="260183" name="Line 87"/>
              <p:cNvSpPr>
                <a:spLocks noChangeShapeType="1"/>
              </p:cNvSpPr>
              <p:nvPr/>
            </p:nvSpPr>
            <p:spPr bwMode="auto">
              <a:xfrm>
                <a:off x="954" y="2946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4" name="Line 88"/>
              <p:cNvSpPr>
                <a:spLocks noChangeShapeType="1"/>
              </p:cNvSpPr>
              <p:nvPr/>
            </p:nvSpPr>
            <p:spPr bwMode="auto">
              <a:xfrm>
                <a:off x="954" y="3117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5" name="Line 89"/>
              <p:cNvSpPr>
                <a:spLocks noChangeShapeType="1"/>
              </p:cNvSpPr>
              <p:nvPr/>
            </p:nvSpPr>
            <p:spPr bwMode="auto">
              <a:xfrm>
                <a:off x="954" y="3030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0186" name="Line 90"/>
            <p:cNvSpPr>
              <a:spLocks noChangeShapeType="1"/>
            </p:cNvSpPr>
            <p:nvPr/>
          </p:nvSpPr>
          <p:spPr bwMode="auto">
            <a:xfrm>
              <a:off x="834" y="3411"/>
              <a:ext cx="0" cy="1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87" name="Line 91"/>
            <p:cNvSpPr>
              <a:spLocks noChangeShapeType="1"/>
            </p:cNvSpPr>
            <p:nvPr/>
          </p:nvSpPr>
          <p:spPr bwMode="auto">
            <a:xfrm>
              <a:off x="834" y="3699"/>
              <a:ext cx="0" cy="1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88" name="Line 92"/>
            <p:cNvSpPr>
              <a:spLocks noChangeShapeType="1"/>
            </p:cNvSpPr>
            <p:nvPr/>
          </p:nvSpPr>
          <p:spPr bwMode="auto">
            <a:xfrm>
              <a:off x="834" y="3627"/>
              <a:ext cx="0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90" name="Oval 94"/>
          <p:cNvSpPr>
            <a:spLocks noChangeArrowheads="1"/>
          </p:cNvSpPr>
          <p:nvPr/>
        </p:nvSpPr>
        <p:spPr bwMode="auto">
          <a:xfrm>
            <a:off x="7035800" y="5425313"/>
            <a:ext cx="104775" cy="104775"/>
          </a:xfrm>
          <a:prstGeom prst="ellipse">
            <a:avLst/>
          </a:prstGeom>
          <a:solidFill>
            <a:srgbClr val="FFFF99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91" name="Oval 95"/>
          <p:cNvSpPr>
            <a:spLocks noChangeArrowheads="1"/>
          </p:cNvSpPr>
          <p:nvPr/>
        </p:nvSpPr>
        <p:spPr bwMode="auto">
          <a:xfrm>
            <a:off x="2954338" y="3236151"/>
            <a:ext cx="104775" cy="117475"/>
          </a:xfrm>
          <a:prstGeom prst="ellipse">
            <a:avLst/>
          </a:prstGeom>
          <a:solidFill>
            <a:srgbClr val="FFFF99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92" name="Oval 96"/>
          <p:cNvSpPr>
            <a:spLocks noChangeArrowheads="1"/>
          </p:cNvSpPr>
          <p:nvPr/>
        </p:nvSpPr>
        <p:spPr bwMode="auto">
          <a:xfrm>
            <a:off x="2968625" y="6171438"/>
            <a:ext cx="104775" cy="98425"/>
          </a:xfrm>
          <a:prstGeom prst="ellipse">
            <a:avLst/>
          </a:prstGeom>
          <a:solidFill>
            <a:srgbClr val="FFFF99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93" name="Group 97"/>
          <p:cNvGrpSpPr>
            <a:grpSpLocks/>
          </p:cNvGrpSpPr>
          <p:nvPr/>
        </p:nvGrpSpPr>
        <p:grpSpPr bwMode="auto">
          <a:xfrm>
            <a:off x="873125" y="4960176"/>
            <a:ext cx="2151063" cy="1262062"/>
            <a:chOff x="1060" y="510"/>
            <a:chExt cx="1355" cy="795"/>
          </a:xfrm>
        </p:grpSpPr>
        <p:sp>
          <p:nvSpPr>
            <p:cNvPr id="260194" name="Oval 98"/>
            <p:cNvSpPr>
              <a:spLocks noChangeArrowheads="1"/>
            </p:cNvSpPr>
            <p:nvPr/>
          </p:nvSpPr>
          <p:spPr bwMode="auto">
            <a:xfrm>
              <a:off x="1562" y="795"/>
              <a:ext cx="227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5" name="Rectangle 99"/>
            <p:cNvSpPr>
              <a:spLocks noChangeArrowheads="1"/>
            </p:cNvSpPr>
            <p:nvPr/>
          </p:nvSpPr>
          <p:spPr bwMode="auto">
            <a:xfrm>
              <a:off x="1060" y="510"/>
              <a:ext cx="227" cy="7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6" name="Freeform 100"/>
            <p:cNvSpPr>
              <a:spLocks/>
            </p:cNvSpPr>
            <p:nvPr/>
          </p:nvSpPr>
          <p:spPr bwMode="auto">
            <a:xfrm>
              <a:off x="1286" y="510"/>
              <a:ext cx="1129" cy="795"/>
            </a:xfrm>
            <a:custGeom>
              <a:avLst/>
              <a:gdLst>
                <a:gd name="T0" fmla="*/ 0 w 1129"/>
                <a:gd name="T1" fmla="*/ 0 h 795"/>
                <a:gd name="T2" fmla="*/ 0 w 1129"/>
                <a:gd name="T3" fmla="*/ 795 h 795"/>
                <a:gd name="T4" fmla="*/ 672 w 1129"/>
                <a:gd name="T5" fmla="*/ 795 h 795"/>
                <a:gd name="T6" fmla="*/ 1128 w 1129"/>
                <a:gd name="T7" fmla="*/ 568 h 795"/>
                <a:gd name="T8" fmla="*/ 1129 w 1129"/>
                <a:gd name="T9" fmla="*/ 0 h 795"/>
                <a:gd name="T10" fmla="*/ 0 w 1129"/>
                <a:gd name="T11" fmla="*/ 0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9" h="795">
                  <a:moveTo>
                    <a:pt x="0" y="0"/>
                  </a:moveTo>
                  <a:lnTo>
                    <a:pt x="0" y="795"/>
                  </a:lnTo>
                  <a:lnTo>
                    <a:pt x="672" y="795"/>
                  </a:lnTo>
                  <a:lnTo>
                    <a:pt x="1128" y="568"/>
                  </a:lnTo>
                  <a:lnTo>
                    <a:pt x="112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7" name="Line 101"/>
            <p:cNvSpPr>
              <a:spLocks noChangeShapeType="1"/>
            </p:cNvSpPr>
            <p:nvPr/>
          </p:nvSpPr>
          <p:spPr bwMode="auto">
            <a:xfrm>
              <a:off x="1644" y="909"/>
              <a:ext cx="6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8" name="Line 102"/>
            <p:cNvSpPr>
              <a:spLocks noChangeShapeType="1"/>
            </p:cNvSpPr>
            <p:nvPr/>
          </p:nvSpPr>
          <p:spPr bwMode="auto">
            <a:xfrm rot="-5400000">
              <a:off x="1644" y="909"/>
              <a:ext cx="6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9" name="Line 103"/>
            <p:cNvSpPr>
              <a:spLocks noChangeShapeType="1"/>
            </p:cNvSpPr>
            <p:nvPr/>
          </p:nvSpPr>
          <p:spPr bwMode="auto">
            <a:xfrm>
              <a:off x="1737" y="909"/>
              <a:ext cx="1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0" name="Line 104"/>
            <p:cNvSpPr>
              <a:spLocks noChangeShapeType="1"/>
            </p:cNvSpPr>
            <p:nvPr/>
          </p:nvSpPr>
          <p:spPr bwMode="auto">
            <a:xfrm>
              <a:off x="1488" y="909"/>
              <a:ext cx="1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1" name="Line 105"/>
            <p:cNvSpPr>
              <a:spLocks noChangeShapeType="1"/>
            </p:cNvSpPr>
            <p:nvPr/>
          </p:nvSpPr>
          <p:spPr bwMode="auto">
            <a:xfrm>
              <a:off x="1677" y="966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2" name="Line 106"/>
            <p:cNvSpPr>
              <a:spLocks noChangeShapeType="1"/>
            </p:cNvSpPr>
            <p:nvPr/>
          </p:nvSpPr>
          <p:spPr bwMode="auto">
            <a:xfrm>
              <a:off x="1677" y="720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203" name="Rectangle 107"/>
          <p:cNvSpPr>
            <a:spLocks noChangeArrowheads="1"/>
          </p:cNvSpPr>
          <p:nvPr/>
        </p:nvSpPr>
        <p:spPr bwMode="auto">
          <a:xfrm>
            <a:off x="288925" y="1302040"/>
            <a:ext cx="118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204" name="Group 108"/>
          <p:cNvGrpSpPr>
            <a:grpSpLocks/>
          </p:cNvGrpSpPr>
          <p:nvPr/>
        </p:nvGrpSpPr>
        <p:grpSpPr bwMode="auto">
          <a:xfrm>
            <a:off x="6346825" y="4269613"/>
            <a:ext cx="571500" cy="571500"/>
            <a:chOff x="2543" y="3045"/>
            <a:chExt cx="360" cy="360"/>
          </a:xfrm>
        </p:grpSpPr>
        <p:sp>
          <p:nvSpPr>
            <p:cNvPr id="260205" name="Oval 109"/>
            <p:cNvSpPr>
              <a:spLocks noChangeArrowheads="1"/>
            </p:cNvSpPr>
            <p:nvPr/>
          </p:nvSpPr>
          <p:spPr bwMode="auto">
            <a:xfrm>
              <a:off x="2608" y="3155"/>
              <a:ext cx="227" cy="151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6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0" scaled="1"/>
            </a:gra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6" name="Line 110"/>
            <p:cNvSpPr>
              <a:spLocks noChangeShapeType="1"/>
            </p:cNvSpPr>
            <p:nvPr/>
          </p:nvSpPr>
          <p:spPr bwMode="auto">
            <a:xfrm flipV="1">
              <a:off x="2722" y="3045"/>
              <a:ext cx="1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7" name="Line 111"/>
            <p:cNvSpPr>
              <a:spLocks noChangeShapeType="1"/>
            </p:cNvSpPr>
            <p:nvPr/>
          </p:nvSpPr>
          <p:spPr bwMode="auto">
            <a:xfrm rot="18000000" flipV="1">
              <a:off x="2830" y="3213"/>
              <a:ext cx="1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8" name="Line 112"/>
            <p:cNvSpPr>
              <a:spLocks noChangeShapeType="1"/>
            </p:cNvSpPr>
            <p:nvPr/>
          </p:nvSpPr>
          <p:spPr bwMode="auto">
            <a:xfrm rot="18000000" flipV="1">
              <a:off x="2722" y="3199"/>
              <a:ext cx="0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9" name="Line 113"/>
            <p:cNvSpPr>
              <a:spLocks noChangeShapeType="1"/>
            </p:cNvSpPr>
            <p:nvPr/>
          </p:nvSpPr>
          <p:spPr bwMode="auto">
            <a:xfrm flipV="1">
              <a:off x="2722" y="3199"/>
              <a:ext cx="0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10" name="Line 114"/>
            <p:cNvSpPr>
              <a:spLocks noChangeShapeType="1"/>
            </p:cNvSpPr>
            <p:nvPr/>
          </p:nvSpPr>
          <p:spPr bwMode="auto">
            <a:xfrm rot="18000000" flipV="1">
              <a:off x="2614" y="3093"/>
              <a:ext cx="1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0211" name="Group 115"/>
            <p:cNvGrpSpPr>
              <a:grpSpLocks/>
            </p:cNvGrpSpPr>
            <p:nvPr/>
          </p:nvGrpSpPr>
          <p:grpSpPr bwMode="auto">
            <a:xfrm rot="-3600000">
              <a:off x="2543" y="3164"/>
              <a:ext cx="360" cy="121"/>
              <a:chOff x="2201" y="3506"/>
              <a:chExt cx="360" cy="121"/>
            </a:xfrm>
          </p:grpSpPr>
          <p:sp>
            <p:nvSpPr>
              <p:cNvPr id="260212" name="Line 116"/>
              <p:cNvSpPr>
                <a:spLocks noChangeShapeType="1"/>
              </p:cNvSpPr>
              <p:nvPr/>
            </p:nvSpPr>
            <p:spPr bwMode="auto">
              <a:xfrm rot="18000000" flipV="1">
                <a:off x="2488" y="3555"/>
                <a:ext cx="1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213" name="Line 117"/>
              <p:cNvSpPr>
                <a:spLocks noChangeShapeType="1"/>
              </p:cNvSpPr>
              <p:nvPr/>
            </p:nvSpPr>
            <p:spPr bwMode="auto">
              <a:xfrm rot="18000000" flipV="1">
                <a:off x="2380" y="3541"/>
                <a:ext cx="0" cy="5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214" name="Line 118"/>
              <p:cNvSpPr>
                <a:spLocks noChangeShapeType="1"/>
              </p:cNvSpPr>
              <p:nvPr/>
            </p:nvSpPr>
            <p:spPr bwMode="auto">
              <a:xfrm rot="18000000" flipV="1">
                <a:off x="2272" y="3435"/>
                <a:ext cx="1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0215" name="Line 119"/>
            <p:cNvSpPr>
              <a:spLocks noChangeShapeType="1"/>
            </p:cNvSpPr>
            <p:nvPr/>
          </p:nvSpPr>
          <p:spPr bwMode="auto">
            <a:xfrm>
              <a:off x="2721" y="3270"/>
              <a:ext cx="0" cy="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16" name="Picture 1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9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6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6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6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6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6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6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6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6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6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6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6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6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1" grpId="0" animBg="1"/>
      <p:bldP spid="260102" grpId="0" animBg="1"/>
      <p:bldP spid="260153" grpId="0" animBg="1"/>
      <p:bldP spid="260154" grpId="0" animBg="1"/>
      <p:bldP spid="260171" grpId="0" animBg="1"/>
      <p:bldP spid="260172" grpId="0" animBg="1"/>
      <p:bldP spid="260173" grpId="0" animBg="1"/>
      <p:bldP spid="260174" grpId="0" animBg="1"/>
      <p:bldP spid="260190" grpId="0" animBg="1"/>
      <p:bldP spid="260191" grpId="0" animBg="1"/>
      <p:bldP spid="2601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578" name="Group 74"/>
          <p:cNvGrpSpPr>
            <a:grpSpLocks/>
          </p:cNvGrpSpPr>
          <p:nvPr/>
        </p:nvGrpSpPr>
        <p:grpSpPr bwMode="auto">
          <a:xfrm>
            <a:off x="4184650" y="1418655"/>
            <a:ext cx="4594228" cy="3484564"/>
            <a:chOff x="2636" y="589"/>
            <a:chExt cx="2894" cy="2195"/>
          </a:xfrm>
        </p:grpSpPr>
        <p:sp>
          <p:nvSpPr>
            <p:cNvPr id="277509" name="Rectangle 5"/>
            <p:cNvSpPr>
              <a:spLocks noChangeArrowheads="1"/>
            </p:cNvSpPr>
            <p:nvPr/>
          </p:nvSpPr>
          <p:spPr bwMode="auto">
            <a:xfrm>
              <a:off x="2636" y="654"/>
              <a:ext cx="2739" cy="2130"/>
            </a:xfrm>
            <a:prstGeom prst="rect">
              <a:avLst/>
            </a:prstGeom>
            <a:solidFill>
              <a:srgbClr val="F9FBA3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541" name="Arc 37"/>
            <p:cNvSpPr>
              <a:spLocks/>
            </p:cNvSpPr>
            <p:nvPr/>
          </p:nvSpPr>
          <p:spPr bwMode="auto">
            <a:xfrm flipH="1" flipV="1">
              <a:off x="5165" y="646"/>
              <a:ext cx="210" cy="2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1" name="Text Box 57"/>
            <p:cNvSpPr txBox="1">
              <a:spLocks noChangeArrowheads="1"/>
            </p:cNvSpPr>
            <p:nvPr/>
          </p:nvSpPr>
          <p:spPr bwMode="auto">
            <a:xfrm>
              <a:off x="5256" y="589"/>
              <a:ext cx="274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200" baseline="-250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P</a:t>
              </a:r>
              <a:endParaRPr lang="el-GR" sz="3200" baseline="-2500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77580" name="Group 76"/>
          <p:cNvGrpSpPr>
            <a:grpSpLocks/>
          </p:cNvGrpSpPr>
          <p:nvPr/>
        </p:nvGrpSpPr>
        <p:grpSpPr bwMode="auto">
          <a:xfrm>
            <a:off x="4267200" y="1526604"/>
            <a:ext cx="4249738" cy="3348037"/>
            <a:chOff x="2688" y="657"/>
            <a:chExt cx="2677" cy="2109"/>
          </a:xfrm>
        </p:grpSpPr>
        <p:sp>
          <p:nvSpPr>
            <p:cNvPr id="277510" name="Line 6"/>
            <p:cNvSpPr>
              <a:spLocks noChangeShapeType="1"/>
            </p:cNvSpPr>
            <p:nvPr/>
          </p:nvSpPr>
          <p:spPr bwMode="auto">
            <a:xfrm>
              <a:off x="4026" y="775"/>
              <a:ext cx="0" cy="1115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1" name="Line 7"/>
            <p:cNvSpPr>
              <a:spLocks noChangeShapeType="1"/>
            </p:cNvSpPr>
            <p:nvPr/>
          </p:nvSpPr>
          <p:spPr bwMode="auto">
            <a:xfrm>
              <a:off x="4034" y="1898"/>
              <a:ext cx="1331" cy="603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2" name="Line 8"/>
            <p:cNvSpPr>
              <a:spLocks noChangeShapeType="1"/>
            </p:cNvSpPr>
            <p:nvPr/>
          </p:nvSpPr>
          <p:spPr bwMode="auto">
            <a:xfrm flipH="1">
              <a:off x="2688" y="1898"/>
              <a:ext cx="1338" cy="762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56" name="Text Box 52"/>
            <p:cNvSpPr txBox="1">
              <a:spLocks noChangeArrowheads="1"/>
            </p:cNvSpPr>
            <p:nvPr/>
          </p:nvSpPr>
          <p:spPr bwMode="auto">
            <a:xfrm>
              <a:off x="4056" y="1726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O’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7" name="Text Box 53"/>
            <p:cNvSpPr txBox="1">
              <a:spLocks noChangeArrowheads="1"/>
            </p:cNvSpPr>
            <p:nvPr/>
          </p:nvSpPr>
          <p:spPr bwMode="auto">
            <a:xfrm>
              <a:off x="5035" y="2384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y’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9" name="Text Box 55"/>
            <p:cNvSpPr txBox="1">
              <a:spLocks noChangeArrowheads="1"/>
            </p:cNvSpPr>
            <p:nvPr/>
          </p:nvSpPr>
          <p:spPr bwMode="auto">
            <a:xfrm>
              <a:off x="2795" y="2593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x’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60" name="Text Box 56"/>
            <p:cNvSpPr txBox="1">
              <a:spLocks noChangeArrowheads="1"/>
            </p:cNvSpPr>
            <p:nvPr/>
          </p:nvSpPr>
          <p:spPr bwMode="auto">
            <a:xfrm>
              <a:off x="4063" y="657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z’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72" name="Oval 68"/>
            <p:cNvSpPr>
              <a:spLocks noChangeArrowheads="1"/>
            </p:cNvSpPr>
            <p:nvPr/>
          </p:nvSpPr>
          <p:spPr bwMode="auto">
            <a:xfrm>
              <a:off x="4006" y="185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7576" name="Group 72"/>
          <p:cNvGrpSpPr>
            <a:grpSpLocks/>
          </p:cNvGrpSpPr>
          <p:nvPr/>
        </p:nvGrpSpPr>
        <p:grpSpPr bwMode="auto">
          <a:xfrm>
            <a:off x="134938" y="1688529"/>
            <a:ext cx="3629025" cy="3292475"/>
            <a:chOff x="85" y="759"/>
            <a:chExt cx="2286" cy="2074"/>
          </a:xfrm>
        </p:grpSpPr>
        <p:sp>
          <p:nvSpPr>
            <p:cNvPr id="277517" name="Line 13"/>
            <p:cNvSpPr>
              <a:spLocks noChangeShapeType="1"/>
            </p:cNvSpPr>
            <p:nvPr/>
          </p:nvSpPr>
          <p:spPr bwMode="auto">
            <a:xfrm>
              <a:off x="595" y="783"/>
              <a:ext cx="464" cy="1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8" name="Line 14"/>
            <p:cNvSpPr>
              <a:spLocks noChangeShapeType="1"/>
            </p:cNvSpPr>
            <p:nvPr/>
          </p:nvSpPr>
          <p:spPr bwMode="auto">
            <a:xfrm>
              <a:off x="1059" y="1890"/>
              <a:ext cx="1312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9" name="Line 15"/>
            <p:cNvSpPr>
              <a:spLocks noChangeShapeType="1"/>
            </p:cNvSpPr>
            <p:nvPr/>
          </p:nvSpPr>
          <p:spPr bwMode="auto">
            <a:xfrm flipH="1">
              <a:off x="158" y="1890"/>
              <a:ext cx="892" cy="9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44" name="Text Box 40"/>
            <p:cNvSpPr txBox="1">
              <a:spLocks noChangeArrowheads="1"/>
            </p:cNvSpPr>
            <p:nvPr/>
          </p:nvSpPr>
          <p:spPr bwMode="auto">
            <a:xfrm>
              <a:off x="2096" y="2313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.VnArial" pitchFamily="34" charset="0"/>
                  <a:cs typeface="Arial" charset="0"/>
                </a:rPr>
                <a:t>y</a:t>
              </a:r>
              <a:endParaRPr lang="el-GR" b="1" baseline="-25000">
                <a:latin typeface=".VnArial" pitchFamily="34" charset="0"/>
                <a:cs typeface="Arial" charset="0"/>
              </a:endParaRPr>
            </a:p>
          </p:txBody>
        </p:sp>
        <p:sp>
          <p:nvSpPr>
            <p:cNvPr id="277545" name="Text Box 41"/>
            <p:cNvSpPr txBox="1">
              <a:spLocks noChangeArrowheads="1"/>
            </p:cNvSpPr>
            <p:nvPr/>
          </p:nvSpPr>
          <p:spPr bwMode="auto">
            <a:xfrm>
              <a:off x="690" y="759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z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5" name="Text Box 51"/>
            <p:cNvSpPr txBox="1">
              <a:spLocks noChangeArrowheads="1"/>
            </p:cNvSpPr>
            <p:nvPr/>
          </p:nvSpPr>
          <p:spPr bwMode="auto">
            <a:xfrm>
              <a:off x="1064" y="1713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O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8" name="Text Box 54"/>
            <p:cNvSpPr txBox="1">
              <a:spLocks noChangeArrowheads="1"/>
            </p:cNvSpPr>
            <p:nvPr/>
          </p:nvSpPr>
          <p:spPr bwMode="auto">
            <a:xfrm>
              <a:off x="85" y="2604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x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67" name="Oval 63"/>
            <p:cNvSpPr>
              <a:spLocks noChangeArrowheads="1"/>
            </p:cNvSpPr>
            <p:nvPr/>
          </p:nvSpPr>
          <p:spPr bwMode="auto">
            <a:xfrm>
              <a:off x="1024" y="185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422298" y="1012995"/>
            <a:ext cx="4286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1- Xây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7513" name="Line 9"/>
          <p:cNvSpPr>
            <a:spLocks noChangeShapeType="1"/>
          </p:cNvSpPr>
          <p:nvPr/>
        </p:nvSpPr>
        <p:spPr bwMode="auto">
          <a:xfrm>
            <a:off x="5287963" y="4114229"/>
            <a:ext cx="6350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4" name="Line 10"/>
          <p:cNvSpPr>
            <a:spLocks noChangeShapeType="1"/>
          </p:cNvSpPr>
          <p:nvPr/>
        </p:nvSpPr>
        <p:spPr bwMode="auto">
          <a:xfrm flipH="1">
            <a:off x="5929313" y="3776091"/>
            <a:ext cx="1095375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Line 11"/>
          <p:cNvSpPr>
            <a:spLocks noChangeShapeType="1"/>
          </p:cNvSpPr>
          <p:nvPr/>
        </p:nvSpPr>
        <p:spPr bwMode="auto">
          <a:xfrm flipV="1">
            <a:off x="5921375" y="3007741"/>
            <a:ext cx="0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6" name="Line 12"/>
          <p:cNvSpPr>
            <a:spLocks noChangeShapeType="1"/>
          </p:cNvSpPr>
          <p:nvPr/>
        </p:nvSpPr>
        <p:spPr bwMode="auto">
          <a:xfrm flipH="1">
            <a:off x="4062413" y="3487166"/>
            <a:ext cx="23352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0" name="Line 16"/>
          <p:cNvSpPr>
            <a:spLocks noChangeShapeType="1"/>
          </p:cNvSpPr>
          <p:nvPr/>
        </p:nvSpPr>
        <p:spPr bwMode="auto">
          <a:xfrm flipH="1">
            <a:off x="4006850" y="4112641"/>
            <a:ext cx="127476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1" name="Line 17"/>
          <p:cNvSpPr>
            <a:spLocks noChangeShapeType="1"/>
          </p:cNvSpPr>
          <p:nvPr/>
        </p:nvSpPr>
        <p:spPr bwMode="auto">
          <a:xfrm flipH="1">
            <a:off x="4048125" y="3769741"/>
            <a:ext cx="29559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4" name="Line 20"/>
          <p:cNvSpPr>
            <a:spLocks noChangeShapeType="1"/>
          </p:cNvSpPr>
          <p:nvPr/>
        </p:nvSpPr>
        <p:spPr bwMode="auto">
          <a:xfrm flipH="1">
            <a:off x="4040188" y="4395216"/>
            <a:ext cx="18748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8" name="Line 24"/>
          <p:cNvSpPr>
            <a:spLocks noChangeShapeType="1"/>
          </p:cNvSpPr>
          <p:nvPr/>
        </p:nvSpPr>
        <p:spPr bwMode="auto">
          <a:xfrm flipH="1">
            <a:off x="4062413" y="3007741"/>
            <a:ext cx="18526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0" name="Line 26"/>
          <p:cNvSpPr>
            <a:spLocks noChangeShapeType="1"/>
          </p:cNvSpPr>
          <p:nvPr/>
        </p:nvSpPr>
        <p:spPr bwMode="auto">
          <a:xfrm flipH="1">
            <a:off x="1168400" y="3007741"/>
            <a:ext cx="29289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1" name="Line 27"/>
          <p:cNvSpPr>
            <a:spLocks noChangeShapeType="1"/>
          </p:cNvSpPr>
          <p:nvPr/>
        </p:nvSpPr>
        <p:spPr bwMode="auto">
          <a:xfrm flipH="1">
            <a:off x="1687513" y="3483991"/>
            <a:ext cx="23955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2" name="Line 28"/>
          <p:cNvSpPr>
            <a:spLocks noChangeShapeType="1"/>
          </p:cNvSpPr>
          <p:nvPr/>
        </p:nvSpPr>
        <p:spPr bwMode="auto">
          <a:xfrm flipH="1">
            <a:off x="2354263" y="3769741"/>
            <a:ext cx="172878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3" name="Line 29"/>
          <p:cNvSpPr>
            <a:spLocks noChangeShapeType="1"/>
          </p:cNvSpPr>
          <p:nvPr/>
        </p:nvSpPr>
        <p:spPr bwMode="auto">
          <a:xfrm flipH="1">
            <a:off x="1060450" y="4109466"/>
            <a:ext cx="29813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4" name="Line 30"/>
          <p:cNvSpPr>
            <a:spLocks noChangeShapeType="1"/>
          </p:cNvSpPr>
          <p:nvPr/>
        </p:nvSpPr>
        <p:spPr bwMode="auto">
          <a:xfrm flipH="1">
            <a:off x="1741488" y="4395216"/>
            <a:ext cx="2327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5" name="Line 31"/>
          <p:cNvSpPr>
            <a:spLocks noChangeShapeType="1"/>
          </p:cNvSpPr>
          <p:nvPr/>
        </p:nvSpPr>
        <p:spPr bwMode="auto">
          <a:xfrm flipH="1">
            <a:off x="3981450" y="2080641"/>
            <a:ext cx="24098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6" name="Line 32"/>
          <p:cNvSpPr>
            <a:spLocks noChangeShapeType="1"/>
          </p:cNvSpPr>
          <p:nvPr/>
        </p:nvSpPr>
        <p:spPr bwMode="auto">
          <a:xfrm flipH="1">
            <a:off x="1089025" y="2080641"/>
            <a:ext cx="292576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7" name="Line 33"/>
          <p:cNvSpPr>
            <a:spLocks noChangeShapeType="1"/>
          </p:cNvSpPr>
          <p:nvPr/>
        </p:nvSpPr>
        <p:spPr bwMode="auto">
          <a:xfrm>
            <a:off x="5314950" y="2726754"/>
            <a:ext cx="604838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8" name="Line 34"/>
          <p:cNvSpPr>
            <a:spLocks noChangeShapeType="1"/>
          </p:cNvSpPr>
          <p:nvPr/>
        </p:nvSpPr>
        <p:spPr bwMode="auto">
          <a:xfrm flipV="1">
            <a:off x="5307013" y="2720404"/>
            <a:ext cx="0" cy="1389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9" name="Line 35"/>
          <p:cNvSpPr>
            <a:spLocks noChangeShapeType="1"/>
          </p:cNvSpPr>
          <p:nvPr/>
        </p:nvSpPr>
        <p:spPr bwMode="auto">
          <a:xfrm flipV="1">
            <a:off x="5307013" y="2080641"/>
            <a:ext cx="1076325" cy="63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7579" name="Group 75"/>
          <p:cNvGrpSpPr>
            <a:grpSpLocks/>
          </p:cNvGrpSpPr>
          <p:nvPr/>
        </p:nvGrpSpPr>
        <p:grpSpPr bwMode="auto">
          <a:xfrm>
            <a:off x="2538413" y="1271016"/>
            <a:ext cx="762000" cy="457200"/>
            <a:chOff x="1599" y="496"/>
            <a:chExt cx="480" cy="288"/>
          </a:xfrm>
        </p:grpSpPr>
        <p:sp>
          <p:nvSpPr>
            <p:cNvPr id="277508" name="Rectangle 4"/>
            <p:cNvSpPr>
              <a:spLocks noChangeArrowheads="1"/>
            </p:cNvSpPr>
            <p:nvPr/>
          </p:nvSpPr>
          <p:spPr bwMode="auto">
            <a:xfrm>
              <a:off x="1680" y="496"/>
              <a:ext cx="3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i="1">
                  <a:latin typeface="Arial" charset="0"/>
                </a:rPr>
                <a:t>s</a:t>
              </a:r>
            </a:p>
          </p:txBody>
        </p:sp>
        <p:sp>
          <p:nvSpPr>
            <p:cNvPr id="277540" name="Line 36"/>
            <p:cNvSpPr>
              <a:spLocks noChangeShapeType="1"/>
            </p:cNvSpPr>
            <p:nvPr/>
          </p:nvSpPr>
          <p:spPr bwMode="auto">
            <a:xfrm flipH="1">
              <a:off x="1599" y="743"/>
              <a:ext cx="48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sm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548" name="Text Box 44"/>
          <p:cNvSpPr txBox="1">
            <a:spLocks noChangeArrowheads="1"/>
          </p:cNvSpPr>
          <p:nvPr/>
        </p:nvSpPr>
        <p:spPr bwMode="auto">
          <a:xfrm>
            <a:off x="7043738" y="3474466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y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49" name="Text Box 45"/>
          <p:cNvSpPr txBox="1">
            <a:spLocks noChangeArrowheads="1"/>
          </p:cNvSpPr>
          <p:nvPr/>
        </p:nvSpPr>
        <p:spPr bwMode="auto">
          <a:xfrm>
            <a:off x="4945063" y="3766566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50" name="Text Box 46"/>
          <p:cNvSpPr txBox="1">
            <a:spLocks noChangeArrowheads="1"/>
          </p:cNvSpPr>
          <p:nvPr/>
        </p:nvSpPr>
        <p:spPr bwMode="auto">
          <a:xfrm>
            <a:off x="6462713" y="1945704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z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6049963" y="282994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52" name="Oval 48"/>
          <p:cNvSpPr>
            <a:spLocks noChangeArrowheads="1"/>
          </p:cNvSpPr>
          <p:nvPr/>
        </p:nvSpPr>
        <p:spPr bwMode="auto">
          <a:xfrm>
            <a:off x="5875338" y="2953766"/>
            <a:ext cx="117475" cy="1190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62" name="Rectangle 58"/>
          <p:cNvSpPr>
            <a:spLocks noChangeArrowheads="1"/>
          </p:cNvSpPr>
          <p:nvPr/>
        </p:nvSpPr>
        <p:spPr bwMode="auto">
          <a:xfrm>
            <a:off x="-363537" y="5038344"/>
            <a:ext cx="9601200" cy="17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Oxyz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A(Ax, Ay,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O’x’y’z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 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	 A’(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A’x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A’y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A’z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grpSp>
        <p:nvGrpSpPr>
          <p:cNvPr id="277577" name="Group 73"/>
          <p:cNvGrpSpPr>
            <a:grpSpLocks/>
          </p:cNvGrpSpPr>
          <p:nvPr/>
        </p:nvGrpSpPr>
        <p:grpSpPr bwMode="auto">
          <a:xfrm>
            <a:off x="444500" y="1909191"/>
            <a:ext cx="2287588" cy="2544763"/>
            <a:chOff x="280" y="898"/>
            <a:chExt cx="1441" cy="1603"/>
          </a:xfrm>
        </p:grpSpPr>
        <p:sp>
          <p:nvSpPr>
            <p:cNvPr id="277547" name="Text Box 43"/>
            <p:cNvSpPr txBox="1">
              <a:spLocks noChangeArrowheads="1"/>
            </p:cNvSpPr>
            <p:nvPr/>
          </p:nvSpPr>
          <p:spPr bwMode="auto">
            <a:xfrm>
              <a:off x="452" y="898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 i="1">
                  <a:latin typeface="Arial" charset="0"/>
                  <a:cs typeface="Arial" charset="0"/>
                </a:rPr>
                <a:t>Az</a:t>
              </a:r>
              <a:endParaRPr lang="el-GR" b="1" i="1">
                <a:latin typeface="Arial" charset="0"/>
                <a:cs typeface="Arial" charset="0"/>
              </a:endParaRPr>
            </a:p>
          </p:txBody>
        </p:sp>
        <p:sp>
          <p:nvSpPr>
            <p:cNvPr id="277522" name="Line 18"/>
            <p:cNvSpPr>
              <a:spLocks noChangeShapeType="1"/>
            </p:cNvSpPr>
            <p:nvPr/>
          </p:nvSpPr>
          <p:spPr bwMode="auto">
            <a:xfrm>
              <a:off x="664" y="2284"/>
              <a:ext cx="437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3" name="Line 19"/>
            <p:cNvSpPr>
              <a:spLocks noChangeShapeType="1"/>
            </p:cNvSpPr>
            <p:nvPr/>
          </p:nvSpPr>
          <p:spPr bwMode="auto">
            <a:xfrm flipH="1">
              <a:off x="1114" y="2078"/>
              <a:ext cx="373" cy="3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5" name="Line 21"/>
            <p:cNvSpPr>
              <a:spLocks noChangeShapeType="1"/>
            </p:cNvSpPr>
            <p:nvPr/>
          </p:nvSpPr>
          <p:spPr bwMode="auto">
            <a:xfrm>
              <a:off x="749" y="1604"/>
              <a:ext cx="361" cy="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6" name="Line 22"/>
            <p:cNvSpPr>
              <a:spLocks noChangeShapeType="1"/>
            </p:cNvSpPr>
            <p:nvPr/>
          </p:nvSpPr>
          <p:spPr bwMode="auto">
            <a:xfrm flipH="1">
              <a:off x="312" y="1016"/>
              <a:ext cx="369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7" name="Line 23"/>
            <p:cNvSpPr>
              <a:spLocks noChangeShapeType="1"/>
            </p:cNvSpPr>
            <p:nvPr/>
          </p:nvSpPr>
          <p:spPr bwMode="auto">
            <a:xfrm>
              <a:off x="304" y="1409"/>
              <a:ext cx="43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9" name="Line 25"/>
            <p:cNvSpPr>
              <a:spLocks noChangeShapeType="1"/>
            </p:cNvSpPr>
            <p:nvPr/>
          </p:nvSpPr>
          <p:spPr bwMode="auto">
            <a:xfrm>
              <a:off x="304" y="1415"/>
              <a:ext cx="360" cy="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42" name="Text Box 38"/>
            <p:cNvSpPr txBox="1">
              <a:spLocks noChangeArrowheads="1"/>
            </p:cNvSpPr>
            <p:nvPr/>
          </p:nvSpPr>
          <p:spPr bwMode="auto">
            <a:xfrm>
              <a:off x="631" y="1562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A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43" name="Text Box 39"/>
            <p:cNvSpPr txBox="1">
              <a:spLocks noChangeArrowheads="1"/>
            </p:cNvSpPr>
            <p:nvPr/>
          </p:nvSpPr>
          <p:spPr bwMode="auto">
            <a:xfrm>
              <a:off x="440" y="2117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A</a:t>
              </a:r>
              <a:r>
                <a:rPr lang="en-US" b="1" baseline="-25000">
                  <a:latin typeface="Arial" charset="0"/>
                  <a:cs typeface="Arial" charset="0"/>
                </a:rPr>
                <a:t>x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46" name="Text Box 42"/>
            <p:cNvSpPr txBox="1">
              <a:spLocks noChangeArrowheads="1"/>
            </p:cNvSpPr>
            <p:nvPr/>
          </p:nvSpPr>
          <p:spPr bwMode="auto">
            <a:xfrm>
              <a:off x="1446" y="1857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A</a:t>
              </a:r>
              <a:r>
                <a:rPr lang="en-US" b="1" baseline="-25000">
                  <a:latin typeface="Arial" charset="0"/>
                  <a:cs typeface="Arial" charset="0"/>
                </a:rPr>
                <a:t>y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3" name="Oval 49"/>
            <p:cNvSpPr>
              <a:spLocks noChangeArrowheads="1"/>
            </p:cNvSpPr>
            <p:nvPr/>
          </p:nvSpPr>
          <p:spPr bwMode="auto">
            <a:xfrm>
              <a:off x="716" y="1558"/>
              <a:ext cx="68" cy="6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54" name="Oval 50"/>
            <p:cNvSpPr>
              <a:spLocks noChangeArrowheads="1"/>
            </p:cNvSpPr>
            <p:nvPr/>
          </p:nvSpPr>
          <p:spPr bwMode="auto">
            <a:xfrm>
              <a:off x="280" y="1389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3" name="Oval 59"/>
            <p:cNvSpPr>
              <a:spLocks noChangeArrowheads="1"/>
            </p:cNvSpPr>
            <p:nvPr/>
          </p:nvSpPr>
          <p:spPr bwMode="auto">
            <a:xfrm>
              <a:off x="664" y="981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4" name="Oval 60"/>
            <p:cNvSpPr>
              <a:spLocks noChangeArrowheads="1"/>
            </p:cNvSpPr>
            <p:nvPr/>
          </p:nvSpPr>
          <p:spPr bwMode="auto">
            <a:xfrm>
              <a:off x="640" y="2259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5" name="Oval 61"/>
            <p:cNvSpPr>
              <a:spLocks noChangeArrowheads="1"/>
            </p:cNvSpPr>
            <p:nvPr/>
          </p:nvSpPr>
          <p:spPr bwMode="auto">
            <a:xfrm>
              <a:off x="1456" y="203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6" name="Oval 62"/>
            <p:cNvSpPr>
              <a:spLocks noChangeArrowheads="1"/>
            </p:cNvSpPr>
            <p:nvPr/>
          </p:nvSpPr>
          <p:spPr bwMode="auto">
            <a:xfrm>
              <a:off x="1084" y="2445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568" name="Oval 64"/>
          <p:cNvSpPr>
            <a:spLocks noChangeArrowheads="1"/>
          </p:cNvSpPr>
          <p:nvPr/>
        </p:nvSpPr>
        <p:spPr bwMode="auto">
          <a:xfrm>
            <a:off x="5273675" y="2669604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69" name="Oval 65"/>
          <p:cNvSpPr>
            <a:spLocks noChangeArrowheads="1"/>
          </p:cNvSpPr>
          <p:nvPr/>
        </p:nvSpPr>
        <p:spPr bwMode="auto">
          <a:xfrm>
            <a:off x="6340475" y="2031429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0" name="Oval 66"/>
          <p:cNvSpPr>
            <a:spLocks noChangeArrowheads="1"/>
          </p:cNvSpPr>
          <p:nvPr/>
        </p:nvSpPr>
        <p:spPr bwMode="auto">
          <a:xfrm>
            <a:off x="5264150" y="4069779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1" name="Oval 67"/>
          <p:cNvSpPr>
            <a:spLocks noChangeArrowheads="1"/>
          </p:cNvSpPr>
          <p:nvPr/>
        </p:nvSpPr>
        <p:spPr bwMode="auto">
          <a:xfrm>
            <a:off x="6969125" y="3726879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3" name="Line 69"/>
          <p:cNvSpPr>
            <a:spLocks noChangeShapeType="1"/>
          </p:cNvSpPr>
          <p:nvPr/>
        </p:nvSpPr>
        <p:spPr bwMode="auto">
          <a:xfrm flipH="1">
            <a:off x="3362325" y="2728341"/>
            <a:ext cx="19431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4" name="Line 70"/>
          <p:cNvSpPr>
            <a:spLocks noChangeShapeType="1"/>
          </p:cNvSpPr>
          <p:nvPr/>
        </p:nvSpPr>
        <p:spPr bwMode="auto">
          <a:xfrm flipH="1">
            <a:off x="469900" y="2728341"/>
            <a:ext cx="292576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1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7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277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7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7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7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27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277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277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27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27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27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27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27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27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27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27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1000"/>
                                        <p:tgtEl>
                                          <p:spTgt spid="27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27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27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27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7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7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7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7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7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7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77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7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7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27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27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2000"/>
                                        <p:tgtEl>
                                          <p:spTgt spid="277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3" grpId="0" animBg="1"/>
      <p:bldP spid="277514" grpId="0" animBg="1"/>
      <p:bldP spid="277515" grpId="0" animBg="1"/>
      <p:bldP spid="277516" grpId="0" animBg="1"/>
      <p:bldP spid="277520" grpId="0" animBg="1"/>
      <p:bldP spid="277521" grpId="0" animBg="1"/>
      <p:bldP spid="277524" grpId="0" animBg="1"/>
      <p:bldP spid="277528" grpId="0" animBg="1"/>
      <p:bldP spid="277530" grpId="0" animBg="1"/>
      <p:bldP spid="277531" grpId="0" animBg="1"/>
      <p:bldP spid="277532" grpId="0" animBg="1"/>
      <p:bldP spid="277533" grpId="0" animBg="1"/>
      <p:bldP spid="277534" grpId="0" animBg="1"/>
      <p:bldP spid="277535" grpId="0" animBg="1"/>
      <p:bldP spid="277536" grpId="0" animBg="1"/>
      <p:bldP spid="277537" grpId="0" animBg="1"/>
      <p:bldP spid="277538" grpId="0" animBg="1"/>
      <p:bldP spid="277539" grpId="0" animBg="1"/>
      <p:bldP spid="277548" grpId="0"/>
      <p:bldP spid="277549" grpId="0"/>
      <p:bldP spid="277550" grpId="0"/>
      <p:bldP spid="277551" grpId="0"/>
      <p:bldP spid="277552" grpId="0" animBg="1"/>
      <p:bldP spid="277568" grpId="0" animBg="1"/>
      <p:bldP spid="277569" grpId="0" animBg="1"/>
      <p:bldP spid="277570" grpId="0" animBg="1"/>
      <p:bldP spid="277571" grpId="0" animBg="1"/>
      <p:bldP spid="277573" grpId="0" animBg="1"/>
      <p:bldP spid="2775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Freeform 2" descr="Oak"/>
          <p:cNvSpPr>
            <a:spLocks/>
          </p:cNvSpPr>
          <p:nvPr/>
        </p:nvSpPr>
        <p:spPr bwMode="auto">
          <a:xfrm>
            <a:off x="484188" y="2233549"/>
            <a:ext cx="3540125" cy="2646362"/>
          </a:xfrm>
          <a:custGeom>
            <a:avLst/>
            <a:gdLst>
              <a:gd name="T0" fmla="*/ 0 w 2230"/>
              <a:gd name="T1" fmla="*/ 1219 h 1667"/>
              <a:gd name="T2" fmla="*/ 1044 w 2230"/>
              <a:gd name="T3" fmla="*/ 1667 h 1667"/>
              <a:gd name="T4" fmla="*/ 2230 w 2230"/>
              <a:gd name="T5" fmla="*/ 413 h 1667"/>
              <a:gd name="T6" fmla="*/ 1152 w 2230"/>
              <a:gd name="T7" fmla="*/ 0 h 1667"/>
              <a:gd name="T8" fmla="*/ 0 w 2230"/>
              <a:gd name="T9" fmla="*/ 1219 h 1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30" h="1667">
                <a:moveTo>
                  <a:pt x="0" y="1219"/>
                </a:moveTo>
                <a:lnTo>
                  <a:pt x="1044" y="1667"/>
                </a:lnTo>
                <a:lnTo>
                  <a:pt x="2230" y="413"/>
                </a:lnTo>
                <a:lnTo>
                  <a:pt x="1152" y="0"/>
                </a:lnTo>
                <a:lnTo>
                  <a:pt x="0" y="1219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1" name="Freeform 3"/>
          <p:cNvSpPr>
            <a:spLocks/>
          </p:cNvSpPr>
          <p:nvPr/>
        </p:nvSpPr>
        <p:spPr bwMode="auto">
          <a:xfrm>
            <a:off x="1450975" y="2093849"/>
            <a:ext cx="1189038" cy="2041525"/>
          </a:xfrm>
          <a:custGeom>
            <a:avLst/>
            <a:gdLst>
              <a:gd name="T0" fmla="*/ 365 w 749"/>
              <a:gd name="T1" fmla="*/ 0 h 1286"/>
              <a:gd name="T2" fmla="*/ 0 w 749"/>
              <a:gd name="T3" fmla="*/ 398 h 1286"/>
              <a:gd name="T4" fmla="*/ 374 w 749"/>
              <a:gd name="T5" fmla="*/ 1286 h 1286"/>
              <a:gd name="T6" fmla="*/ 749 w 749"/>
              <a:gd name="T7" fmla="*/ 883 h 1286"/>
              <a:gd name="T8" fmla="*/ 365 w 749"/>
              <a:gd name="T9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286">
                <a:moveTo>
                  <a:pt x="365" y="0"/>
                </a:moveTo>
                <a:lnTo>
                  <a:pt x="0" y="398"/>
                </a:lnTo>
                <a:lnTo>
                  <a:pt x="374" y="1286"/>
                </a:lnTo>
                <a:lnTo>
                  <a:pt x="749" y="883"/>
                </a:lnTo>
                <a:lnTo>
                  <a:pt x="365" y="0"/>
                </a:lnTo>
                <a:close/>
              </a:path>
            </a:pathLst>
          </a:custGeom>
          <a:solidFill>
            <a:schemeClr val="accent1">
              <a:alpha val="86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2" name="Freeform 4"/>
          <p:cNvSpPr>
            <a:spLocks/>
          </p:cNvSpPr>
          <p:nvPr/>
        </p:nvSpPr>
        <p:spPr bwMode="auto">
          <a:xfrm>
            <a:off x="773113" y="1819211"/>
            <a:ext cx="1257300" cy="901700"/>
          </a:xfrm>
          <a:custGeom>
            <a:avLst/>
            <a:gdLst>
              <a:gd name="T0" fmla="*/ 0 w 792"/>
              <a:gd name="T1" fmla="*/ 400 h 568"/>
              <a:gd name="T2" fmla="*/ 374 w 792"/>
              <a:gd name="T3" fmla="*/ 0 h 568"/>
              <a:gd name="T4" fmla="*/ 792 w 792"/>
              <a:gd name="T5" fmla="*/ 173 h 568"/>
              <a:gd name="T6" fmla="*/ 424 w 792"/>
              <a:gd name="T7" fmla="*/ 568 h 568"/>
              <a:gd name="T8" fmla="*/ 0 w 792"/>
              <a:gd name="T9" fmla="*/ 400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2" h="568">
                <a:moveTo>
                  <a:pt x="0" y="400"/>
                </a:moveTo>
                <a:lnTo>
                  <a:pt x="374" y="0"/>
                </a:lnTo>
                <a:lnTo>
                  <a:pt x="792" y="173"/>
                </a:lnTo>
                <a:lnTo>
                  <a:pt x="424" y="568"/>
                </a:lnTo>
                <a:lnTo>
                  <a:pt x="0" y="400"/>
                </a:lnTo>
                <a:close/>
              </a:path>
            </a:pathLst>
          </a:custGeom>
          <a:solidFill>
            <a:srgbClr val="00FF00">
              <a:alpha val="23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3" name="Freeform 5"/>
          <p:cNvSpPr>
            <a:spLocks/>
          </p:cNvSpPr>
          <p:nvPr/>
        </p:nvSpPr>
        <p:spPr bwMode="auto">
          <a:xfrm>
            <a:off x="765175" y="2458974"/>
            <a:ext cx="1279525" cy="1670050"/>
          </a:xfrm>
          <a:custGeom>
            <a:avLst/>
            <a:gdLst>
              <a:gd name="T0" fmla="*/ 0 w 806"/>
              <a:gd name="T1" fmla="*/ 0 h 1052"/>
              <a:gd name="T2" fmla="*/ 434 w 806"/>
              <a:gd name="T3" fmla="*/ 177 h 1052"/>
              <a:gd name="T4" fmla="*/ 806 w 806"/>
              <a:gd name="T5" fmla="*/ 1052 h 1052"/>
              <a:gd name="T6" fmla="*/ 360 w 806"/>
              <a:gd name="T7" fmla="*/ 864 h 1052"/>
              <a:gd name="T8" fmla="*/ 0 w 806"/>
              <a:gd name="T9" fmla="*/ 0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6" h="1052">
                <a:moveTo>
                  <a:pt x="0" y="0"/>
                </a:moveTo>
                <a:lnTo>
                  <a:pt x="434" y="177"/>
                </a:lnTo>
                <a:lnTo>
                  <a:pt x="806" y="1052"/>
                </a:lnTo>
                <a:lnTo>
                  <a:pt x="360" y="864"/>
                </a:lnTo>
                <a:lnTo>
                  <a:pt x="0" y="0"/>
                </a:lnTo>
                <a:close/>
              </a:path>
            </a:pathLst>
          </a:custGeom>
          <a:solidFill>
            <a:schemeClr val="hlink">
              <a:alpha val="37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667000" y="998474"/>
            <a:ext cx="541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latin typeface="Arial" charset="0"/>
              </a:rPr>
              <a:t>s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4475163" y="1249299"/>
            <a:ext cx="4348162" cy="3381375"/>
          </a:xfrm>
          <a:prstGeom prst="rect">
            <a:avLst/>
          </a:prstGeom>
          <a:solidFill>
            <a:srgbClr val="F9FBA3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8538" name="Line 10"/>
          <p:cNvSpPr>
            <a:spLocks noChangeShapeType="1"/>
          </p:cNvSpPr>
          <p:nvPr/>
        </p:nvSpPr>
        <p:spPr bwMode="auto">
          <a:xfrm flipV="1">
            <a:off x="6199188" y="2735199"/>
            <a:ext cx="0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9" name="Line 11"/>
          <p:cNvSpPr>
            <a:spLocks noChangeShapeType="1"/>
          </p:cNvSpPr>
          <p:nvPr/>
        </p:nvSpPr>
        <p:spPr bwMode="auto">
          <a:xfrm flipH="1">
            <a:off x="4340225" y="3214624"/>
            <a:ext cx="233521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0" name="Line 12"/>
          <p:cNvSpPr>
            <a:spLocks noChangeShapeType="1"/>
          </p:cNvSpPr>
          <p:nvPr/>
        </p:nvSpPr>
        <p:spPr bwMode="auto">
          <a:xfrm>
            <a:off x="1222375" y="1454086"/>
            <a:ext cx="736600" cy="1757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1" name="Line 13"/>
          <p:cNvSpPr>
            <a:spLocks noChangeShapeType="1"/>
          </p:cNvSpPr>
          <p:nvPr/>
        </p:nvSpPr>
        <p:spPr bwMode="auto">
          <a:xfrm>
            <a:off x="1958975" y="3211449"/>
            <a:ext cx="2082800" cy="857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2" name="Line 14"/>
          <p:cNvSpPr>
            <a:spLocks noChangeShapeType="1"/>
          </p:cNvSpPr>
          <p:nvPr/>
        </p:nvSpPr>
        <p:spPr bwMode="auto">
          <a:xfrm flipH="1">
            <a:off x="528638" y="3211449"/>
            <a:ext cx="1416050" cy="1497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3" name="Line 15"/>
          <p:cNvSpPr>
            <a:spLocks noChangeShapeType="1"/>
          </p:cNvSpPr>
          <p:nvPr/>
        </p:nvSpPr>
        <p:spPr bwMode="auto">
          <a:xfrm flipH="1">
            <a:off x="4284663" y="3840099"/>
            <a:ext cx="12747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4" name="Line 16"/>
          <p:cNvSpPr>
            <a:spLocks noChangeShapeType="1"/>
          </p:cNvSpPr>
          <p:nvPr/>
        </p:nvSpPr>
        <p:spPr bwMode="auto">
          <a:xfrm flipH="1">
            <a:off x="4325938" y="3497199"/>
            <a:ext cx="29559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5" name="Line 17"/>
          <p:cNvSpPr>
            <a:spLocks noChangeShapeType="1"/>
          </p:cNvSpPr>
          <p:nvPr/>
        </p:nvSpPr>
        <p:spPr bwMode="auto">
          <a:xfrm>
            <a:off x="1331913" y="3836924"/>
            <a:ext cx="693737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6" name="Line 18"/>
          <p:cNvSpPr>
            <a:spLocks noChangeShapeType="1"/>
          </p:cNvSpPr>
          <p:nvPr/>
        </p:nvSpPr>
        <p:spPr bwMode="auto">
          <a:xfrm flipH="1">
            <a:off x="2046288" y="3509899"/>
            <a:ext cx="592137" cy="627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7" name="Line 19"/>
          <p:cNvSpPr>
            <a:spLocks noChangeShapeType="1"/>
          </p:cNvSpPr>
          <p:nvPr/>
        </p:nvSpPr>
        <p:spPr bwMode="auto">
          <a:xfrm flipH="1">
            <a:off x="4318000" y="4122674"/>
            <a:ext cx="18748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8" name="Line 20"/>
          <p:cNvSpPr>
            <a:spLocks noChangeShapeType="1"/>
          </p:cNvSpPr>
          <p:nvPr/>
        </p:nvSpPr>
        <p:spPr bwMode="auto">
          <a:xfrm>
            <a:off x="1466850" y="2757424"/>
            <a:ext cx="573088" cy="136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9" name="Line 21"/>
          <p:cNvSpPr>
            <a:spLocks noChangeShapeType="1"/>
          </p:cNvSpPr>
          <p:nvPr/>
        </p:nvSpPr>
        <p:spPr bwMode="auto">
          <a:xfrm flipH="1">
            <a:off x="773113" y="1823974"/>
            <a:ext cx="585787" cy="617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0" name="Line 22"/>
          <p:cNvSpPr>
            <a:spLocks noChangeShapeType="1"/>
          </p:cNvSpPr>
          <p:nvPr/>
        </p:nvSpPr>
        <p:spPr bwMode="auto">
          <a:xfrm>
            <a:off x="760413" y="2447861"/>
            <a:ext cx="6937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1" name="Line 23"/>
          <p:cNvSpPr>
            <a:spLocks noChangeShapeType="1"/>
          </p:cNvSpPr>
          <p:nvPr/>
        </p:nvSpPr>
        <p:spPr bwMode="auto">
          <a:xfrm flipH="1">
            <a:off x="4340225" y="2735199"/>
            <a:ext cx="185261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2" name="Line 24"/>
          <p:cNvSpPr>
            <a:spLocks noChangeShapeType="1"/>
          </p:cNvSpPr>
          <p:nvPr/>
        </p:nvSpPr>
        <p:spPr bwMode="auto">
          <a:xfrm>
            <a:off x="760413" y="2457386"/>
            <a:ext cx="571500" cy="136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3" name="Line 25"/>
          <p:cNvSpPr>
            <a:spLocks noChangeShapeType="1"/>
          </p:cNvSpPr>
          <p:nvPr/>
        </p:nvSpPr>
        <p:spPr bwMode="auto">
          <a:xfrm flipH="1">
            <a:off x="1446213" y="2735199"/>
            <a:ext cx="29289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4" name="Line 26"/>
          <p:cNvSpPr>
            <a:spLocks noChangeShapeType="1"/>
          </p:cNvSpPr>
          <p:nvPr/>
        </p:nvSpPr>
        <p:spPr bwMode="auto">
          <a:xfrm flipH="1">
            <a:off x="1965325" y="3211449"/>
            <a:ext cx="23955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5" name="Line 27"/>
          <p:cNvSpPr>
            <a:spLocks noChangeShapeType="1"/>
          </p:cNvSpPr>
          <p:nvPr/>
        </p:nvSpPr>
        <p:spPr bwMode="auto">
          <a:xfrm flipH="1">
            <a:off x="2632075" y="3497199"/>
            <a:ext cx="172878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6" name="Line 28"/>
          <p:cNvSpPr>
            <a:spLocks noChangeShapeType="1"/>
          </p:cNvSpPr>
          <p:nvPr/>
        </p:nvSpPr>
        <p:spPr bwMode="auto">
          <a:xfrm flipH="1">
            <a:off x="1338263" y="3836924"/>
            <a:ext cx="29813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7" name="Line 29"/>
          <p:cNvSpPr>
            <a:spLocks noChangeShapeType="1"/>
          </p:cNvSpPr>
          <p:nvPr/>
        </p:nvSpPr>
        <p:spPr bwMode="auto">
          <a:xfrm flipH="1">
            <a:off x="2019300" y="4122674"/>
            <a:ext cx="2327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8" name="Line 30"/>
          <p:cNvSpPr>
            <a:spLocks noChangeShapeType="1"/>
          </p:cNvSpPr>
          <p:nvPr/>
        </p:nvSpPr>
        <p:spPr bwMode="auto">
          <a:xfrm flipH="1">
            <a:off x="4259263" y="1808099"/>
            <a:ext cx="24098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9" name="Line 31"/>
          <p:cNvSpPr>
            <a:spLocks noChangeShapeType="1"/>
          </p:cNvSpPr>
          <p:nvPr/>
        </p:nvSpPr>
        <p:spPr bwMode="auto">
          <a:xfrm flipH="1">
            <a:off x="1366838" y="1808099"/>
            <a:ext cx="29257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0" name="Line 32"/>
          <p:cNvSpPr>
            <a:spLocks noChangeShapeType="1"/>
          </p:cNvSpPr>
          <p:nvPr/>
        </p:nvSpPr>
        <p:spPr bwMode="auto">
          <a:xfrm flipV="1">
            <a:off x="5584825" y="2447861"/>
            <a:ext cx="0" cy="138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1" name="Line 33"/>
          <p:cNvSpPr>
            <a:spLocks noChangeShapeType="1"/>
          </p:cNvSpPr>
          <p:nvPr/>
        </p:nvSpPr>
        <p:spPr bwMode="auto">
          <a:xfrm flipH="1">
            <a:off x="2816225" y="1390586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2" name="Arc 34"/>
          <p:cNvSpPr>
            <a:spLocks/>
          </p:cNvSpPr>
          <p:nvPr/>
        </p:nvSpPr>
        <p:spPr bwMode="auto">
          <a:xfrm flipH="1" flipV="1">
            <a:off x="8477250" y="1236599"/>
            <a:ext cx="333375" cy="3333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3" name="Text Box 35"/>
          <p:cNvSpPr txBox="1">
            <a:spLocks noChangeArrowheads="1"/>
          </p:cNvSpPr>
          <p:nvPr/>
        </p:nvSpPr>
        <p:spPr bwMode="auto">
          <a:xfrm>
            <a:off x="1279525" y="269074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4" name="Text Box 36"/>
          <p:cNvSpPr txBox="1">
            <a:spLocks noChangeArrowheads="1"/>
          </p:cNvSpPr>
          <p:nvPr/>
        </p:nvSpPr>
        <p:spPr bwMode="auto">
          <a:xfrm>
            <a:off x="976313" y="357181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</a:t>
            </a:r>
            <a:r>
              <a:rPr lang="en-US" b="1" baseline="-25000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5" name="Text Box 37"/>
          <p:cNvSpPr txBox="1">
            <a:spLocks noChangeArrowheads="1"/>
          </p:cNvSpPr>
          <p:nvPr/>
        </p:nvSpPr>
        <p:spPr bwMode="auto">
          <a:xfrm>
            <a:off x="3605213" y="3882961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.VnArial" pitchFamily="34" charset="0"/>
                <a:cs typeface="Arial" charset="0"/>
              </a:rPr>
              <a:t>y</a:t>
            </a:r>
            <a:endParaRPr lang="el-GR" b="1" baseline="-25000">
              <a:latin typeface=".VnArial" pitchFamily="34" charset="0"/>
              <a:cs typeface="Arial" charset="0"/>
            </a:endParaRPr>
          </a:p>
        </p:txBody>
      </p:sp>
      <p:sp>
        <p:nvSpPr>
          <p:cNvPr id="278566" name="Text Box 38"/>
          <p:cNvSpPr txBox="1">
            <a:spLocks noChangeArrowheads="1"/>
          </p:cNvSpPr>
          <p:nvPr/>
        </p:nvSpPr>
        <p:spPr bwMode="auto">
          <a:xfrm>
            <a:off x="1373188" y="1415986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z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7" name="Text Box 39"/>
          <p:cNvSpPr txBox="1">
            <a:spLocks noChangeArrowheads="1"/>
          </p:cNvSpPr>
          <p:nvPr/>
        </p:nvSpPr>
        <p:spPr bwMode="auto">
          <a:xfrm>
            <a:off x="2573338" y="3159061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</a:t>
            </a:r>
            <a:r>
              <a:rPr lang="en-US" b="1" baseline="-25000">
                <a:latin typeface="Arial" charset="0"/>
                <a:cs typeface="Arial" charset="0"/>
              </a:rPr>
              <a:t>y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8" name="Text Box 40"/>
          <p:cNvSpPr txBox="1">
            <a:spLocks noChangeArrowheads="1"/>
          </p:cNvSpPr>
          <p:nvPr/>
        </p:nvSpPr>
        <p:spPr bwMode="auto">
          <a:xfrm>
            <a:off x="1000125" y="161759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i="1">
                <a:latin typeface="Arial" charset="0"/>
                <a:cs typeface="Arial" charset="0"/>
              </a:rPr>
              <a:t>Az</a:t>
            </a:r>
            <a:endParaRPr lang="el-GR" b="1" i="1">
              <a:latin typeface="Arial" charset="0"/>
              <a:cs typeface="Arial" charset="0"/>
            </a:endParaRPr>
          </a:p>
        </p:txBody>
      </p:sp>
      <p:sp>
        <p:nvSpPr>
          <p:cNvPr id="278569" name="Text Box 41"/>
          <p:cNvSpPr txBox="1">
            <a:spLocks noChangeArrowheads="1"/>
          </p:cNvSpPr>
          <p:nvPr/>
        </p:nvSpPr>
        <p:spPr bwMode="auto">
          <a:xfrm>
            <a:off x="5222875" y="349402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0" name="Oval 42"/>
          <p:cNvSpPr>
            <a:spLocks noChangeArrowheads="1"/>
          </p:cNvSpPr>
          <p:nvPr/>
        </p:nvSpPr>
        <p:spPr bwMode="auto">
          <a:xfrm>
            <a:off x="1414463" y="2684399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1" name="Oval 43"/>
          <p:cNvSpPr>
            <a:spLocks noChangeArrowheads="1"/>
          </p:cNvSpPr>
          <p:nvPr/>
        </p:nvSpPr>
        <p:spPr bwMode="auto">
          <a:xfrm>
            <a:off x="722313" y="241611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2" name="Text Box 44"/>
          <p:cNvSpPr txBox="1">
            <a:spLocks noChangeArrowheads="1"/>
          </p:cNvSpPr>
          <p:nvPr/>
        </p:nvSpPr>
        <p:spPr bwMode="auto">
          <a:xfrm>
            <a:off x="1966913" y="293046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O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3" name="Text Box 45"/>
          <p:cNvSpPr txBox="1">
            <a:spLocks noChangeArrowheads="1"/>
          </p:cNvSpPr>
          <p:nvPr/>
        </p:nvSpPr>
        <p:spPr bwMode="auto">
          <a:xfrm>
            <a:off x="8270875" y="399567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y’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4" name="Text Box 46"/>
          <p:cNvSpPr txBox="1">
            <a:spLocks noChangeArrowheads="1"/>
          </p:cNvSpPr>
          <p:nvPr/>
        </p:nvSpPr>
        <p:spPr bwMode="auto">
          <a:xfrm>
            <a:off x="412750" y="434492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5" name="Text Box 47"/>
          <p:cNvSpPr txBox="1">
            <a:spLocks noChangeArrowheads="1"/>
          </p:cNvSpPr>
          <p:nvPr/>
        </p:nvSpPr>
        <p:spPr bwMode="auto">
          <a:xfrm>
            <a:off x="4714875" y="4327461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x’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6" name="Text Box 48"/>
          <p:cNvSpPr txBox="1">
            <a:spLocks noChangeArrowheads="1"/>
          </p:cNvSpPr>
          <p:nvPr/>
        </p:nvSpPr>
        <p:spPr bwMode="auto">
          <a:xfrm>
            <a:off x="6727825" y="125406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z’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7" name="Text Box 49"/>
          <p:cNvSpPr txBox="1">
            <a:spLocks noChangeArrowheads="1"/>
          </p:cNvSpPr>
          <p:nvPr/>
        </p:nvSpPr>
        <p:spPr bwMode="auto">
          <a:xfrm>
            <a:off x="8613811" y="1183350"/>
            <a:ext cx="4349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Arial" charset="0"/>
              </a:rPr>
              <a:t>P</a:t>
            </a:r>
            <a:endParaRPr lang="el-GR" sz="2400" baseline="-250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78578" name="Oval 50"/>
          <p:cNvSpPr>
            <a:spLocks noChangeArrowheads="1"/>
          </p:cNvSpPr>
          <p:nvPr/>
        </p:nvSpPr>
        <p:spPr bwMode="auto">
          <a:xfrm>
            <a:off x="1331913" y="176841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9" name="Oval 51"/>
          <p:cNvSpPr>
            <a:spLocks noChangeArrowheads="1"/>
          </p:cNvSpPr>
          <p:nvPr/>
        </p:nvSpPr>
        <p:spPr bwMode="auto">
          <a:xfrm>
            <a:off x="1293813" y="379723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0" name="Oval 52"/>
          <p:cNvSpPr>
            <a:spLocks noChangeArrowheads="1"/>
          </p:cNvSpPr>
          <p:nvPr/>
        </p:nvSpPr>
        <p:spPr bwMode="auto">
          <a:xfrm>
            <a:off x="2589213" y="344481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1" name="Oval 53"/>
          <p:cNvSpPr>
            <a:spLocks noChangeArrowheads="1"/>
          </p:cNvSpPr>
          <p:nvPr/>
        </p:nvSpPr>
        <p:spPr bwMode="auto">
          <a:xfrm>
            <a:off x="1998663" y="409251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2" name="Oval 54"/>
          <p:cNvSpPr>
            <a:spLocks noChangeArrowheads="1"/>
          </p:cNvSpPr>
          <p:nvPr/>
        </p:nvSpPr>
        <p:spPr bwMode="auto">
          <a:xfrm>
            <a:off x="1903413" y="315906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3" name="Line 55"/>
          <p:cNvSpPr>
            <a:spLocks noChangeShapeType="1"/>
          </p:cNvSpPr>
          <p:nvPr/>
        </p:nvSpPr>
        <p:spPr bwMode="auto">
          <a:xfrm flipH="1">
            <a:off x="3640138" y="2455799"/>
            <a:ext cx="19431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4" name="Line 56"/>
          <p:cNvSpPr>
            <a:spLocks noChangeShapeType="1"/>
          </p:cNvSpPr>
          <p:nvPr/>
        </p:nvSpPr>
        <p:spPr bwMode="auto">
          <a:xfrm flipH="1">
            <a:off x="747713" y="2455799"/>
            <a:ext cx="29257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5" name="Rectangle 57"/>
          <p:cNvSpPr>
            <a:spLocks noChangeArrowheads="1"/>
          </p:cNvSpPr>
          <p:nvPr/>
        </p:nvSpPr>
        <p:spPr bwMode="auto">
          <a:xfrm>
            <a:off x="225425" y="5455920"/>
            <a:ext cx="8521700" cy="133807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6" name="Rectangle 58"/>
          <p:cNvSpPr>
            <a:spLocks noChangeArrowheads="1"/>
          </p:cNvSpPr>
          <p:nvPr/>
        </p:nvSpPr>
        <p:spPr bwMode="auto">
          <a:xfrm>
            <a:off x="-61912" y="5111496"/>
            <a:ext cx="87058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P.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A’ ta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φ’.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8587" name="Rectangle 59"/>
          <p:cNvSpPr>
            <a:spLocks noChangeArrowheads="1"/>
          </p:cNvSpPr>
          <p:nvPr/>
        </p:nvSpPr>
        <p:spPr bwMode="auto">
          <a:xfrm>
            <a:off x="223838" y="2301811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sym typeface="Symbol"/>
              </a:rPr>
              <a:t></a:t>
            </a:r>
            <a:endParaRPr lang="en-US" sz="4400" b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78588" name="Freeform 60"/>
          <p:cNvSpPr>
            <a:spLocks/>
          </p:cNvSpPr>
          <p:nvPr/>
        </p:nvSpPr>
        <p:spPr bwMode="auto">
          <a:xfrm>
            <a:off x="654050" y="2912999"/>
            <a:ext cx="593725" cy="203200"/>
          </a:xfrm>
          <a:custGeom>
            <a:avLst/>
            <a:gdLst>
              <a:gd name="T0" fmla="*/ 0 w 374"/>
              <a:gd name="T1" fmla="*/ 0 h 128"/>
              <a:gd name="T2" fmla="*/ 211 w 374"/>
              <a:gd name="T3" fmla="*/ 47 h 128"/>
              <a:gd name="T4" fmla="*/ 374 w 374"/>
              <a:gd name="T5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" h="128">
                <a:moveTo>
                  <a:pt x="0" y="0"/>
                </a:moveTo>
                <a:cubicBezTo>
                  <a:pt x="77" y="6"/>
                  <a:pt x="149" y="26"/>
                  <a:pt x="211" y="47"/>
                </a:cubicBezTo>
                <a:cubicBezTo>
                  <a:pt x="273" y="68"/>
                  <a:pt x="340" y="111"/>
                  <a:pt x="374" y="128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9" name="Freeform 61"/>
          <p:cNvSpPr>
            <a:spLocks/>
          </p:cNvSpPr>
          <p:nvPr/>
        </p:nvSpPr>
        <p:spPr bwMode="auto">
          <a:xfrm>
            <a:off x="6199188" y="2039874"/>
            <a:ext cx="1089025" cy="2103437"/>
          </a:xfrm>
          <a:custGeom>
            <a:avLst/>
            <a:gdLst>
              <a:gd name="T0" fmla="*/ 686 w 686"/>
              <a:gd name="T1" fmla="*/ 0 h 1325"/>
              <a:gd name="T2" fmla="*/ 0 w 686"/>
              <a:gd name="T3" fmla="*/ 427 h 1325"/>
              <a:gd name="T4" fmla="*/ 0 w 686"/>
              <a:gd name="T5" fmla="*/ 1325 h 1325"/>
              <a:gd name="T6" fmla="*/ 686 w 686"/>
              <a:gd name="T7" fmla="*/ 926 h 1325"/>
              <a:gd name="T8" fmla="*/ 686 w 686"/>
              <a:gd name="T9" fmla="*/ 0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6" h="1325">
                <a:moveTo>
                  <a:pt x="686" y="0"/>
                </a:moveTo>
                <a:lnTo>
                  <a:pt x="0" y="427"/>
                </a:lnTo>
                <a:lnTo>
                  <a:pt x="0" y="1325"/>
                </a:lnTo>
                <a:lnTo>
                  <a:pt x="686" y="926"/>
                </a:lnTo>
                <a:lnTo>
                  <a:pt x="686" y="0"/>
                </a:lnTo>
                <a:close/>
              </a:path>
            </a:pathLst>
          </a:custGeom>
          <a:solidFill>
            <a:schemeClr val="accent1">
              <a:alpha val="86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0" name="Freeform 62"/>
          <p:cNvSpPr>
            <a:spLocks/>
          </p:cNvSpPr>
          <p:nvPr/>
        </p:nvSpPr>
        <p:spPr bwMode="auto">
          <a:xfrm>
            <a:off x="5589588" y="2454211"/>
            <a:ext cx="609600" cy="1689100"/>
          </a:xfrm>
          <a:custGeom>
            <a:avLst/>
            <a:gdLst>
              <a:gd name="T0" fmla="*/ 1 w 384"/>
              <a:gd name="T1" fmla="*/ 0 h 1064"/>
              <a:gd name="T2" fmla="*/ 379 w 384"/>
              <a:gd name="T3" fmla="*/ 161 h 1064"/>
              <a:gd name="T4" fmla="*/ 384 w 384"/>
              <a:gd name="T5" fmla="*/ 1064 h 1064"/>
              <a:gd name="T6" fmla="*/ 0 w 384"/>
              <a:gd name="T7" fmla="*/ 881 h 1064"/>
              <a:gd name="T8" fmla="*/ 1 w 384"/>
              <a:gd name="T9" fmla="*/ 0 h 1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4" h="1064">
                <a:moveTo>
                  <a:pt x="1" y="0"/>
                </a:moveTo>
                <a:lnTo>
                  <a:pt x="379" y="161"/>
                </a:lnTo>
                <a:lnTo>
                  <a:pt x="384" y="1064"/>
                </a:lnTo>
                <a:lnTo>
                  <a:pt x="0" y="881"/>
                </a:lnTo>
                <a:lnTo>
                  <a:pt x="1" y="0"/>
                </a:lnTo>
                <a:close/>
              </a:path>
            </a:pathLst>
          </a:custGeom>
          <a:solidFill>
            <a:schemeClr val="hlink">
              <a:alpha val="37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1" name="Line 63"/>
          <p:cNvSpPr>
            <a:spLocks noChangeShapeType="1"/>
          </p:cNvSpPr>
          <p:nvPr/>
        </p:nvSpPr>
        <p:spPr bwMode="auto">
          <a:xfrm>
            <a:off x="6669088" y="1441386"/>
            <a:ext cx="0" cy="1770063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2" name="Line 64"/>
          <p:cNvSpPr>
            <a:spLocks noChangeShapeType="1"/>
          </p:cNvSpPr>
          <p:nvPr/>
        </p:nvSpPr>
        <p:spPr bwMode="auto">
          <a:xfrm>
            <a:off x="5565775" y="3841686"/>
            <a:ext cx="6350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3" name="Line 65"/>
          <p:cNvSpPr>
            <a:spLocks noChangeShapeType="1"/>
          </p:cNvSpPr>
          <p:nvPr/>
        </p:nvSpPr>
        <p:spPr bwMode="auto">
          <a:xfrm flipH="1">
            <a:off x="6207125" y="3503549"/>
            <a:ext cx="1095375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4" name="Oval 66"/>
          <p:cNvSpPr>
            <a:spLocks noChangeArrowheads="1"/>
          </p:cNvSpPr>
          <p:nvPr/>
        </p:nvSpPr>
        <p:spPr bwMode="auto">
          <a:xfrm>
            <a:off x="5541963" y="379723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5" name="Line 67"/>
          <p:cNvSpPr>
            <a:spLocks noChangeShapeType="1"/>
          </p:cNvSpPr>
          <p:nvPr/>
        </p:nvSpPr>
        <p:spPr bwMode="auto">
          <a:xfrm flipV="1">
            <a:off x="5584825" y="1808099"/>
            <a:ext cx="1076325" cy="639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6" name="Rectangle 68"/>
          <p:cNvSpPr>
            <a:spLocks noChangeArrowheads="1"/>
          </p:cNvSpPr>
          <p:nvPr/>
        </p:nvSpPr>
        <p:spPr bwMode="auto">
          <a:xfrm>
            <a:off x="7531100" y="1843024"/>
            <a:ext cx="67037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sym typeface="Symbol"/>
              </a:rPr>
              <a:t></a:t>
            </a:r>
            <a:r>
              <a:rPr lang="en-US" sz="4400" b="1" dirty="0">
                <a:solidFill>
                  <a:srgbClr val="FF0000"/>
                </a:solidFill>
                <a:sym typeface="Symbol" pitchFamily="18" charset="2"/>
              </a:rPr>
              <a:t>’</a:t>
            </a:r>
          </a:p>
        </p:txBody>
      </p:sp>
      <p:sp>
        <p:nvSpPr>
          <p:cNvPr id="278597" name="Freeform 69"/>
          <p:cNvSpPr>
            <a:spLocks/>
          </p:cNvSpPr>
          <p:nvPr/>
        </p:nvSpPr>
        <p:spPr bwMode="auto">
          <a:xfrm>
            <a:off x="5589588" y="1795399"/>
            <a:ext cx="1698625" cy="930275"/>
          </a:xfrm>
          <a:custGeom>
            <a:avLst/>
            <a:gdLst>
              <a:gd name="T0" fmla="*/ 0 w 1070"/>
              <a:gd name="T1" fmla="*/ 408 h 586"/>
              <a:gd name="T2" fmla="*/ 676 w 1070"/>
              <a:gd name="T3" fmla="*/ 0 h 586"/>
              <a:gd name="T4" fmla="*/ 1070 w 1070"/>
              <a:gd name="T5" fmla="*/ 154 h 586"/>
              <a:gd name="T6" fmla="*/ 384 w 1070"/>
              <a:gd name="T7" fmla="*/ 586 h 586"/>
              <a:gd name="T8" fmla="*/ 0 w 1070"/>
              <a:gd name="T9" fmla="*/ 408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0" h="586">
                <a:moveTo>
                  <a:pt x="0" y="408"/>
                </a:moveTo>
                <a:lnTo>
                  <a:pt x="676" y="0"/>
                </a:lnTo>
                <a:lnTo>
                  <a:pt x="1070" y="154"/>
                </a:lnTo>
                <a:lnTo>
                  <a:pt x="384" y="586"/>
                </a:lnTo>
                <a:lnTo>
                  <a:pt x="0" y="408"/>
                </a:lnTo>
                <a:close/>
              </a:path>
            </a:pathLst>
          </a:custGeom>
          <a:solidFill>
            <a:srgbClr val="00FF00">
              <a:alpha val="23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8" name="Text Box 70"/>
          <p:cNvSpPr txBox="1">
            <a:spLocks noChangeArrowheads="1"/>
          </p:cNvSpPr>
          <p:nvPr/>
        </p:nvSpPr>
        <p:spPr bwMode="auto">
          <a:xfrm>
            <a:off x="7321550" y="320192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y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99" name="Oval 71"/>
          <p:cNvSpPr>
            <a:spLocks noChangeArrowheads="1"/>
          </p:cNvSpPr>
          <p:nvPr/>
        </p:nvSpPr>
        <p:spPr bwMode="auto">
          <a:xfrm>
            <a:off x="7246938" y="345433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0" name="Oval 72"/>
          <p:cNvSpPr>
            <a:spLocks noChangeArrowheads="1"/>
          </p:cNvSpPr>
          <p:nvPr/>
        </p:nvSpPr>
        <p:spPr bwMode="auto">
          <a:xfrm>
            <a:off x="6637338" y="315906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1" name="Line 73"/>
          <p:cNvSpPr>
            <a:spLocks noChangeShapeType="1"/>
          </p:cNvSpPr>
          <p:nvPr/>
        </p:nvSpPr>
        <p:spPr bwMode="auto">
          <a:xfrm>
            <a:off x="5592763" y="2454211"/>
            <a:ext cx="604837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2" name="Text Box 74"/>
          <p:cNvSpPr txBox="1">
            <a:spLocks noChangeArrowheads="1"/>
          </p:cNvSpPr>
          <p:nvPr/>
        </p:nvSpPr>
        <p:spPr bwMode="auto">
          <a:xfrm>
            <a:off x="6327775" y="255739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603" name="Oval 75"/>
          <p:cNvSpPr>
            <a:spLocks noChangeArrowheads="1"/>
          </p:cNvSpPr>
          <p:nvPr/>
        </p:nvSpPr>
        <p:spPr bwMode="auto">
          <a:xfrm>
            <a:off x="6153150" y="2681224"/>
            <a:ext cx="117475" cy="1190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4" name="Oval 76"/>
          <p:cNvSpPr>
            <a:spLocks noChangeArrowheads="1"/>
          </p:cNvSpPr>
          <p:nvPr/>
        </p:nvSpPr>
        <p:spPr bwMode="auto">
          <a:xfrm>
            <a:off x="5551488" y="239706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5" name="Freeform 77"/>
          <p:cNvSpPr>
            <a:spLocks/>
          </p:cNvSpPr>
          <p:nvPr/>
        </p:nvSpPr>
        <p:spPr bwMode="auto">
          <a:xfrm flipH="1">
            <a:off x="7126288" y="2271649"/>
            <a:ext cx="398462" cy="333375"/>
          </a:xfrm>
          <a:custGeom>
            <a:avLst/>
            <a:gdLst>
              <a:gd name="T0" fmla="*/ 0 w 373"/>
              <a:gd name="T1" fmla="*/ 0 h 210"/>
              <a:gd name="T2" fmla="*/ 237 w 373"/>
              <a:gd name="T3" fmla="*/ 47 h 210"/>
              <a:gd name="T4" fmla="*/ 373 w 373"/>
              <a:gd name="T5" fmla="*/ 21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" h="210">
                <a:moveTo>
                  <a:pt x="0" y="0"/>
                </a:moveTo>
                <a:cubicBezTo>
                  <a:pt x="87" y="6"/>
                  <a:pt x="175" y="12"/>
                  <a:pt x="237" y="47"/>
                </a:cubicBezTo>
                <a:cubicBezTo>
                  <a:pt x="299" y="82"/>
                  <a:pt x="354" y="178"/>
                  <a:pt x="373" y="210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6" name="Text Box 78"/>
          <p:cNvSpPr txBox="1">
            <a:spLocks noChangeArrowheads="1"/>
          </p:cNvSpPr>
          <p:nvPr/>
        </p:nvSpPr>
        <p:spPr bwMode="auto">
          <a:xfrm>
            <a:off x="6716713" y="295109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O’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607" name="Text Box 79"/>
          <p:cNvSpPr txBox="1">
            <a:spLocks noChangeArrowheads="1"/>
          </p:cNvSpPr>
          <p:nvPr/>
        </p:nvSpPr>
        <p:spPr bwMode="auto">
          <a:xfrm>
            <a:off x="6740525" y="1587436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z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608" name="Oval 80"/>
          <p:cNvSpPr>
            <a:spLocks noChangeArrowheads="1"/>
          </p:cNvSpPr>
          <p:nvPr/>
        </p:nvSpPr>
        <p:spPr bwMode="auto">
          <a:xfrm>
            <a:off x="6618288" y="175888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9" name="Line 81"/>
          <p:cNvSpPr>
            <a:spLocks noChangeShapeType="1"/>
          </p:cNvSpPr>
          <p:nvPr/>
        </p:nvSpPr>
        <p:spPr bwMode="auto">
          <a:xfrm>
            <a:off x="6681788" y="3224149"/>
            <a:ext cx="2112962" cy="957262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10" name="Line 82"/>
          <p:cNvSpPr>
            <a:spLocks noChangeShapeType="1"/>
          </p:cNvSpPr>
          <p:nvPr/>
        </p:nvSpPr>
        <p:spPr bwMode="auto">
          <a:xfrm flipH="1">
            <a:off x="4545013" y="3224149"/>
            <a:ext cx="2124075" cy="1209675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11" name="Text Box 83"/>
          <p:cNvSpPr txBox="1">
            <a:spLocks noChangeArrowheads="1"/>
          </p:cNvSpPr>
          <p:nvPr/>
        </p:nvSpPr>
        <p:spPr bwMode="auto">
          <a:xfrm>
            <a:off x="804863" y="4933886"/>
            <a:ext cx="2465387" cy="304800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Trong không gian</a:t>
            </a:r>
            <a:endParaRPr lang="el-GR" sz="2000" baseline="-25000">
              <a:latin typeface="Arial" charset="0"/>
              <a:cs typeface="Arial" charset="0"/>
            </a:endParaRPr>
          </a:p>
        </p:txBody>
      </p:sp>
      <p:sp>
        <p:nvSpPr>
          <p:cNvPr id="278612" name="Text Box 84"/>
          <p:cNvSpPr txBox="1">
            <a:spLocks noChangeArrowheads="1"/>
          </p:cNvSpPr>
          <p:nvPr/>
        </p:nvSpPr>
        <p:spPr bwMode="auto">
          <a:xfrm>
            <a:off x="5854700" y="4817999"/>
            <a:ext cx="1768475" cy="304800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Sau khi chiếu</a:t>
            </a:r>
            <a:endParaRPr lang="el-GR" sz="2000" baseline="-25000">
              <a:latin typeface="Arial" charset="0"/>
              <a:cs typeface="Arial" charset="0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01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310396" y="1028807"/>
            <a:ext cx="31357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1604" name="Group 4"/>
          <p:cNvGrpSpPr>
            <a:grpSpLocks/>
          </p:cNvGrpSpPr>
          <p:nvPr/>
        </p:nvGrpSpPr>
        <p:grpSpPr bwMode="auto">
          <a:xfrm>
            <a:off x="228600" y="1566228"/>
            <a:ext cx="4178300" cy="1184275"/>
            <a:chOff x="495" y="750"/>
            <a:chExt cx="2632" cy="746"/>
          </a:xfrm>
        </p:grpSpPr>
        <p:graphicFrame>
          <p:nvGraphicFramePr>
            <p:cNvPr id="281605" name="Object 5"/>
            <p:cNvGraphicFramePr>
              <a:graphicFrameLocks noChangeAspect="1"/>
            </p:cNvGraphicFramePr>
            <p:nvPr/>
          </p:nvGraphicFramePr>
          <p:xfrm>
            <a:off x="1440" y="1036"/>
            <a:ext cx="1042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4" name="Equation" r:id="rId3" imgW="977760" imgH="431640" progId="Equation.3">
                    <p:embed/>
                  </p:oleObj>
                </mc:Choice>
                <mc:Fallback>
                  <p:oleObj name="Equation" r:id="rId3" imgW="9777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036"/>
                          <a:ext cx="1042" cy="4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1606" name="Rectangle 6"/>
            <p:cNvSpPr>
              <a:spLocks noChangeArrowheads="1"/>
            </p:cNvSpPr>
            <p:nvPr/>
          </p:nvSpPr>
          <p:spPr bwMode="auto">
            <a:xfrm>
              <a:off x="741" y="750"/>
              <a:ext cx="23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x: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	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	</a:t>
              </a:r>
            </a:p>
          </p:txBody>
        </p:sp>
        <p:sp>
          <p:nvSpPr>
            <p:cNvPr id="281607" name="Rectangle 7"/>
            <p:cNvSpPr>
              <a:spLocks noChangeArrowheads="1"/>
            </p:cNvSpPr>
            <p:nvPr/>
          </p:nvSpPr>
          <p:spPr bwMode="auto">
            <a:xfrm>
              <a:off x="495" y="806"/>
              <a:ext cx="166" cy="166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1608" name="Group 8"/>
          <p:cNvGrpSpPr>
            <a:grpSpLocks/>
          </p:cNvGrpSpPr>
          <p:nvPr/>
        </p:nvGrpSpPr>
        <p:grpSpPr bwMode="auto">
          <a:xfrm>
            <a:off x="223838" y="2674303"/>
            <a:ext cx="4562475" cy="1260475"/>
            <a:chOff x="492" y="1511"/>
            <a:chExt cx="2874" cy="794"/>
          </a:xfrm>
        </p:grpSpPr>
        <p:graphicFrame>
          <p:nvGraphicFramePr>
            <p:cNvPr id="281609" name="Object 9"/>
            <p:cNvGraphicFramePr>
              <a:graphicFrameLocks noChangeAspect="1"/>
            </p:cNvGraphicFramePr>
            <p:nvPr/>
          </p:nvGraphicFramePr>
          <p:xfrm>
            <a:off x="1418" y="1790"/>
            <a:ext cx="1102" cy="5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5" name="Equation" r:id="rId5" imgW="977760" imgH="457200" progId="Equation.3">
                    <p:embed/>
                  </p:oleObj>
                </mc:Choice>
                <mc:Fallback>
                  <p:oleObj name="Equation" r:id="rId5" imgW="9777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8" y="1790"/>
                          <a:ext cx="1102" cy="5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1610" name="Rectangle 10"/>
            <p:cNvSpPr>
              <a:spLocks noChangeArrowheads="1"/>
            </p:cNvSpPr>
            <p:nvPr/>
          </p:nvSpPr>
          <p:spPr bwMode="auto">
            <a:xfrm>
              <a:off x="750" y="1511"/>
              <a:ext cx="2616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Hệ số biến dạng theo trục y: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  <a:cs typeface="Times New Roman" pitchFamily="18" charset="0"/>
                </a:rPr>
                <a:t>	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	</a:t>
              </a:r>
            </a:p>
          </p:txBody>
        </p:sp>
        <p:sp>
          <p:nvSpPr>
            <p:cNvPr id="281611" name="Rectangle 11"/>
            <p:cNvSpPr>
              <a:spLocks noChangeArrowheads="1"/>
            </p:cNvSpPr>
            <p:nvPr/>
          </p:nvSpPr>
          <p:spPr bwMode="auto">
            <a:xfrm>
              <a:off x="492" y="1567"/>
              <a:ext cx="166" cy="166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1612" name="Group 12"/>
          <p:cNvGrpSpPr>
            <a:grpSpLocks/>
          </p:cNvGrpSpPr>
          <p:nvPr/>
        </p:nvGrpSpPr>
        <p:grpSpPr bwMode="auto">
          <a:xfrm>
            <a:off x="258763" y="3817303"/>
            <a:ext cx="4484687" cy="1236662"/>
            <a:chOff x="514" y="2222"/>
            <a:chExt cx="2825" cy="779"/>
          </a:xfrm>
        </p:grpSpPr>
        <p:graphicFrame>
          <p:nvGraphicFramePr>
            <p:cNvPr id="281613" name="Object 13"/>
            <p:cNvGraphicFramePr>
              <a:graphicFrameLocks noChangeAspect="1"/>
            </p:cNvGraphicFramePr>
            <p:nvPr/>
          </p:nvGraphicFramePr>
          <p:xfrm>
            <a:off x="1448" y="2496"/>
            <a:ext cx="1116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6" name="Equation" r:id="rId7" imgW="952200" imgH="431640" progId="Equation.3">
                    <p:embed/>
                  </p:oleObj>
                </mc:Choice>
                <mc:Fallback>
                  <p:oleObj name="Equation" r:id="rId7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8" y="2496"/>
                          <a:ext cx="1116" cy="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1614" name="Rectangle 14"/>
            <p:cNvSpPr>
              <a:spLocks noChangeArrowheads="1"/>
            </p:cNvSpPr>
            <p:nvPr/>
          </p:nvSpPr>
          <p:spPr bwMode="auto">
            <a:xfrm>
              <a:off x="756" y="2222"/>
              <a:ext cx="258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Hệ số biến dạng theo trục z: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  <a:cs typeface="Times New Roman" pitchFamily="18" charset="0"/>
                </a:rPr>
                <a:t>	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	</a:t>
              </a:r>
            </a:p>
          </p:txBody>
        </p:sp>
        <p:sp>
          <p:nvSpPr>
            <p:cNvPr id="281615" name="Rectangle 15"/>
            <p:cNvSpPr>
              <a:spLocks noChangeArrowheads="1"/>
            </p:cNvSpPr>
            <p:nvPr/>
          </p:nvSpPr>
          <p:spPr bwMode="auto">
            <a:xfrm>
              <a:off x="514" y="2298"/>
              <a:ext cx="166" cy="166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1694" name="Rectangle 94"/>
          <p:cNvSpPr>
            <a:spLocks noChangeArrowheads="1"/>
          </p:cNvSpPr>
          <p:nvPr/>
        </p:nvSpPr>
        <p:spPr bwMode="auto">
          <a:xfrm>
            <a:off x="6581775" y="1747203"/>
            <a:ext cx="2327275" cy="2468562"/>
          </a:xfrm>
          <a:prstGeom prst="rect">
            <a:avLst/>
          </a:prstGeom>
          <a:solidFill>
            <a:srgbClr val="F9FBA3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5" name="Arc 95"/>
          <p:cNvSpPr>
            <a:spLocks/>
          </p:cNvSpPr>
          <p:nvPr/>
        </p:nvSpPr>
        <p:spPr bwMode="auto">
          <a:xfrm flipH="1" flipV="1">
            <a:off x="8558783" y="1766252"/>
            <a:ext cx="350265" cy="29051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6" name="Text Box 96"/>
          <p:cNvSpPr txBox="1">
            <a:spLocks noChangeArrowheads="1"/>
          </p:cNvSpPr>
          <p:nvPr/>
        </p:nvSpPr>
        <p:spPr bwMode="auto">
          <a:xfrm>
            <a:off x="8705088" y="1683150"/>
            <a:ext cx="292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l-GR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8" name="Line 98"/>
          <p:cNvSpPr>
            <a:spLocks noChangeShapeType="1"/>
          </p:cNvSpPr>
          <p:nvPr/>
        </p:nvSpPr>
        <p:spPr bwMode="auto">
          <a:xfrm>
            <a:off x="7762875" y="1888490"/>
            <a:ext cx="0" cy="1292225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9" name="Line 99"/>
          <p:cNvSpPr>
            <a:spLocks noChangeShapeType="1"/>
          </p:cNvSpPr>
          <p:nvPr/>
        </p:nvSpPr>
        <p:spPr bwMode="auto">
          <a:xfrm>
            <a:off x="7770813" y="3190240"/>
            <a:ext cx="1130300" cy="6985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0" name="Line 100"/>
          <p:cNvSpPr>
            <a:spLocks noChangeShapeType="1"/>
          </p:cNvSpPr>
          <p:nvPr/>
        </p:nvSpPr>
        <p:spPr bwMode="auto">
          <a:xfrm flipH="1">
            <a:off x="6626225" y="3190240"/>
            <a:ext cx="1136650" cy="8826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1" name="Text Box 101"/>
          <p:cNvSpPr txBox="1">
            <a:spLocks noChangeArrowheads="1"/>
          </p:cNvSpPr>
          <p:nvPr/>
        </p:nvSpPr>
        <p:spPr bwMode="auto">
          <a:xfrm>
            <a:off x="7788275" y="298862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O’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2" name="Text Box 102"/>
          <p:cNvSpPr txBox="1">
            <a:spLocks noChangeArrowheads="1"/>
          </p:cNvSpPr>
          <p:nvPr/>
        </p:nvSpPr>
        <p:spPr bwMode="auto">
          <a:xfrm>
            <a:off x="8620125" y="3831590"/>
            <a:ext cx="233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y’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3" name="Text Box 103"/>
          <p:cNvSpPr txBox="1">
            <a:spLocks noChangeArrowheads="1"/>
          </p:cNvSpPr>
          <p:nvPr/>
        </p:nvSpPr>
        <p:spPr bwMode="auto">
          <a:xfrm>
            <a:off x="6716713" y="3947478"/>
            <a:ext cx="231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x’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4" name="Text Box 104"/>
          <p:cNvSpPr txBox="1">
            <a:spLocks noChangeArrowheads="1"/>
          </p:cNvSpPr>
          <p:nvPr/>
        </p:nvSpPr>
        <p:spPr bwMode="auto">
          <a:xfrm>
            <a:off x="7794625" y="1751965"/>
            <a:ext cx="233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z’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5" name="Oval 105"/>
          <p:cNvSpPr>
            <a:spLocks noChangeArrowheads="1"/>
          </p:cNvSpPr>
          <p:nvPr/>
        </p:nvSpPr>
        <p:spPr bwMode="auto">
          <a:xfrm>
            <a:off x="7747000" y="3142615"/>
            <a:ext cx="47625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7" name="Line 107"/>
          <p:cNvSpPr>
            <a:spLocks noChangeShapeType="1"/>
          </p:cNvSpPr>
          <p:nvPr/>
        </p:nvSpPr>
        <p:spPr bwMode="auto">
          <a:xfrm>
            <a:off x="4848225" y="1898015"/>
            <a:ext cx="393700" cy="128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8" name="Line 108"/>
          <p:cNvSpPr>
            <a:spLocks noChangeShapeType="1"/>
          </p:cNvSpPr>
          <p:nvPr/>
        </p:nvSpPr>
        <p:spPr bwMode="auto">
          <a:xfrm>
            <a:off x="5241925" y="3180715"/>
            <a:ext cx="1114425" cy="625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9" name="Line 109"/>
          <p:cNvSpPr>
            <a:spLocks noChangeShapeType="1"/>
          </p:cNvSpPr>
          <p:nvPr/>
        </p:nvSpPr>
        <p:spPr bwMode="auto">
          <a:xfrm flipH="1">
            <a:off x="4476750" y="3180715"/>
            <a:ext cx="757238" cy="109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0" name="Text Box 110"/>
          <p:cNvSpPr txBox="1">
            <a:spLocks noChangeArrowheads="1"/>
          </p:cNvSpPr>
          <p:nvPr/>
        </p:nvSpPr>
        <p:spPr bwMode="auto">
          <a:xfrm>
            <a:off x="6129338" y="3693478"/>
            <a:ext cx="234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y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1" name="Text Box 111"/>
          <p:cNvSpPr txBox="1">
            <a:spLocks noChangeArrowheads="1"/>
          </p:cNvSpPr>
          <p:nvPr/>
        </p:nvSpPr>
        <p:spPr bwMode="auto">
          <a:xfrm>
            <a:off x="4897438" y="1726565"/>
            <a:ext cx="231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z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2" name="Text Box 112"/>
          <p:cNvSpPr txBox="1">
            <a:spLocks noChangeArrowheads="1"/>
          </p:cNvSpPr>
          <p:nvPr/>
        </p:nvSpPr>
        <p:spPr bwMode="auto">
          <a:xfrm>
            <a:off x="5246688" y="2974340"/>
            <a:ext cx="231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O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3" name="Text Box 113"/>
          <p:cNvSpPr txBox="1">
            <a:spLocks noChangeArrowheads="1"/>
          </p:cNvSpPr>
          <p:nvPr/>
        </p:nvSpPr>
        <p:spPr bwMode="auto">
          <a:xfrm>
            <a:off x="4414838" y="4006215"/>
            <a:ext cx="234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x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4" name="Oval 114"/>
          <p:cNvSpPr>
            <a:spLocks noChangeArrowheads="1"/>
          </p:cNvSpPr>
          <p:nvPr/>
        </p:nvSpPr>
        <p:spPr bwMode="auto">
          <a:xfrm>
            <a:off x="5211763" y="3141028"/>
            <a:ext cx="49212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5" name="Line 115"/>
          <p:cNvSpPr>
            <a:spLocks noChangeShapeType="1"/>
          </p:cNvSpPr>
          <p:nvPr/>
        </p:nvSpPr>
        <p:spPr bwMode="auto">
          <a:xfrm>
            <a:off x="7172325" y="3639503"/>
            <a:ext cx="339725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6" name="Line 116"/>
          <p:cNvSpPr>
            <a:spLocks noChangeShapeType="1"/>
          </p:cNvSpPr>
          <p:nvPr/>
        </p:nvSpPr>
        <p:spPr bwMode="auto">
          <a:xfrm flipH="1">
            <a:off x="7515225" y="3393440"/>
            <a:ext cx="587375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7" name="Line 117"/>
          <p:cNvSpPr>
            <a:spLocks noChangeShapeType="1"/>
          </p:cNvSpPr>
          <p:nvPr/>
        </p:nvSpPr>
        <p:spPr bwMode="auto">
          <a:xfrm flipV="1">
            <a:off x="7512050" y="2833053"/>
            <a:ext cx="0" cy="1012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8" name="Line 118"/>
          <p:cNvSpPr>
            <a:spLocks noChangeShapeType="1"/>
          </p:cNvSpPr>
          <p:nvPr/>
        </p:nvSpPr>
        <p:spPr bwMode="auto">
          <a:xfrm flipH="1">
            <a:off x="6516688" y="3182303"/>
            <a:ext cx="12493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9" name="Line 119"/>
          <p:cNvSpPr>
            <a:spLocks noChangeShapeType="1"/>
          </p:cNvSpPr>
          <p:nvPr/>
        </p:nvSpPr>
        <p:spPr bwMode="auto">
          <a:xfrm flipH="1">
            <a:off x="6486525" y="3639503"/>
            <a:ext cx="6826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0" name="Line 120"/>
          <p:cNvSpPr>
            <a:spLocks noChangeShapeType="1"/>
          </p:cNvSpPr>
          <p:nvPr/>
        </p:nvSpPr>
        <p:spPr bwMode="auto">
          <a:xfrm flipH="1">
            <a:off x="6508750" y="3388678"/>
            <a:ext cx="15827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1" name="Line 121"/>
          <p:cNvSpPr>
            <a:spLocks noChangeShapeType="1"/>
          </p:cNvSpPr>
          <p:nvPr/>
        </p:nvSpPr>
        <p:spPr bwMode="auto">
          <a:xfrm flipH="1">
            <a:off x="6503988" y="3845878"/>
            <a:ext cx="100488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2" name="Line 122"/>
          <p:cNvSpPr>
            <a:spLocks noChangeShapeType="1"/>
          </p:cNvSpPr>
          <p:nvPr/>
        </p:nvSpPr>
        <p:spPr bwMode="auto">
          <a:xfrm flipH="1">
            <a:off x="6516688" y="2833053"/>
            <a:ext cx="99218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3" name="Line 123"/>
          <p:cNvSpPr>
            <a:spLocks noChangeShapeType="1"/>
          </p:cNvSpPr>
          <p:nvPr/>
        </p:nvSpPr>
        <p:spPr bwMode="auto">
          <a:xfrm flipH="1">
            <a:off x="4967288" y="2833053"/>
            <a:ext cx="156845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4" name="Line 124"/>
          <p:cNvSpPr>
            <a:spLocks noChangeShapeType="1"/>
          </p:cNvSpPr>
          <p:nvPr/>
        </p:nvSpPr>
        <p:spPr bwMode="auto">
          <a:xfrm flipH="1">
            <a:off x="5245100" y="3180715"/>
            <a:ext cx="12827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5" name="Line 125"/>
          <p:cNvSpPr>
            <a:spLocks noChangeShapeType="1"/>
          </p:cNvSpPr>
          <p:nvPr/>
        </p:nvSpPr>
        <p:spPr bwMode="auto">
          <a:xfrm flipH="1">
            <a:off x="5602288" y="3388678"/>
            <a:ext cx="9255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6" name="Line 126"/>
          <p:cNvSpPr>
            <a:spLocks noChangeShapeType="1"/>
          </p:cNvSpPr>
          <p:nvPr/>
        </p:nvSpPr>
        <p:spPr bwMode="auto">
          <a:xfrm flipH="1">
            <a:off x="4910138" y="3636328"/>
            <a:ext cx="15954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7" name="Line 127"/>
          <p:cNvSpPr>
            <a:spLocks noChangeShapeType="1"/>
          </p:cNvSpPr>
          <p:nvPr/>
        </p:nvSpPr>
        <p:spPr bwMode="auto">
          <a:xfrm flipH="1">
            <a:off x="5275263" y="3845878"/>
            <a:ext cx="1244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8" name="Line 128"/>
          <p:cNvSpPr>
            <a:spLocks noChangeShapeType="1"/>
          </p:cNvSpPr>
          <p:nvPr/>
        </p:nvSpPr>
        <p:spPr bwMode="auto">
          <a:xfrm flipH="1">
            <a:off x="6473825" y="2155190"/>
            <a:ext cx="128905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9" name="Line 129"/>
          <p:cNvSpPr>
            <a:spLocks noChangeShapeType="1"/>
          </p:cNvSpPr>
          <p:nvPr/>
        </p:nvSpPr>
        <p:spPr bwMode="auto">
          <a:xfrm flipH="1">
            <a:off x="4926013" y="2155190"/>
            <a:ext cx="1565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0" name="Line 130"/>
          <p:cNvSpPr>
            <a:spLocks noChangeShapeType="1"/>
          </p:cNvSpPr>
          <p:nvPr/>
        </p:nvSpPr>
        <p:spPr bwMode="auto">
          <a:xfrm>
            <a:off x="7186613" y="2626678"/>
            <a:ext cx="323850" cy="201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1" name="Line 131"/>
          <p:cNvSpPr>
            <a:spLocks noChangeShapeType="1"/>
          </p:cNvSpPr>
          <p:nvPr/>
        </p:nvSpPr>
        <p:spPr bwMode="auto">
          <a:xfrm flipV="1">
            <a:off x="7183438" y="2621915"/>
            <a:ext cx="0" cy="1014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2" name="Line 132"/>
          <p:cNvSpPr>
            <a:spLocks noChangeShapeType="1"/>
          </p:cNvSpPr>
          <p:nvPr/>
        </p:nvSpPr>
        <p:spPr bwMode="auto">
          <a:xfrm flipV="1">
            <a:off x="7183438" y="2155190"/>
            <a:ext cx="574675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4" name="Rectangle 134"/>
          <p:cNvSpPr>
            <a:spLocks noChangeArrowheads="1"/>
          </p:cNvSpPr>
          <p:nvPr/>
        </p:nvSpPr>
        <p:spPr bwMode="auto">
          <a:xfrm>
            <a:off x="5770563" y="1450340"/>
            <a:ext cx="28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281735" name="Line 135"/>
          <p:cNvSpPr>
            <a:spLocks noChangeShapeType="1"/>
          </p:cNvSpPr>
          <p:nvPr/>
        </p:nvSpPr>
        <p:spPr bwMode="auto">
          <a:xfrm flipH="1">
            <a:off x="5700713" y="1850390"/>
            <a:ext cx="407987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6" name="Text Box 136"/>
          <p:cNvSpPr txBox="1">
            <a:spLocks noChangeArrowheads="1"/>
          </p:cNvSpPr>
          <p:nvPr/>
        </p:nvSpPr>
        <p:spPr bwMode="auto">
          <a:xfrm>
            <a:off x="8150225" y="3172778"/>
            <a:ext cx="4651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y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7" name="Text Box 137"/>
          <p:cNvSpPr txBox="1">
            <a:spLocks noChangeArrowheads="1"/>
          </p:cNvSpPr>
          <p:nvPr/>
        </p:nvSpPr>
        <p:spPr bwMode="auto">
          <a:xfrm>
            <a:off x="6838950" y="3363278"/>
            <a:ext cx="4159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x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8" name="Text Box 138"/>
          <p:cNvSpPr txBox="1">
            <a:spLocks noChangeArrowheads="1"/>
          </p:cNvSpPr>
          <p:nvPr/>
        </p:nvSpPr>
        <p:spPr bwMode="auto">
          <a:xfrm>
            <a:off x="7800975" y="2056765"/>
            <a:ext cx="339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z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9" name="Text Box 139"/>
          <p:cNvSpPr txBox="1">
            <a:spLocks noChangeArrowheads="1"/>
          </p:cNvSpPr>
          <p:nvPr/>
        </p:nvSpPr>
        <p:spPr bwMode="auto">
          <a:xfrm>
            <a:off x="7464425" y="2502853"/>
            <a:ext cx="234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0" name="Oval 140"/>
          <p:cNvSpPr>
            <a:spLocks noChangeArrowheads="1"/>
          </p:cNvSpPr>
          <p:nvPr/>
        </p:nvSpPr>
        <p:spPr bwMode="auto">
          <a:xfrm>
            <a:off x="7486650" y="2793365"/>
            <a:ext cx="63500" cy="857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2" name="Text Box 142"/>
          <p:cNvSpPr txBox="1">
            <a:spLocks noChangeArrowheads="1"/>
          </p:cNvSpPr>
          <p:nvPr/>
        </p:nvSpPr>
        <p:spPr bwMode="auto">
          <a:xfrm>
            <a:off x="4583113" y="2029778"/>
            <a:ext cx="4476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i="1">
                <a:latin typeface="Times New Roman" pitchFamily="18" charset="0"/>
                <a:cs typeface="Times New Roman" pitchFamily="18" charset="0"/>
              </a:rPr>
              <a:t>Az</a:t>
            </a:r>
            <a:endParaRPr lang="el-GR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3" name="Line 143"/>
          <p:cNvSpPr>
            <a:spLocks noChangeShapeType="1"/>
          </p:cNvSpPr>
          <p:nvPr/>
        </p:nvSpPr>
        <p:spPr bwMode="auto">
          <a:xfrm>
            <a:off x="4906963" y="3636328"/>
            <a:ext cx="371475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4" name="Line 144"/>
          <p:cNvSpPr>
            <a:spLocks noChangeShapeType="1"/>
          </p:cNvSpPr>
          <p:nvPr/>
        </p:nvSpPr>
        <p:spPr bwMode="auto">
          <a:xfrm flipH="1">
            <a:off x="5289550" y="3396615"/>
            <a:ext cx="317500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5" name="Line 145"/>
          <p:cNvSpPr>
            <a:spLocks noChangeShapeType="1"/>
          </p:cNvSpPr>
          <p:nvPr/>
        </p:nvSpPr>
        <p:spPr bwMode="auto">
          <a:xfrm>
            <a:off x="4978400" y="2847340"/>
            <a:ext cx="307975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6" name="Line 146"/>
          <p:cNvSpPr>
            <a:spLocks noChangeShapeType="1"/>
          </p:cNvSpPr>
          <p:nvPr/>
        </p:nvSpPr>
        <p:spPr bwMode="auto">
          <a:xfrm flipH="1">
            <a:off x="4606925" y="2166303"/>
            <a:ext cx="314325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7" name="Line 147"/>
          <p:cNvSpPr>
            <a:spLocks noChangeShapeType="1"/>
          </p:cNvSpPr>
          <p:nvPr/>
        </p:nvSpPr>
        <p:spPr bwMode="auto">
          <a:xfrm>
            <a:off x="4600575" y="2621915"/>
            <a:ext cx="3714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8" name="Line 148"/>
          <p:cNvSpPr>
            <a:spLocks noChangeShapeType="1"/>
          </p:cNvSpPr>
          <p:nvPr/>
        </p:nvSpPr>
        <p:spPr bwMode="auto">
          <a:xfrm>
            <a:off x="4600575" y="2628265"/>
            <a:ext cx="306388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9" name="Text Box 149"/>
          <p:cNvSpPr txBox="1">
            <a:spLocks noChangeArrowheads="1"/>
          </p:cNvSpPr>
          <p:nvPr/>
        </p:nvSpPr>
        <p:spPr bwMode="auto">
          <a:xfrm>
            <a:off x="4821238" y="2799715"/>
            <a:ext cx="2365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0" name="Text Box 150"/>
          <p:cNvSpPr txBox="1">
            <a:spLocks noChangeArrowheads="1"/>
          </p:cNvSpPr>
          <p:nvPr/>
        </p:nvSpPr>
        <p:spPr bwMode="auto">
          <a:xfrm>
            <a:off x="4598988" y="3380740"/>
            <a:ext cx="454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x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1" name="Text Box 151"/>
          <p:cNvSpPr txBox="1">
            <a:spLocks noChangeArrowheads="1"/>
          </p:cNvSpPr>
          <p:nvPr/>
        </p:nvSpPr>
        <p:spPr bwMode="auto">
          <a:xfrm>
            <a:off x="5643563" y="3142615"/>
            <a:ext cx="4238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y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2" name="Oval 152"/>
          <p:cNvSpPr>
            <a:spLocks noChangeArrowheads="1"/>
          </p:cNvSpPr>
          <p:nvPr/>
        </p:nvSpPr>
        <p:spPr bwMode="auto">
          <a:xfrm>
            <a:off x="4951413" y="2794953"/>
            <a:ext cx="57150" cy="777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3" name="Oval 153"/>
          <p:cNvSpPr>
            <a:spLocks noChangeArrowheads="1"/>
          </p:cNvSpPr>
          <p:nvPr/>
        </p:nvSpPr>
        <p:spPr bwMode="auto">
          <a:xfrm>
            <a:off x="4579938" y="2598103"/>
            <a:ext cx="49212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4" name="Oval 154"/>
          <p:cNvSpPr>
            <a:spLocks noChangeArrowheads="1"/>
          </p:cNvSpPr>
          <p:nvPr/>
        </p:nvSpPr>
        <p:spPr bwMode="auto">
          <a:xfrm>
            <a:off x="4906963" y="2126615"/>
            <a:ext cx="47625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5" name="Oval 155"/>
          <p:cNvSpPr>
            <a:spLocks noChangeArrowheads="1"/>
          </p:cNvSpPr>
          <p:nvPr/>
        </p:nvSpPr>
        <p:spPr bwMode="auto">
          <a:xfrm>
            <a:off x="4886325" y="3607753"/>
            <a:ext cx="47625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6" name="Oval 156"/>
          <p:cNvSpPr>
            <a:spLocks noChangeArrowheads="1"/>
          </p:cNvSpPr>
          <p:nvPr/>
        </p:nvSpPr>
        <p:spPr bwMode="auto">
          <a:xfrm>
            <a:off x="5580063" y="3350578"/>
            <a:ext cx="49212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7" name="Oval 157"/>
          <p:cNvSpPr>
            <a:spLocks noChangeArrowheads="1"/>
          </p:cNvSpPr>
          <p:nvPr/>
        </p:nvSpPr>
        <p:spPr bwMode="auto">
          <a:xfrm>
            <a:off x="5264150" y="3822065"/>
            <a:ext cx="47625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8" name="Oval 158"/>
          <p:cNvSpPr>
            <a:spLocks noChangeArrowheads="1"/>
          </p:cNvSpPr>
          <p:nvPr/>
        </p:nvSpPr>
        <p:spPr bwMode="auto">
          <a:xfrm>
            <a:off x="7164388" y="2585403"/>
            <a:ext cx="49212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9" name="Oval 159"/>
          <p:cNvSpPr>
            <a:spLocks noChangeArrowheads="1"/>
          </p:cNvSpPr>
          <p:nvPr/>
        </p:nvSpPr>
        <p:spPr bwMode="auto">
          <a:xfrm>
            <a:off x="7735888" y="2120265"/>
            <a:ext cx="47625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0" name="Oval 160"/>
          <p:cNvSpPr>
            <a:spLocks noChangeArrowheads="1"/>
          </p:cNvSpPr>
          <p:nvPr/>
        </p:nvSpPr>
        <p:spPr bwMode="auto">
          <a:xfrm>
            <a:off x="7159625" y="3607753"/>
            <a:ext cx="49213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1" name="Oval 161"/>
          <p:cNvSpPr>
            <a:spLocks noChangeArrowheads="1"/>
          </p:cNvSpPr>
          <p:nvPr/>
        </p:nvSpPr>
        <p:spPr bwMode="auto">
          <a:xfrm>
            <a:off x="8072438" y="3356928"/>
            <a:ext cx="47625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2" name="Line 162"/>
          <p:cNvSpPr>
            <a:spLocks noChangeShapeType="1"/>
          </p:cNvSpPr>
          <p:nvPr/>
        </p:nvSpPr>
        <p:spPr bwMode="auto">
          <a:xfrm flipH="1">
            <a:off x="6142038" y="2628265"/>
            <a:ext cx="10398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3" name="Line 163"/>
          <p:cNvSpPr>
            <a:spLocks noChangeShapeType="1"/>
          </p:cNvSpPr>
          <p:nvPr/>
        </p:nvSpPr>
        <p:spPr bwMode="auto">
          <a:xfrm flipH="1">
            <a:off x="4594225" y="2628265"/>
            <a:ext cx="1565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3317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1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801" name="Text Box 17"/>
          <p:cNvSpPr txBox="1">
            <a:spLocks noChangeArrowheads="1"/>
          </p:cNvSpPr>
          <p:nvPr/>
        </p:nvSpPr>
        <p:spPr bwMode="auto">
          <a:xfrm>
            <a:off x="665957" y="1180488"/>
            <a:ext cx="42370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94" name="Rectangle 10"/>
          <p:cNvSpPr>
            <a:spLocks noChangeArrowheads="1"/>
          </p:cNvSpPr>
          <p:nvPr/>
        </p:nvSpPr>
        <p:spPr bwMode="auto">
          <a:xfrm>
            <a:off x="478786" y="1772878"/>
            <a:ext cx="7975601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endParaRPr lang="en-US" sz="2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809" name="Rectangle 25"/>
          <p:cNvSpPr>
            <a:spLocks noChangeArrowheads="1"/>
          </p:cNvSpPr>
          <p:nvPr/>
        </p:nvSpPr>
        <p:spPr bwMode="auto">
          <a:xfrm>
            <a:off x="417513" y="3538728"/>
            <a:ext cx="8188325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p=q=r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p=q=2r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q=r=2p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p=r=2q</a:t>
            </a:r>
          </a:p>
          <a:p>
            <a:pPr marL="342900" indent="-342900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200" err="1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>
                <a:latin typeface="Times New Roman" pitchFamily="18" charset="0"/>
                <a:cs typeface="Times New Roman" pitchFamily="18" charset="0"/>
                <a:sym typeface="Symbol"/>
              </a:rPr>
              <a:t> 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01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26" name="Text Box 66"/>
          <p:cNvSpPr txBox="1">
            <a:spLocks noChangeArrowheads="1"/>
          </p:cNvSpPr>
          <p:nvPr/>
        </p:nvSpPr>
        <p:spPr bwMode="auto">
          <a:xfrm>
            <a:off x="438912" y="1028807"/>
            <a:ext cx="59699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 – Các loại hình chiếu trục đo thường dùng</a:t>
            </a:r>
          </a:p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4.1-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28" name="Rectangle 68"/>
          <p:cNvSpPr>
            <a:spLocks noChangeArrowheads="1"/>
          </p:cNvSpPr>
          <p:nvPr/>
        </p:nvSpPr>
        <p:spPr bwMode="auto">
          <a:xfrm>
            <a:off x="0" y="63055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đều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pSp>
        <p:nvGrpSpPr>
          <p:cNvPr id="117848" name="Group 88"/>
          <p:cNvGrpSpPr>
            <a:grpSpLocks/>
          </p:cNvGrpSpPr>
          <p:nvPr/>
        </p:nvGrpSpPr>
        <p:grpSpPr bwMode="auto">
          <a:xfrm>
            <a:off x="423863" y="1911997"/>
            <a:ext cx="8637587" cy="1184275"/>
            <a:chOff x="267" y="581"/>
            <a:chExt cx="5441" cy="708"/>
          </a:xfrm>
        </p:grpSpPr>
        <p:sp>
          <p:nvSpPr>
            <p:cNvPr id="117830" name="Rectangle 70"/>
            <p:cNvSpPr>
              <a:spLocks noChangeArrowheads="1"/>
            </p:cNvSpPr>
            <p:nvPr/>
          </p:nvSpPr>
          <p:spPr bwMode="auto">
            <a:xfrm>
              <a:off x="267" y="581"/>
              <a:ext cx="5189" cy="70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32" name="Rectangle 72"/>
            <p:cNvSpPr>
              <a:spLocks noChangeArrowheads="1"/>
            </p:cNvSpPr>
            <p:nvPr/>
          </p:nvSpPr>
          <p:spPr bwMode="auto">
            <a:xfrm>
              <a:off x="412" y="648"/>
              <a:ext cx="5296" cy="5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chiếu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:   -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chiếu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sz="2200" b="1" dirty="0">
                  <a:solidFill>
                    <a:srgbClr val="FF0000"/>
                  </a:solidFill>
                  <a:latin typeface="Symbol" pitchFamily="18" charset="2"/>
                  <a:cs typeface="Times New Roman" pitchFamily="18" charset="0"/>
                </a:rPr>
                <a:t>^ </a:t>
              </a:r>
              <a:r>
                <a:rPr lang="en-US" sz="2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                                              -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tọa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p=q=r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37" name="Rectangle 77"/>
            <p:cNvSpPr>
              <a:spLocks noChangeArrowheads="1"/>
            </p:cNvSpPr>
            <p:nvPr/>
          </p:nvSpPr>
          <p:spPr bwMode="auto">
            <a:xfrm>
              <a:off x="482" y="699"/>
              <a:ext cx="141" cy="141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7839" name="Rectangle 79"/>
          <p:cNvSpPr>
            <a:spLocks noChangeArrowheads="1"/>
          </p:cNvSpPr>
          <p:nvPr/>
        </p:nvSpPr>
        <p:spPr bwMode="auto">
          <a:xfrm>
            <a:off x="398463" y="6429387"/>
            <a:ext cx="223837" cy="223838"/>
          </a:xfrm>
          <a:prstGeom prst="rect">
            <a:avLst/>
          </a:prstGeom>
          <a:solidFill>
            <a:srgbClr val="00008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42" name="AutoShape 82"/>
          <p:cNvSpPr>
            <a:spLocks noChangeArrowheads="1"/>
          </p:cNvSpPr>
          <p:nvPr/>
        </p:nvSpPr>
        <p:spPr bwMode="auto">
          <a:xfrm>
            <a:off x="5106988" y="4408500"/>
            <a:ext cx="666750" cy="7969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6" name="Freeform 6"/>
          <p:cNvSpPr>
            <a:spLocks/>
          </p:cNvSpPr>
          <p:nvPr/>
        </p:nvSpPr>
        <p:spPr bwMode="auto">
          <a:xfrm>
            <a:off x="342900" y="4060837"/>
            <a:ext cx="4846638" cy="2011363"/>
          </a:xfrm>
          <a:custGeom>
            <a:avLst/>
            <a:gdLst>
              <a:gd name="T0" fmla="*/ 576 w 2208"/>
              <a:gd name="T1" fmla="*/ 0 h 912"/>
              <a:gd name="T2" fmla="*/ 2208 w 2208"/>
              <a:gd name="T3" fmla="*/ 0 h 912"/>
              <a:gd name="T4" fmla="*/ 1681 w 2208"/>
              <a:gd name="T5" fmla="*/ 912 h 912"/>
              <a:gd name="T6" fmla="*/ 0 w 2208"/>
              <a:gd name="T7" fmla="*/ 912 h 912"/>
              <a:gd name="T8" fmla="*/ 576 w 2208"/>
              <a:gd name="T9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F9FBA3"/>
          </a:solidFill>
          <a:ln w="9525" cap="flat" cmpd="sng">
            <a:solidFill>
              <a:srgbClr val="FFFF00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>
            <a:off x="2578100" y="325597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2578100" y="3243275"/>
            <a:ext cx="144145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 flipH="1">
            <a:off x="1773238" y="3243275"/>
            <a:ext cx="804862" cy="984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 flipH="1">
            <a:off x="1965325" y="3243275"/>
            <a:ext cx="612775" cy="2082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1760538" y="4208475"/>
            <a:ext cx="2259012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>
            <a:off x="1779588" y="4202125"/>
            <a:ext cx="185737" cy="1123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 flipH="1">
            <a:off x="1952625" y="4602175"/>
            <a:ext cx="2054225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 flipV="1">
            <a:off x="2578100" y="4551375"/>
            <a:ext cx="2003425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 flipH="1">
            <a:off x="1646238" y="4703775"/>
            <a:ext cx="931862" cy="9334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 flipH="1" flipV="1">
            <a:off x="1403350" y="3979875"/>
            <a:ext cx="1174750" cy="723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 flipH="1">
            <a:off x="1795463" y="5319725"/>
            <a:ext cx="169862" cy="5715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 flipH="1">
            <a:off x="1709738" y="5880112"/>
            <a:ext cx="90487" cy="3095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>
            <a:off x="4019550" y="4602175"/>
            <a:ext cx="357188" cy="33496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1" name="Line 21"/>
          <p:cNvSpPr>
            <a:spLocks noChangeShapeType="1"/>
          </p:cNvSpPr>
          <p:nvPr/>
        </p:nvSpPr>
        <p:spPr bwMode="auto">
          <a:xfrm>
            <a:off x="4373563" y="4943487"/>
            <a:ext cx="255587" cy="241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2" name="Line 22"/>
          <p:cNvSpPr>
            <a:spLocks noChangeShapeType="1"/>
          </p:cNvSpPr>
          <p:nvPr/>
        </p:nvSpPr>
        <p:spPr bwMode="auto">
          <a:xfrm flipH="1">
            <a:off x="1479550" y="4208475"/>
            <a:ext cx="306388" cy="37465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3" name="Oval 23"/>
          <p:cNvSpPr>
            <a:spLocks noChangeArrowheads="1"/>
          </p:cNvSpPr>
          <p:nvPr/>
        </p:nvSpPr>
        <p:spPr bwMode="auto">
          <a:xfrm>
            <a:off x="2546350" y="3209937"/>
            <a:ext cx="61913" cy="619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4" name="Oval 24"/>
          <p:cNvSpPr>
            <a:spLocks noChangeArrowheads="1"/>
          </p:cNvSpPr>
          <p:nvPr/>
        </p:nvSpPr>
        <p:spPr bwMode="auto">
          <a:xfrm>
            <a:off x="1752600" y="417990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5" name="Oval 25"/>
          <p:cNvSpPr>
            <a:spLocks noChangeArrowheads="1"/>
          </p:cNvSpPr>
          <p:nvPr/>
        </p:nvSpPr>
        <p:spPr bwMode="auto">
          <a:xfrm>
            <a:off x="1933575" y="529115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6" name="Oval 26"/>
          <p:cNvSpPr>
            <a:spLocks noChangeArrowheads="1"/>
          </p:cNvSpPr>
          <p:nvPr/>
        </p:nvSpPr>
        <p:spPr bwMode="auto">
          <a:xfrm>
            <a:off x="3987800" y="4565662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7" name="Oval 27"/>
          <p:cNvSpPr>
            <a:spLocks noChangeArrowheads="1"/>
          </p:cNvSpPr>
          <p:nvPr/>
        </p:nvSpPr>
        <p:spPr bwMode="auto">
          <a:xfrm>
            <a:off x="2546350" y="4670437"/>
            <a:ext cx="61913" cy="619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8" name="Text Box 28"/>
          <p:cNvSpPr txBox="1">
            <a:spLocks noChangeArrowheads="1"/>
          </p:cNvSpPr>
          <p:nvPr/>
        </p:nvSpPr>
        <p:spPr bwMode="auto">
          <a:xfrm>
            <a:off x="1703388" y="3976700"/>
            <a:ext cx="4905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9" name="Text Box 29"/>
          <p:cNvSpPr txBox="1">
            <a:spLocks noChangeArrowheads="1"/>
          </p:cNvSpPr>
          <p:nvPr/>
        </p:nvSpPr>
        <p:spPr bwMode="auto">
          <a:xfrm>
            <a:off x="2635250" y="3040075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O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0" name="Text Box 30"/>
          <p:cNvSpPr txBox="1">
            <a:spLocks noChangeArrowheads="1"/>
          </p:cNvSpPr>
          <p:nvPr/>
        </p:nvSpPr>
        <p:spPr bwMode="auto">
          <a:xfrm>
            <a:off x="1990725" y="5284800"/>
            <a:ext cx="6762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B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1" name="Text Box 31"/>
          <p:cNvSpPr txBox="1">
            <a:spLocks noChangeArrowheads="1"/>
          </p:cNvSpPr>
          <p:nvPr/>
        </p:nvSpPr>
        <p:spPr bwMode="auto">
          <a:xfrm>
            <a:off x="3854450" y="4637100"/>
            <a:ext cx="5302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C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2" name="Text Box 32"/>
          <p:cNvSpPr txBox="1">
            <a:spLocks noChangeArrowheads="1"/>
          </p:cNvSpPr>
          <p:nvPr/>
        </p:nvSpPr>
        <p:spPr bwMode="auto">
          <a:xfrm>
            <a:off x="2590800" y="4691075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O’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>
            <a:off x="3336925" y="3198825"/>
            <a:ext cx="0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4" name="Text Box 34"/>
          <p:cNvSpPr txBox="1">
            <a:spLocks noChangeArrowheads="1"/>
          </p:cNvSpPr>
          <p:nvPr/>
        </p:nvSpPr>
        <p:spPr bwMode="auto">
          <a:xfrm>
            <a:off x="3387725" y="3230575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s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5" name="Text Box 35"/>
          <p:cNvSpPr txBox="1">
            <a:spLocks noChangeArrowheads="1"/>
          </p:cNvSpPr>
          <p:nvPr/>
        </p:nvSpPr>
        <p:spPr bwMode="auto">
          <a:xfrm>
            <a:off x="1365250" y="4329125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x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6" name="Text Box 36"/>
          <p:cNvSpPr txBox="1">
            <a:spLocks noChangeArrowheads="1"/>
          </p:cNvSpPr>
          <p:nvPr/>
        </p:nvSpPr>
        <p:spPr bwMode="auto">
          <a:xfrm>
            <a:off x="1628775" y="5865825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y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7" name="Text Box 37"/>
          <p:cNvSpPr txBox="1">
            <a:spLocks noChangeArrowheads="1"/>
          </p:cNvSpPr>
          <p:nvPr/>
        </p:nvSpPr>
        <p:spPr bwMode="auto">
          <a:xfrm>
            <a:off x="1571625" y="5345125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y’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8" name="Text Box 38"/>
          <p:cNvSpPr txBox="1">
            <a:spLocks noChangeArrowheads="1"/>
          </p:cNvSpPr>
          <p:nvPr/>
        </p:nvSpPr>
        <p:spPr bwMode="auto">
          <a:xfrm>
            <a:off x="1444625" y="3767150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x’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9" name="Text Box 39"/>
          <p:cNvSpPr txBox="1">
            <a:spLocks noChangeArrowheads="1"/>
          </p:cNvSpPr>
          <p:nvPr/>
        </p:nvSpPr>
        <p:spPr bwMode="auto">
          <a:xfrm>
            <a:off x="4359275" y="4321187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z’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00" name="Text Box 40"/>
          <p:cNvSpPr txBox="1">
            <a:spLocks noChangeArrowheads="1"/>
          </p:cNvSpPr>
          <p:nvPr/>
        </p:nvSpPr>
        <p:spPr bwMode="auto">
          <a:xfrm>
            <a:off x="4551363" y="4886337"/>
            <a:ext cx="3063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z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43" name="Arc 83"/>
          <p:cNvSpPr>
            <a:spLocks/>
          </p:cNvSpPr>
          <p:nvPr/>
        </p:nvSpPr>
        <p:spPr bwMode="auto">
          <a:xfrm flipH="1" flipV="1">
            <a:off x="4698998" y="4060836"/>
            <a:ext cx="311913" cy="3349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44" name="Text Box 84"/>
          <p:cNvSpPr txBox="1">
            <a:spLocks noChangeArrowheads="1"/>
          </p:cNvSpPr>
          <p:nvPr/>
        </p:nvSpPr>
        <p:spPr bwMode="auto">
          <a:xfrm>
            <a:off x="4884865" y="4069981"/>
            <a:ext cx="235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l-GR" sz="16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850" name="Group 90"/>
          <p:cNvGrpSpPr>
            <a:grpSpLocks/>
          </p:cNvGrpSpPr>
          <p:nvPr/>
        </p:nvGrpSpPr>
        <p:grpSpPr bwMode="auto">
          <a:xfrm>
            <a:off x="6132513" y="3406787"/>
            <a:ext cx="2719387" cy="2214563"/>
            <a:chOff x="3863" y="1558"/>
            <a:chExt cx="1713" cy="1395"/>
          </a:xfrm>
        </p:grpSpPr>
        <p:sp>
          <p:nvSpPr>
            <p:cNvPr id="117810" name="Line 50"/>
            <p:cNvSpPr>
              <a:spLocks noChangeShapeType="1"/>
            </p:cNvSpPr>
            <p:nvPr/>
          </p:nvSpPr>
          <p:spPr bwMode="auto">
            <a:xfrm flipV="1">
              <a:off x="4632" y="1558"/>
              <a:ext cx="0" cy="92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11" name="Line 51"/>
            <p:cNvSpPr>
              <a:spLocks noChangeShapeType="1"/>
            </p:cNvSpPr>
            <p:nvPr/>
          </p:nvSpPr>
          <p:spPr bwMode="auto">
            <a:xfrm>
              <a:off x="4632" y="2476"/>
              <a:ext cx="826" cy="47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12" name="Line 52"/>
            <p:cNvSpPr>
              <a:spLocks noChangeShapeType="1"/>
            </p:cNvSpPr>
            <p:nvPr/>
          </p:nvSpPr>
          <p:spPr bwMode="auto">
            <a:xfrm flipH="1">
              <a:off x="3863" y="2478"/>
              <a:ext cx="769" cy="4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17" name="Rectangle 57"/>
            <p:cNvSpPr>
              <a:spLocks noChangeArrowheads="1"/>
            </p:cNvSpPr>
            <p:nvPr/>
          </p:nvSpPr>
          <p:spPr bwMode="auto">
            <a:xfrm>
              <a:off x="4494" y="2576"/>
              <a:ext cx="29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en-US" sz="1200" baseline="300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117818" name="Rectangle 58"/>
            <p:cNvSpPr>
              <a:spLocks noChangeArrowheads="1"/>
            </p:cNvSpPr>
            <p:nvPr/>
          </p:nvSpPr>
          <p:spPr bwMode="auto">
            <a:xfrm rot="17741288">
              <a:off x="4222" y="2270"/>
              <a:ext cx="29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en-US" sz="1200" baseline="300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117819" name="Rectangle 59"/>
            <p:cNvSpPr>
              <a:spLocks noChangeArrowheads="1"/>
            </p:cNvSpPr>
            <p:nvPr/>
          </p:nvSpPr>
          <p:spPr bwMode="auto">
            <a:xfrm rot="4057574">
              <a:off x="4733" y="2241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en-US" sz="1200" baseline="300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117820" name="Text Box 60"/>
            <p:cNvSpPr txBox="1">
              <a:spLocks noChangeArrowheads="1"/>
            </p:cNvSpPr>
            <p:nvPr/>
          </p:nvSpPr>
          <p:spPr bwMode="auto">
            <a:xfrm>
              <a:off x="5379" y="2734"/>
              <a:ext cx="19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y’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21" name="Text Box 61"/>
            <p:cNvSpPr txBox="1">
              <a:spLocks noChangeArrowheads="1"/>
            </p:cNvSpPr>
            <p:nvPr/>
          </p:nvSpPr>
          <p:spPr bwMode="auto">
            <a:xfrm>
              <a:off x="3867" y="2730"/>
              <a:ext cx="19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x’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23" name="Text Box 63"/>
            <p:cNvSpPr txBox="1">
              <a:spLocks noChangeArrowheads="1"/>
            </p:cNvSpPr>
            <p:nvPr/>
          </p:nvSpPr>
          <p:spPr bwMode="auto">
            <a:xfrm>
              <a:off x="4678" y="1566"/>
              <a:ext cx="19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z’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24" name="Text Box 64"/>
            <p:cNvSpPr txBox="1">
              <a:spLocks noChangeArrowheads="1"/>
            </p:cNvSpPr>
            <p:nvPr/>
          </p:nvSpPr>
          <p:spPr bwMode="auto">
            <a:xfrm>
              <a:off x="4511" y="2386"/>
              <a:ext cx="198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O’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45" name="Arc 85"/>
            <p:cNvSpPr>
              <a:spLocks/>
            </p:cNvSpPr>
            <p:nvPr/>
          </p:nvSpPr>
          <p:spPr bwMode="auto">
            <a:xfrm>
              <a:off x="4632" y="2239"/>
              <a:ext cx="261" cy="37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8891"/>
                <a:gd name="T2" fmla="*/ 20332 w 21600"/>
                <a:gd name="T3" fmla="*/ 28891 h 28891"/>
                <a:gd name="T4" fmla="*/ 0 w 21600"/>
                <a:gd name="T5" fmla="*/ 21600 h 28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8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</a:path>
                <a:path w="21600" h="288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46" name="Arc 86"/>
            <p:cNvSpPr>
              <a:spLocks/>
            </p:cNvSpPr>
            <p:nvPr/>
          </p:nvSpPr>
          <p:spPr bwMode="auto">
            <a:xfrm flipH="1">
              <a:off x="4389" y="2240"/>
              <a:ext cx="273" cy="37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6691"/>
                <a:gd name="T2" fmla="*/ 20991 w 21600"/>
                <a:gd name="T3" fmla="*/ 26691 h 26691"/>
                <a:gd name="T4" fmla="*/ 0 w 21600"/>
                <a:gd name="T5" fmla="*/ 21600 h 26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6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</a:path>
                <a:path w="21600" h="266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47" name="Arc 87"/>
            <p:cNvSpPr>
              <a:spLocks/>
            </p:cNvSpPr>
            <p:nvPr/>
          </p:nvSpPr>
          <p:spPr bwMode="auto">
            <a:xfrm rot="14244857" flipH="1">
              <a:off x="4507" y="2425"/>
              <a:ext cx="273" cy="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851"/>
                <a:gd name="T2" fmla="*/ 19962 w 21600"/>
                <a:gd name="T3" fmla="*/ 29851 h 29851"/>
                <a:gd name="T4" fmla="*/ 0 w 21600"/>
                <a:gd name="T5" fmla="*/ 21600 h 29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85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431"/>
                    <a:pt x="21043" y="27234"/>
                    <a:pt x="19961" y="29850"/>
                  </a:cubicBezTo>
                </a:path>
                <a:path w="21600" h="2985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431"/>
                    <a:pt x="21043" y="27234"/>
                    <a:pt x="19961" y="2985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7851" name="Line 91"/>
          <p:cNvSpPr>
            <a:spLocks noChangeShapeType="1"/>
          </p:cNvSpPr>
          <p:nvPr/>
        </p:nvSpPr>
        <p:spPr bwMode="auto">
          <a:xfrm>
            <a:off x="2124075" y="3662375"/>
            <a:ext cx="98425" cy="1127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2" name="Line 92"/>
          <p:cNvSpPr>
            <a:spLocks noChangeShapeType="1"/>
          </p:cNvSpPr>
          <p:nvPr/>
        </p:nvSpPr>
        <p:spPr bwMode="auto">
          <a:xfrm>
            <a:off x="2236788" y="4098937"/>
            <a:ext cx="112712" cy="98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3" name="Line 93"/>
          <p:cNvSpPr>
            <a:spLocks noChangeShapeType="1"/>
          </p:cNvSpPr>
          <p:nvPr/>
        </p:nvSpPr>
        <p:spPr bwMode="auto">
          <a:xfrm flipH="1">
            <a:off x="3136900" y="3746512"/>
            <a:ext cx="112713" cy="1127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4" name="Line 94"/>
          <p:cNvSpPr>
            <a:spLocks noChangeShapeType="1"/>
          </p:cNvSpPr>
          <p:nvPr/>
        </p:nvSpPr>
        <p:spPr bwMode="auto">
          <a:xfrm flipH="1">
            <a:off x="1514475" y="4197362"/>
            <a:ext cx="274638" cy="336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5" name="Line 95"/>
          <p:cNvSpPr>
            <a:spLocks noChangeShapeType="1"/>
          </p:cNvSpPr>
          <p:nvPr/>
        </p:nvSpPr>
        <p:spPr bwMode="auto">
          <a:xfrm flipH="1">
            <a:off x="1795463" y="5267337"/>
            <a:ext cx="182562" cy="6191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6" name="Line 96"/>
          <p:cNvSpPr>
            <a:spLocks noChangeShapeType="1"/>
          </p:cNvSpPr>
          <p:nvPr/>
        </p:nvSpPr>
        <p:spPr bwMode="auto">
          <a:xfrm>
            <a:off x="4040188" y="4621225"/>
            <a:ext cx="368300" cy="3476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7" name="Text Box 97"/>
          <p:cNvSpPr txBox="1">
            <a:spLocks noChangeArrowheads="1"/>
          </p:cNvSpPr>
          <p:nvPr/>
        </p:nvSpPr>
        <p:spPr bwMode="auto">
          <a:xfrm>
            <a:off x="1874838" y="3976700"/>
            <a:ext cx="4905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=A’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8" name="Text Box 98"/>
          <p:cNvSpPr txBox="1">
            <a:spLocks noChangeArrowheads="1"/>
          </p:cNvSpPr>
          <p:nvPr/>
        </p:nvSpPr>
        <p:spPr bwMode="auto">
          <a:xfrm>
            <a:off x="4006850" y="4630750"/>
            <a:ext cx="5302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=C’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9" name="Text Box 99"/>
          <p:cNvSpPr txBox="1">
            <a:spLocks noChangeArrowheads="1"/>
          </p:cNvSpPr>
          <p:nvPr/>
        </p:nvSpPr>
        <p:spPr bwMode="auto">
          <a:xfrm>
            <a:off x="2136775" y="5284800"/>
            <a:ext cx="6762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=B’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2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1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11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117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117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11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11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000"/>
                                        <p:tgtEl>
                                          <p:spTgt spid="117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11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20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2000"/>
                                        <p:tgtEl>
                                          <p:spTgt spid="117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20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2000"/>
                                        <p:tgtEl>
                                          <p:spTgt spid="11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2000"/>
                                        <p:tgtEl>
                                          <p:spTgt spid="11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11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2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2000"/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2000"/>
                                        <p:tgtEl>
                                          <p:spTgt spid="11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2000"/>
                                        <p:tgtEl>
                                          <p:spTgt spid="11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20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2000"/>
                                        <p:tgtEl>
                                          <p:spTgt spid="11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20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0"/>
                                        <p:tgtEl>
                                          <p:spTgt spid="11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2000"/>
                                        <p:tgtEl>
                                          <p:spTgt spid="11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2000"/>
                                        <p:tgtEl>
                                          <p:spTgt spid="11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28" grpId="0"/>
      <p:bldP spid="117839" grpId="0" animBg="1"/>
      <p:bldP spid="117842" grpId="0" animBg="1"/>
      <p:bldP spid="117766" grpId="0" animBg="1"/>
      <p:bldP spid="117766" grpId="1" animBg="1"/>
      <p:bldP spid="117767" grpId="0" animBg="1"/>
      <p:bldP spid="117768" grpId="0" animBg="1"/>
      <p:bldP spid="117769" grpId="0" animBg="1"/>
      <p:bldP spid="117770" grpId="0" animBg="1"/>
      <p:bldP spid="117771" grpId="0" animBg="1"/>
      <p:bldP spid="117772" grpId="0" animBg="1"/>
      <p:bldP spid="117773" grpId="0" animBg="1"/>
      <p:bldP spid="117774" grpId="0" animBg="1"/>
      <p:bldP spid="117775" grpId="0" animBg="1"/>
      <p:bldP spid="117776" grpId="0" animBg="1"/>
      <p:bldP spid="117778" grpId="0" animBg="1"/>
      <p:bldP spid="117779" grpId="0" animBg="1"/>
      <p:bldP spid="117780" grpId="0" animBg="1"/>
      <p:bldP spid="117781" grpId="0" animBg="1"/>
      <p:bldP spid="117781" grpId="1" animBg="1"/>
      <p:bldP spid="117782" grpId="0" animBg="1"/>
      <p:bldP spid="117783" grpId="0" animBg="1"/>
      <p:bldP spid="117784" grpId="0" animBg="1"/>
      <p:bldP spid="117785" grpId="0" animBg="1"/>
      <p:bldP spid="117786" grpId="0" animBg="1"/>
      <p:bldP spid="117787" grpId="0" animBg="1"/>
      <p:bldP spid="117788" grpId="0"/>
      <p:bldP spid="117789" grpId="0"/>
      <p:bldP spid="117790" grpId="0"/>
      <p:bldP spid="117791" grpId="0"/>
      <p:bldP spid="117792" grpId="0"/>
      <p:bldP spid="117793" grpId="0" animBg="1"/>
      <p:bldP spid="117794" grpId="0"/>
      <p:bldP spid="117795" grpId="0"/>
      <p:bldP spid="117796" grpId="0"/>
      <p:bldP spid="117797" grpId="0"/>
      <p:bldP spid="117798" grpId="0"/>
      <p:bldP spid="117799" grpId="0"/>
      <p:bldP spid="117800" grpId="0"/>
      <p:bldP spid="117843" grpId="0" animBg="1"/>
      <p:bldP spid="117844" grpId="0"/>
      <p:bldP spid="117851" grpId="0" animBg="1"/>
      <p:bldP spid="117852" grpId="0" animBg="1"/>
      <p:bldP spid="117853" grpId="0" animBg="1"/>
      <p:bldP spid="117854" grpId="0" animBg="1"/>
      <p:bldP spid="117854" grpId="1" animBg="1"/>
      <p:bldP spid="117855" grpId="0" animBg="1"/>
      <p:bldP spid="117855" grpId="1" animBg="1"/>
      <p:bldP spid="117856" grpId="0" animBg="1"/>
      <p:bldP spid="117856" grpId="1" animBg="1"/>
      <p:bldP spid="117857" grpId="0"/>
      <p:bldP spid="117858" grpId="0"/>
      <p:bldP spid="1178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4" name="Rectangle 38"/>
          <p:cNvSpPr>
            <a:spLocks noChangeArrowheads="1"/>
          </p:cNvSpPr>
          <p:nvPr/>
        </p:nvSpPr>
        <p:spPr bwMode="auto">
          <a:xfrm>
            <a:off x="-57150" y="1089978"/>
            <a:ext cx="6256338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- 3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O’x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O’y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120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đứng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 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p=q=r =0,82.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(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p=q=r=1)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elíp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elíp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l">
              <a:spcBef>
                <a:spcPct val="20000"/>
              </a:spcBef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9985" name="Group 129"/>
          <p:cNvGrpSpPr>
            <a:grpSpLocks/>
          </p:cNvGrpSpPr>
          <p:nvPr/>
        </p:nvGrpSpPr>
        <p:grpSpPr bwMode="auto">
          <a:xfrm>
            <a:off x="5676900" y="1013778"/>
            <a:ext cx="3467100" cy="3190875"/>
            <a:chOff x="3576" y="185"/>
            <a:chExt cx="2184" cy="2010"/>
          </a:xfrm>
        </p:grpSpPr>
        <p:sp>
          <p:nvSpPr>
            <p:cNvPr id="249913" name="Line 57"/>
            <p:cNvSpPr>
              <a:spLocks noChangeShapeType="1"/>
            </p:cNvSpPr>
            <p:nvPr/>
          </p:nvSpPr>
          <p:spPr bwMode="auto">
            <a:xfrm flipV="1">
              <a:off x="4573" y="265"/>
              <a:ext cx="0" cy="115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14" name="Line 58"/>
            <p:cNvSpPr>
              <a:spLocks noChangeShapeType="1"/>
            </p:cNvSpPr>
            <p:nvPr/>
          </p:nvSpPr>
          <p:spPr bwMode="auto">
            <a:xfrm>
              <a:off x="4573" y="1419"/>
              <a:ext cx="1039" cy="6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15" name="Line 59"/>
            <p:cNvSpPr>
              <a:spLocks noChangeShapeType="1"/>
            </p:cNvSpPr>
            <p:nvPr/>
          </p:nvSpPr>
          <p:spPr bwMode="auto">
            <a:xfrm flipH="1">
              <a:off x="3606" y="1422"/>
              <a:ext cx="967" cy="55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16" name="Rectangle 60"/>
            <p:cNvSpPr>
              <a:spLocks noChangeArrowheads="1"/>
            </p:cNvSpPr>
            <p:nvPr/>
          </p:nvSpPr>
          <p:spPr bwMode="auto">
            <a:xfrm>
              <a:off x="4438" y="1562"/>
              <a:ext cx="31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120</a:t>
              </a:r>
              <a:r>
                <a:rPr lang="en-US" sz="1200" baseline="30000">
                  <a:latin typeface="Arial" charset="0"/>
                </a:rPr>
                <a:t>o</a:t>
              </a:r>
            </a:p>
          </p:txBody>
        </p:sp>
        <p:sp>
          <p:nvSpPr>
            <p:cNvPr id="249917" name="Rectangle 61"/>
            <p:cNvSpPr>
              <a:spLocks noChangeArrowheads="1"/>
            </p:cNvSpPr>
            <p:nvPr/>
          </p:nvSpPr>
          <p:spPr bwMode="auto">
            <a:xfrm rot="-3937726">
              <a:off x="4078" y="1180"/>
              <a:ext cx="31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charset="0"/>
                </a:rPr>
                <a:t>120</a:t>
              </a:r>
              <a:r>
                <a:rPr lang="en-US" sz="1200" baseline="30000">
                  <a:latin typeface="Arial" charset="0"/>
                </a:rPr>
                <a:t>o</a:t>
              </a:r>
            </a:p>
          </p:txBody>
        </p:sp>
        <p:sp>
          <p:nvSpPr>
            <p:cNvPr id="249918" name="Rectangle 62"/>
            <p:cNvSpPr>
              <a:spLocks noChangeArrowheads="1"/>
            </p:cNvSpPr>
            <p:nvPr/>
          </p:nvSpPr>
          <p:spPr bwMode="auto">
            <a:xfrm rot="4057574">
              <a:off x="4693" y="1148"/>
              <a:ext cx="43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Arial" charset="0"/>
                </a:rPr>
                <a:t>120</a:t>
              </a:r>
              <a:r>
                <a:rPr lang="en-US" sz="1200" baseline="30000">
                  <a:latin typeface="Arial" charset="0"/>
                </a:rPr>
                <a:t>o</a:t>
              </a:r>
            </a:p>
          </p:txBody>
        </p:sp>
        <p:sp>
          <p:nvSpPr>
            <p:cNvPr id="249919" name="Text Box 63"/>
            <p:cNvSpPr txBox="1">
              <a:spLocks noChangeArrowheads="1"/>
            </p:cNvSpPr>
            <p:nvPr/>
          </p:nvSpPr>
          <p:spPr bwMode="auto">
            <a:xfrm>
              <a:off x="5512" y="1984"/>
              <a:ext cx="24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y’</a:t>
              </a:r>
              <a:endParaRPr lang="el-GR" sz="2200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49920" name="Text Box 64"/>
            <p:cNvSpPr txBox="1">
              <a:spLocks noChangeArrowheads="1"/>
            </p:cNvSpPr>
            <p:nvPr/>
          </p:nvSpPr>
          <p:spPr bwMode="auto">
            <a:xfrm>
              <a:off x="3576" y="1942"/>
              <a:ext cx="24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x’</a:t>
              </a:r>
              <a:endParaRPr lang="el-GR" sz="2200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49921" name="Text Box 65"/>
            <p:cNvSpPr txBox="1">
              <a:spLocks noChangeArrowheads="1"/>
            </p:cNvSpPr>
            <p:nvPr/>
          </p:nvSpPr>
          <p:spPr bwMode="auto">
            <a:xfrm>
              <a:off x="4631" y="185"/>
              <a:ext cx="24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z’</a:t>
              </a:r>
              <a:endParaRPr lang="el-GR" sz="2200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49922" name="Text Box 66"/>
            <p:cNvSpPr txBox="1">
              <a:spLocks noChangeArrowheads="1"/>
            </p:cNvSpPr>
            <p:nvPr/>
          </p:nvSpPr>
          <p:spPr bwMode="auto">
            <a:xfrm>
              <a:off x="4376" y="1279"/>
              <a:ext cx="249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O</a:t>
              </a:r>
              <a:r>
                <a:rPr lang="en-US" sz="1400" b="1">
                  <a:latin typeface="Arial" charset="0"/>
                  <a:cs typeface="Arial" charset="0"/>
                </a:rPr>
                <a:t>’</a:t>
              </a:r>
              <a:endParaRPr lang="el-GR" sz="1400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49923" name="Arc 67"/>
            <p:cNvSpPr>
              <a:spLocks/>
            </p:cNvSpPr>
            <p:nvPr/>
          </p:nvSpPr>
          <p:spPr bwMode="auto">
            <a:xfrm>
              <a:off x="4573" y="1121"/>
              <a:ext cx="328" cy="4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8891"/>
                <a:gd name="T2" fmla="*/ 20332 w 21600"/>
                <a:gd name="T3" fmla="*/ 28891 h 28891"/>
                <a:gd name="T4" fmla="*/ 0 w 21600"/>
                <a:gd name="T5" fmla="*/ 21600 h 28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8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</a:path>
                <a:path w="21600" h="288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24" name="Arc 68"/>
            <p:cNvSpPr>
              <a:spLocks/>
            </p:cNvSpPr>
            <p:nvPr/>
          </p:nvSpPr>
          <p:spPr bwMode="auto">
            <a:xfrm flipH="1">
              <a:off x="4267" y="1123"/>
              <a:ext cx="344" cy="46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6691"/>
                <a:gd name="T2" fmla="*/ 20991 w 21600"/>
                <a:gd name="T3" fmla="*/ 26691 h 26691"/>
                <a:gd name="T4" fmla="*/ 0 w 21600"/>
                <a:gd name="T5" fmla="*/ 21600 h 26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6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</a:path>
                <a:path w="21600" h="266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25" name="Arc 69"/>
            <p:cNvSpPr>
              <a:spLocks/>
            </p:cNvSpPr>
            <p:nvPr/>
          </p:nvSpPr>
          <p:spPr bwMode="auto">
            <a:xfrm rot="14244857" flipH="1">
              <a:off x="4417" y="1354"/>
              <a:ext cx="344" cy="50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851"/>
                <a:gd name="T2" fmla="*/ 19962 w 21600"/>
                <a:gd name="T3" fmla="*/ 29851 h 29851"/>
                <a:gd name="T4" fmla="*/ 0 w 21600"/>
                <a:gd name="T5" fmla="*/ 21600 h 29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85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431"/>
                    <a:pt x="21043" y="27234"/>
                    <a:pt x="19961" y="29850"/>
                  </a:cubicBezTo>
                </a:path>
                <a:path w="21600" h="2985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431"/>
                    <a:pt x="21043" y="27234"/>
                    <a:pt x="19961" y="2985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9926" name="Line 70"/>
          <p:cNvSpPr>
            <a:spLocks noChangeShapeType="1"/>
          </p:cNvSpPr>
          <p:nvPr/>
        </p:nvSpPr>
        <p:spPr bwMode="auto">
          <a:xfrm>
            <a:off x="6118225" y="3661728"/>
            <a:ext cx="23495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27" name="Line 71"/>
          <p:cNvSpPr>
            <a:spLocks noChangeShapeType="1"/>
          </p:cNvSpPr>
          <p:nvPr/>
        </p:nvSpPr>
        <p:spPr bwMode="auto">
          <a:xfrm flipH="1" flipV="1">
            <a:off x="7270750" y="1620203"/>
            <a:ext cx="1184275" cy="20431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28" name="Line 72"/>
          <p:cNvSpPr>
            <a:spLocks noChangeShapeType="1"/>
          </p:cNvSpPr>
          <p:nvPr/>
        </p:nvSpPr>
        <p:spPr bwMode="auto">
          <a:xfrm flipH="1">
            <a:off x="6088063" y="1620203"/>
            <a:ext cx="1182687" cy="2043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0" name="Oval 74"/>
          <p:cNvSpPr>
            <a:spLocks noChangeArrowheads="1"/>
          </p:cNvSpPr>
          <p:nvPr/>
        </p:nvSpPr>
        <p:spPr bwMode="auto">
          <a:xfrm>
            <a:off x="7218363" y="1575753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1" name="Oval 75"/>
          <p:cNvSpPr>
            <a:spLocks noChangeArrowheads="1"/>
          </p:cNvSpPr>
          <p:nvPr/>
        </p:nvSpPr>
        <p:spPr bwMode="auto">
          <a:xfrm>
            <a:off x="6030913" y="3609340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2" name="Oval 76"/>
          <p:cNvSpPr>
            <a:spLocks noChangeArrowheads="1"/>
          </p:cNvSpPr>
          <p:nvPr/>
        </p:nvSpPr>
        <p:spPr bwMode="auto">
          <a:xfrm>
            <a:off x="8386763" y="3595053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3" name="Text Box 77"/>
          <p:cNvSpPr txBox="1">
            <a:spLocks noChangeArrowheads="1"/>
          </p:cNvSpPr>
          <p:nvPr/>
        </p:nvSpPr>
        <p:spPr bwMode="auto">
          <a:xfrm>
            <a:off x="7386638" y="1374140"/>
            <a:ext cx="3841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 dirty="0">
                <a:cs typeface="Arial" charset="0"/>
              </a:rPr>
              <a:t>1</a:t>
            </a:r>
            <a:endParaRPr lang="el-GR" sz="2200" b="1" baseline="-25000" dirty="0">
              <a:cs typeface="Arial" charset="0"/>
            </a:endParaRPr>
          </a:p>
        </p:txBody>
      </p:sp>
      <p:sp>
        <p:nvSpPr>
          <p:cNvPr id="249934" name="Text Box 78"/>
          <p:cNvSpPr txBox="1">
            <a:spLocks noChangeArrowheads="1"/>
          </p:cNvSpPr>
          <p:nvPr/>
        </p:nvSpPr>
        <p:spPr bwMode="auto">
          <a:xfrm>
            <a:off x="5954713" y="3318828"/>
            <a:ext cx="382587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 dirty="0">
                <a:cs typeface="Arial" charset="0"/>
              </a:rPr>
              <a:t>1</a:t>
            </a:r>
            <a:endParaRPr lang="el-GR" sz="2200" b="1" baseline="-25000" dirty="0">
              <a:cs typeface="Arial" charset="0"/>
            </a:endParaRPr>
          </a:p>
        </p:txBody>
      </p:sp>
      <p:sp>
        <p:nvSpPr>
          <p:cNvPr id="249935" name="Text Box 79"/>
          <p:cNvSpPr txBox="1">
            <a:spLocks noChangeArrowheads="1"/>
          </p:cNvSpPr>
          <p:nvPr/>
        </p:nvSpPr>
        <p:spPr bwMode="auto">
          <a:xfrm>
            <a:off x="8485188" y="3272790"/>
            <a:ext cx="3825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cs typeface="Arial" charset="0"/>
              </a:rPr>
              <a:t>1</a:t>
            </a:r>
            <a:endParaRPr lang="el-GR" sz="2200" b="1" baseline="-25000">
              <a:cs typeface="Arial" charset="0"/>
            </a:endParaRPr>
          </a:p>
        </p:txBody>
      </p:sp>
      <p:sp>
        <p:nvSpPr>
          <p:cNvPr id="249936" name="Line 80"/>
          <p:cNvSpPr>
            <a:spLocks noChangeShapeType="1"/>
          </p:cNvSpPr>
          <p:nvPr/>
        </p:nvSpPr>
        <p:spPr bwMode="auto">
          <a:xfrm>
            <a:off x="7327900" y="4622165"/>
            <a:ext cx="912813" cy="528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7" name="Line 81"/>
          <p:cNvSpPr>
            <a:spLocks noChangeShapeType="1"/>
          </p:cNvSpPr>
          <p:nvPr/>
        </p:nvSpPr>
        <p:spPr bwMode="auto">
          <a:xfrm flipH="1">
            <a:off x="6421438" y="4618990"/>
            <a:ext cx="917575" cy="527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8" name="Line 82"/>
          <p:cNvSpPr>
            <a:spLocks noChangeShapeType="1"/>
          </p:cNvSpPr>
          <p:nvPr/>
        </p:nvSpPr>
        <p:spPr bwMode="auto">
          <a:xfrm flipV="1">
            <a:off x="7334250" y="5146040"/>
            <a:ext cx="90170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9" name="Line 83"/>
          <p:cNvSpPr>
            <a:spLocks noChangeShapeType="1"/>
          </p:cNvSpPr>
          <p:nvPr/>
        </p:nvSpPr>
        <p:spPr bwMode="auto">
          <a:xfrm>
            <a:off x="8237538" y="513651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0" name="Line 84"/>
          <p:cNvSpPr>
            <a:spLocks noChangeShapeType="1"/>
          </p:cNvSpPr>
          <p:nvPr/>
        </p:nvSpPr>
        <p:spPr bwMode="auto">
          <a:xfrm flipV="1">
            <a:off x="7334250" y="6187440"/>
            <a:ext cx="90170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1" name="Oval 85"/>
          <p:cNvSpPr>
            <a:spLocks noChangeArrowheads="1"/>
          </p:cNvSpPr>
          <p:nvPr/>
        </p:nvSpPr>
        <p:spPr bwMode="auto">
          <a:xfrm>
            <a:off x="6737350" y="4758690"/>
            <a:ext cx="1200150" cy="7747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2" name="Line 86"/>
          <p:cNvSpPr>
            <a:spLocks noChangeShapeType="1"/>
          </p:cNvSpPr>
          <p:nvPr/>
        </p:nvSpPr>
        <p:spPr bwMode="auto">
          <a:xfrm>
            <a:off x="6426200" y="5146040"/>
            <a:ext cx="18097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3" name="Line 87"/>
          <p:cNvSpPr>
            <a:spLocks noChangeShapeType="1"/>
          </p:cNvSpPr>
          <p:nvPr/>
        </p:nvSpPr>
        <p:spPr bwMode="auto">
          <a:xfrm>
            <a:off x="7329488" y="4622165"/>
            <a:ext cx="0" cy="104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9980" name="Group 124"/>
          <p:cNvGrpSpPr>
            <a:grpSpLocks/>
          </p:cNvGrpSpPr>
          <p:nvPr/>
        </p:nvGrpSpPr>
        <p:grpSpPr bwMode="auto">
          <a:xfrm>
            <a:off x="6429375" y="5173028"/>
            <a:ext cx="903288" cy="1516062"/>
            <a:chOff x="4050" y="2805"/>
            <a:chExt cx="569" cy="955"/>
          </a:xfrm>
        </p:grpSpPr>
        <p:sp>
          <p:nvSpPr>
            <p:cNvPr id="249952" name="Line 96"/>
            <p:cNvSpPr>
              <a:spLocks noChangeShapeType="1"/>
            </p:cNvSpPr>
            <p:nvPr/>
          </p:nvSpPr>
          <p:spPr bwMode="auto">
            <a:xfrm>
              <a:off x="4057" y="2910"/>
              <a:ext cx="468" cy="80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3" name="Line 97"/>
            <p:cNvSpPr>
              <a:spLocks noChangeShapeType="1"/>
            </p:cNvSpPr>
            <p:nvPr/>
          </p:nvSpPr>
          <p:spPr bwMode="auto">
            <a:xfrm>
              <a:off x="4052" y="2832"/>
              <a:ext cx="538" cy="928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4" name="Line 98"/>
            <p:cNvSpPr>
              <a:spLocks noChangeShapeType="1"/>
            </p:cNvSpPr>
            <p:nvPr/>
          </p:nvSpPr>
          <p:spPr bwMode="auto">
            <a:xfrm>
              <a:off x="4076" y="2805"/>
              <a:ext cx="532" cy="91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5" name="Line 99"/>
            <p:cNvSpPr>
              <a:spLocks noChangeShapeType="1"/>
            </p:cNvSpPr>
            <p:nvPr/>
          </p:nvSpPr>
          <p:spPr bwMode="auto">
            <a:xfrm>
              <a:off x="4137" y="2840"/>
              <a:ext cx="477" cy="822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6" name="Line 100"/>
            <p:cNvSpPr>
              <a:spLocks noChangeShapeType="1"/>
            </p:cNvSpPr>
            <p:nvPr/>
          </p:nvSpPr>
          <p:spPr bwMode="auto">
            <a:xfrm>
              <a:off x="4200" y="2879"/>
              <a:ext cx="414" cy="71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8" name="Line 102"/>
            <p:cNvSpPr>
              <a:spLocks noChangeShapeType="1"/>
            </p:cNvSpPr>
            <p:nvPr/>
          </p:nvSpPr>
          <p:spPr bwMode="auto">
            <a:xfrm>
              <a:off x="4265" y="2922"/>
              <a:ext cx="345" cy="59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9" name="Line 103"/>
            <p:cNvSpPr>
              <a:spLocks noChangeShapeType="1"/>
            </p:cNvSpPr>
            <p:nvPr/>
          </p:nvSpPr>
          <p:spPr bwMode="auto">
            <a:xfrm>
              <a:off x="4320" y="2947"/>
              <a:ext cx="299" cy="51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0" name="Line 104"/>
            <p:cNvSpPr>
              <a:spLocks noChangeShapeType="1"/>
            </p:cNvSpPr>
            <p:nvPr/>
          </p:nvSpPr>
          <p:spPr bwMode="auto">
            <a:xfrm>
              <a:off x="4383" y="2986"/>
              <a:ext cx="233" cy="40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" name="Line 105"/>
            <p:cNvSpPr>
              <a:spLocks noChangeShapeType="1"/>
            </p:cNvSpPr>
            <p:nvPr/>
          </p:nvSpPr>
          <p:spPr bwMode="auto">
            <a:xfrm>
              <a:off x="4443" y="3021"/>
              <a:ext cx="174" cy="3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2" name="Line 106"/>
            <p:cNvSpPr>
              <a:spLocks noChangeShapeType="1"/>
            </p:cNvSpPr>
            <p:nvPr/>
          </p:nvSpPr>
          <p:spPr bwMode="auto">
            <a:xfrm>
              <a:off x="4506" y="3060"/>
              <a:ext cx="110" cy="189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3" name="Line 107"/>
            <p:cNvSpPr>
              <a:spLocks noChangeShapeType="1"/>
            </p:cNvSpPr>
            <p:nvPr/>
          </p:nvSpPr>
          <p:spPr bwMode="auto">
            <a:xfrm>
              <a:off x="4566" y="3093"/>
              <a:ext cx="44" cy="76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3" name="Line 117"/>
            <p:cNvSpPr>
              <a:spLocks noChangeShapeType="1"/>
            </p:cNvSpPr>
            <p:nvPr/>
          </p:nvSpPr>
          <p:spPr bwMode="auto">
            <a:xfrm flipH="1" flipV="1">
              <a:off x="4055" y="2975"/>
              <a:ext cx="414" cy="71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4" name="Line 118"/>
            <p:cNvSpPr>
              <a:spLocks noChangeShapeType="1"/>
            </p:cNvSpPr>
            <p:nvPr/>
          </p:nvSpPr>
          <p:spPr bwMode="auto">
            <a:xfrm flipH="1" flipV="1">
              <a:off x="4059" y="3051"/>
              <a:ext cx="345" cy="59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5" name="Line 119"/>
            <p:cNvSpPr>
              <a:spLocks noChangeShapeType="1"/>
            </p:cNvSpPr>
            <p:nvPr/>
          </p:nvSpPr>
          <p:spPr bwMode="auto">
            <a:xfrm flipH="1" flipV="1">
              <a:off x="4050" y="3106"/>
              <a:ext cx="299" cy="51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6" name="Line 120"/>
            <p:cNvSpPr>
              <a:spLocks noChangeShapeType="1"/>
            </p:cNvSpPr>
            <p:nvPr/>
          </p:nvSpPr>
          <p:spPr bwMode="auto">
            <a:xfrm flipH="1" flipV="1">
              <a:off x="4053" y="3181"/>
              <a:ext cx="233" cy="40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7" name="Line 121"/>
            <p:cNvSpPr>
              <a:spLocks noChangeShapeType="1"/>
            </p:cNvSpPr>
            <p:nvPr/>
          </p:nvSpPr>
          <p:spPr bwMode="auto">
            <a:xfrm flipH="1" flipV="1">
              <a:off x="4052" y="3247"/>
              <a:ext cx="174" cy="3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8" name="Line 122"/>
            <p:cNvSpPr>
              <a:spLocks noChangeShapeType="1"/>
            </p:cNvSpPr>
            <p:nvPr/>
          </p:nvSpPr>
          <p:spPr bwMode="auto">
            <a:xfrm flipH="1" flipV="1">
              <a:off x="4053" y="3319"/>
              <a:ext cx="110" cy="189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9" name="Line 123"/>
            <p:cNvSpPr>
              <a:spLocks noChangeShapeType="1"/>
            </p:cNvSpPr>
            <p:nvPr/>
          </p:nvSpPr>
          <p:spPr bwMode="auto">
            <a:xfrm flipH="1" flipV="1">
              <a:off x="4059" y="3399"/>
              <a:ext cx="44" cy="76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9981" name="Line 125"/>
          <p:cNvSpPr>
            <a:spLocks noChangeShapeType="1"/>
          </p:cNvSpPr>
          <p:nvPr/>
        </p:nvSpPr>
        <p:spPr bwMode="auto">
          <a:xfrm>
            <a:off x="6421438" y="5144453"/>
            <a:ext cx="904875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82" name="Line 126"/>
          <p:cNvSpPr>
            <a:spLocks noChangeShapeType="1"/>
          </p:cNvSpPr>
          <p:nvPr/>
        </p:nvSpPr>
        <p:spPr bwMode="auto">
          <a:xfrm>
            <a:off x="6427788" y="5139690"/>
            <a:ext cx="0" cy="1057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83" name="Line 127"/>
          <p:cNvSpPr>
            <a:spLocks noChangeShapeType="1"/>
          </p:cNvSpPr>
          <p:nvPr/>
        </p:nvSpPr>
        <p:spPr bwMode="auto">
          <a:xfrm>
            <a:off x="7329488" y="5663565"/>
            <a:ext cx="0" cy="1057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84" name="Line 128"/>
          <p:cNvSpPr>
            <a:spLocks noChangeShapeType="1"/>
          </p:cNvSpPr>
          <p:nvPr/>
        </p:nvSpPr>
        <p:spPr bwMode="auto">
          <a:xfrm>
            <a:off x="6419850" y="6184265"/>
            <a:ext cx="906463" cy="522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2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4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4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1000"/>
                                        <p:tgtEl>
                                          <p:spTgt spid="24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24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1" dur="1000"/>
                                        <p:tgtEl>
                                          <p:spTgt spid="24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2000"/>
                                        <p:tgtEl>
                                          <p:spTgt spid="24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2000"/>
                                        <p:tgtEl>
                                          <p:spTgt spid="24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5" dur="500"/>
                                        <p:tgtEl>
                                          <p:spTgt spid="24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2000"/>
                                        <p:tgtEl>
                                          <p:spTgt spid="24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926" grpId="0" animBg="1"/>
      <p:bldP spid="249927" grpId="0" animBg="1"/>
      <p:bldP spid="249928" grpId="0" animBg="1"/>
      <p:bldP spid="249930" grpId="0" animBg="1"/>
      <p:bldP spid="249931" grpId="0" animBg="1"/>
      <p:bldP spid="249932" grpId="0" animBg="1"/>
      <p:bldP spid="249933" grpId="0"/>
      <p:bldP spid="249934" grpId="0"/>
      <p:bldP spid="249935" grpId="0"/>
      <p:bldP spid="249936" grpId="0" animBg="1"/>
      <p:bldP spid="249937" grpId="0" animBg="1"/>
      <p:bldP spid="249938" grpId="0" animBg="1"/>
      <p:bldP spid="249939" grpId="0" animBg="1"/>
      <p:bldP spid="249940" grpId="0" animBg="1"/>
      <p:bldP spid="249941" grpId="0" animBg="1"/>
      <p:bldP spid="249942" grpId="0" animBg="1"/>
      <p:bldP spid="249943" grpId="0" animBg="1"/>
      <p:bldP spid="249981" grpId="0" animBg="1"/>
      <p:bldP spid="249982" grpId="0" animBg="1"/>
      <p:bldP spid="249983" grpId="0" animBg="1"/>
      <p:bldP spid="2499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922" name="Text Box 42"/>
          <p:cNvSpPr txBox="1">
            <a:spLocks noChangeArrowheads="1"/>
          </p:cNvSpPr>
          <p:nvPr/>
        </p:nvSpPr>
        <p:spPr bwMode="auto">
          <a:xfrm>
            <a:off x="365760" y="1161288"/>
            <a:ext cx="56781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4.2-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0" y="1350153"/>
            <a:ext cx="4393101" cy="4558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82880" y="1527048"/>
            <a:ext cx="508406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135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 90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 =  q = 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12864" y="3414052"/>
            <a:ext cx="51206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o’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5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476250" y="2514600"/>
            <a:ext cx="34291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Times New Roman" pitchFamily="18" charset="0"/>
                <a:cs typeface="Times New Roman" pitchFamily="18" charset="0"/>
              </a:rPr>
              <a:t>2. Chọn loại hình chiếu trục đo </a:t>
            </a:r>
          </a:p>
          <a:p>
            <a:pPr algn="l"/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476250" y="3065466"/>
            <a:ext cx="41809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Times New Roman" pitchFamily="18" charset="0"/>
                <a:cs typeface="Times New Roman" pitchFamily="18" charset="0"/>
              </a:rPr>
              <a:t>3. Dựng hình chiếu trục đo của vật thể.</a:t>
            </a:r>
          </a:p>
        </p:txBody>
      </p:sp>
      <p:sp>
        <p:nvSpPr>
          <p:cNvPr id="253959" name="Text Box 7"/>
          <p:cNvSpPr txBox="1">
            <a:spLocks noChangeArrowheads="1"/>
          </p:cNvSpPr>
          <p:nvPr/>
        </p:nvSpPr>
        <p:spPr bwMode="auto">
          <a:xfrm>
            <a:off x="476250" y="1945704"/>
            <a:ext cx="8248650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1. Gắn hệ trục tự nhiên vào vật thể trên các hình chiếu vuông góc</a:t>
            </a:r>
          </a:p>
          <a:p>
            <a:pPr algn="l">
              <a:lnSpc>
                <a:spcPct val="130000"/>
              </a:lnSpc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365760" y="1161288"/>
            <a:ext cx="5008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5- Các bước dựng hình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đo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917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autoUpdateAnimBg="0"/>
      <p:bldP spid="253956" grpId="0" autoUpdateAnimBg="0"/>
      <p:bldP spid="25395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6266</TotalTime>
  <Words>824</Words>
  <Application>Microsoft Office PowerPoint</Application>
  <PresentationFormat>On-screen Show (4:3)</PresentationFormat>
  <Paragraphs>209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.VnArial</vt:lpstr>
      <vt:lpstr>Arial</vt:lpstr>
      <vt:lpstr>Calibri</vt:lpstr>
      <vt:lpstr>Symbol</vt:lpstr>
      <vt:lpstr>Times New Roman</vt:lpstr>
      <vt:lpstr>Wingdings</vt:lpstr>
      <vt:lpstr>Office Theme</vt:lpstr>
      <vt:lpstr>Equation</vt:lpstr>
      <vt:lpstr>CHƯƠNG 4 HÌNH CHIẾU TRỤC ĐO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192</cp:revision>
  <dcterms:created xsi:type="dcterms:W3CDTF">2012-08-08T09:27:14Z</dcterms:created>
  <dcterms:modified xsi:type="dcterms:W3CDTF">2023-03-22T08:17:34Z</dcterms:modified>
</cp:coreProperties>
</file>