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8" r:id="rId2"/>
    <p:sldId id="29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8" r:id="rId13"/>
    <p:sldId id="309" r:id="rId14"/>
    <p:sldId id="310" r:id="rId15"/>
    <p:sldId id="312" r:id="rId16"/>
    <p:sldId id="314" r:id="rId17"/>
    <p:sldId id="316" r:id="rId18"/>
    <p:sldId id="31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A3cHCsAr8rnW/UXSlpTJ8Q==" hashData="uHWjcVtVMs1s8P+SpJGbFmXyTrZX98KcK8NB4ZkOKlCrAu19IYO7tWJe4tpDpTjMSumRuVq31i4Ym1/maGuvK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1" autoAdjust="0"/>
  </p:normalViewPr>
  <p:slideViewPr>
    <p:cSldViewPr snapToObjects="1"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36576" cy="3657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CEDC3-AB8C-4C87-8F92-07ED4D27E74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31E193-651B-4319-9622-5DA8C6859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74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9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23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80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23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068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41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2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47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0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3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20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1" y="1828800"/>
            <a:ext cx="7334250" cy="28194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CHƯƠNG 2</a:t>
            </a:r>
            <a:b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VẼ HÌNH HỌC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12127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3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ext Box 2"/>
          <p:cNvSpPr txBox="1">
            <a:spLocks noChangeArrowheads="1"/>
          </p:cNvSpPr>
          <p:nvPr/>
        </p:nvSpPr>
        <p:spPr bwMode="auto">
          <a:xfrm>
            <a:off x="0" y="1148361"/>
            <a:ext cx="9372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tiếp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xúc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ngoài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khác</a:t>
            </a:r>
            <a:endParaRPr lang="en-US" sz="28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003" name="Oval 3"/>
          <p:cNvSpPr>
            <a:spLocks noChangeArrowheads="1"/>
          </p:cNvSpPr>
          <p:nvPr/>
        </p:nvSpPr>
        <p:spPr bwMode="auto">
          <a:xfrm rot="1088665">
            <a:off x="1538288" y="2231866"/>
            <a:ext cx="2324100" cy="2324100"/>
          </a:xfrm>
          <a:prstGeom prst="ellipse">
            <a:avLst/>
          </a:prstGeom>
          <a:solidFill>
            <a:srgbClr val="FFCCFF"/>
          </a:solidFill>
          <a:ln w="28575" algn="ctr">
            <a:solidFill>
              <a:srgbClr val="CC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8004" name="Oval 4"/>
          <p:cNvSpPr>
            <a:spLocks noChangeArrowheads="1"/>
          </p:cNvSpPr>
          <p:nvPr/>
        </p:nvSpPr>
        <p:spPr bwMode="auto">
          <a:xfrm rot="1088665">
            <a:off x="3713163" y="2450941"/>
            <a:ext cx="3762375" cy="3762375"/>
          </a:xfrm>
          <a:prstGeom prst="ellipse">
            <a:avLst/>
          </a:prstGeom>
          <a:solidFill>
            <a:srgbClr val="FFFFCC"/>
          </a:solidFill>
          <a:ln w="28575" algn="ctr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128018" name="Group 18"/>
          <p:cNvGrpSpPr>
            <a:grpSpLocks/>
          </p:cNvGrpSpPr>
          <p:nvPr/>
        </p:nvGrpSpPr>
        <p:grpSpPr bwMode="auto">
          <a:xfrm rot="20520000">
            <a:off x="5513388" y="4251166"/>
            <a:ext cx="190500" cy="171450"/>
            <a:chOff x="3629" y="2504"/>
            <a:chExt cx="120" cy="108"/>
          </a:xfrm>
        </p:grpSpPr>
        <p:sp>
          <p:nvSpPr>
            <p:cNvPr id="128007" name="Line 7"/>
            <p:cNvSpPr>
              <a:spLocks noChangeShapeType="1"/>
            </p:cNvSpPr>
            <p:nvPr/>
          </p:nvSpPr>
          <p:spPr bwMode="auto">
            <a:xfrm rot="1088665">
              <a:off x="3629" y="2558"/>
              <a:ext cx="120" cy="0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28008" name="Line 8"/>
            <p:cNvSpPr>
              <a:spLocks noChangeShapeType="1"/>
            </p:cNvSpPr>
            <p:nvPr/>
          </p:nvSpPr>
          <p:spPr bwMode="auto">
            <a:xfrm rot="1088665">
              <a:off x="3689" y="2504"/>
              <a:ext cx="0" cy="108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128019" name="Group 19"/>
          <p:cNvGrpSpPr>
            <a:grpSpLocks/>
          </p:cNvGrpSpPr>
          <p:nvPr/>
        </p:nvGrpSpPr>
        <p:grpSpPr bwMode="auto">
          <a:xfrm rot="20520000">
            <a:off x="2605088" y="3298666"/>
            <a:ext cx="180975" cy="180975"/>
            <a:chOff x="1797" y="1904"/>
            <a:chExt cx="114" cy="114"/>
          </a:xfrm>
        </p:grpSpPr>
        <p:sp>
          <p:nvSpPr>
            <p:cNvPr id="128006" name="Line 6"/>
            <p:cNvSpPr>
              <a:spLocks noChangeShapeType="1"/>
            </p:cNvSpPr>
            <p:nvPr/>
          </p:nvSpPr>
          <p:spPr bwMode="auto">
            <a:xfrm rot="1088665">
              <a:off x="1797" y="1963"/>
              <a:ext cx="114" cy="0"/>
            </a:xfrm>
            <a:prstGeom prst="line">
              <a:avLst/>
            </a:prstGeom>
            <a:noFill/>
            <a:ln w="25400">
              <a:solidFill>
                <a:srgbClr val="CC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28009" name="Line 9"/>
            <p:cNvSpPr>
              <a:spLocks noChangeShapeType="1"/>
            </p:cNvSpPr>
            <p:nvPr/>
          </p:nvSpPr>
          <p:spPr bwMode="auto">
            <a:xfrm rot="1088665">
              <a:off x="1857" y="1904"/>
              <a:ext cx="0" cy="114"/>
            </a:xfrm>
            <a:prstGeom prst="line">
              <a:avLst/>
            </a:prstGeom>
            <a:noFill/>
            <a:ln w="25400">
              <a:solidFill>
                <a:srgbClr val="CC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128011" name="Text Box 11"/>
          <p:cNvSpPr txBox="1">
            <a:spLocks noChangeArrowheads="1"/>
          </p:cNvSpPr>
          <p:nvPr/>
        </p:nvSpPr>
        <p:spPr bwMode="auto">
          <a:xfrm>
            <a:off x="2136775" y="3297079"/>
            <a:ext cx="509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CC00CC"/>
                </a:solidFill>
                <a:latin typeface="Arial" charset="0"/>
              </a:rPr>
              <a:t>C1</a:t>
            </a:r>
            <a:endParaRPr lang="th-TH" sz="2000" b="1">
              <a:solidFill>
                <a:srgbClr val="CC00CC"/>
              </a:solidFill>
              <a:latin typeface="Arial" charset="0"/>
            </a:endParaRPr>
          </a:p>
        </p:txBody>
      </p:sp>
      <p:sp>
        <p:nvSpPr>
          <p:cNvPr id="128012" name="Text Box 12"/>
          <p:cNvSpPr txBox="1">
            <a:spLocks noChangeArrowheads="1"/>
          </p:cNvSpPr>
          <p:nvPr/>
        </p:nvSpPr>
        <p:spPr bwMode="auto">
          <a:xfrm>
            <a:off x="5594350" y="4325779"/>
            <a:ext cx="509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993300"/>
                </a:solidFill>
                <a:latin typeface="Arial" charset="0"/>
              </a:rPr>
              <a:t>C2</a:t>
            </a:r>
            <a:endParaRPr lang="th-TH" sz="2000" b="1">
              <a:solidFill>
                <a:srgbClr val="993300"/>
              </a:solidFill>
              <a:latin typeface="Arial" charset="0"/>
            </a:endParaRPr>
          </a:p>
        </p:txBody>
      </p:sp>
      <p:sp>
        <p:nvSpPr>
          <p:cNvPr id="128020" name="Line 20"/>
          <p:cNvSpPr>
            <a:spLocks noChangeShapeType="1"/>
          </p:cNvSpPr>
          <p:nvPr/>
        </p:nvSpPr>
        <p:spPr bwMode="auto">
          <a:xfrm>
            <a:off x="2695575" y="3390741"/>
            <a:ext cx="2914650" cy="9429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8013" name="Oval 13"/>
          <p:cNvSpPr>
            <a:spLocks noChangeArrowheads="1"/>
          </p:cNvSpPr>
          <p:nvPr/>
        </p:nvSpPr>
        <p:spPr bwMode="auto">
          <a:xfrm>
            <a:off x="3743325" y="3686016"/>
            <a:ext cx="123825" cy="123825"/>
          </a:xfrm>
          <a:prstGeom prst="ellipse">
            <a:avLst/>
          </a:prstGeom>
          <a:solidFill>
            <a:srgbClr val="FFFF00"/>
          </a:solidFill>
          <a:ln w="25400" algn="ctr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8021" name="Text Box 21"/>
          <p:cNvSpPr txBox="1">
            <a:spLocks noChangeArrowheads="1"/>
          </p:cNvSpPr>
          <p:nvPr/>
        </p:nvSpPr>
        <p:spPr bwMode="auto">
          <a:xfrm>
            <a:off x="4732338" y="1677829"/>
            <a:ext cx="1368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 err="1">
                <a:latin typeface="Arial" charset="0"/>
              </a:rPr>
              <a:t>Tiếp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điểm</a:t>
            </a:r>
            <a:endParaRPr lang="th-TH" sz="2000" b="1" dirty="0">
              <a:latin typeface="Arial" charset="0"/>
            </a:endParaRPr>
          </a:p>
        </p:txBody>
      </p:sp>
      <p:sp>
        <p:nvSpPr>
          <p:cNvPr id="128022" name="Freeform 22"/>
          <p:cNvSpPr>
            <a:spLocks/>
          </p:cNvSpPr>
          <p:nvPr/>
        </p:nvSpPr>
        <p:spPr bwMode="auto">
          <a:xfrm>
            <a:off x="3516313" y="1885791"/>
            <a:ext cx="960437" cy="1790700"/>
          </a:xfrm>
          <a:custGeom>
            <a:avLst/>
            <a:gdLst>
              <a:gd name="T0" fmla="*/ 161 w 605"/>
              <a:gd name="T1" fmla="*/ 1128 h 1128"/>
              <a:gd name="T2" fmla="*/ 71 w 605"/>
              <a:gd name="T3" fmla="*/ 966 h 1128"/>
              <a:gd name="T4" fmla="*/ 17 w 605"/>
              <a:gd name="T5" fmla="*/ 780 h 1128"/>
              <a:gd name="T6" fmla="*/ 5 w 605"/>
              <a:gd name="T7" fmla="*/ 582 h 1128"/>
              <a:gd name="T8" fmla="*/ 47 w 605"/>
              <a:gd name="T9" fmla="*/ 354 h 1128"/>
              <a:gd name="T10" fmla="*/ 167 w 605"/>
              <a:gd name="T11" fmla="*/ 156 h 1128"/>
              <a:gd name="T12" fmla="*/ 281 w 605"/>
              <a:gd name="T13" fmla="*/ 66 h 1128"/>
              <a:gd name="T14" fmla="*/ 431 w 605"/>
              <a:gd name="T15" fmla="*/ 18 h 1128"/>
              <a:gd name="T16" fmla="*/ 605 w 605"/>
              <a:gd name="T17" fmla="*/ 0 h 1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05" h="1128">
                <a:moveTo>
                  <a:pt x="161" y="1128"/>
                </a:moveTo>
                <a:cubicBezTo>
                  <a:pt x="128" y="1076"/>
                  <a:pt x="95" y="1024"/>
                  <a:pt x="71" y="966"/>
                </a:cubicBezTo>
                <a:cubicBezTo>
                  <a:pt x="47" y="908"/>
                  <a:pt x="28" y="844"/>
                  <a:pt x="17" y="780"/>
                </a:cubicBezTo>
                <a:cubicBezTo>
                  <a:pt x="6" y="716"/>
                  <a:pt x="0" y="653"/>
                  <a:pt x="5" y="582"/>
                </a:cubicBezTo>
                <a:cubicBezTo>
                  <a:pt x="10" y="511"/>
                  <a:pt x="20" y="425"/>
                  <a:pt x="47" y="354"/>
                </a:cubicBezTo>
                <a:cubicBezTo>
                  <a:pt x="74" y="283"/>
                  <a:pt x="128" y="204"/>
                  <a:pt x="167" y="156"/>
                </a:cubicBezTo>
                <a:cubicBezTo>
                  <a:pt x="206" y="108"/>
                  <a:pt x="237" y="89"/>
                  <a:pt x="281" y="66"/>
                </a:cubicBezTo>
                <a:cubicBezTo>
                  <a:pt x="325" y="43"/>
                  <a:pt x="377" y="29"/>
                  <a:pt x="431" y="18"/>
                </a:cubicBezTo>
                <a:cubicBezTo>
                  <a:pt x="485" y="7"/>
                  <a:pt x="540" y="4"/>
                  <a:pt x="605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8023" name="Line 23"/>
          <p:cNvSpPr>
            <a:spLocks noChangeShapeType="1"/>
          </p:cNvSpPr>
          <p:nvPr/>
        </p:nvSpPr>
        <p:spPr bwMode="auto">
          <a:xfrm flipV="1">
            <a:off x="5610225" y="3038316"/>
            <a:ext cx="1333500" cy="1285875"/>
          </a:xfrm>
          <a:prstGeom prst="line">
            <a:avLst/>
          </a:prstGeom>
          <a:noFill/>
          <a:ln w="25400">
            <a:solidFill>
              <a:srgbClr val="993300"/>
            </a:solidFill>
            <a:round/>
            <a:headEnd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8024" name="Line 24"/>
          <p:cNvSpPr>
            <a:spLocks noChangeShapeType="1"/>
          </p:cNvSpPr>
          <p:nvPr/>
        </p:nvSpPr>
        <p:spPr bwMode="auto">
          <a:xfrm flipH="1" flipV="1">
            <a:off x="1971675" y="2485866"/>
            <a:ext cx="723900" cy="904875"/>
          </a:xfrm>
          <a:prstGeom prst="line">
            <a:avLst/>
          </a:prstGeom>
          <a:noFill/>
          <a:ln w="25400">
            <a:solidFill>
              <a:srgbClr val="CC00CC"/>
            </a:solidFill>
            <a:round/>
            <a:headEnd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8025" name="Text Box 25"/>
          <p:cNvSpPr txBox="1">
            <a:spLocks noChangeArrowheads="1"/>
          </p:cNvSpPr>
          <p:nvPr/>
        </p:nvSpPr>
        <p:spPr bwMode="auto">
          <a:xfrm>
            <a:off x="2317750" y="2611279"/>
            <a:ext cx="509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CC00CC"/>
                </a:solidFill>
                <a:latin typeface="Arial" charset="0"/>
              </a:rPr>
              <a:t>R1</a:t>
            </a:r>
            <a:endParaRPr lang="th-TH" sz="2000" b="1">
              <a:solidFill>
                <a:srgbClr val="CC00CC"/>
              </a:solidFill>
              <a:latin typeface="Arial" charset="0"/>
            </a:endParaRPr>
          </a:p>
        </p:txBody>
      </p:sp>
      <p:sp>
        <p:nvSpPr>
          <p:cNvPr id="128026" name="Text Box 26"/>
          <p:cNvSpPr txBox="1">
            <a:spLocks noChangeArrowheads="1"/>
          </p:cNvSpPr>
          <p:nvPr/>
        </p:nvSpPr>
        <p:spPr bwMode="auto">
          <a:xfrm>
            <a:off x="5670550" y="3420904"/>
            <a:ext cx="509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993300"/>
                </a:solidFill>
                <a:latin typeface="Arial" charset="0"/>
              </a:rPr>
              <a:t>R2</a:t>
            </a:r>
            <a:endParaRPr lang="th-TH" sz="2000" b="1">
              <a:solidFill>
                <a:srgbClr val="993300"/>
              </a:solidFill>
              <a:latin typeface="Arial" charset="0"/>
            </a:endParaRPr>
          </a:p>
        </p:txBody>
      </p:sp>
      <p:sp>
        <p:nvSpPr>
          <p:cNvPr id="128027" name="Text Box 27"/>
          <p:cNvSpPr txBox="1">
            <a:spLocks noChangeArrowheads="1"/>
          </p:cNvSpPr>
          <p:nvPr/>
        </p:nvSpPr>
        <p:spPr bwMode="auto">
          <a:xfrm rot="1019409">
            <a:off x="2600325" y="4898866"/>
            <a:ext cx="1311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b="1" i="1">
                <a:solidFill>
                  <a:schemeClr val="accent2"/>
                </a:solidFill>
                <a:latin typeface="Arial" charset="0"/>
              </a:rPr>
              <a:t>R1 + R2</a:t>
            </a:r>
            <a:endParaRPr lang="th-TH" sz="2400" b="1" i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28028" name="Text Box 28"/>
          <p:cNvSpPr txBox="1">
            <a:spLocks noChangeArrowheads="1"/>
          </p:cNvSpPr>
          <p:nvPr/>
        </p:nvSpPr>
        <p:spPr bwMode="auto">
          <a:xfrm>
            <a:off x="322381" y="6324600"/>
            <a:ext cx="8696325" cy="40011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điểm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tiếp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xúc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cùng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nằm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thẳng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!!!</a:t>
            </a:r>
            <a:endParaRPr lang="th-TH" sz="2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28029" name="Line 29"/>
          <p:cNvSpPr>
            <a:spLocks noChangeShapeType="1"/>
          </p:cNvSpPr>
          <p:nvPr/>
        </p:nvSpPr>
        <p:spPr bwMode="auto">
          <a:xfrm flipH="1">
            <a:off x="5021263" y="4324191"/>
            <a:ext cx="588962" cy="1820863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8030" name="Line 30"/>
          <p:cNvSpPr>
            <a:spLocks noChangeShapeType="1"/>
          </p:cNvSpPr>
          <p:nvPr/>
        </p:nvSpPr>
        <p:spPr bwMode="auto">
          <a:xfrm flipH="1">
            <a:off x="2124075" y="3390741"/>
            <a:ext cx="571500" cy="1766888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8032" name="Line 32"/>
          <p:cNvSpPr>
            <a:spLocks noChangeShapeType="1"/>
          </p:cNvSpPr>
          <p:nvPr/>
        </p:nvSpPr>
        <p:spPr bwMode="auto">
          <a:xfrm>
            <a:off x="2176463" y="4979829"/>
            <a:ext cx="2914650" cy="9429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arrow" w="med" len="lg"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587983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Text Box 2"/>
          <p:cNvSpPr txBox="1">
            <a:spLocks noChangeArrowheads="1"/>
          </p:cNvSpPr>
          <p:nvPr/>
        </p:nvSpPr>
        <p:spPr bwMode="auto">
          <a:xfrm>
            <a:off x="0" y="108968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nối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tiếp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ngoài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6131" name="Group 3"/>
          <p:cNvGrpSpPr>
            <a:grpSpLocks/>
          </p:cNvGrpSpPr>
          <p:nvPr/>
        </p:nvGrpSpPr>
        <p:grpSpPr bwMode="auto">
          <a:xfrm>
            <a:off x="4260850" y="1779588"/>
            <a:ext cx="2517775" cy="1725612"/>
            <a:chOff x="2684" y="754"/>
            <a:chExt cx="1586" cy="1087"/>
          </a:xfrm>
        </p:grpSpPr>
        <p:sp>
          <p:nvSpPr>
            <p:cNvPr id="176132" name="Arc 4"/>
            <p:cNvSpPr>
              <a:spLocks/>
            </p:cNvSpPr>
            <p:nvPr/>
          </p:nvSpPr>
          <p:spPr bwMode="auto">
            <a:xfrm>
              <a:off x="2684" y="754"/>
              <a:ext cx="1586" cy="108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1508 w 43200"/>
                <a:gd name="T1" fmla="*/ 29530 h 29530"/>
                <a:gd name="T2" fmla="*/ 42546 w 43200"/>
                <a:gd name="T3" fmla="*/ 26875 h 29530"/>
                <a:gd name="T4" fmla="*/ 21600 w 43200"/>
                <a:gd name="T5" fmla="*/ 21600 h 29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9530" fill="none" extrusionOk="0">
                  <a:moveTo>
                    <a:pt x="1508" y="29529"/>
                  </a:moveTo>
                  <a:cubicBezTo>
                    <a:pt x="511" y="27004"/>
                    <a:pt x="0" y="24314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3378"/>
                    <a:pt x="42980" y="25150"/>
                    <a:pt x="42545" y="26874"/>
                  </a:cubicBezTo>
                </a:path>
                <a:path w="43200" h="29530" stroke="0" extrusionOk="0">
                  <a:moveTo>
                    <a:pt x="1508" y="29529"/>
                  </a:moveTo>
                  <a:cubicBezTo>
                    <a:pt x="511" y="27004"/>
                    <a:pt x="0" y="24314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3378"/>
                    <a:pt x="42980" y="25150"/>
                    <a:pt x="42545" y="26874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6133" name="Group 5"/>
            <p:cNvGrpSpPr>
              <a:grpSpLocks/>
            </p:cNvGrpSpPr>
            <p:nvPr/>
          </p:nvGrpSpPr>
          <p:grpSpPr bwMode="auto">
            <a:xfrm>
              <a:off x="3337" y="1370"/>
              <a:ext cx="290" cy="447"/>
              <a:chOff x="3337" y="1388"/>
              <a:chExt cx="290" cy="447"/>
            </a:xfrm>
          </p:grpSpPr>
          <p:sp>
            <p:nvSpPr>
              <p:cNvPr id="176134" name="Text Box 6"/>
              <p:cNvSpPr txBox="1">
                <a:spLocks noChangeArrowheads="1"/>
              </p:cNvSpPr>
              <p:nvPr/>
            </p:nvSpPr>
            <p:spPr bwMode="auto">
              <a:xfrm>
                <a:off x="3360" y="1388"/>
                <a:ext cx="243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b="1"/>
                  <a:t>+</a:t>
                </a:r>
              </a:p>
            </p:txBody>
          </p:sp>
          <p:sp>
            <p:nvSpPr>
              <p:cNvPr id="176135" name="Rectangle 7"/>
              <p:cNvSpPr>
                <a:spLocks noChangeArrowheads="1"/>
              </p:cNvSpPr>
              <p:nvPr/>
            </p:nvSpPr>
            <p:spPr bwMode="auto">
              <a:xfrm>
                <a:off x="3337" y="1585"/>
                <a:ext cx="29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2000" b="1">
                    <a:latin typeface="Arial" charset="0"/>
                    <a:cs typeface="Arial" charset="0"/>
                  </a:rPr>
                  <a:t>C</a:t>
                </a:r>
                <a:r>
                  <a:rPr lang="en-US" sz="2000" b="1" baseline="-25000">
                    <a:latin typeface="Arial" charset="0"/>
                    <a:cs typeface="Arial" charset="0"/>
                  </a:rPr>
                  <a:t>2</a:t>
                </a:r>
              </a:p>
            </p:txBody>
          </p:sp>
        </p:grpSp>
      </p:grpSp>
      <p:grpSp>
        <p:nvGrpSpPr>
          <p:cNvPr id="176137" name="Group 9"/>
          <p:cNvGrpSpPr>
            <a:grpSpLocks/>
          </p:cNvGrpSpPr>
          <p:nvPr/>
        </p:nvGrpSpPr>
        <p:grpSpPr bwMode="auto">
          <a:xfrm>
            <a:off x="1955800" y="2222500"/>
            <a:ext cx="1827213" cy="1358900"/>
            <a:chOff x="1232" y="1033"/>
            <a:chExt cx="1151" cy="856"/>
          </a:xfrm>
        </p:grpSpPr>
        <p:sp>
          <p:nvSpPr>
            <p:cNvPr id="176138" name="Arc 10"/>
            <p:cNvSpPr>
              <a:spLocks/>
            </p:cNvSpPr>
            <p:nvPr/>
          </p:nvSpPr>
          <p:spPr bwMode="auto">
            <a:xfrm>
              <a:off x="1232" y="1033"/>
              <a:ext cx="1151" cy="808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1810 w 43200"/>
                <a:gd name="T1" fmla="*/ 30255 h 30255"/>
                <a:gd name="T2" fmla="*/ 41537 w 43200"/>
                <a:gd name="T3" fmla="*/ 29912 h 30255"/>
                <a:gd name="T4" fmla="*/ 21600 w 43200"/>
                <a:gd name="T5" fmla="*/ 21600 h 30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0255" fill="none" extrusionOk="0">
                  <a:moveTo>
                    <a:pt x="1809" y="30255"/>
                  </a:moveTo>
                  <a:cubicBezTo>
                    <a:pt x="616" y="27525"/>
                    <a:pt x="0" y="2457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4453"/>
                    <a:pt x="42634" y="27278"/>
                    <a:pt x="41536" y="29911"/>
                  </a:cubicBezTo>
                </a:path>
                <a:path w="43200" h="30255" stroke="0" extrusionOk="0">
                  <a:moveTo>
                    <a:pt x="1809" y="30255"/>
                  </a:moveTo>
                  <a:cubicBezTo>
                    <a:pt x="616" y="27525"/>
                    <a:pt x="0" y="2457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4453"/>
                    <a:pt x="42634" y="27278"/>
                    <a:pt x="41536" y="2991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6139" name="Group 11"/>
            <p:cNvGrpSpPr>
              <a:grpSpLocks/>
            </p:cNvGrpSpPr>
            <p:nvPr/>
          </p:nvGrpSpPr>
          <p:grpSpPr bwMode="auto">
            <a:xfrm>
              <a:off x="1629" y="1436"/>
              <a:ext cx="290" cy="453"/>
              <a:chOff x="1629" y="1454"/>
              <a:chExt cx="290" cy="453"/>
            </a:xfrm>
          </p:grpSpPr>
          <p:sp>
            <p:nvSpPr>
              <p:cNvPr id="176140" name="Text Box 12"/>
              <p:cNvSpPr txBox="1">
                <a:spLocks noChangeArrowheads="1"/>
              </p:cNvSpPr>
              <p:nvPr/>
            </p:nvSpPr>
            <p:spPr bwMode="auto">
              <a:xfrm>
                <a:off x="1674" y="1454"/>
                <a:ext cx="243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b="1"/>
                  <a:t>+</a:t>
                </a:r>
              </a:p>
            </p:txBody>
          </p:sp>
          <p:sp>
            <p:nvSpPr>
              <p:cNvPr id="176141" name="Rectangle 13"/>
              <p:cNvSpPr>
                <a:spLocks noChangeArrowheads="1"/>
              </p:cNvSpPr>
              <p:nvPr/>
            </p:nvSpPr>
            <p:spPr bwMode="auto">
              <a:xfrm>
                <a:off x="1629" y="1657"/>
                <a:ext cx="29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2000" b="1">
                    <a:latin typeface="Arial" charset="0"/>
                    <a:cs typeface="Arial" charset="0"/>
                  </a:rPr>
                  <a:t>C</a:t>
                </a:r>
                <a:r>
                  <a:rPr lang="en-US" sz="2000" b="1" baseline="-25000">
                    <a:latin typeface="Arial" charset="0"/>
                    <a:cs typeface="Arial" charset="0"/>
                  </a:rPr>
                  <a:t>1</a:t>
                </a:r>
              </a:p>
            </p:txBody>
          </p:sp>
        </p:grpSp>
      </p:grpSp>
      <p:grpSp>
        <p:nvGrpSpPr>
          <p:cNvPr id="176142" name="Group 14"/>
          <p:cNvGrpSpPr>
            <a:grpSpLocks/>
          </p:cNvGrpSpPr>
          <p:nvPr/>
        </p:nvGrpSpPr>
        <p:grpSpPr bwMode="auto">
          <a:xfrm>
            <a:off x="3390900" y="1612900"/>
            <a:ext cx="1093788" cy="1092200"/>
            <a:chOff x="2136" y="667"/>
            <a:chExt cx="689" cy="688"/>
          </a:xfrm>
        </p:grpSpPr>
        <p:sp>
          <p:nvSpPr>
            <p:cNvPr id="176143" name="Arc 15"/>
            <p:cNvSpPr>
              <a:spLocks/>
            </p:cNvSpPr>
            <p:nvPr/>
          </p:nvSpPr>
          <p:spPr bwMode="auto">
            <a:xfrm>
              <a:off x="2136" y="667"/>
              <a:ext cx="689" cy="688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0557 w 43200"/>
                <a:gd name="T1" fmla="*/ 31953 h 43200"/>
                <a:gd name="T2" fmla="*/ 40676 w 43200"/>
                <a:gd name="T3" fmla="*/ 31732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0557" y="31953"/>
                  </a:moveTo>
                  <a:cubicBezTo>
                    <a:pt x="36770" y="38886"/>
                    <a:pt x="2950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5132"/>
                    <a:pt x="42333" y="28611"/>
                    <a:pt x="40676" y="31732"/>
                  </a:cubicBezTo>
                </a:path>
                <a:path w="43200" h="43200" stroke="0" extrusionOk="0">
                  <a:moveTo>
                    <a:pt x="40557" y="31953"/>
                  </a:moveTo>
                  <a:cubicBezTo>
                    <a:pt x="36770" y="38886"/>
                    <a:pt x="2950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5132"/>
                    <a:pt x="42333" y="28611"/>
                    <a:pt x="40676" y="31732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6144" name="Group 16"/>
            <p:cNvGrpSpPr>
              <a:grpSpLocks/>
            </p:cNvGrpSpPr>
            <p:nvPr/>
          </p:nvGrpSpPr>
          <p:grpSpPr bwMode="auto">
            <a:xfrm>
              <a:off x="2340" y="743"/>
              <a:ext cx="232" cy="398"/>
              <a:chOff x="2340" y="743"/>
              <a:chExt cx="232" cy="398"/>
            </a:xfrm>
          </p:grpSpPr>
          <p:sp>
            <p:nvSpPr>
              <p:cNvPr id="176145" name="Rectangle 17"/>
              <p:cNvSpPr>
                <a:spLocks noChangeArrowheads="1"/>
              </p:cNvSpPr>
              <p:nvPr/>
            </p:nvSpPr>
            <p:spPr bwMode="auto">
              <a:xfrm>
                <a:off x="2340" y="743"/>
                <a:ext cx="2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2000" b="1">
                    <a:latin typeface="Arial" charset="0"/>
                    <a:cs typeface="Arial" charset="0"/>
                  </a:rPr>
                  <a:t>C</a:t>
                </a:r>
              </a:p>
            </p:txBody>
          </p:sp>
          <p:sp>
            <p:nvSpPr>
              <p:cNvPr id="176146" name="Text Box 18"/>
              <p:cNvSpPr txBox="1">
                <a:spLocks noChangeArrowheads="1"/>
              </p:cNvSpPr>
              <p:nvPr/>
            </p:nvSpPr>
            <p:spPr bwMode="auto">
              <a:xfrm>
                <a:off x="2430" y="872"/>
                <a:ext cx="128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b="1"/>
                  <a:t>+</a:t>
                </a:r>
              </a:p>
            </p:txBody>
          </p:sp>
        </p:grpSp>
      </p:grpSp>
      <p:grpSp>
        <p:nvGrpSpPr>
          <p:cNvPr id="176147" name="Group 19"/>
          <p:cNvGrpSpPr>
            <a:grpSpLocks/>
          </p:cNvGrpSpPr>
          <p:nvPr/>
        </p:nvGrpSpPr>
        <p:grpSpPr bwMode="auto">
          <a:xfrm>
            <a:off x="2197100" y="1776413"/>
            <a:ext cx="3913188" cy="1357312"/>
            <a:chOff x="3112" y="2162"/>
            <a:chExt cx="2465" cy="855"/>
          </a:xfrm>
        </p:grpSpPr>
        <p:sp>
          <p:nvSpPr>
            <p:cNvPr id="176148" name="Arc 20"/>
            <p:cNvSpPr>
              <a:spLocks/>
            </p:cNvSpPr>
            <p:nvPr/>
          </p:nvSpPr>
          <p:spPr bwMode="auto">
            <a:xfrm>
              <a:off x="3945" y="2402"/>
              <a:ext cx="565" cy="344"/>
            </a:xfrm>
            <a:custGeom>
              <a:avLst/>
              <a:gdLst>
                <a:gd name="G0" fmla="+- 16452 0 0"/>
                <a:gd name="G1" fmla="+- 0 0 0"/>
                <a:gd name="G2" fmla="+- 21600 0 0"/>
                <a:gd name="T0" fmla="*/ 35409 w 35409"/>
                <a:gd name="T1" fmla="*/ 10353 h 21600"/>
                <a:gd name="T2" fmla="*/ 0 w 35409"/>
                <a:gd name="T3" fmla="*/ 13996 h 21600"/>
                <a:gd name="T4" fmla="*/ 16452 w 3540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409" h="21600" fill="none" extrusionOk="0">
                  <a:moveTo>
                    <a:pt x="35409" y="10353"/>
                  </a:moveTo>
                  <a:cubicBezTo>
                    <a:pt x="31622" y="17286"/>
                    <a:pt x="24352" y="21599"/>
                    <a:pt x="16452" y="21600"/>
                  </a:cubicBezTo>
                  <a:cubicBezTo>
                    <a:pt x="10118" y="21600"/>
                    <a:pt x="4103" y="18820"/>
                    <a:pt x="-1" y="13996"/>
                  </a:cubicBezTo>
                </a:path>
                <a:path w="35409" h="21600" stroke="0" extrusionOk="0">
                  <a:moveTo>
                    <a:pt x="35409" y="10353"/>
                  </a:moveTo>
                  <a:cubicBezTo>
                    <a:pt x="31622" y="17286"/>
                    <a:pt x="24352" y="21599"/>
                    <a:pt x="16452" y="21600"/>
                  </a:cubicBezTo>
                  <a:cubicBezTo>
                    <a:pt x="10118" y="21600"/>
                    <a:pt x="4103" y="18820"/>
                    <a:pt x="-1" y="13996"/>
                  </a:cubicBezTo>
                  <a:lnTo>
                    <a:pt x="16452" y="0"/>
                  </a:lnTo>
                  <a:close/>
                </a:path>
              </a:pathLst>
            </a:cu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6149" name="Arc 21"/>
            <p:cNvSpPr>
              <a:spLocks/>
            </p:cNvSpPr>
            <p:nvPr/>
          </p:nvSpPr>
          <p:spPr bwMode="auto">
            <a:xfrm>
              <a:off x="4511" y="2162"/>
              <a:ext cx="1066" cy="795"/>
            </a:xfrm>
            <a:custGeom>
              <a:avLst/>
              <a:gdLst>
                <a:gd name="G0" fmla="+- 18811 0 0"/>
                <a:gd name="G1" fmla="+- 21600 0 0"/>
                <a:gd name="G2" fmla="+- 21600 0 0"/>
                <a:gd name="T0" fmla="*/ 0 w 29061"/>
                <a:gd name="T1" fmla="*/ 10984 h 21600"/>
                <a:gd name="T2" fmla="*/ 29061 w 29061"/>
                <a:gd name="T3" fmla="*/ 2587 h 21600"/>
                <a:gd name="T4" fmla="*/ 18811 w 29061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061" h="21600" fill="none" extrusionOk="0">
                  <a:moveTo>
                    <a:pt x="-1" y="10983"/>
                  </a:moveTo>
                  <a:cubicBezTo>
                    <a:pt x="3829" y="4197"/>
                    <a:pt x="11018" y="-1"/>
                    <a:pt x="18811" y="0"/>
                  </a:cubicBezTo>
                  <a:cubicBezTo>
                    <a:pt x="22389" y="0"/>
                    <a:pt x="25911" y="888"/>
                    <a:pt x="29061" y="2586"/>
                  </a:cubicBezTo>
                </a:path>
                <a:path w="29061" h="21600" stroke="0" extrusionOk="0">
                  <a:moveTo>
                    <a:pt x="-1" y="10983"/>
                  </a:moveTo>
                  <a:cubicBezTo>
                    <a:pt x="3829" y="4197"/>
                    <a:pt x="11018" y="-1"/>
                    <a:pt x="18811" y="0"/>
                  </a:cubicBezTo>
                  <a:cubicBezTo>
                    <a:pt x="22389" y="0"/>
                    <a:pt x="25911" y="888"/>
                    <a:pt x="29061" y="2586"/>
                  </a:cubicBezTo>
                  <a:lnTo>
                    <a:pt x="18811" y="21600"/>
                  </a:lnTo>
                  <a:close/>
                </a:path>
              </a:pathLst>
            </a:cu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6150" name="Arc 22"/>
            <p:cNvSpPr>
              <a:spLocks/>
            </p:cNvSpPr>
            <p:nvPr/>
          </p:nvSpPr>
          <p:spPr bwMode="auto">
            <a:xfrm>
              <a:off x="3112" y="2440"/>
              <a:ext cx="835" cy="577"/>
            </a:xfrm>
            <a:custGeom>
              <a:avLst/>
              <a:gdLst>
                <a:gd name="G0" fmla="+- 15453 0 0"/>
                <a:gd name="G1" fmla="+- 21600 0 0"/>
                <a:gd name="G2" fmla="+- 21600 0 0"/>
                <a:gd name="T0" fmla="*/ 0 w 31318"/>
                <a:gd name="T1" fmla="*/ 6508 h 21600"/>
                <a:gd name="T2" fmla="*/ 31318 w 31318"/>
                <a:gd name="T3" fmla="*/ 6942 h 21600"/>
                <a:gd name="T4" fmla="*/ 15453 w 3131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318" h="21600" fill="none" extrusionOk="0">
                  <a:moveTo>
                    <a:pt x="0" y="6508"/>
                  </a:moveTo>
                  <a:cubicBezTo>
                    <a:pt x="4064" y="2346"/>
                    <a:pt x="9635" y="-1"/>
                    <a:pt x="15453" y="0"/>
                  </a:cubicBezTo>
                  <a:cubicBezTo>
                    <a:pt x="21478" y="0"/>
                    <a:pt x="27229" y="2516"/>
                    <a:pt x="31318" y="6941"/>
                  </a:cubicBezTo>
                </a:path>
                <a:path w="31318" h="21600" stroke="0" extrusionOk="0">
                  <a:moveTo>
                    <a:pt x="0" y="6508"/>
                  </a:moveTo>
                  <a:cubicBezTo>
                    <a:pt x="4064" y="2346"/>
                    <a:pt x="9635" y="-1"/>
                    <a:pt x="15453" y="0"/>
                  </a:cubicBezTo>
                  <a:cubicBezTo>
                    <a:pt x="21478" y="0"/>
                    <a:pt x="27229" y="2516"/>
                    <a:pt x="31318" y="6941"/>
                  </a:cubicBezTo>
                  <a:lnTo>
                    <a:pt x="15453" y="21600"/>
                  </a:lnTo>
                  <a:close/>
                </a:path>
              </a:pathLst>
            </a:cu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6151" name="Group 23"/>
          <p:cNvGrpSpPr>
            <a:grpSpLocks/>
          </p:cNvGrpSpPr>
          <p:nvPr/>
        </p:nvGrpSpPr>
        <p:grpSpPr bwMode="auto">
          <a:xfrm>
            <a:off x="422275" y="3529013"/>
            <a:ext cx="6864350" cy="3509962"/>
            <a:chOff x="266" y="2052"/>
            <a:chExt cx="4324" cy="2211"/>
          </a:xfrm>
        </p:grpSpPr>
        <p:sp>
          <p:nvSpPr>
            <p:cNvPr id="176152" name="Text Box 24"/>
            <p:cNvSpPr txBox="1">
              <a:spLocks noChangeArrowheads="1"/>
            </p:cNvSpPr>
            <p:nvPr/>
          </p:nvSpPr>
          <p:spPr bwMode="auto">
            <a:xfrm>
              <a:off x="266" y="2177"/>
              <a:ext cx="66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b="1">
                  <a:solidFill>
                    <a:srgbClr val="006600"/>
                  </a:solidFill>
                  <a:latin typeface="Arial" charset="0"/>
                  <a:cs typeface="Arial" charset="0"/>
                </a:rPr>
                <a:t>Ví dụ</a:t>
              </a:r>
            </a:p>
          </p:txBody>
        </p:sp>
        <p:pic>
          <p:nvPicPr>
            <p:cNvPr id="176153" name="Picture 25" descr="pic01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42000" contrast="6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07" t="7018" r="7449" b="21404"/>
            <a:stretch>
              <a:fillRect/>
            </a:stretch>
          </p:blipFill>
          <p:spPr bwMode="auto">
            <a:xfrm>
              <a:off x="1566" y="2052"/>
              <a:ext cx="3024" cy="2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6154" name="Group 26"/>
          <p:cNvGrpSpPr>
            <a:grpSpLocks/>
          </p:cNvGrpSpPr>
          <p:nvPr/>
        </p:nvGrpSpPr>
        <p:grpSpPr bwMode="auto">
          <a:xfrm>
            <a:off x="2547938" y="4587875"/>
            <a:ext cx="3524250" cy="1381125"/>
            <a:chOff x="1605" y="2719"/>
            <a:chExt cx="2220" cy="870"/>
          </a:xfrm>
        </p:grpSpPr>
        <p:sp>
          <p:nvSpPr>
            <p:cNvPr id="176155" name="Arc 27"/>
            <p:cNvSpPr>
              <a:spLocks/>
            </p:cNvSpPr>
            <p:nvPr/>
          </p:nvSpPr>
          <p:spPr bwMode="auto">
            <a:xfrm rot="11868430">
              <a:off x="2029" y="3032"/>
              <a:ext cx="612" cy="389"/>
            </a:xfrm>
            <a:custGeom>
              <a:avLst/>
              <a:gdLst>
                <a:gd name="G0" fmla="+- 16452 0 0"/>
                <a:gd name="G1" fmla="+- 0 0 0"/>
                <a:gd name="G2" fmla="+- 21600 0 0"/>
                <a:gd name="T0" fmla="*/ 33235 w 33235"/>
                <a:gd name="T1" fmla="*/ 13597 h 21600"/>
                <a:gd name="T2" fmla="*/ 0 w 33235"/>
                <a:gd name="T3" fmla="*/ 13996 h 21600"/>
                <a:gd name="T4" fmla="*/ 16452 w 33235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235" h="21600" fill="none" extrusionOk="0">
                  <a:moveTo>
                    <a:pt x="33235" y="13597"/>
                  </a:moveTo>
                  <a:cubicBezTo>
                    <a:pt x="29134" y="18659"/>
                    <a:pt x="22967" y="21599"/>
                    <a:pt x="16452" y="21600"/>
                  </a:cubicBezTo>
                  <a:cubicBezTo>
                    <a:pt x="10118" y="21600"/>
                    <a:pt x="4103" y="18820"/>
                    <a:pt x="-1" y="13996"/>
                  </a:cubicBezTo>
                </a:path>
                <a:path w="33235" h="21600" stroke="0" extrusionOk="0">
                  <a:moveTo>
                    <a:pt x="33235" y="13597"/>
                  </a:moveTo>
                  <a:cubicBezTo>
                    <a:pt x="29134" y="18659"/>
                    <a:pt x="22967" y="21599"/>
                    <a:pt x="16452" y="21600"/>
                  </a:cubicBezTo>
                  <a:cubicBezTo>
                    <a:pt x="10118" y="21600"/>
                    <a:pt x="4103" y="18820"/>
                    <a:pt x="-1" y="13996"/>
                  </a:cubicBezTo>
                  <a:lnTo>
                    <a:pt x="16452" y="0"/>
                  </a:lnTo>
                  <a:close/>
                </a:path>
              </a:pathLst>
            </a:cu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6156" name="Arc 28"/>
            <p:cNvSpPr>
              <a:spLocks/>
            </p:cNvSpPr>
            <p:nvPr/>
          </p:nvSpPr>
          <p:spPr bwMode="auto">
            <a:xfrm rot="11868430">
              <a:off x="1605" y="2864"/>
              <a:ext cx="487" cy="259"/>
            </a:xfrm>
            <a:custGeom>
              <a:avLst/>
              <a:gdLst>
                <a:gd name="G0" fmla="+- 18811 0 0"/>
                <a:gd name="G1" fmla="+- 21600 0 0"/>
                <a:gd name="G2" fmla="+- 21600 0 0"/>
                <a:gd name="T0" fmla="*/ 0 w 40410"/>
                <a:gd name="T1" fmla="*/ 10984 h 21600"/>
                <a:gd name="T2" fmla="*/ 40410 w 40410"/>
                <a:gd name="T3" fmla="*/ 21354 h 21600"/>
                <a:gd name="T4" fmla="*/ 18811 w 4041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410" h="21600" fill="none" extrusionOk="0">
                  <a:moveTo>
                    <a:pt x="-1" y="10983"/>
                  </a:moveTo>
                  <a:cubicBezTo>
                    <a:pt x="3829" y="4197"/>
                    <a:pt x="11018" y="-1"/>
                    <a:pt x="18811" y="0"/>
                  </a:cubicBezTo>
                  <a:cubicBezTo>
                    <a:pt x="30644" y="0"/>
                    <a:pt x="40274" y="9521"/>
                    <a:pt x="40409" y="21354"/>
                  </a:cubicBezTo>
                </a:path>
                <a:path w="40410" h="21600" stroke="0" extrusionOk="0">
                  <a:moveTo>
                    <a:pt x="-1" y="10983"/>
                  </a:moveTo>
                  <a:cubicBezTo>
                    <a:pt x="3829" y="4197"/>
                    <a:pt x="11018" y="-1"/>
                    <a:pt x="18811" y="0"/>
                  </a:cubicBezTo>
                  <a:cubicBezTo>
                    <a:pt x="30644" y="0"/>
                    <a:pt x="40274" y="9521"/>
                    <a:pt x="40409" y="21354"/>
                  </a:cubicBezTo>
                  <a:lnTo>
                    <a:pt x="18811" y="21600"/>
                  </a:lnTo>
                  <a:close/>
                </a:path>
              </a:pathLst>
            </a:cu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176157" name="Arc 29"/>
            <p:cNvSpPr>
              <a:spLocks/>
            </p:cNvSpPr>
            <p:nvPr/>
          </p:nvSpPr>
          <p:spPr bwMode="auto">
            <a:xfrm rot="11868430">
              <a:off x="2691" y="2719"/>
              <a:ext cx="1134" cy="87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760 w 35205"/>
                <a:gd name="T1" fmla="*/ 27278 h 27278"/>
                <a:gd name="T2" fmla="*/ 35205 w 35205"/>
                <a:gd name="T3" fmla="*/ 4823 h 27278"/>
                <a:gd name="T4" fmla="*/ 21600 w 35205"/>
                <a:gd name="T5" fmla="*/ 21600 h 27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205" h="27278" fill="none" extrusionOk="0">
                  <a:moveTo>
                    <a:pt x="759" y="27278"/>
                  </a:moveTo>
                  <a:cubicBezTo>
                    <a:pt x="255" y="25427"/>
                    <a:pt x="0" y="2351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6553" y="-1"/>
                    <a:pt x="31357" y="1702"/>
                    <a:pt x="35204" y="4823"/>
                  </a:cubicBezTo>
                </a:path>
                <a:path w="35205" h="27278" stroke="0" extrusionOk="0">
                  <a:moveTo>
                    <a:pt x="759" y="27278"/>
                  </a:moveTo>
                  <a:cubicBezTo>
                    <a:pt x="255" y="25427"/>
                    <a:pt x="0" y="2351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6553" y="-1"/>
                    <a:pt x="31357" y="1702"/>
                    <a:pt x="35204" y="4823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30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584055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6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mph" presetSubtype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1761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5" dur="indefinite"/>
                                        <p:tgtEl>
                                          <p:spTgt spid="176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mph" presetSubtype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1761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8" dur="indefinite"/>
                                        <p:tgtEl>
                                          <p:spTgt spid="176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mph" presetSubtype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21" dur="indefinite"/>
                                        <p:tgtEl>
                                          <p:spTgt spid="176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7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500" fill="hold"/>
                                        <p:tgtEl>
                                          <p:spTgt spid="17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Arc 2"/>
          <p:cNvSpPr>
            <a:spLocks/>
          </p:cNvSpPr>
          <p:nvPr/>
        </p:nvSpPr>
        <p:spPr bwMode="auto">
          <a:xfrm>
            <a:off x="1412875" y="3835400"/>
            <a:ext cx="2765425" cy="1655762"/>
          </a:xfrm>
          <a:custGeom>
            <a:avLst/>
            <a:gdLst>
              <a:gd name="G0" fmla="+- 15453 0 0"/>
              <a:gd name="G1" fmla="+- 21600 0 0"/>
              <a:gd name="G2" fmla="+- 21600 0 0"/>
              <a:gd name="T0" fmla="*/ 0 w 37053"/>
              <a:gd name="T1" fmla="*/ 6508 h 22126"/>
              <a:gd name="T2" fmla="*/ 37047 w 37053"/>
              <a:gd name="T3" fmla="*/ 22126 h 22126"/>
              <a:gd name="T4" fmla="*/ 15453 w 37053"/>
              <a:gd name="T5" fmla="*/ 21600 h 22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053" h="22126" fill="none" extrusionOk="0">
                <a:moveTo>
                  <a:pt x="0" y="6508"/>
                </a:moveTo>
                <a:cubicBezTo>
                  <a:pt x="4064" y="2346"/>
                  <a:pt x="9635" y="-1"/>
                  <a:pt x="15453" y="0"/>
                </a:cubicBezTo>
                <a:cubicBezTo>
                  <a:pt x="27382" y="0"/>
                  <a:pt x="37053" y="9670"/>
                  <a:pt x="37053" y="21600"/>
                </a:cubicBezTo>
                <a:cubicBezTo>
                  <a:pt x="37053" y="21775"/>
                  <a:pt x="37050" y="21950"/>
                  <a:pt x="37046" y="22125"/>
                </a:cubicBezTo>
              </a:path>
              <a:path w="37053" h="22126" stroke="0" extrusionOk="0">
                <a:moveTo>
                  <a:pt x="0" y="6508"/>
                </a:moveTo>
                <a:cubicBezTo>
                  <a:pt x="4064" y="2346"/>
                  <a:pt x="9635" y="-1"/>
                  <a:pt x="15453" y="0"/>
                </a:cubicBezTo>
                <a:cubicBezTo>
                  <a:pt x="27382" y="0"/>
                  <a:pt x="37053" y="9670"/>
                  <a:pt x="37053" y="21600"/>
                </a:cubicBezTo>
                <a:cubicBezTo>
                  <a:pt x="37053" y="21775"/>
                  <a:pt x="37050" y="21950"/>
                  <a:pt x="37046" y="22125"/>
                </a:cubicBezTo>
                <a:lnTo>
                  <a:pt x="15453" y="21600"/>
                </a:lnTo>
                <a:close/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1" name="Arc 3"/>
          <p:cNvSpPr>
            <a:spLocks/>
          </p:cNvSpPr>
          <p:nvPr/>
        </p:nvSpPr>
        <p:spPr bwMode="auto">
          <a:xfrm>
            <a:off x="5059363" y="3055937"/>
            <a:ext cx="3275012" cy="264001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374 w 31850"/>
              <a:gd name="T1" fmla="*/ 25602 h 25602"/>
              <a:gd name="T2" fmla="*/ 31850 w 31850"/>
              <a:gd name="T3" fmla="*/ 2587 h 25602"/>
              <a:gd name="T4" fmla="*/ 21600 w 31850"/>
              <a:gd name="T5" fmla="*/ 21600 h 25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850" h="25602" fill="none" extrusionOk="0">
                <a:moveTo>
                  <a:pt x="373" y="25602"/>
                </a:moveTo>
                <a:cubicBezTo>
                  <a:pt x="125" y="24282"/>
                  <a:pt x="0" y="22942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5178" y="-1"/>
                  <a:pt x="28700" y="888"/>
                  <a:pt x="31850" y="2586"/>
                </a:cubicBezTo>
              </a:path>
              <a:path w="31850" h="25602" stroke="0" extrusionOk="0">
                <a:moveTo>
                  <a:pt x="373" y="25602"/>
                </a:moveTo>
                <a:cubicBezTo>
                  <a:pt x="125" y="24282"/>
                  <a:pt x="0" y="22942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5178" y="-1"/>
                  <a:pt x="28700" y="888"/>
                  <a:pt x="31850" y="2586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2" name="Text Box 4"/>
          <p:cNvSpPr txBox="1">
            <a:spLocks noChangeArrowheads="1"/>
          </p:cNvSpPr>
          <p:nvPr/>
        </p:nvSpPr>
        <p:spPr bwMode="auto">
          <a:xfrm>
            <a:off x="2531115" y="5282374"/>
            <a:ext cx="203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b="1"/>
              <a:t>+</a:t>
            </a:r>
          </a:p>
        </p:txBody>
      </p:sp>
      <p:sp>
        <p:nvSpPr>
          <p:cNvPr id="150533" name="Text Box 5"/>
          <p:cNvSpPr txBox="1">
            <a:spLocks noChangeArrowheads="1"/>
          </p:cNvSpPr>
          <p:nvPr/>
        </p:nvSpPr>
        <p:spPr bwMode="auto">
          <a:xfrm>
            <a:off x="7212321" y="5106656"/>
            <a:ext cx="203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b="1"/>
              <a:t>+</a:t>
            </a:r>
          </a:p>
        </p:txBody>
      </p:sp>
      <p:sp>
        <p:nvSpPr>
          <p:cNvPr id="150534" name="Arc 6"/>
          <p:cNvSpPr>
            <a:spLocks/>
          </p:cNvSpPr>
          <p:nvPr/>
        </p:nvSpPr>
        <p:spPr bwMode="auto">
          <a:xfrm>
            <a:off x="4273550" y="2154237"/>
            <a:ext cx="2990850" cy="3152775"/>
          </a:xfrm>
          <a:custGeom>
            <a:avLst/>
            <a:gdLst>
              <a:gd name="G0" fmla="+- 20033 0 0"/>
              <a:gd name="G1" fmla="+- 21102 0 0"/>
              <a:gd name="G2" fmla="+- 21600 0 0"/>
              <a:gd name="T0" fmla="*/ 0 w 20033"/>
              <a:gd name="T1" fmla="*/ 13025 h 21102"/>
              <a:gd name="T2" fmla="*/ 15423 w 20033"/>
              <a:gd name="T3" fmla="*/ 0 h 21102"/>
              <a:gd name="T4" fmla="*/ 20033 w 20033"/>
              <a:gd name="T5" fmla="*/ 21102 h 21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033" h="21102" fill="none" extrusionOk="0">
                <a:moveTo>
                  <a:pt x="-1" y="13024"/>
                </a:moveTo>
                <a:cubicBezTo>
                  <a:pt x="2671" y="6400"/>
                  <a:pt x="8444" y="1524"/>
                  <a:pt x="15422" y="-1"/>
                </a:cubicBezTo>
              </a:path>
              <a:path w="20033" h="21102" stroke="0" extrusionOk="0">
                <a:moveTo>
                  <a:pt x="-1" y="13024"/>
                </a:moveTo>
                <a:cubicBezTo>
                  <a:pt x="2671" y="6400"/>
                  <a:pt x="8444" y="1524"/>
                  <a:pt x="15422" y="-1"/>
                </a:cubicBezTo>
                <a:lnTo>
                  <a:pt x="20033" y="21102"/>
                </a:lnTo>
                <a:close/>
              </a:path>
            </a:pathLst>
          </a:custGeom>
          <a:noFill/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5" name="Arc 7"/>
          <p:cNvSpPr>
            <a:spLocks/>
          </p:cNvSpPr>
          <p:nvPr/>
        </p:nvSpPr>
        <p:spPr bwMode="auto">
          <a:xfrm>
            <a:off x="1562100" y="2879725"/>
            <a:ext cx="3206750" cy="2584450"/>
          </a:xfrm>
          <a:custGeom>
            <a:avLst/>
            <a:gdLst>
              <a:gd name="G0" fmla="+- 8526 0 0"/>
              <a:gd name="G1" fmla="+- 21600 0 0"/>
              <a:gd name="G2" fmla="+- 21600 0 0"/>
              <a:gd name="T0" fmla="*/ 0 w 26824"/>
              <a:gd name="T1" fmla="*/ 1754 h 21600"/>
              <a:gd name="T2" fmla="*/ 26824 w 26824"/>
              <a:gd name="T3" fmla="*/ 10123 h 21600"/>
              <a:gd name="T4" fmla="*/ 8526 w 2682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824" h="21600" fill="none" extrusionOk="0">
                <a:moveTo>
                  <a:pt x="-1" y="1753"/>
                </a:moveTo>
                <a:cubicBezTo>
                  <a:pt x="2693" y="596"/>
                  <a:pt x="5594" y="-1"/>
                  <a:pt x="8526" y="0"/>
                </a:cubicBezTo>
                <a:cubicBezTo>
                  <a:pt x="15961" y="0"/>
                  <a:pt x="22873" y="3824"/>
                  <a:pt x="26824" y="10122"/>
                </a:cubicBezTo>
              </a:path>
              <a:path w="26824" h="21600" stroke="0" extrusionOk="0">
                <a:moveTo>
                  <a:pt x="-1" y="1753"/>
                </a:moveTo>
                <a:cubicBezTo>
                  <a:pt x="2693" y="596"/>
                  <a:pt x="5594" y="-1"/>
                  <a:pt x="8526" y="0"/>
                </a:cubicBezTo>
                <a:cubicBezTo>
                  <a:pt x="15961" y="0"/>
                  <a:pt x="22873" y="3824"/>
                  <a:pt x="26824" y="10122"/>
                </a:cubicBezTo>
                <a:lnTo>
                  <a:pt x="8526" y="21600"/>
                </a:lnTo>
                <a:close/>
              </a:path>
            </a:pathLst>
          </a:custGeom>
          <a:noFill/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6" name="Line 8"/>
          <p:cNvSpPr>
            <a:spLocks noChangeShapeType="1"/>
          </p:cNvSpPr>
          <p:nvPr/>
        </p:nvSpPr>
        <p:spPr bwMode="auto">
          <a:xfrm>
            <a:off x="5237163" y="4129087"/>
            <a:ext cx="269875" cy="153988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537" name="Line 9"/>
          <p:cNvSpPr>
            <a:spLocks noChangeShapeType="1"/>
          </p:cNvSpPr>
          <p:nvPr/>
        </p:nvSpPr>
        <p:spPr bwMode="auto">
          <a:xfrm flipH="1">
            <a:off x="3629025" y="4232275"/>
            <a:ext cx="265113" cy="246062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538" name="Arc 10"/>
          <p:cNvSpPr>
            <a:spLocks/>
          </p:cNvSpPr>
          <p:nvPr/>
        </p:nvSpPr>
        <p:spPr bwMode="auto">
          <a:xfrm>
            <a:off x="3751263" y="3729037"/>
            <a:ext cx="1582737" cy="963613"/>
          </a:xfrm>
          <a:custGeom>
            <a:avLst/>
            <a:gdLst>
              <a:gd name="G0" fmla="+- 16452 0 0"/>
              <a:gd name="G1" fmla="+- 0 0 0"/>
              <a:gd name="G2" fmla="+- 21600 0 0"/>
              <a:gd name="T0" fmla="*/ 35409 w 35409"/>
              <a:gd name="T1" fmla="*/ 10353 h 21600"/>
              <a:gd name="T2" fmla="*/ 0 w 35409"/>
              <a:gd name="T3" fmla="*/ 13996 h 21600"/>
              <a:gd name="T4" fmla="*/ 16452 w 35409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5409" h="21600" fill="none" extrusionOk="0">
                <a:moveTo>
                  <a:pt x="35409" y="10353"/>
                </a:moveTo>
                <a:cubicBezTo>
                  <a:pt x="31622" y="17286"/>
                  <a:pt x="24352" y="21599"/>
                  <a:pt x="16452" y="21600"/>
                </a:cubicBezTo>
                <a:cubicBezTo>
                  <a:pt x="10118" y="21600"/>
                  <a:pt x="4103" y="18820"/>
                  <a:pt x="-1" y="13996"/>
                </a:cubicBezTo>
              </a:path>
              <a:path w="35409" h="21600" stroke="0" extrusionOk="0">
                <a:moveTo>
                  <a:pt x="35409" y="10353"/>
                </a:moveTo>
                <a:cubicBezTo>
                  <a:pt x="31622" y="17286"/>
                  <a:pt x="24352" y="21599"/>
                  <a:pt x="16452" y="21600"/>
                </a:cubicBezTo>
                <a:cubicBezTo>
                  <a:pt x="10118" y="21600"/>
                  <a:pt x="4103" y="18820"/>
                  <a:pt x="-1" y="13996"/>
                </a:cubicBezTo>
                <a:lnTo>
                  <a:pt x="16452" y="0"/>
                </a:lnTo>
                <a:close/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9" name="Arc 11"/>
          <p:cNvSpPr>
            <a:spLocks/>
          </p:cNvSpPr>
          <p:nvPr/>
        </p:nvSpPr>
        <p:spPr bwMode="auto">
          <a:xfrm>
            <a:off x="5337175" y="3055937"/>
            <a:ext cx="2986088" cy="2228850"/>
          </a:xfrm>
          <a:custGeom>
            <a:avLst/>
            <a:gdLst>
              <a:gd name="G0" fmla="+- 18811 0 0"/>
              <a:gd name="G1" fmla="+- 21600 0 0"/>
              <a:gd name="G2" fmla="+- 21600 0 0"/>
              <a:gd name="T0" fmla="*/ 0 w 29061"/>
              <a:gd name="T1" fmla="*/ 10984 h 21600"/>
              <a:gd name="T2" fmla="*/ 29061 w 29061"/>
              <a:gd name="T3" fmla="*/ 2587 h 21600"/>
              <a:gd name="T4" fmla="*/ 18811 w 2906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061" h="21600" fill="none" extrusionOk="0">
                <a:moveTo>
                  <a:pt x="-1" y="10983"/>
                </a:moveTo>
                <a:cubicBezTo>
                  <a:pt x="3829" y="4197"/>
                  <a:pt x="11018" y="-1"/>
                  <a:pt x="18811" y="0"/>
                </a:cubicBezTo>
                <a:cubicBezTo>
                  <a:pt x="22389" y="0"/>
                  <a:pt x="25911" y="888"/>
                  <a:pt x="29061" y="2586"/>
                </a:cubicBezTo>
              </a:path>
              <a:path w="29061" h="21600" stroke="0" extrusionOk="0">
                <a:moveTo>
                  <a:pt x="-1" y="10983"/>
                </a:moveTo>
                <a:cubicBezTo>
                  <a:pt x="3829" y="4197"/>
                  <a:pt x="11018" y="-1"/>
                  <a:pt x="18811" y="0"/>
                </a:cubicBezTo>
                <a:cubicBezTo>
                  <a:pt x="22389" y="0"/>
                  <a:pt x="25911" y="888"/>
                  <a:pt x="29061" y="2586"/>
                </a:cubicBezTo>
                <a:lnTo>
                  <a:pt x="18811" y="21600"/>
                </a:lnTo>
                <a:close/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40" name="Arc 12"/>
          <p:cNvSpPr>
            <a:spLocks/>
          </p:cNvSpPr>
          <p:nvPr/>
        </p:nvSpPr>
        <p:spPr bwMode="auto">
          <a:xfrm>
            <a:off x="1419225" y="3835400"/>
            <a:ext cx="2338388" cy="1617662"/>
          </a:xfrm>
          <a:custGeom>
            <a:avLst/>
            <a:gdLst>
              <a:gd name="G0" fmla="+- 15453 0 0"/>
              <a:gd name="G1" fmla="+- 21600 0 0"/>
              <a:gd name="G2" fmla="+- 21600 0 0"/>
              <a:gd name="T0" fmla="*/ 0 w 31318"/>
              <a:gd name="T1" fmla="*/ 6508 h 21600"/>
              <a:gd name="T2" fmla="*/ 31318 w 31318"/>
              <a:gd name="T3" fmla="*/ 6942 h 21600"/>
              <a:gd name="T4" fmla="*/ 15453 w 3131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318" h="21600" fill="none" extrusionOk="0">
                <a:moveTo>
                  <a:pt x="0" y="6508"/>
                </a:moveTo>
                <a:cubicBezTo>
                  <a:pt x="4064" y="2346"/>
                  <a:pt x="9635" y="-1"/>
                  <a:pt x="15453" y="0"/>
                </a:cubicBezTo>
                <a:cubicBezTo>
                  <a:pt x="21478" y="0"/>
                  <a:pt x="27229" y="2516"/>
                  <a:pt x="31318" y="6941"/>
                </a:cubicBezTo>
              </a:path>
              <a:path w="31318" h="21600" stroke="0" extrusionOk="0">
                <a:moveTo>
                  <a:pt x="0" y="6508"/>
                </a:moveTo>
                <a:cubicBezTo>
                  <a:pt x="4064" y="2346"/>
                  <a:pt x="9635" y="-1"/>
                  <a:pt x="15453" y="0"/>
                </a:cubicBezTo>
                <a:cubicBezTo>
                  <a:pt x="21478" y="0"/>
                  <a:pt x="27229" y="2516"/>
                  <a:pt x="31318" y="6941"/>
                </a:cubicBezTo>
                <a:lnTo>
                  <a:pt x="15453" y="21600"/>
                </a:lnTo>
                <a:close/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41" name="Rectangle 13"/>
          <p:cNvSpPr>
            <a:spLocks noChangeArrowheads="1"/>
          </p:cNvSpPr>
          <p:nvPr/>
        </p:nvSpPr>
        <p:spPr bwMode="auto">
          <a:xfrm>
            <a:off x="2209800" y="5395912"/>
            <a:ext cx="458788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000" b="1">
                <a:latin typeface="Arial" charset="0"/>
                <a:cs typeface="Arial" charset="0"/>
              </a:rPr>
              <a:t>C</a:t>
            </a:r>
            <a:r>
              <a:rPr lang="en-US" sz="2000" b="1" baseline="-25000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50542" name="Rectangle 14"/>
          <p:cNvSpPr>
            <a:spLocks noChangeArrowheads="1"/>
          </p:cNvSpPr>
          <p:nvPr/>
        </p:nvSpPr>
        <p:spPr bwMode="auto">
          <a:xfrm>
            <a:off x="7080250" y="5308600"/>
            <a:ext cx="461963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000" b="1">
                <a:latin typeface="Arial" charset="0"/>
                <a:cs typeface="Arial" charset="0"/>
              </a:rPr>
              <a:t>C</a:t>
            </a:r>
            <a:r>
              <a:rPr lang="en-US" sz="2000" b="1" baseline="-25000">
                <a:latin typeface="Arial" charset="0"/>
                <a:cs typeface="Arial" charset="0"/>
              </a:rPr>
              <a:t>2</a:t>
            </a:r>
          </a:p>
        </p:txBody>
      </p:sp>
      <p:grpSp>
        <p:nvGrpSpPr>
          <p:cNvPr id="150543" name="Group 15"/>
          <p:cNvGrpSpPr>
            <a:grpSpLocks/>
          </p:cNvGrpSpPr>
          <p:nvPr/>
        </p:nvGrpSpPr>
        <p:grpSpPr bwMode="auto">
          <a:xfrm>
            <a:off x="944563" y="3054350"/>
            <a:ext cx="1639887" cy="2395537"/>
            <a:chOff x="595" y="1939"/>
            <a:chExt cx="1033" cy="1509"/>
          </a:xfrm>
        </p:grpSpPr>
        <p:sp>
          <p:nvSpPr>
            <p:cNvPr id="150544" name="Rectangle 16"/>
            <p:cNvSpPr>
              <a:spLocks noChangeArrowheads="1"/>
            </p:cNvSpPr>
            <p:nvPr/>
          </p:nvSpPr>
          <p:spPr bwMode="auto">
            <a:xfrm>
              <a:off x="595" y="2163"/>
              <a:ext cx="5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solidFill>
                    <a:srgbClr val="006600"/>
                  </a:solidFill>
                  <a:latin typeface="Arial" charset="0"/>
                  <a:cs typeface="Arial" charset="0"/>
                </a:rPr>
                <a:t>R</a:t>
              </a:r>
              <a:r>
                <a:rPr lang="en-US" sz="2000" b="1">
                  <a:latin typeface="Arial" charset="0"/>
                  <a:cs typeface="Arial" charset="0"/>
                </a:rPr>
                <a:t> + </a:t>
              </a:r>
              <a:r>
                <a:rPr lang="en-US" sz="2000" b="1">
                  <a:solidFill>
                    <a:schemeClr val="accent2"/>
                  </a:solidFill>
                  <a:latin typeface="Arial" charset="0"/>
                  <a:cs typeface="Arial" charset="0"/>
                </a:rPr>
                <a:t>R</a:t>
              </a:r>
              <a:r>
                <a:rPr lang="en-US" sz="2000" b="1" baseline="-25000">
                  <a:solidFill>
                    <a:schemeClr val="accent2"/>
                  </a:solidFill>
                  <a:latin typeface="Arial" charset="0"/>
                  <a:cs typeface="Arial" charset="0"/>
                </a:rPr>
                <a:t>1</a:t>
              </a:r>
              <a:endParaRPr lang="en-US" sz="2000" b="1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0545" name="Line 17"/>
            <p:cNvSpPr>
              <a:spLocks noChangeShapeType="1"/>
            </p:cNvSpPr>
            <p:nvPr/>
          </p:nvSpPr>
          <p:spPr bwMode="auto">
            <a:xfrm flipH="1" flipV="1">
              <a:off x="1049" y="1939"/>
              <a:ext cx="579" cy="1509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0548" name="Group 20"/>
          <p:cNvGrpSpPr>
            <a:grpSpLocks/>
          </p:cNvGrpSpPr>
          <p:nvPr/>
        </p:nvGrpSpPr>
        <p:grpSpPr bwMode="auto">
          <a:xfrm>
            <a:off x="6480175" y="2168525"/>
            <a:ext cx="1073150" cy="3101975"/>
            <a:chOff x="4082" y="1381"/>
            <a:chExt cx="676" cy="1954"/>
          </a:xfrm>
        </p:grpSpPr>
        <p:sp>
          <p:nvSpPr>
            <p:cNvPr id="150549" name="Line 21"/>
            <p:cNvSpPr>
              <a:spLocks noChangeShapeType="1"/>
            </p:cNvSpPr>
            <p:nvPr/>
          </p:nvSpPr>
          <p:spPr bwMode="auto">
            <a:xfrm flipH="1" flipV="1">
              <a:off x="4082" y="1381"/>
              <a:ext cx="496" cy="1954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550" name="Rectangle 22"/>
            <p:cNvSpPr>
              <a:spLocks noChangeArrowheads="1"/>
            </p:cNvSpPr>
            <p:nvPr/>
          </p:nvSpPr>
          <p:spPr bwMode="auto">
            <a:xfrm>
              <a:off x="4171" y="1563"/>
              <a:ext cx="5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solidFill>
                    <a:srgbClr val="006600"/>
                  </a:solidFill>
                  <a:latin typeface="Arial" charset="0"/>
                  <a:cs typeface="Arial" charset="0"/>
                </a:rPr>
                <a:t>R</a:t>
              </a:r>
              <a:r>
                <a:rPr lang="en-US" sz="2000" b="1">
                  <a:latin typeface="Arial" charset="0"/>
                  <a:cs typeface="Arial" charset="0"/>
                </a:rPr>
                <a:t> + </a:t>
              </a:r>
              <a:r>
                <a:rPr lang="en-US" sz="2000" b="1">
                  <a:solidFill>
                    <a:schemeClr val="accent2"/>
                  </a:solidFill>
                  <a:latin typeface="Arial" charset="0"/>
                  <a:cs typeface="Arial" charset="0"/>
                </a:rPr>
                <a:t>R</a:t>
              </a:r>
              <a:r>
                <a:rPr lang="en-US" sz="2000" b="1" baseline="-25000">
                  <a:solidFill>
                    <a:schemeClr val="accent2"/>
                  </a:solidFill>
                  <a:latin typeface="Arial" charset="0"/>
                  <a:cs typeface="Arial" charset="0"/>
                </a:rPr>
                <a:t>2</a:t>
              </a:r>
              <a:endParaRPr lang="en-US" sz="2000" b="1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50551" name="Group 23"/>
          <p:cNvGrpSpPr>
            <a:grpSpLocks/>
          </p:cNvGrpSpPr>
          <p:nvPr/>
        </p:nvGrpSpPr>
        <p:grpSpPr bwMode="auto">
          <a:xfrm>
            <a:off x="1589088" y="4178300"/>
            <a:ext cx="1004887" cy="1252537"/>
            <a:chOff x="1025" y="2431"/>
            <a:chExt cx="639" cy="807"/>
          </a:xfrm>
        </p:grpSpPr>
        <p:sp>
          <p:nvSpPr>
            <p:cNvPr id="150552" name="Line 24"/>
            <p:cNvSpPr>
              <a:spLocks noChangeShapeType="1"/>
            </p:cNvSpPr>
            <p:nvPr/>
          </p:nvSpPr>
          <p:spPr bwMode="auto">
            <a:xfrm flipH="1" flipV="1">
              <a:off x="1025" y="2431"/>
              <a:ext cx="639" cy="807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553" name="Rectangle 25"/>
            <p:cNvSpPr>
              <a:spLocks noChangeArrowheads="1"/>
            </p:cNvSpPr>
            <p:nvPr/>
          </p:nvSpPr>
          <p:spPr bwMode="auto">
            <a:xfrm>
              <a:off x="1075" y="2715"/>
              <a:ext cx="293" cy="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solidFill>
                    <a:schemeClr val="accent2"/>
                  </a:solidFill>
                  <a:latin typeface="Arial" charset="0"/>
                  <a:cs typeface="Arial" charset="0"/>
                </a:rPr>
                <a:t>R</a:t>
              </a:r>
              <a:r>
                <a:rPr lang="en-US" sz="2000" b="1" baseline="-25000">
                  <a:solidFill>
                    <a:schemeClr val="accent2"/>
                  </a:solidFill>
                  <a:latin typeface="Arial" charset="0"/>
                  <a:cs typeface="Arial" charset="0"/>
                </a:rPr>
                <a:t>1</a:t>
              </a:r>
              <a:endParaRPr lang="en-US" sz="2000" b="1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50554" name="Group 26"/>
          <p:cNvGrpSpPr>
            <a:grpSpLocks/>
          </p:cNvGrpSpPr>
          <p:nvPr/>
        </p:nvGrpSpPr>
        <p:grpSpPr bwMode="auto">
          <a:xfrm>
            <a:off x="7270750" y="3282950"/>
            <a:ext cx="928688" cy="1995487"/>
            <a:chOff x="4610" y="1885"/>
            <a:chExt cx="585" cy="1257"/>
          </a:xfrm>
        </p:grpSpPr>
        <p:sp>
          <p:nvSpPr>
            <p:cNvPr id="150555" name="Line 27"/>
            <p:cNvSpPr>
              <a:spLocks noChangeShapeType="1"/>
            </p:cNvSpPr>
            <p:nvPr/>
          </p:nvSpPr>
          <p:spPr bwMode="auto">
            <a:xfrm flipV="1">
              <a:off x="4610" y="1885"/>
              <a:ext cx="585" cy="1257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556" name="Rectangle 28"/>
            <p:cNvSpPr>
              <a:spLocks noChangeArrowheads="1"/>
            </p:cNvSpPr>
            <p:nvPr/>
          </p:nvSpPr>
          <p:spPr bwMode="auto">
            <a:xfrm>
              <a:off x="4861" y="2457"/>
              <a:ext cx="29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solidFill>
                    <a:schemeClr val="accent2"/>
                  </a:solidFill>
                  <a:latin typeface="Arial" charset="0"/>
                  <a:cs typeface="Arial" charset="0"/>
                </a:rPr>
                <a:t>R</a:t>
              </a:r>
              <a:r>
                <a:rPr lang="en-US" sz="2000" b="1" baseline="-25000">
                  <a:solidFill>
                    <a:schemeClr val="accent2"/>
                  </a:solidFill>
                  <a:latin typeface="Arial" charset="0"/>
                  <a:cs typeface="Arial" charset="0"/>
                </a:rPr>
                <a:t>2</a:t>
              </a:r>
              <a:endParaRPr lang="en-US" sz="2000" b="1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50557" name="Group 29"/>
          <p:cNvGrpSpPr>
            <a:grpSpLocks/>
          </p:cNvGrpSpPr>
          <p:nvPr/>
        </p:nvGrpSpPr>
        <p:grpSpPr bwMode="auto">
          <a:xfrm>
            <a:off x="4429125" y="3432175"/>
            <a:ext cx="457200" cy="398462"/>
            <a:chOff x="2790" y="2177"/>
            <a:chExt cx="288" cy="251"/>
          </a:xfrm>
        </p:grpSpPr>
        <p:sp>
          <p:nvSpPr>
            <p:cNvPr id="150558" name="Rectangle 30"/>
            <p:cNvSpPr>
              <a:spLocks noChangeArrowheads="1"/>
            </p:cNvSpPr>
            <p:nvPr/>
          </p:nvSpPr>
          <p:spPr bwMode="auto">
            <a:xfrm>
              <a:off x="2846" y="2177"/>
              <a:ext cx="232" cy="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150559" name="Oval 31"/>
            <p:cNvSpPr>
              <a:spLocks noChangeArrowheads="1"/>
            </p:cNvSpPr>
            <p:nvPr/>
          </p:nvSpPr>
          <p:spPr bwMode="auto">
            <a:xfrm>
              <a:off x="2790" y="2322"/>
              <a:ext cx="62" cy="62"/>
            </a:xfrm>
            <a:prstGeom prst="ellipse">
              <a:avLst/>
            </a:prstGeom>
            <a:solidFill>
              <a:srgbClr val="FFFF00"/>
            </a:solidFill>
            <a:ln w="1905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50560" name="Group 32"/>
          <p:cNvGrpSpPr>
            <a:grpSpLocks/>
          </p:cNvGrpSpPr>
          <p:nvPr/>
        </p:nvGrpSpPr>
        <p:grpSpPr bwMode="auto">
          <a:xfrm>
            <a:off x="3082929" y="2536825"/>
            <a:ext cx="2063752" cy="1001712"/>
            <a:chOff x="1882" y="1463"/>
            <a:chExt cx="1300" cy="631"/>
          </a:xfrm>
        </p:grpSpPr>
        <p:sp>
          <p:nvSpPr>
            <p:cNvPr id="150561" name="Text Box 33"/>
            <p:cNvSpPr txBox="1">
              <a:spLocks noChangeArrowheads="1"/>
            </p:cNvSpPr>
            <p:nvPr/>
          </p:nvSpPr>
          <p:spPr bwMode="auto">
            <a:xfrm>
              <a:off x="1882" y="1463"/>
              <a:ext cx="130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33CC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1" dirty="0" err="1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Tâm</a:t>
              </a:r>
              <a:r>
                <a:rPr lang="en-US" sz="1800" b="1" dirty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b="1" dirty="0" err="1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1800" b="1" dirty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b="1" dirty="0" err="1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cung</a:t>
              </a:r>
              <a:r>
                <a:rPr lang="en-US" sz="1800" b="1" dirty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b="1" dirty="0" err="1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tròn</a:t>
              </a:r>
              <a:endParaRPr lang="th-TH" sz="1800" b="1" dirty="0">
                <a:solidFill>
                  <a:srgbClr val="006600"/>
                </a:solidFill>
                <a:latin typeface="Times New Roman" pitchFamily="18" charset="0"/>
              </a:endParaRPr>
            </a:p>
          </p:txBody>
        </p:sp>
        <p:sp>
          <p:nvSpPr>
            <p:cNvPr id="150562" name="Freeform 34"/>
            <p:cNvSpPr>
              <a:spLocks/>
            </p:cNvSpPr>
            <p:nvPr/>
          </p:nvSpPr>
          <p:spPr bwMode="auto">
            <a:xfrm>
              <a:off x="2526" y="1680"/>
              <a:ext cx="216" cy="414"/>
            </a:xfrm>
            <a:custGeom>
              <a:avLst/>
              <a:gdLst>
                <a:gd name="T0" fmla="*/ 0 w 216"/>
                <a:gd name="T1" fmla="*/ 0 h 414"/>
                <a:gd name="T2" fmla="*/ 66 w 216"/>
                <a:gd name="T3" fmla="*/ 198 h 414"/>
                <a:gd name="T4" fmla="*/ 102 w 216"/>
                <a:gd name="T5" fmla="*/ 210 h 414"/>
                <a:gd name="T6" fmla="*/ 114 w 216"/>
                <a:gd name="T7" fmla="*/ 138 h 414"/>
                <a:gd name="T8" fmla="*/ 216 w 216"/>
                <a:gd name="T9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414">
                  <a:moveTo>
                    <a:pt x="0" y="0"/>
                  </a:moveTo>
                  <a:cubicBezTo>
                    <a:pt x="24" y="81"/>
                    <a:pt x="49" y="163"/>
                    <a:pt x="66" y="198"/>
                  </a:cubicBezTo>
                  <a:cubicBezTo>
                    <a:pt x="83" y="233"/>
                    <a:pt x="94" y="220"/>
                    <a:pt x="102" y="210"/>
                  </a:cubicBezTo>
                  <a:cubicBezTo>
                    <a:pt x="110" y="200"/>
                    <a:pt x="95" y="104"/>
                    <a:pt x="114" y="138"/>
                  </a:cubicBezTo>
                  <a:cubicBezTo>
                    <a:pt x="133" y="172"/>
                    <a:pt x="174" y="293"/>
                    <a:pt x="216" y="414"/>
                  </a:cubicBezTo>
                </a:path>
              </a:pathLst>
            </a:custGeom>
            <a:noFill/>
            <a:ln w="25400" cap="flat" cmpd="sng">
              <a:solidFill>
                <a:srgbClr val="006600"/>
              </a:solidFill>
              <a:prstDash val="solid"/>
              <a:round/>
              <a:headEnd type="none" w="med" len="med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150563" name="Rectangle 35"/>
          <p:cNvSpPr>
            <a:spLocks noChangeArrowheads="1"/>
          </p:cNvSpPr>
          <p:nvPr/>
        </p:nvSpPr>
        <p:spPr bwMode="auto">
          <a:xfrm rot="-2583851">
            <a:off x="1866900" y="4471987"/>
            <a:ext cx="3743325" cy="428625"/>
          </a:xfrm>
          <a:prstGeom prst="rect">
            <a:avLst/>
          </a:prstGeom>
          <a:solidFill>
            <a:srgbClr val="6666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0564" name="Rectangle 36"/>
          <p:cNvSpPr>
            <a:spLocks noChangeArrowheads="1"/>
          </p:cNvSpPr>
          <p:nvPr/>
        </p:nvSpPr>
        <p:spPr bwMode="auto">
          <a:xfrm rot="1772767">
            <a:off x="3810000" y="4414837"/>
            <a:ext cx="3743325" cy="428625"/>
          </a:xfrm>
          <a:prstGeom prst="rect">
            <a:avLst/>
          </a:prstGeom>
          <a:solidFill>
            <a:srgbClr val="6666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150566" name="Group 38"/>
          <p:cNvGrpSpPr>
            <a:grpSpLocks/>
          </p:cNvGrpSpPr>
          <p:nvPr/>
        </p:nvGrpSpPr>
        <p:grpSpPr bwMode="auto">
          <a:xfrm>
            <a:off x="3948113" y="3748087"/>
            <a:ext cx="509587" cy="790575"/>
            <a:chOff x="2487" y="2322"/>
            <a:chExt cx="321" cy="498"/>
          </a:xfrm>
        </p:grpSpPr>
        <p:sp>
          <p:nvSpPr>
            <p:cNvPr id="150567" name="Line 39"/>
            <p:cNvSpPr>
              <a:spLocks noChangeShapeType="1"/>
            </p:cNvSpPr>
            <p:nvPr/>
          </p:nvSpPr>
          <p:spPr bwMode="auto">
            <a:xfrm flipH="1">
              <a:off x="2532" y="2322"/>
              <a:ext cx="276" cy="498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50568" name="Rectangle 40"/>
            <p:cNvSpPr>
              <a:spLocks noChangeArrowheads="1"/>
            </p:cNvSpPr>
            <p:nvPr/>
          </p:nvSpPr>
          <p:spPr bwMode="auto">
            <a:xfrm>
              <a:off x="2487" y="2328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33CC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006600"/>
                  </a:solidFill>
                  <a:latin typeface="Arial" charset="0"/>
                </a:rPr>
                <a:t>R</a:t>
              </a:r>
              <a:endParaRPr lang="th-TH" sz="2000" b="1">
                <a:solidFill>
                  <a:srgbClr val="006600"/>
                </a:solidFill>
                <a:latin typeface="Arial" charset="0"/>
              </a:endParaRPr>
            </a:p>
          </p:txBody>
        </p:sp>
      </p:grpSp>
      <p:sp>
        <p:nvSpPr>
          <p:cNvPr id="150569" name="AutoShape 41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077200" y="5967412"/>
            <a:ext cx="660400" cy="520700"/>
          </a:xfrm>
          <a:prstGeom prst="actionButtonBeginning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70" name="Text Box 42"/>
          <p:cNvSpPr txBox="1">
            <a:spLocks noChangeArrowheads="1"/>
          </p:cNvSpPr>
          <p:nvPr/>
        </p:nvSpPr>
        <p:spPr bwMode="auto">
          <a:xfrm>
            <a:off x="7920038" y="6461125"/>
            <a:ext cx="1031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6699"/>
                </a:solidFill>
                <a:latin typeface="Arial" charset="0"/>
              </a:rPr>
              <a:t>Repeat</a:t>
            </a:r>
          </a:p>
        </p:txBody>
      </p:sp>
      <p:sp>
        <p:nvSpPr>
          <p:cNvPr id="150574" name="Text Box 46"/>
          <p:cNvSpPr txBox="1">
            <a:spLocks noChangeArrowheads="1"/>
          </p:cNvSpPr>
          <p:nvPr/>
        </p:nvSpPr>
        <p:spPr bwMode="auto">
          <a:xfrm>
            <a:off x="1107535" y="1549460"/>
            <a:ext cx="634500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bán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kính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</a:t>
            </a:r>
          </a:p>
        </p:txBody>
      </p:sp>
      <p:sp>
        <p:nvSpPr>
          <p:cNvPr id="150575" name="Text Box 47"/>
          <p:cNvSpPr txBox="1">
            <a:spLocks noChangeArrowheads="1"/>
          </p:cNvSpPr>
          <p:nvPr/>
        </p:nvSpPr>
        <p:spPr bwMode="auto">
          <a:xfrm>
            <a:off x="487363" y="1041629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nối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tiếp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ngoài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6971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50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50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150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000"/>
                                        <p:tgtEl>
                                          <p:spTgt spid="150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0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500" fill="hold"/>
                                        <p:tgtEl>
                                          <p:spTgt spid="150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0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1505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35" dur="indefinite"/>
                                        <p:tgtEl>
                                          <p:spTgt spid="150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1505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38" dur="indefinite"/>
                                        <p:tgtEl>
                                          <p:spTgt spid="150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0" dur="indefinite"/>
                                        <p:tgtEl>
                                          <p:spTgt spid="1505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41" dur="indefinite"/>
                                        <p:tgtEl>
                                          <p:spTgt spid="150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15054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44" dur="indefinite"/>
                                        <p:tgtEl>
                                          <p:spTgt spid="150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50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50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" fill="hold"/>
                                        <p:tgtEl>
                                          <p:spTgt spid="1505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4" dur="100" fill="hold"/>
                                        <p:tgtEl>
                                          <p:spTgt spid="1505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" dur="100" fill="hold"/>
                                        <p:tgtEl>
                                          <p:spTgt spid="1505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" fill="hold"/>
                                        <p:tgtEl>
                                          <p:spTgt spid="1505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05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05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05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05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50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1000"/>
                                        <p:tgtEl>
                                          <p:spTgt spid="150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/>
                                        <p:tgtEl>
                                          <p:spTgt spid="150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9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100" fill="hold"/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1" dur="100" fill="hold"/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2" dur="100" fill="hold"/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100" fill="hold"/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1000"/>
                                        <p:tgtEl>
                                          <p:spTgt spid="150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1000"/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/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9" presetClass="emph" presetSubtype="0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02" dur="indefinite"/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03" dur="indefinite"/>
                                        <p:tgtEl>
                                          <p:spTgt spid="150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mph" presetSubtype="0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05" dur="indefinite"/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06" dur="indefinite"/>
                                        <p:tgtEl>
                                          <p:spTgt spid="150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mph" presetSubtype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08" dur="indefinite"/>
                                        <p:tgtEl>
                                          <p:spTgt spid="15056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09" dur="indefinite"/>
                                        <p:tgtEl>
                                          <p:spTgt spid="150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2000"/>
                                        <p:tgtEl>
                                          <p:spTgt spid="150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150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3" dur="2000"/>
                                        <p:tgtEl>
                                          <p:spTgt spid="150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6" dur="indefinite"/>
                                        <p:tgtEl>
                                          <p:spTgt spid="1505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27" dur="indefinite"/>
                                        <p:tgtEl>
                                          <p:spTgt spid="150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2000"/>
                                        <p:tgtEl>
                                          <p:spTgt spid="150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4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5" dur="indefinite"/>
                                        <p:tgtEl>
                                          <p:spTgt spid="1505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36" dur="indefinite"/>
                                        <p:tgtEl>
                                          <p:spTgt spid="150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50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150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4" grpId="0" animBg="1"/>
      <p:bldP spid="150534" grpId="1" animBg="1"/>
      <p:bldP spid="150535" grpId="0" animBg="1"/>
      <p:bldP spid="150535" grpId="1" animBg="1"/>
      <p:bldP spid="150536" grpId="0" animBg="1"/>
      <p:bldP spid="150537" grpId="0" animBg="1"/>
      <p:bldP spid="150538" grpId="0" animBg="1"/>
      <p:bldP spid="150539" grpId="0" animBg="1"/>
      <p:bldP spid="150540" grpId="0" animBg="1"/>
      <p:bldP spid="150563" grpId="0" animBg="1"/>
      <p:bldP spid="150563" grpId="1" animBg="1"/>
      <p:bldP spid="150563" grpId="2" animBg="1"/>
      <p:bldP spid="150564" grpId="0" animBg="1"/>
      <p:bldP spid="150564" grpId="1" animBg="1"/>
      <p:bldP spid="150564" grpId="2" animBg="1"/>
      <p:bldP spid="150569" grpId="0" animBg="1"/>
      <p:bldP spid="15057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Oval 4"/>
          <p:cNvSpPr>
            <a:spLocks noChangeArrowheads="1"/>
          </p:cNvSpPr>
          <p:nvPr/>
        </p:nvSpPr>
        <p:spPr bwMode="auto">
          <a:xfrm rot="1088665">
            <a:off x="2789238" y="2298541"/>
            <a:ext cx="3762375" cy="3762375"/>
          </a:xfrm>
          <a:prstGeom prst="ellipse">
            <a:avLst/>
          </a:prstGeom>
          <a:solidFill>
            <a:srgbClr val="FFFFCC"/>
          </a:solidFill>
          <a:ln w="28575" algn="ctr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130053" name="Group 5"/>
          <p:cNvGrpSpPr>
            <a:grpSpLocks/>
          </p:cNvGrpSpPr>
          <p:nvPr/>
        </p:nvGrpSpPr>
        <p:grpSpPr bwMode="auto">
          <a:xfrm rot="20520000">
            <a:off x="4589463" y="4098766"/>
            <a:ext cx="190500" cy="171450"/>
            <a:chOff x="3629" y="2504"/>
            <a:chExt cx="120" cy="108"/>
          </a:xfrm>
        </p:grpSpPr>
        <p:sp>
          <p:nvSpPr>
            <p:cNvPr id="130054" name="Line 6"/>
            <p:cNvSpPr>
              <a:spLocks noChangeShapeType="1"/>
            </p:cNvSpPr>
            <p:nvPr/>
          </p:nvSpPr>
          <p:spPr bwMode="auto">
            <a:xfrm rot="1088665">
              <a:off x="3629" y="2558"/>
              <a:ext cx="120" cy="0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0055" name="Line 7"/>
            <p:cNvSpPr>
              <a:spLocks noChangeShapeType="1"/>
            </p:cNvSpPr>
            <p:nvPr/>
          </p:nvSpPr>
          <p:spPr bwMode="auto">
            <a:xfrm rot="1088665">
              <a:off x="3689" y="2504"/>
              <a:ext cx="0" cy="108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130060" name="Text Box 12"/>
          <p:cNvSpPr txBox="1">
            <a:spLocks noChangeArrowheads="1"/>
          </p:cNvSpPr>
          <p:nvPr/>
        </p:nvSpPr>
        <p:spPr bwMode="auto">
          <a:xfrm>
            <a:off x="4686300" y="4198778"/>
            <a:ext cx="476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993300"/>
                </a:solidFill>
                <a:latin typeface="Arial" charset="0"/>
              </a:rPr>
              <a:t>C2</a:t>
            </a:r>
            <a:endParaRPr lang="th-TH" sz="1800" b="1">
              <a:solidFill>
                <a:srgbClr val="993300"/>
              </a:solidFill>
              <a:latin typeface="Arial" charset="0"/>
            </a:endParaRPr>
          </a:p>
        </p:txBody>
      </p:sp>
      <p:sp>
        <p:nvSpPr>
          <p:cNvPr id="130065" name="Line 17"/>
          <p:cNvSpPr>
            <a:spLocks noChangeShapeType="1"/>
          </p:cNvSpPr>
          <p:nvPr/>
        </p:nvSpPr>
        <p:spPr bwMode="auto">
          <a:xfrm flipV="1">
            <a:off x="4686300" y="2885916"/>
            <a:ext cx="1333500" cy="1285875"/>
          </a:xfrm>
          <a:prstGeom prst="line">
            <a:avLst/>
          </a:prstGeom>
          <a:noFill/>
          <a:ln w="25400">
            <a:solidFill>
              <a:srgbClr val="993300"/>
            </a:solidFill>
            <a:round/>
            <a:headEnd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0068" name="Text Box 20"/>
          <p:cNvSpPr txBox="1">
            <a:spLocks noChangeArrowheads="1"/>
          </p:cNvSpPr>
          <p:nvPr/>
        </p:nvSpPr>
        <p:spPr bwMode="auto">
          <a:xfrm>
            <a:off x="4794250" y="3268503"/>
            <a:ext cx="509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993300"/>
                </a:solidFill>
                <a:latin typeface="Arial" charset="0"/>
              </a:rPr>
              <a:t>R2</a:t>
            </a:r>
            <a:endParaRPr lang="th-TH" sz="2000" b="1">
              <a:solidFill>
                <a:srgbClr val="993300"/>
              </a:solidFill>
              <a:latin typeface="Arial" charset="0"/>
            </a:endParaRPr>
          </a:p>
        </p:txBody>
      </p:sp>
      <p:sp>
        <p:nvSpPr>
          <p:cNvPr id="130050" name="Text Box 2"/>
          <p:cNvSpPr txBox="1">
            <a:spLocks noChangeArrowheads="1"/>
          </p:cNvSpPr>
          <p:nvPr/>
        </p:nvSpPr>
        <p:spPr bwMode="auto">
          <a:xfrm>
            <a:off x="345281" y="1210171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tiếp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xúc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khác</a:t>
            </a:r>
            <a:endParaRPr lang="en-US" sz="28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051" name="Oval 3"/>
          <p:cNvSpPr>
            <a:spLocks noChangeArrowheads="1"/>
          </p:cNvSpPr>
          <p:nvPr/>
        </p:nvSpPr>
        <p:spPr bwMode="auto">
          <a:xfrm rot="1088665">
            <a:off x="2838450" y="3089116"/>
            <a:ext cx="1504950" cy="1504950"/>
          </a:xfrm>
          <a:prstGeom prst="ellipse">
            <a:avLst/>
          </a:prstGeom>
          <a:solidFill>
            <a:srgbClr val="FFCCFF"/>
          </a:solidFill>
          <a:ln w="28575" algn="ctr">
            <a:solidFill>
              <a:srgbClr val="CC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130056" name="Group 8"/>
          <p:cNvGrpSpPr>
            <a:grpSpLocks noChangeAspect="1"/>
          </p:cNvGrpSpPr>
          <p:nvPr/>
        </p:nvGrpSpPr>
        <p:grpSpPr bwMode="auto">
          <a:xfrm rot="20520000">
            <a:off x="3486150" y="3739991"/>
            <a:ext cx="176213" cy="174625"/>
            <a:chOff x="1797" y="1904"/>
            <a:chExt cx="114" cy="114"/>
          </a:xfrm>
        </p:grpSpPr>
        <p:sp>
          <p:nvSpPr>
            <p:cNvPr id="130057" name="Line 9"/>
            <p:cNvSpPr>
              <a:spLocks noChangeAspect="1" noChangeShapeType="1"/>
            </p:cNvSpPr>
            <p:nvPr/>
          </p:nvSpPr>
          <p:spPr bwMode="auto">
            <a:xfrm rot="1088665">
              <a:off x="1797" y="1963"/>
              <a:ext cx="114" cy="0"/>
            </a:xfrm>
            <a:prstGeom prst="line">
              <a:avLst/>
            </a:prstGeom>
            <a:noFill/>
            <a:ln w="25400">
              <a:solidFill>
                <a:srgbClr val="CC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0058" name="Line 10"/>
            <p:cNvSpPr>
              <a:spLocks noChangeAspect="1" noChangeShapeType="1"/>
            </p:cNvSpPr>
            <p:nvPr/>
          </p:nvSpPr>
          <p:spPr bwMode="auto">
            <a:xfrm rot="1088665">
              <a:off x="1857" y="1904"/>
              <a:ext cx="0" cy="114"/>
            </a:xfrm>
            <a:prstGeom prst="line">
              <a:avLst/>
            </a:prstGeom>
            <a:noFill/>
            <a:ln w="25400">
              <a:solidFill>
                <a:srgbClr val="CC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130059" name="Text Box 11"/>
          <p:cNvSpPr txBox="1">
            <a:spLocks noChangeArrowheads="1"/>
          </p:cNvSpPr>
          <p:nvPr/>
        </p:nvSpPr>
        <p:spPr bwMode="auto">
          <a:xfrm>
            <a:off x="3092450" y="3757453"/>
            <a:ext cx="476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CC00CC"/>
                </a:solidFill>
                <a:latin typeface="Arial" charset="0"/>
              </a:rPr>
              <a:t>C1</a:t>
            </a:r>
            <a:endParaRPr lang="th-TH" sz="1800" b="1">
              <a:solidFill>
                <a:srgbClr val="CC00CC"/>
              </a:solidFill>
              <a:latin typeface="Arial" charset="0"/>
            </a:endParaRPr>
          </a:p>
        </p:txBody>
      </p:sp>
      <p:sp>
        <p:nvSpPr>
          <p:cNvPr id="130061" name="Line 13"/>
          <p:cNvSpPr>
            <a:spLocks noChangeShapeType="1"/>
          </p:cNvSpPr>
          <p:nvPr/>
        </p:nvSpPr>
        <p:spPr bwMode="auto">
          <a:xfrm>
            <a:off x="2881313" y="3600291"/>
            <a:ext cx="1795462" cy="5810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0062" name="Oval 14"/>
          <p:cNvSpPr>
            <a:spLocks noChangeArrowheads="1"/>
          </p:cNvSpPr>
          <p:nvPr/>
        </p:nvSpPr>
        <p:spPr bwMode="auto">
          <a:xfrm>
            <a:off x="2809875" y="3533616"/>
            <a:ext cx="123825" cy="123825"/>
          </a:xfrm>
          <a:prstGeom prst="ellipse">
            <a:avLst/>
          </a:prstGeom>
          <a:solidFill>
            <a:srgbClr val="FFCC00"/>
          </a:solidFill>
          <a:ln w="25400" algn="ctr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0063" name="Text Box 15"/>
          <p:cNvSpPr txBox="1">
            <a:spLocks noChangeArrowheads="1"/>
          </p:cNvSpPr>
          <p:nvPr/>
        </p:nvSpPr>
        <p:spPr bwMode="auto">
          <a:xfrm>
            <a:off x="3751263" y="1733391"/>
            <a:ext cx="128272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Tiếp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điểm</a:t>
            </a:r>
            <a:endParaRPr lang="th-TH" sz="2000" b="1" dirty="0">
              <a:latin typeface="Times New Roman" pitchFamily="18" charset="0"/>
            </a:endParaRPr>
          </a:p>
        </p:txBody>
      </p:sp>
      <p:sp>
        <p:nvSpPr>
          <p:cNvPr id="130064" name="Freeform 16"/>
          <p:cNvSpPr>
            <a:spLocks/>
          </p:cNvSpPr>
          <p:nvPr/>
        </p:nvSpPr>
        <p:spPr bwMode="auto">
          <a:xfrm>
            <a:off x="2573338" y="1941353"/>
            <a:ext cx="960437" cy="1619250"/>
          </a:xfrm>
          <a:custGeom>
            <a:avLst/>
            <a:gdLst>
              <a:gd name="T0" fmla="*/ 161 w 605"/>
              <a:gd name="T1" fmla="*/ 1128 h 1128"/>
              <a:gd name="T2" fmla="*/ 71 w 605"/>
              <a:gd name="T3" fmla="*/ 966 h 1128"/>
              <a:gd name="T4" fmla="*/ 17 w 605"/>
              <a:gd name="T5" fmla="*/ 780 h 1128"/>
              <a:gd name="T6" fmla="*/ 5 w 605"/>
              <a:gd name="T7" fmla="*/ 582 h 1128"/>
              <a:gd name="T8" fmla="*/ 47 w 605"/>
              <a:gd name="T9" fmla="*/ 354 h 1128"/>
              <a:gd name="T10" fmla="*/ 167 w 605"/>
              <a:gd name="T11" fmla="*/ 156 h 1128"/>
              <a:gd name="T12" fmla="*/ 335 w 605"/>
              <a:gd name="T13" fmla="*/ 54 h 1128"/>
              <a:gd name="T14" fmla="*/ 431 w 605"/>
              <a:gd name="T15" fmla="*/ 18 h 1128"/>
              <a:gd name="T16" fmla="*/ 605 w 605"/>
              <a:gd name="T17" fmla="*/ 0 h 1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05" h="1128">
                <a:moveTo>
                  <a:pt x="161" y="1128"/>
                </a:moveTo>
                <a:cubicBezTo>
                  <a:pt x="128" y="1076"/>
                  <a:pt x="95" y="1024"/>
                  <a:pt x="71" y="966"/>
                </a:cubicBezTo>
                <a:cubicBezTo>
                  <a:pt x="47" y="908"/>
                  <a:pt x="28" y="844"/>
                  <a:pt x="17" y="780"/>
                </a:cubicBezTo>
                <a:cubicBezTo>
                  <a:pt x="6" y="716"/>
                  <a:pt x="0" y="653"/>
                  <a:pt x="5" y="582"/>
                </a:cubicBezTo>
                <a:cubicBezTo>
                  <a:pt x="10" y="511"/>
                  <a:pt x="20" y="425"/>
                  <a:pt x="47" y="354"/>
                </a:cubicBezTo>
                <a:cubicBezTo>
                  <a:pt x="74" y="283"/>
                  <a:pt x="119" y="206"/>
                  <a:pt x="167" y="156"/>
                </a:cubicBezTo>
                <a:cubicBezTo>
                  <a:pt x="215" y="106"/>
                  <a:pt x="291" y="77"/>
                  <a:pt x="335" y="54"/>
                </a:cubicBezTo>
                <a:cubicBezTo>
                  <a:pt x="379" y="31"/>
                  <a:pt x="386" y="27"/>
                  <a:pt x="431" y="18"/>
                </a:cubicBezTo>
                <a:cubicBezTo>
                  <a:pt x="476" y="9"/>
                  <a:pt x="540" y="4"/>
                  <a:pt x="605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0066" name="Line 18"/>
          <p:cNvSpPr>
            <a:spLocks noChangeShapeType="1"/>
          </p:cNvSpPr>
          <p:nvPr/>
        </p:nvSpPr>
        <p:spPr bwMode="auto">
          <a:xfrm flipH="1" flipV="1">
            <a:off x="3248025" y="3171666"/>
            <a:ext cx="323850" cy="638175"/>
          </a:xfrm>
          <a:prstGeom prst="line">
            <a:avLst/>
          </a:prstGeom>
          <a:noFill/>
          <a:ln w="25400">
            <a:solidFill>
              <a:srgbClr val="CC00CC"/>
            </a:solidFill>
            <a:round/>
            <a:headEnd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0067" name="Text Box 19"/>
          <p:cNvSpPr txBox="1">
            <a:spLocks noChangeArrowheads="1"/>
          </p:cNvSpPr>
          <p:nvPr/>
        </p:nvSpPr>
        <p:spPr bwMode="auto">
          <a:xfrm>
            <a:off x="3390900" y="3211353"/>
            <a:ext cx="509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CC00CC"/>
                </a:solidFill>
                <a:latin typeface="Arial" charset="0"/>
              </a:rPr>
              <a:t>R1</a:t>
            </a:r>
            <a:endParaRPr lang="th-TH" sz="2000" b="1">
              <a:solidFill>
                <a:srgbClr val="CC00CC"/>
              </a:solidFill>
              <a:latin typeface="Arial" charset="0"/>
            </a:endParaRPr>
          </a:p>
        </p:txBody>
      </p:sp>
      <p:sp>
        <p:nvSpPr>
          <p:cNvPr id="130069" name="Text Box 21"/>
          <p:cNvSpPr txBox="1">
            <a:spLocks noChangeArrowheads="1"/>
          </p:cNvSpPr>
          <p:nvPr/>
        </p:nvSpPr>
        <p:spPr bwMode="auto">
          <a:xfrm rot="1016679">
            <a:off x="4267200" y="5262403"/>
            <a:ext cx="1300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b="1" i="1">
                <a:solidFill>
                  <a:schemeClr val="accent2"/>
                </a:solidFill>
                <a:latin typeface="Arial" charset="0"/>
              </a:rPr>
              <a:t>R2 </a:t>
            </a:r>
            <a:r>
              <a:rPr lang="en-US" sz="2400" b="1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</a:t>
            </a:r>
            <a:r>
              <a:rPr lang="en-US" sz="2400" b="1" i="1">
                <a:solidFill>
                  <a:schemeClr val="accent2"/>
                </a:solidFill>
                <a:latin typeface="Arial" charset="0"/>
              </a:rPr>
              <a:t> R1</a:t>
            </a:r>
            <a:endParaRPr lang="th-TH" sz="2400" b="1" i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30078" name="Line 30"/>
          <p:cNvSpPr>
            <a:spLocks noChangeShapeType="1"/>
          </p:cNvSpPr>
          <p:nvPr/>
        </p:nvSpPr>
        <p:spPr bwMode="auto">
          <a:xfrm flipH="1">
            <a:off x="4205288" y="4170203"/>
            <a:ext cx="481012" cy="14859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0079" name="Line 31"/>
          <p:cNvSpPr>
            <a:spLocks noChangeShapeType="1"/>
          </p:cNvSpPr>
          <p:nvPr/>
        </p:nvSpPr>
        <p:spPr bwMode="auto">
          <a:xfrm flipH="1">
            <a:off x="3087688" y="3808253"/>
            <a:ext cx="484187" cy="1497013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0080" name="Line 32"/>
          <p:cNvSpPr>
            <a:spLocks noChangeShapeType="1"/>
          </p:cNvSpPr>
          <p:nvPr/>
        </p:nvSpPr>
        <p:spPr bwMode="auto">
          <a:xfrm>
            <a:off x="3143250" y="5124291"/>
            <a:ext cx="1114425" cy="3603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arrow" w="med" len="lg"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0081" name="Text Box 33"/>
          <p:cNvSpPr txBox="1">
            <a:spLocks noChangeArrowheads="1"/>
          </p:cNvSpPr>
          <p:nvPr/>
        </p:nvSpPr>
        <p:spPr bwMode="auto">
          <a:xfrm>
            <a:off x="192151" y="6180270"/>
            <a:ext cx="8696325" cy="40011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điểm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tiếp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xúc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cùng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nằm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thẳng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!!!</a:t>
            </a:r>
            <a:endParaRPr lang="th-TH" sz="2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166460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96" name="Arc 24"/>
          <p:cNvSpPr>
            <a:spLocks/>
          </p:cNvSpPr>
          <p:nvPr/>
        </p:nvSpPr>
        <p:spPr bwMode="auto">
          <a:xfrm>
            <a:off x="2908300" y="2230438"/>
            <a:ext cx="1511300" cy="1514475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3191 w 43200"/>
              <a:gd name="T1" fmla="*/ 22221 h 43200"/>
              <a:gd name="T2" fmla="*/ 43194 w 43200"/>
              <a:gd name="T3" fmla="*/ 22126 h 43200"/>
              <a:gd name="T4" fmla="*/ 21600 w 432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43200" fill="none" extrusionOk="0">
                <a:moveTo>
                  <a:pt x="43191" y="22221"/>
                </a:moveTo>
                <a:cubicBezTo>
                  <a:pt x="42855" y="33903"/>
                  <a:pt x="33287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775"/>
                  <a:pt x="43197" y="21950"/>
                  <a:pt x="43193" y="22125"/>
                </a:cubicBezTo>
              </a:path>
              <a:path w="43200" h="43200" stroke="0" extrusionOk="0">
                <a:moveTo>
                  <a:pt x="43191" y="22221"/>
                </a:moveTo>
                <a:cubicBezTo>
                  <a:pt x="42855" y="33903"/>
                  <a:pt x="33287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775"/>
                  <a:pt x="43197" y="21950"/>
                  <a:pt x="43193" y="22125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1097" name="Arc 25"/>
          <p:cNvSpPr>
            <a:spLocks/>
          </p:cNvSpPr>
          <p:nvPr/>
        </p:nvSpPr>
        <p:spPr bwMode="auto">
          <a:xfrm>
            <a:off x="4824413" y="1874838"/>
            <a:ext cx="2082800" cy="2087562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1423 w 43200"/>
              <a:gd name="T1" fmla="*/ 30179 h 43200"/>
              <a:gd name="T2" fmla="*/ 41449 w 43200"/>
              <a:gd name="T3" fmla="*/ 30120 h 43200"/>
              <a:gd name="T4" fmla="*/ 21600 w 432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43200" fill="none" extrusionOk="0">
                <a:moveTo>
                  <a:pt x="41423" y="30179"/>
                </a:moveTo>
                <a:cubicBezTo>
                  <a:pt x="38002" y="38083"/>
                  <a:pt x="30212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4529"/>
                  <a:pt x="42604" y="27428"/>
                  <a:pt x="41448" y="30119"/>
                </a:cubicBezTo>
              </a:path>
              <a:path w="43200" h="43200" stroke="0" extrusionOk="0">
                <a:moveTo>
                  <a:pt x="41423" y="30179"/>
                </a:moveTo>
                <a:cubicBezTo>
                  <a:pt x="38002" y="38083"/>
                  <a:pt x="30212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4529"/>
                  <a:pt x="42604" y="27428"/>
                  <a:pt x="41448" y="30119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1120" name="Group 48"/>
          <p:cNvGrpSpPr>
            <a:grpSpLocks/>
          </p:cNvGrpSpPr>
          <p:nvPr/>
        </p:nvGrpSpPr>
        <p:grpSpPr bwMode="auto">
          <a:xfrm>
            <a:off x="3454400" y="2686050"/>
            <a:ext cx="460375" cy="731838"/>
            <a:chOff x="1804" y="1440"/>
            <a:chExt cx="290" cy="461"/>
          </a:xfrm>
        </p:grpSpPr>
        <p:sp>
          <p:nvSpPr>
            <p:cNvPr id="131098" name="Text Box 26"/>
            <p:cNvSpPr txBox="1">
              <a:spLocks noChangeArrowheads="1"/>
            </p:cNvSpPr>
            <p:nvPr/>
          </p:nvSpPr>
          <p:spPr bwMode="auto">
            <a:xfrm>
              <a:off x="1823" y="1440"/>
              <a:ext cx="2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+</a:t>
              </a:r>
            </a:p>
          </p:txBody>
        </p:sp>
        <p:sp>
          <p:nvSpPr>
            <p:cNvPr id="131107" name="Rectangle 35"/>
            <p:cNvSpPr>
              <a:spLocks noChangeArrowheads="1"/>
            </p:cNvSpPr>
            <p:nvPr/>
          </p:nvSpPr>
          <p:spPr bwMode="auto">
            <a:xfrm>
              <a:off x="1804" y="1650"/>
              <a:ext cx="290" cy="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latin typeface="Arial" charset="0"/>
                  <a:cs typeface="Arial" charset="0"/>
                </a:rPr>
                <a:t>C</a:t>
              </a:r>
              <a:r>
                <a:rPr lang="en-US" sz="2000" b="1" baseline="-25000">
                  <a:latin typeface="Arial" charset="0"/>
                  <a:cs typeface="Arial" charset="0"/>
                </a:rPr>
                <a:t>1</a:t>
              </a:r>
            </a:p>
          </p:txBody>
        </p:sp>
      </p:grpSp>
      <p:grpSp>
        <p:nvGrpSpPr>
          <p:cNvPr id="131121" name="Group 49"/>
          <p:cNvGrpSpPr>
            <a:grpSpLocks/>
          </p:cNvGrpSpPr>
          <p:nvPr/>
        </p:nvGrpSpPr>
        <p:grpSpPr bwMode="auto">
          <a:xfrm>
            <a:off x="5681663" y="2625725"/>
            <a:ext cx="460375" cy="752475"/>
            <a:chOff x="3207" y="1402"/>
            <a:chExt cx="290" cy="474"/>
          </a:xfrm>
        </p:grpSpPr>
        <p:sp>
          <p:nvSpPr>
            <p:cNvPr id="131099" name="Text Box 27"/>
            <p:cNvSpPr txBox="1">
              <a:spLocks noChangeArrowheads="1"/>
            </p:cNvSpPr>
            <p:nvPr/>
          </p:nvSpPr>
          <p:spPr bwMode="auto">
            <a:xfrm>
              <a:off x="3221" y="1402"/>
              <a:ext cx="2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+</a:t>
              </a:r>
            </a:p>
          </p:txBody>
        </p:sp>
        <p:sp>
          <p:nvSpPr>
            <p:cNvPr id="131108" name="Rectangle 36"/>
            <p:cNvSpPr>
              <a:spLocks noChangeArrowheads="1"/>
            </p:cNvSpPr>
            <p:nvPr/>
          </p:nvSpPr>
          <p:spPr bwMode="auto">
            <a:xfrm>
              <a:off x="3207" y="1626"/>
              <a:ext cx="29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latin typeface="Arial" charset="0"/>
                  <a:cs typeface="Arial" charset="0"/>
                </a:rPr>
                <a:t>C</a:t>
              </a:r>
              <a:r>
                <a:rPr lang="en-US" sz="2000" b="1" baseline="-25000">
                  <a:latin typeface="Arial" charset="0"/>
                  <a:cs typeface="Arial" charset="0"/>
                </a:rPr>
                <a:t>2</a:t>
              </a:r>
            </a:p>
          </p:txBody>
        </p:sp>
      </p:grpSp>
      <p:sp>
        <p:nvSpPr>
          <p:cNvPr id="131119" name="Arc 47"/>
          <p:cNvSpPr>
            <a:spLocks/>
          </p:cNvSpPr>
          <p:nvPr/>
        </p:nvSpPr>
        <p:spPr bwMode="auto">
          <a:xfrm>
            <a:off x="2705100" y="1471613"/>
            <a:ext cx="4508500" cy="23431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6 w 43082"/>
              <a:gd name="T1" fmla="*/ 22443 h 22443"/>
              <a:gd name="T2" fmla="*/ 43082 w 43082"/>
              <a:gd name="T3" fmla="*/ 19349 h 22443"/>
              <a:gd name="T4" fmla="*/ 21600 w 43082"/>
              <a:gd name="T5" fmla="*/ 21600 h 22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082" h="22443" fill="none" extrusionOk="0">
                <a:moveTo>
                  <a:pt x="16" y="22442"/>
                </a:moveTo>
                <a:cubicBezTo>
                  <a:pt x="5" y="22162"/>
                  <a:pt x="0" y="218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2657" y="-1"/>
                  <a:pt x="41929" y="8351"/>
                  <a:pt x="43082" y="19348"/>
                </a:cubicBezTo>
              </a:path>
              <a:path w="43082" h="22443" stroke="0" extrusionOk="0">
                <a:moveTo>
                  <a:pt x="16" y="22442"/>
                </a:moveTo>
                <a:cubicBezTo>
                  <a:pt x="5" y="22162"/>
                  <a:pt x="0" y="2188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2657" y="-1"/>
                  <a:pt x="41929" y="8351"/>
                  <a:pt x="43082" y="19348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1127" name="Group 55"/>
          <p:cNvGrpSpPr>
            <a:grpSpLocks/>
          </p:cNvGrpSpPr>
          <p:nvPr/>
        </p:nvGrpSpPr>
        <p:grpSpPr bwMode="auto">
          <a:xfrm>
            <a:off x="2900363" y="1466850"/>
            <a:ext cx="4005262" cy="2255838"/>
            <a:chOff x="1455" y="672"/>
            <a:chExt cx="2523" cy="1421"/>
          </a:xfrm>
        </p:grpSpPr>
        <p:sp>
          <p:nvSpPr>
            <p:cNvPr id="131117" name="Arc 45"/>
            <p:cNvSpPr>
              <a:spLocks/>
            </p:cNvSpPr>
            <p:nvPr/>
          </p:nvSpPr>
          <p:spPr bwMode="auto">
            <a:xfrm>
              <a:off x="1513" y="672"/>
              <a:ext cx="2292" cy="1421"/>
            </a:xfrm>
            <a:custGeom>
              <a:avLst/>
              <a:gdLst>
                <a:gd name="G0" fmla="+- 18806 0 0"/>
                <a:gd name="G1" fmla="+- 21600 0 0"/>
                <a:gd name="G2" fmla="+- 21600 0 0"/>
                <a:gd name="T0" fmla="*/ 0 w 34771"/>
                <a:gd name="T1" fmla="*/ 10974 h 21600"/>
                <a:gd name="T2" fmla="*/ 34771 w 34771"/>
                <a:gd name="T3" fmla="*/ 7050 h 21600"/>
                <a:gd name="T4" fmla="*/ 18806 w 34771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771" h="21600" fill="none" extrusionOk="0">
                  <a:moveTo>
                    <a:pt x="0" y="10974"/>
                  </a:moveTo>
                  <a:cubicBezTo>
                    <a:pt x="3831" y="4193"/>
                    <a:pt x="11017" y="-1"/>
                    <a:pt x="18806" y="0"/>
                  </a:cubicBezTo>
                  <a:cubicBezTo>
                    <a:pt x="24882" y="0"/>
                    <a:pt x="30677" y="2559"/>
                    <a:pt x="34770" y="7050"/>
                  </a:cubicBezTo>
                </a:path>
                <a:path w="34771" h="21600" stroke="0" extrusionOk="0">
                  <a:moveTo>
                    <a:pt x="0" y="10974"/>
                  </a:moveTo>
                  <a:cubicBezTo>
                    <a:pt x="3831" y="4193"/>
                    <a:pt x="11017" y="-1"/>
                    <a:pt x="18806" y="0"/>
                  </a:cubicBezTo>
                  <a:cubicBezTo>
                    <a:pt x="24882" y="0"/>
                    <a:pt x="30677" y="2559"/>
                    <a:pt x="34770" y="7050"/>
                  </a:cubicBezTo>
                  <a:lnTo>
                    <a:pt x="18806" y="21600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105" name="Arc 33"/>
            <p:cNvSpPr>
              <a:spLocks/>
            </p:cNvSpPr>
            <p:nvPr/>
          </p:nvSpPr>
          <p:spPr bwMode="auto">
            <a:xfrm>
              <a:off x="3323" y="1118"/>
              <a:ext cx="655" cy="642"/>
            </a:xfrm>
            <a:custGeom>
              <a:avLst/>
              <a:gdLst>
                <a:gd name="G0" fmla="+- 0 0 0"/>
                <a:gd name="G1" fmla="+- 15142 0 0"/>
                <a:gd name="G2" fmla="+- 21600 0 0"/>
                <a:gd name="T0" fmla="*/ 15404 w 21600"/>
                <a:gd name="T1" fmla="*/ 0 h 21090"/>
                <a:gd name="T2" fmla="*/ 20765 w 21600"/>
                <a:gd name="T3" fmla="*/ 21090 h 21090"/>
                <a:gd name="T4" fmla="*/ 0 w 21600"/>
                <a:gd name="T5" fmla="*/ 15142 h 210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090" fill="none" extrusionOk="0">
                  <a:moveTo>
                    <a:pt x="15403" y="0"/>
                  </a:moveTo>
                  <a:cubicBezTo>
                    <a:pt x="19374" y="4039"/>
                    <a:pt x="21600" y="9477"/>
                    <a:pt x="21600" y="15142"/>
                  </a:cubicBezTo>
                  <a:cubicBezTo>
                    <a:pt x="21600" y="17153"/>
                    <a:pt x="21318" y="19155"/>
                    <a:pt x="20764" y="21089"/>
                  </a:cubicBezTo>
                </a:path>
                <a:path w="21600" h="21090" stroke="0" extrusionOk="0">
                  <a:moveTo>
                    <a:pt x="15403" y="0"/>
                  </a:moveTo>
                  <a:cubicBezTo>
                    <a:pt x="19374" y="4039"/>
                    <a:pt x="21600" y="9477"/>
                    <a:pt x="21600" y="15142"/>
                  </a:cubicBezTo>
                  <a:cubicBezTo>
                    <a:pt x="21600" y="17153"/>
                    <a:pt x="21318" y="19155"/>
                    <a:pt x="20764" y="21089"/>
                  </a:cubicBezTo>
                  <a:lnTo>
                    <a:pt x="0" y="15142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106" name="Arc 34"/>
            <p:cNvSpPr>
              <a:spLocks/>
            </p:cNvSpPr>
            <p:nvPr/>
          </p:nvSpPr>
          <p:spPr bwMode="auto">
            <a:xfrm>
              <a:off x="1455" y="1388"/>
              <a:ext cx="476" cy="597"/>
            </a:xfrm>
            <a:custGeom>
              <a:avLst/>
              <a:gdLst>
                <a:gd name="G0" fmla="+- 21600 0 0"/>
                <a:gd name="G1" fmla="+- 10785 0 0"/>
                <a:gd name="G2" fmla="+- 21600 0 0"/>
                <a:gd name="T0" fmla="*/ 7246 w 21600"/>
                <a:gd name="T1" fmla="*/ 26926 h 26926"/>
                <a:gd name="T2" fmla="*/ 2885 w 21600"/>
                <a:gd name="T3" fmla="*/ 0 h 26926"/>
                <a:gd name="T4" fmla="*/ 21600 w 21600"/>
                <a:gd name="T5" fmla="*/ 10785 h 269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6926" fill="none" extrusionOk="0">
                  <a:moveTo>
                    <a:pt x="7246" y="26925"/>
                  </a:moveTo>
                  <a:cubicBezTo>
                    <a:pt x="2636" y="22826"/>
                    <a:pt x="0" y="16953"/>
                    <a:pt x="0" y="10785"/>
                  </a:cubicBezTo>
                  <a:cubicBezTo>
                    <a:pt x="-1" y="6999"/>
                    <a:pt x="994" y="3280"/>
                    <a:pt x="2885" y="0"/>
                  </a:cubicBezTo>
                </a:path>
                <a:path w="21600" h="26926" stroke="0" extrusionOk="0">
                  <a:moveTo>
                    <a:pt x="7246" y="26925"/>
                  </a:moveTo>
                  <a:cubicBezTo>
                    <a:pt x="2636" y="22826"/>
                    <a:pt x="0" y="16953"/>
                    <a:pt x="0" y="10785"/>
                  </a:cubicBezTo>
                  <a:cubicBezTo>
                    <a:pt x="-1" y="6999"/>
                    <a:pt x="994" y="3280"/>
                    <a:pt x="2885" y="0"/>
                  </a:cubicBezTo>
                  <a:lnTo>
                    <a:pt x="21600" y="10785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1135" name="Group 63"/>
          <p:cNvGrpSpPr>
            <a:grpSpLocks/>
          </p:cNvGrpSpPr>
          <p:nvPr/>
        </p:nvGrpSpPr>
        <p:grpSpPr bwMode="auto">
          <a:xfrm>
            <a:off x="422275" y="3876675"/>
            <a:ext cx="6616700" cy="3057525"/>
            <a:chOff x="266" y="2316"/>
            <a:chExt cx="4168" cy="1926"/>
          </a:xfrm>
        </p:grpSpPr>
        <p:sp>
          <p:nvSpPr>
            <p:cNvPr id="131129" name="Text Box 57"/>
            <p:cNvSpPr txBox="1">
              <a:spLocks noChangeArrowheads="1"/>
            </p:cNvSpPr>
            <p:nvPr/>
          </p:nvSpPr>
          <p:spPr bwMode="auto">
            <a:xfrm>
              <a:off x="266" y="2334"/>
              <a:ext cx="47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Ví</a:t>
              </a:r>
              <a:r>
                <a:rPr lang="en-US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dụ</a:t>
              </a:r>
              <a:endPara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31130" name="Picture 58" descr="pic01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42000" contrast="6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400" t="8960" r="8719" b="22861"/>
            <a:stretch>
              <a:fillRect/>
            </a:stretch>
          </p:blipFill>
          <p:spPr bwMode="auto">
            <a:xfrm>
              <a:off x="1740" y="2316"/>
              <a:ext cx="2694" cy="19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1136" name="Group 64"/>
          <p:cNvGrpSpPr>
            <a:grpSpLocks/>
          </p:cNvGrpSpPr>
          <p:nvPr/>
        </p:nvGrpSpPr>
        <p:grpSpPr bwMode="auto">
          <a:xfrm>
            <a:off x="2849563" y="3962400"/>
            <a:ext cx="3265487" cy="2622550"/>
            <a:chOff x="1795" y="2370"/>
            <a:chExt cx="2057" cy="1652"/>
          </a:xfrm>
        </p:grpSpPr>
        <p:sp>
          <p:nvSpPr>
            <p:cNvPr id="131132" name="Arc 60"/>
            <p:cNvSpPr>
              <a:spLocks/>
            </p:cNvSpPr>
            <p:nvPr/>
          </p:nvSpPr>
          <p:spPr bwMode="auto">
            <a:xfrm>
              <a:off x="1857" y="2370"/>
              <a:ext cx="1548" cy="1652"/>
            </a:xfrm>
            <a:custGeom>
              <a:avLst/>
              <a:gdLst>
                <a:gd name="G0" fmla="+- 15123 0 0"/>
                <a:gd name="G1" fmla="+- 21600 0 0"/>
                <a:gd name="G2" fmla="+- 21600 0 0"/>
                <a:gd name="T0" fmla="*/ 0 w 20207"/>
                <a:gd name="T1" fmla="*/ 6178 h 21600"/>
                <a:gd name="T2" fmla="*/ 20207 w 20207"/>
                <a:gd name="T3" fmla="*/ 607 h 21600"/>
                <a:gd name="T4" fmla="*/ 15123 w 2020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207" h="21600" fill="none" extrusionOk="0">
                  <a:moveTo>
                    <a:pt x="-1" y="6177"/>
                  </a:moveTo>
                  <a:cubicBezTo>
                    <a:pt x="4037" y="2218"/>
                    <a:pt x="9467" y="-1"/>
                    <a:pt x="15123" y="0"/>
                  </a:cubicBezTo>
                  <a:cubicBezTo>
                    <a:pt x="16835" y="0"/>
                    <a:pt x="18542" y="203"/>
                    <a:pt x="20207" y="606"/>
                  </a:cubicBezTo>
                </a:path>
                <a:path w="20207" h="21600" stroke="0" extrusionOk="0">
                  <a:moveTo>
                    <a:pt x="-1" y="6177"/>
                  </a:moveTo>
                  <a:cubicBezTo>
                    <a:pt x="4037" y="2218"/>
                    <a:pt x="9467" y="-1"/>
                    <a:pt x="15123" y="0"/>
                  </a:cubicBezTo>
                  <a:cubicBezTo>
                    <a:pt x="16835" y="0"/>
                    <a:pt x="18542" y="203"/>
                    <a:pt x="20207" y="606"/>
                  </a:cubicBezTo>
                  <a:lnTo>
                    <a:pt x="15123" y="21600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133" name="Arc 61"/>
            <p:cNvSpPr>
              <a:spLocks/>
            </p:cNvSpPr>
            <p:nvPr/>
          </p:nvSpPr>
          <p:spPr bwMode="auto">
            <a:xfrm>
              <a:off x="3224" y="2397"/>
              <a:ext cx="628" cy="798"/>
            </a:xfrm>
            <a:custGeom>
              <a:avLst/>
              <a:gdLst>
                <a:gd name="G0" fmla="+- 0 0 0"/>
                <a:gd name="G1" fmla="+- 21389 0 0"/>
                <a:gd name="G2" fmla="+- 21600 0 0"/>
                <a:gd name="T0" fmla="*/ 3014 w 21600"/>
                <a:gd name="T1" fmla="*/ 0 h 27337"/>
                <a:gd name="T2" fmla="*/ 20765 w 21600"/>
                <a:gd name="T3" fmla="*/ 27337 h 27337"/>
                <a:gd name="T4" fmla="*/ 0 w 21600"/>
                <a:gd name="T5" fmla="*/ 21389 h 27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7337" fill="none" extrusionOk="0">
                  <a:moveTo>
                    <a:pt x="3013" y="0"/>
                  </a:moveTo>
                  <a:cubicBezTo>
                    <a:pt x="13673" y="1502"/>
                    <a:pt x="21600" y="10624"/>
                    <a:pt x="21600" y="21389"/>
                  </a:cubicBezTo>
                  <a:cubicBezTo>
                    <a:pt x="21600" y="23400"/>
                    <a:pt x="21318" y="25402"/>
                    <a:pt x="20764" y="27336"/>
                  </a:cubicBezTo>
                </a:path>
                <a:path w="21600" h="27337" stroke="0" extrusionOk="0">
                  <a:moveTo>
                    <a:pt x="3013" y="0"/>
                  </a:moveTo>
                  <a:cubicBezTo>
                    <a:pt x="13673" y="1502"/>
                    <a:pt x="21600" y="10624"/>
                    <a:pt x="21600" y="21389"/>
                  </a:cubicBezTo>
                  <a:cubicBezTo>
                    <a:pt x="21600" y="23400"/>
                    <a:pt x="21318" y="25402"/>
                    <a:pt x="20764" y="27336"/>
                  </a:cubicBezTo>
                  <a:lnTo>
                    <a:pt x="0" y="21389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134" name="Arc 62"/>
            <p:cNvSpPr>
              <a:spLocks/>
            </p:cNvSpPr>
            <p:nvPr/>
          </p:nvSpPr>
          <p:spPr bwMode="auto">
            <a:xfrm>
              <a:off x="1795" y="2816"/>
              <a:ext cx="235" cy="427"/>
            </a:xfrm>
            <a:custGeom>
              <a:avLst/>
              <a:gdLst>
                <a:gd name="G0" fmla="+- 21600 0 0"/>
                <a:gd name="G1" fmla="+- 17086 0 0"/>
                <a:gd name="G2" fmla="+- 21600 0 0"/>
                <a:gd name="T0" fmla="*/ 20375 w 21600"/>
                <a:gd name="T1" fmla="*/ 38651 h 38651"/>
                <a:gd name="T2" fmla="*/ 8385 w 21600"/>
                <a:gd name="T3" fmla="*/ 0 h 38651"/>
                <a:gd name="T4" fmla="*/ 21600 w 21600"/>
                <a:gd name="T5" fmla="*/ 17086 h 38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8651" fill="none" extrusionOk="0">
                  <a:moveTo>
                    <a:pt x="20374" y="38651"/>
                  </a:moveTo>
                  <a:cubicBezTo>
                    <a:pt x="8939" y="38001"/>
                    <a:pt x="0" y="28539"/>
                    <a:pt x="0" y="17086"/>
                  </a:cubicBezTo>
                  <a:cubicBezTo>
                    <a:pt x="-1" y="10399"/>
                    <a:pt x="3096" y="4090"/>
                    <a:pt x="8385" y="0"/>
                  </a:cubicBezTo>
                </a:path>
                <a:path w="21600" h="38651" stroke="0" extrusionOk="0">
                  <a:moveTo>
                    <a:pt x="20374" y="38651"/>
                  </a:moveTo>
                  <a:cubicBezTo>
                    <a:pt x="8939" y="38001"/>
                    <a:pt x="0" y="28539"/>
                    <a:pt x="0" y="17086"/>
                  </a:cubicBezTo>
                  <a:cubicBezTo>
                    <a:pt x="-1" y="10399"/>
                    <a:pt x="3096" y="4090"/>
                    <a:pt x="8385" y="0"/>
                  </a:cubicBezTo>
                  <a:lnTo>
                    <a:pt x="21600" y="17086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1139" name="Text Box 67"/>
          <p:cNvSpPr txBox="1">
            <a:spLocks noChangeArrowheads="1"/>
          </p:cNvSpPr>
          <p:nvPr/>
        </p:nvSpPr>
        <p:spPr bwMode="auto">
          <a:xfrm>
            <a:off x="304800" y="100078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nối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tiếp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494965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1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0" dur="indefinite"/>
                                        <p:tgtEl>
                                          <p:spTgt spid="131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3" dur="indefinite"/>
                                        <p:tgtEl>
                                          <p:spTgt spid="131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1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1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500" fill="hold"/>
                                        <p:tgtEl>
                                          <p:spTgt spid="131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96" grpId="0" animBg="1"/>
      <p:bldP spid="13109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Arc 2"/>
          <p:cNvSpPr>
            <a:spLocks/>
          </p:cNvSpPr>
          <p:nvPr/>
        </p:nvSpPr>
        <p:spPr bwMode="auto">
          <a:xfrm>
            <a:off x="1931988" y="3529012"/>
            <a:ext cx="2035175" cy="135731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212 w 43200"/>
              <a:gd name="T1" fmla="*/ 28734 h 28734"/>
              <a:gd name="T2" fmla="*/ 43194 w 43200"/>
              <a:gd name="T3" fmla="*/ 22126 h 28734"/>
              <a:gd name="T4" fmla="*/ 21600 w 43200"/>
              <a:gd name="T5" fmla="*/ 21600 h 287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8734" fill="none" extrusionOk="0">
                <a:moveTo>
                  <a:pt x="1212" y="28733"/>
                </a:moveTo>
                <a:cubicBezTo>
                  <a:pt x="409" y="26441"/>
                  <a:pt x="0" y="240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775"/>
                  <a:pt x="43197" y="21950"/>
                  <a:pt x="43193" y="22125"/>
                </a:cubicBezTo>
              </a:path>
              <a:path w="43200" h="28734" stroke="0" extrusionOk="0">
                <a:moveTo>
                  <a:pt x="1212" y="28733"/>
                </a:moveTo>
                <a:cubicBezTo>
                  <a:pt x="409" y="26441"/>
                  <a:pt x="0" y="240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775"/>
                  <a:pt x="43197" y="21950"/>
                  <a:pt x="43193" y="22125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55" name="Arc 3"/>
          <p:cNvSpPr>
            <a:spLocks/>
          </p:cNvSpPr>
          <p:nvPr/>
        </p:nvSpPr>
        <p:spPr bwMode="auto">
          <a:xfrm>
            <a:off x="4524375" y="3038475"/>
            <a:ext cx="2805113" cy="18097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374 w 43200"/>
              <a:gd name="T1" fmla="*/ 25602 h 27798"/>
              <a:gd name="T2" fmla="*/ 42292 w 43200"/>
              <a:gd name="T3" fmla="*/ 27798 h 27798"/>
              <a:gd name="T4" fmla="*/ 21600 w 43200"/>
              <a:gd name="T5" fmla="*/ 21600 h 27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7798" fill="none" extrusionOk="0">
                <a:moveTo>
                  <a:pt x="373" y="25602"/>
                </a:moveTo>
                <a:cubicBezTo>
                  <a:pt x="125" y="24282"/>
                  <a:pt x="0" y="22942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3699"/>
                  <a:pt x="42894" y="25787"/>
                  <a:pt x="42291" y="27797"/>
                </a:cubicBezTo>
              </a:path>
              <a:path w="43200" h="27798" stroke="0" extrusionOk="0">
                <a:moveTo>
                  <a:pt x="373" y="25602"/>
                </a:moveTo>
                <a:cubicBezTo>
                  <a:pt x="125" y="24282"/>
                  <a:pt x="0" y="22942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3699"/>
                  <a:pt x="42894" y="25787"/>
                  <a:pt x="42291" y="27797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56" name="Text Box 4"/>
          <p:cNvSpPr txBox="1">
            <a:spLocks noChangeArrowheads="1"/>
          </p:cNvSpPr>
          <p:nvPr/>
        </p:nvSpPr>
        <p:spPr bwMode="auto">
          <a:xfrm>
            <a:off x="2909888" y="4383087"/>
            <a:ext cx="203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b="1"/>
              <a:t>+</a:t>
            </a:r>
          </a:p>
        </p:txBody>
      </p:sp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5861050" y="4279900"/>
            <a:ext cx="203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b="1"/>
              <a:t>+</a:t>
            </a:r>
          </a:p>
        </p:txBody>
      </p:sp>
      <p:sp>
        <p:nvSpPr>
          <p:cNvPr id="151558" name="Arc 6"/>
          <p:cNvSpPr>
            <a:spLocks/>
          </p:cNvSpPr>
          <p:nvPr/>
        </p:nvSpPr>
        <p:spPr bwMode="auto">
          <a:xfrm>
            <a:off x="4421188" y="4451350"/>
            <a:ext cx="1501775" cy="1573212"/>
          </a:xfrm>
          <a:custGeom>
            <a:avLst/>
            <a:gdLst>
              <a:gd name="G0" fmla="+- 19910 0 0"/>
              <a:gd name="G1" fmla="+- 0 0 0"/>
              <a:gd name="G2" fmla="+- 21600 0 0"/>
              <a:gd name="T0" fmla="*/ 14269 w 19910"/>
              <a:gd name="T1" fmla="*/ 20851 h 20851"/>
              <a:gd name="T2" fmla="*/ 0 w 19910"/>
              <a:gd name="T3" fmla="*/ 8376 h 20851"/>
              <a:gd name="T4" fmla="*/ 19910 w 19910"/>
              <a:gd name="T5" fmla="*/ 0 h 20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910" h="20851" fill="none" extrusionOk="0">
                <a:moveTo>
                  <a:pt x="14269" y="20850"/>
                </a:moveTo>
                <a:cubicBezTo>
                  <a:pt x="7845" y="19112"/>
                  <a:pt x="2580" y="14510"/>
                  <a:pt x="0" y="8375"/>
                </a:cubicBezTo>
              </a:path>
              <a:path w="19910" h="20851" stroke="0" extrusionOk="0">
                <a:moveTo>
                  <a:pt x="14269" y="20850"/>
                </a:moveTo>
                <a:cubicBezTo>
                  <a:pt x="7845" y="19112"/>
                  <a:pt x="2580" y="14510"/>
                  <a:pt x="0" y="8375"/>
                </a:cubicBezTo>
                <a:lnTo>
                  <a:pt x="19910" y="0"/>
                </a:lnTo>
                <a:close/>
              </a:path>
            </a:pathLst>
          </a:custGeom>
          <a:noFill/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59" name="Line 7"/>
          <p:cNvSpPr>
            <a:spLocks noChangeShapeType="1"/>
          </p:cNvSpPr>
          <p:nvPr/>
        </p:nvSpPr>
        <p:spPr bwMode="auto">
          <a:xfrm flipV="1">
            <a:off x="6832600" y="3386137"/>
            <a:ext cx="244475" cy="22225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0" name="Line 8"/>
          <p:cNvSpPr>
            <a:spLocks noChangeShapeType="1"/>
          </p:cNvSpPr>
          <p:nvPr/>
        </p:nvSpPr>
        <p:spPr bwMode="auto">
          <a:xfrm flipH="1" flipV="1">
            <a:off x="1917700" y="3956050"/>
            <a:ext cx="268288" cy="1524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1" name="Arc 9"/>
          <p:cNvSpPr>
            <a:spLocks/>
          </p:cNvSpPr>
          <p:nvPr/>
        </p:nvSpPr>
        <p:spPr bwMode="auto">
          <a:xfrm>
            <a:off x="5926138" y="3454400"/>
            <a:ext cx="1401762" cy="1373187"/>
          </a:xfrm>
          <a:custGeom>
            <a:avLst/>
            <a:gdLst>
              <a:gd name="G0" fmla="+- 0 0 0"/>
              <a:gd name="G1" fmla="+- 15142 0 0"/>
              <a:gd name="G2" fmla="+- 21600 0 0"/>
              <a:gd name="T0" fmla="*/ 15404 w 21600"/>
              <a:gd name="T1" fmla="*/ 0 h 21090"/>
              <a:gd name="T2" fmla="*/ 20765 w 21600"/>
              <a:gd name="T3" fmla="*/ 21090 h 21090"/>
              <a:gd name="T4" fmla="*/ 0 w 21600"/>
              <a:gd name="T5" fmla="*/ 15142 h 210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090" fill="none" extrusionOk="0">
                <a:moveTo>
                  <a:pt x="15403" y="0"/>
                </a:moveTo>
                <a:cubicBezTo>
                  <a:pt x="19374" y="4039"/>
                  <a:pt x="21600" y="9477"/>
                  <a:pt x="21600" y="15142"/>
                </a:cubicBezTo>
                <a:cubicBezTo>
                  <a:pt x="21600" y="17153"/>
                  <a:pt x="21318" y="19155"/>
                  <a:pt x="20764" y="21089"/>
                </a:cubicBezTo>
              </a:path>
              <a:path w="21600" h="21090" stroke="0" extrusionOk="0">
                <a:moveTo>
                  <a:pt x="15403" y="0"/>
                </a:moveTo>
                <a:cubicBezTo>
                  <a:pt x="19374" y="4039"/>
                  <a:pt x="21600" y="9477"/>
                  <a:pt x="21600" y="15142"/>
                </a:cubicBezTo>
                <a:cubicBezTo>
                  <a:pt x="21600" y="17153"/>
                  <a:pt x="21318" y="19155"/>
                  <a:pt x="20764" y="21089"/>
                </a:cubicBezTo>
                <a:lnTo>
                  <a:pt x="0" y="15142"/>
                </a:lnTo>
                <a:close/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62" name="Arc 10"/>
          <p:cNvSpPr>
            <a:spLocks/>
          </p:cNvSpPr>
          <p:nvPr/>
        </p:nvSpPr>
        <p:spPr bwMode="auto">
          <a:xfrm>
            <a:off x="1928813" y="4032250"/>
            <a:ext cx="1019175" cy="841375"/>
          </a:xfrm>
          <a:custGeom>
            <a:avLst/>
            <a:gdLst>
              <a:gd name="G0" fmla="+- 21600 0 0"/>
              <a:gd name="G1" fmla="+- 10785 0 0"/>
              <a:gd name="G2" fmla="+- 21600 0 0"/>
              <a:gd name="T0" fmla="*/ 1161 w 21600"/>
              <a:gd name="T1" fmla="*/ 17773 h 17773"/>
              <a:gd name="T2" fmla="*/ 2885 w 21600"/>
              <a:gd name="T3" fmla="*/ 0 h 17773"/>
              <a:gd name="T4" fmla="*/ 21600 w 21600"/>
              <a:gd name="T5" fmla="*/ 10785 h 177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7773" fill="none" extrusionOk="0">
                <a:moveTo>
                  <a:pt x="1161" y="17772"/>
                </a:moveTo>
                <a:cubicBezTo>
                  <a:pt x="392" y="15523"/>
                  <a:pt x="0" y="13162"/>
                  <a:pt x="0" y="10785"/>
                </a:cubicBezTo>
                <a:cubicBezTo>
                  <a:pt x="-1" y="6999"/>
                  <a:pt x="994" y="3280"/>
                  <a:pt x="2885" y="0"/>
                </a:cubicBezTo>
              </a:path>
              <a:path w="21600" h="17773" stroke="0" extrusionOk="0">
                <a:moveTo>
                  <a:pt x="1161" y="17772"/>
                </a:moveTo>
                <a:cubicBezTo>
                  <a:pt x="392" y="15523"/>
                  <a:pt x="0" y="13162"/>
                  <a:pt x="0" y="10785"/>
                </a:cubicBezTo>
                <a:cubicBezTo>
                  <a:pt x="-1" y="6999"/>
                  <a:pt x="994" y="3280"/>
                  <a:pt x="2885" y="0"/>
                </a:cubicBezTo>
                <a:lnTo>
                  <a:pt x="21600" y="10785"/>
                </a:lnTo>
                <a:close/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63" name="Rectangle 11"/>
          <p:cNvSpPr>
            <a:spLocks noChangeArrowheads="1"/>
          </p:cNvSpPr>
          <p:nvPr/>
        </p:nvSpPr>
        <p:spPr bwMode="auto">
          <a:xfrm>
            <a:off x="2592388" y="4505325"/>
            <a:ext cx="460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000" b="1">
                <a:latin typeface="Arial" charset="0"/>
                <a:cs typeface="Arial" charset="0"/>
              </a:rPr>
              <a:t>C</a:t>
            </a:r>
            <a:r>
              <a:rPr lang="en-US" sz="2000" b="1" baseline="-25000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51564" name="Rectangle 12"/>
          <p:cNvSpPr>
            <a:spLocks noChangeArrowheads="1"/>
          </p:cNvSpPr>
          <p:nvPr/>
        </p:nvSpPr>
        <p:spPr bwMode="auto">
          <a:xfrm>
            <a:off x="5868988" y="4425950"/>
            <a:ext cx="460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000" b="1">
                <a:latin typeface="Arial" charset="0"/>
                <a:cs typeface="Arial" charset="0"/>
              </a:rPr>
              <a:t>C</a:t>
            </a:r>
            <a:r>
              <a:rPr lang="en-US" sz="2000" b="1" baseline="-25000">
                <a:latin typeface="Arial" charset="0"/>
                <a:cs typeface="Arial" charset="0"/>
              </a:rPr>
              <a:t>2</a:t>
            </a:r>
          </a:p>
        </p:txBody>
      </p:sp>
      <p:grpSp>
        <p:nvGrpSpPr>
          <p:cNvPr id="151565" name="Group 13"/>
          <p:cNvGrpSpPr>
            <a:grpSpLocks/>
          </p:cNvGrpSpPr>
          <p:nvPr/>
        </p:nvGrpSpPr>
        <p:grpSpPr bwMode="auto">
          <a:xfrm>
            <a:off x="5367338" y="4435475"/>
            <a:ext cx="1139825" cy="1547812"/>
            <a:chOff x="3381" y="2371"/>
            <a:chExt cx="718" cy="975"/>
          </a:xfrm>
        </p:grpSpPr>
        <p:sp>
          <p:nvSpPr>
            <p:cNvPr id="151566" name="Line 14"/>
            <p:cNvSpPr>
              <a:spLocks noChangeShapeType="1"/>
            </p:cNvSpPr>
            <p:nvPr/>
          </p:nvSpPr>
          <p:spPr bwMode="auto">
            <a:xfrm flipH="1">
              <a:off x="3381" y="2371"/>
              <a:ext cx="355" cy="975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67" name="Rectangle 15"/>
            <p:cNvSpPr>
              <a:spLocks noChangeArrowheads="1"/>
            </p:cNvSpPr>
            <p:nvPr/>
          </p:nvSpPr>
          <p:spPr bwMode="auto">
            <a:xfrm>
              <a:off x="3516" y="2899"/>
              <a:ext cx="58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solidFill>
                    <a:srgbClr val="006600"/>
                  </a:solidFill>
                  <a:latin typeface="Arial" charset="0"/>
                  <a:cs typeface="Arial" charset="0"/>
                </a:rPr>
                <a:t>R</a:t>
              </a:r>
              <a:r>
                <a:rPr lang="en-US" sz="2000" b="1">
                  <a:latin typeface="Arial" charset="0"/>
                  <a:cs typeface="Arial" charset="0"/>
                </a:rPr>
                <a:t> – </a:t>
              </a:r>
              <a:r>
                <a:rPr lang="en-US" sz="2000" b="1">
                  <a:solidFill>
                    <a:schemeClr val="accent2"/>
                  </a:solidFill>
                  <a:latin typeface="Arial" charset="0"/>
                  <a:cs typeface="Arial" charset="0"/>
                </a:rPr>
                <a:t>R</a:t>
              </a:r>
              <a:r>
                <a:rPr lang="en-US" sz="2000" b="1" baseline="-25000">
                  <a:solidFill>
                    <a:schemeClr val="accent2"/>
                  </a:solidFill>
                  <a:latin typeface="Arial" charset="0"/>
                  <a:cs typeface="Arial" charset="0"/>
                </a:rPr>
                <a:t>2</a:t>
              </a:r>
            </a:p>
          </p:txBody>
        </p:sp>
      </p:grpSp>
      <p:sp>
        <p:nvSpPr>
          <p:cNvPr id="151568" name="Arc 16"/>
          <p:cNvSpPr>
            <a:spLocks/>
          </p:cNvSpPr>
          <p:nvPr/>
        </p:nvSpPr>
        <p:spPr bwMode="auto">
          <a:xfrm>
            <a:off x="2957513" y="4543425"/>
            <a:ext cx="1989137" cy="1857375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098 w 21098"/>
              <a:gd name="T1" fmla="*/ 4631 h 19716"/>
              <a:gd name="T2" fmla="*/ 8823 w 21098"/>
              <a:gd name="T3" fmla="*/ 19716 h 19716"/>
              <a:gd name="T4" fmla="*/ 0 w 21098"/>
              <a:gd name="T5" fmla="*/ 0 h 19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098" h="19716" fill="none" extrusionOk="0">
                <a:moveTo>
                  <a:pt x="21097" y="4630"/>
                </a:moveTo>
                <a:cubicBezTo>
                  <a:pt x="19629" y="11321"/>
                  <a:pt x="15074" y="16918"/>
                  <a:pt x="8822" y="19715"/>
                </a:cubicBezTo>
              </a:path>
              <a:path w="21098" h="19716" stroke="0" extrusionOk="0">
                <a:moveTo>
                  <a:pt x="21097" y="4630"/>
                </a:moveTo>
                <a:cubicBezTo>
                  <a:pt x="19629" y="11321"/>
                  <a:pt x="15074" y="16918"/>
                  <a:pt x="8822" y="19715"/>
                </a:cubicBez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69" name="Arc 17"/>
          <p:cNvSpPr>
            <a:spLocks/>
          </p:cNvSpPr>
          <p:nvPr/>
        </p:nvSpPr>
        <p:spPr bwMode="auto">
          <a:xfrm>
            <a:off x="2055813" y="2500312"/>
            <a:ext cx="4902200" cy="3038475"/>
          </a:xfrm>
          <a:custGeom>
            <a:avLst/>
            <a:gdLst>
              <a:gd name="G0" fmla="+- 18806 0 0"/>
              <a:gd name="G1" fmla="+- 21600 0 0"/>
              <a:gd name="G2" fmla="+- 21600 0 0"/>
              <a:gd name="T0" fmla="*/ 0 w 34771"/>
              <a:gd name="T1" fmla="*/ 10974 h 21600"/>
              <a:gd name="T2" fmla="*/ 34771 w 34771"/>
              <a:gd name="T3" fmla="*/ 7050 h 21600"/>
              <a:gd name="T4" fmla="*/ 18806 w 3477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771" h="21600" fill="none" extrusionOk="0">
                <a:moveTo>
                  <a:pt x="0" y="10974"/>
                </a:moveTo>
                <a:cubicBezTo>
                  <a:pt x="3831" y="4193"/>
                  <a:pt x="11017" y="-1"/>
                  <a:pt x="18806" y="0"/>
                </a:cubicBezTo>
                <a:cubicBezTo>
                  <a:pt x="24882" y="0"/>
                  <a:pt x="30677" y="2559"/>
                  <a:pt x="34770" y="7050"/>
                </a:cubicBezTo>
              </a:path>
              <a:path w="34771" h="21600" stroke="0" extrusionOk="0">
                <a:moveTo>
                  <a:pt x="0" y="10974"/>
                </a:moveTo>
                <a:cubicBezTo>
                  <a:pt x="3831" y="4193"/>
                  <a:pt x="11017" y="-1"/>
                  <a:pt x="18806" y="0"/>
                </a:cubicBezTo>
                <a:cubicBezTo>
                  <a:pt x="24882" y="0"/>
                  <a:pt x="30677" y="2559"/>
                  <a:pt x="34770" y="7050"/>
                </a:cubicBezTo>
                <a:lnTo>
                  <a:pt x="18806" y="21600"/>
                </a:lnTo>
                <a:close/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1573" name="Group 21"/>
          <p:cNvGrpSpPr>
            <a:grpSpLocks/>
          </p:cNvGrpSpPr>
          <p:nvPr/>
        </p:nvGrpSpPr>
        <p:grpSpPr bwMode="auto">
          <a:xfrm>
            <a:off x="2695575" y="4549775"/>
            <a:ext cx="1282700" cy="1738312"/>
            <a:chOff x="1698" y="2443"/>
            <a:chExt cx="808" cy="1095"/>
          </a:xfrm>
        </p:grpSpPr>
        <p:sp>
          <p:nvSpPr>
            <p:cNvPr id="151574" name="Line 22"/>
            <p:cNvSpPr>
              <a:spLocks noChangeShapeType="1"/>
            </p:cNvSpPr>
            <p:nvPr/>
          </p:nvSpPr>
          <p:spPr bwMode="auto">
            <a:xfrm>
              <a:off x="1865" y="2443"/>
              <a:ext cx="641" cy="1095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75" name="Rectangle 23"/>
            <p:cNvSpPr>
              <a:spLocks noChangeArrowheads="1"/>
            </p:cNvSpPr>
            <p:nvPr/>
          </p:nvSpPr>
          <p:spPr bwMode="auto">
            <a:xfrm>
              <a:off x="1698" y="2971"/>
              <a:ext cx="58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solidFill>
                    <a:srgbClr val="006600"/>
                  </a:solidFill>
                  <a:latin typeface="Arial" charset="0"/>
                  <a:cs typeface="Arial" charset="0"/>
                </a:rPr>
                <a:t>R</a:t>
              </a:r>
              <a:r>
                <a:rPr lang="en-US" sz="2000" b="1">
                  <a:latin typeface="Arial" charset="0"/>
                  <a:cs typeface="Arial" charset="0"/>
                </a:rPr>
                <a:t> – </a:t>
              </a:r>
              <a:r>
                <a:rPr lang="en-US" sz="2000" b="1">
                  <a:solidFill>
                    <a:schemeClr val="accent2"/>
                  </a:solidFill>
                  <a:latin typeface="Arial" charset="0"/>
                  <a:cs typeface="Arial" charset="0"/>
                </a:rPr>
                <a:t>R</a:t>
              </a:r>
              <a:r>
                <a:rPr lang="en-US" sz="2000" b="1" baseline="-25000">
                  <a:solidFill>
                    <a:schemeClr val="accent2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</p:grpSp>
      <p:grpSp>
        <p:nvGrpSpPr>
          <p:cNvPr id="151576" name="Group 24"/>
          <p:cNvGrpSpPr>
            <a:grpSpLocks/>
          </p:cNvGrpSpPr>
          <p:nvPr/>
        </p:nvGrpSpPr>
        <p:grpSpPr bwMode="auto">
          <a:xfrm>
            <a:off x="2935288" y="3867150"/>
            <a:ext cx="806450" cy="668337"/>
            <a:chOff x="1837" y="2007"/>
            <a:chExt cx="508" cy="421"/>
          </a:xfrm>
        </p:grpSpPr>
        <p:sp>
          <p:nvSpPr>
            <p:cNvPr id="151577" name="Line 25"/>
            <p:cNvSpPr>
              <a:spLocks noChangeShapeType="1"/>
            </p:cNvSpPr>
            <p:nvPr/>
          </p:nvSpPr>
          <p:spPr bwMode="auto">
            <a:xfrm flipV="1">
              <a:off x="1862" y="2047"/>
              <a:ext cx="483" cy="381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78" name="Rectangle 26"/>
            <p:cNvSpPr>
              <a:spLocks noChangeArrowheads="1"/>
            </p:cNvSpPr>
            <p:nvPr/>
          </p:nvSpPr>
          <p:spPr bwMode="auto">
            <a:xfrm>
              <a:off x="1837" y="2007"/>
              <a:ext cx="29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solidFill>
                    <a:schemeClr val="accent2"/>
                  </a:solidFill>
                  <a:latin typeface="Arial" charset="0"/>
                  <a:cs typeface="Arial" charset="0"/>
                </a:rPr>
                <a:t>R</a:t>
              </a:r>
              <a:r>
                <a:rPr lang="en-US" sz="2000" b="1" baseline="-25000">
                  <a:solidFill>
                    <a:schemeClr val="accent2"/>
                  </a:solidFill>
                  <a:latin typeface="Arial" charset="0"/>
                  <a:cs typeface="Arial" charset="0"/>
                </a:rPr>
                <a:t>1</a:t>
              </a:r>
              <a:endParaRPr lang="en-US" sz="2000" b="1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51579" name="Group 27"/>
          <p:cNvGrpSpPr>
            <a:grpSpLocks/>
          </p:cNvGrpSpPr>
          <p:nvPr/>
        </p:nvGrpSpPr>
        <p:grpSpPr bwMode="auto">
          <a:xfrm>
            <a:off x="4941888" y="3454400"/>
            <a:ext cx="985837" cy="976312"/>
            <a:chOff x="3119" y="1747"/>
            <a:chExt cx="621" cy="615"/>
          </a:xfrm>
        </p:grpSpPr>
        <p:sp>
          <p:nvSpPr>
            <p:cNvPr id="151580" name="Line 28"/>
            <p:cNvSpPr>
              <a:spLocks noChangeShapeType="1"/>
            </p:cNvSpPr>
            <p:nvPr/>
          </p:nvSpPr>
          <p:spPr bwMode="auto">
            <a:xfrm flipH="1" flipV="1">
              <a:off x="3119" y="1747"/>
              <a:ext cx="621" cy="61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81" name="Rectangle 29"/>
            <p:cNvSpPr>
              <a:spLocks noChangeArrowheads="1"/>
            </p:cNvSpPr>
            <p:nvPr/>
          </p:nvSpPr>
          <p:spPr bwMode="auto">
            <a:xfrm>
              <a:off x="3379" y="1833"/>
              <a:ext cx="29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solidFill>
                    <a:schemeClr val="accent2"/>
                  </a:solidFill>
                  <a:latin typeface="Arial" charset="0"/>
                  <a:cs typeface="Arial" charset="0"/>
                </a:rPr>
                <a:t>R</a:t>
              </a:r>
              <a:r>
                <a:rPr lang="en-US" sz="2000" b="1" baseline="-25000">
                  <a:solidFill>
                    <a:schemeClr val="accent2"/>
                  </a:solidFill>
                  <a:latin typeface="Arial" charset="0"/>
                  <a:cs typeface="Arial" charset="0"/>
                </a:rPr>
                <a:t>2</a:t>
              </a:r>
              <a:endParaRPr lang="en-US" sz="2000" b="1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51582" name="Group 30"/>
          <p:cNvGrpSpPr>
            <a:grpSpLocks/>
          </p:cNvGrpSpPr>
          <p:nvPr/>
        </p:nvGrpSpPr>
        <p:grpSpPr bwMode="auto">
          <a:xfrm>
            <a:off x="4667250" y="5280025"/>
            <a:ext cx="457200" cy="398462"/>
            <a:chOff x="2790" y="2177"/>
            <a:chExt cx="288" cy="251"/>
          </a:xfrm>
        </p:grpSpPr>
        <p:sp>
          <p:nvSpPr>
            <p:cNvPr id="151583" name="Rectangle 31"/>
            <p:cNvSpPr>
              <a:spLocks noChangeArrowheads="1"/>
            </p:cNvSpPr>
            <p:nvPr/>
          </p:nvSpPr>
          <p:spPr bwMode="auto">
            <a:xfrm>
              <a:off x="2846" y="2177"/>
              <a:ext cx="232" cy="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151584" name="Oval 32"/>
            <p:cNvSpPr>
              <a:spLocks noChangeArrowheads="1"/>
            </p:cNvSpPr>
            <p:nvPr/>
          </p:nvSpPr>
          <p:spPr bwMode="auto">
            <a:xfrm>
              <a:off x="2790" y="2322"/>
              <a:ext cx="62" cy="62"/>
            </a:xfrm>
            <a:prstGeom prst="ellipse">
              <a:avLst/>
            </a:prstGeom>
            <a:solidFill>
              <a:srgbClr val="FFFF00"/>
            </a:solidFill>
            <a:ln w="1905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51585" name="Rectangle 33"/>
          <p:cNvSpPr>
            <a:spLocks noChangeArrowheads="1"/>
          </p:cNvSpPr>
          <p:nvPr/>
        </p:nvSpPr>
        <p:spPr bwMode="auto">
          <a:xfrm rot="1772767">
            <a:off x="1323975" y="4719637"/>
            <a:ext cx="3743325" cy="428625"/>
          </a:xfrm>
          <a:prstGeom prst="rect">
            <a:avLst/>
          </a:prstGeom>
          <a:solidFill>
            <a:srgbClr val="6666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1586" name="Rectangle 34"/>
          <p:cNvSpPr>
            <a:spLocks noChangeArrowheads="1"/>
          </p:cNvSpPr>
          <p:nvPr/>
        </p:nvSpPr>
        <p:spPr bwMode="auto">
          <a:xfrm rot="-2583851">
            <a:off x="4210050" y="4395787"/>
            <a:ext cx="3743325" cy="428625"/>
          </a:xfrm>
          <a:prstGeom prst="rect">
            <a:avLst/>
          </a:prstGeom>
          <a:solidFill>
            <a:srgbClr val="6666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151587" name="Group 35"/>
          <p:cNvGrpSpPr>
            <a:grpSpLocks/>
          </p:cNvGrpSpPr>
          <p:nvPr/>
        </p:nvGrpSpPr>
        <p:grpSpPr bwMode="auto">
          <a:xfrm>
            <a:off x="3762375" y="2681287"/>
            <a:ext cx="942975" cy="2828925"/>
            <a:chOff x="2364" y="1248"/>
            <a:chExt cx="606" cy="1794"/>
          </a:xfrm>
        </p:grpSpPr>
        <p:sp>
          <p:nvSpPr>
            <p:cNvPr id="151588" name="Line 36"/>
            <p:cNvSpPr>
              <a:spLocks noChangeShapeType="1"/>
            </p:cNvSpPr>
            <p:nvPr/>
          </p:nvSpPr>
          <p:spPr bwMode="auto">
            <a:xfrm flipH="1" flipV="1">
              <a:off x="2364" y="1248"/>
              <a:ext cx="606" cy="179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1589" name="Rectangle 37"/>
            <p:cNvSpPr>
              <a:spLocks noChangeArrowheads="1"/>
            </p:cNvSpPr>
            <p:nvPr/>
          </p:nvSpPr>
          <p:spPr bwMode="auto">
            <a:xfrm>
              <a:off x="2569" y="1740"/>
              <a:ext cx="23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33CC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006600"/>
                  </a:solidFill>
                  <a:latin typeface="Arial" charset="0"/>
                </a:rPr>
                <a:t>R</a:t>
              </a:r>
              <a:endParaRPr lang="th-TH" sz="2000" b="1">
                <a:solidFill>
                  <a:srgbClr val="006600"/>
                </a:solidFill>
                <a:latin typeface="Arial" charset="0"/>
              </a:endParaRPr>
            </a:p>
          </p:txBody>
        </p:sp>
      </p:grpSp>
      <p:sp>
        <p:nvSpPr>
          <p:cNvPr id="151590" name="AutoShape 3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077200" y="5905500"/>
            <a:ext cx="660400" cy="520700"/>
          </a:xfrm>
          <a:prstGeom prst="actionButtonBeginning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91" name="Text Box 39"/>
          <p:cNvSpPr txBox="1">
            <a:spLocks noChangeArrowheads="1"/>
          </p:cNvSpPr>
          <p:nvPr/>
        </p:nvSpPr>
        <p:spPr bwMode="auto">
          <a:xfrm>
            <a:off x="7920038" y="6399213"/>
            <a:ext cx="1031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6699"/>
                </a:solidFill>
                <a:latin typeface="Arial" charset="0"/>
              </a:rPr>
              <a:t>Repeat</a:t>
            </a:r>
          </a:p>
        </p:txBody>
      </p:sp>
      <p:sp>
        <p:nvSpPr>
          <p:cNvPr id="151594" name="Text Box 42"/>
          <p:cNvSpPr txBox="1">
            <a:spLocks noChangeArrowheads="1"/>
          </p:cNvSpPr>
          <p:nvPr/>
        </p:nvSpPr>
        <p:spPr bwMode="auto">
          <a:xfrm>
            <a:off x="95250" y="1123375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nối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tiếp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9597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51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151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151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15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1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500" fill="hold"/>
                                        <p:tgtEl>
                                          <p:spTgt spid="151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15156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32" dur="indefinite"/>
                                        <p:tgtEl>
                                          <p:spTgt spid="151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35" dur="indefinite"/>
                                        <p:tgtEl>
                                          <p:spTgt spid="15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15156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38" dur="indefinite"/>
                                        <p:tgtEl>
                                          <p:spTgt spid="151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0" dur="indefinite"/>
                                        <p:tgtEl>
                                          <p:spTgt spid="15157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41" dur="indefinite"/>
                                        <p:tgtEl>
                                          <p:spTgt spid="151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15157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44" dur="indefinite"/>
                                        <p:tgtEl>
                                          <p:spTgt spid="151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15157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47" dur="indefinite"/>
                                        <p:tgtEl>
                                          <p:spTgt spid="151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51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51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100" fill="hold"/>
                                        <p:tgtEl>
                                          <p:spTgt spid="1515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7" dur="100" fill="hold"/>
                                        <p:tgtEl>
                                          <p:spTgt spid="1515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" dur="100" fill="hold"/>
                                        <p:tgtEl>
                                          <p:spTgt spid="1515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100" fill="hold"/>
                                        <p:tgtEl>
                                          <p:spTgt spid="1515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15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15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15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15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1000"/>
                                        <p:tgtEl>
                                          <p:spTgt spid="15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1000"/>
                                        <p:tgtEl>
                                          <p:spTgt spid="151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/>
                                        <p:tgtEl>
                                          <p:spTgt spid="151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3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100" fill="hold"/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5" dur="100" fill="hold"/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6" dur="100" fill="hold"/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100" fill="hold"/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1000"/>
                                        <p:tgtEl>
                                          <p:spTgt spid="15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" dur="1000"/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1000"/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2000"/>
                                        <p:tgtEl>
                                          <p:spTgt spid="151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1000"/>
                                        <p:tgtEl>
                                          <p:spTgt spid="151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1000"/>
                                        <p:tgtEl>
                                          <p:spTgt spid="151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1000"/>
                                        <p:tgtEl>
                                          <p:spTgt spid="15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51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51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8" grpId="0" animBg="1"/>
      <p:bldP spid="151558" grpId="1" animBg="1"/>
      <p:bldP spid="151559" grpId="0" animBg="1"/>
      <p:bldP spid="151560" grpId="0" animBg="1"/>
      <p:bldP spid="151561" grpId="0" animBg="1"/>
      <p:bldP spid="151562" grpId="0" animBg="1"/>
      <p:bldP spid="151568" grpId="0" animBg="1"/>
      <p:bldP spid="151568" grpId="1" animBg="1"/>
      <p:bldP spid="151569" grpId="0" animBg="1"/>
      <p:bldP spid="151585" grpId="0" animBg="1"/>
      <p:bldP spid="151585" grpId="1" animBg="1"/>
      <p:bldP spid="151585" grpId="2" animBg="1"/>
      <p:bldP spid="151586" grpId="0" animBg="1"/>
      <p:bldP spid="151586" grpId="1" animBg="1"/>
      <p:bldP spid="151586" grpId="2" animBg="1"/>
      <p:bldP spid="151590" grpId="0" animBg="1"/>
      <p:bldP spid="15159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09" name="Text Box 81"/>
          <p:cNvSpPr txBox="1">
            <a:spLocks noChangeArrowheads="1"/>
          </p:cNvSpPr>
          <p:nvPr/>
        </p:nvSpPr>
        <p:spPr bwMode="auto">
          <a:xfrm>
            <a:off x="621945" y="1580642"/>
            <a:ext cx="44781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CD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Elip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3810" name="Text Box 82"/>
          <p:cNvSpPr txBox="1">
            <a:spLocks noChangeArrowheads="1"/>
          </p:cNvSpPr>
          <p:nvPr/>
        </p:nvSpPr>
        <p:spPr bwMode="auto">
          <a:xfrm>
            <a:off x="0" y="1057423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Elip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CD</a:t>
            </a:r>
          </a:p>
        </p:txBody>
      </p:sp>
      <p:sp>
        <p:nvSpPr>
          <p:cNvPr id="38" name="Oval 37"/>
          <p:cNvSpPr/>
          <p:nvPr/>
        </p:nvSpPr>
        <p:spPr>
          <a:xfrm>
            <a:off x="2438400" y="2209800"/>
            <a:ext cx="4343400" cy="4419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3567684" y="3358896"/>
            <a:ext cx="2084832" cy="2121408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/>
        </p:nvCxnSpPr>
        <p:spPr>
          <a:xfrm rot="1800000">
            <a:off x="4610100" y="2209800"/>
            <a:ext cx="0" cy="441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800000">
            <a:off x="2438400" y="4419600"/>
            <a:ext cx="434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900000">
            <a:off x="3074476" y="2857035"/>
            <a:ext cx="3071248" cy="3125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900000" flipV="1">
            <a:off x="3074476" y="2857035"/>
            <a:ext cx="3071248" cy="3125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715000" y="2512829"/>
            <a:ext cx="0" cy="1068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487672" y="3337317"/>
            <a:ext cx="0" cy="6992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505200" y="2487683"/>
            <a:ext cx="0" cy="10937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722379" y="3333750"/>
            <a:ext cx="0" cy="846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729352" y="4659383"/>
            <a:ext cx="0" cy="846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505200" y="5257800"/>
            <a:ext cx="0" cy="1068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700712" y="5243512"/>
            <a:ext cx="0" cy="10937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488295" y="4687959"/>
            <a:ext cx="0" cy="846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486400" y="388620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486400" y="495300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2590800" y="495300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2605088" y="3900488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152454" y="5362576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356992" y="5338764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356992" y="3481384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152454" y="3481384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386263" y="291296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419600" y="5540750"/>
            <a:ext cx="457200" cy="381541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1957387" y="3301646"/>
            <a:ext cx="5281613" cy="2260956"/>
            <a:chOff x="1119187" y="2844446"/>
            <a:chExt cx="5281613" cy="2260956"/>
          </a:xfrm>
        </p:grpSpPr>
        <p:cxnSp>
          <p:nvCxnSpPr>
            <p:cNvPr id="63" name="Straight Connector 62"/>
            <p:cNvCxnSpPr>
              <a:stCxn id="80" idx="0"/>
              <a:endCxn id="80" idx="4"/>
            </p:cNvCxnSpPr>
            <p:nvPr/>
          </p:nvCxnSpPr>
          <p:spPr>
            <a:xfrm>
              <a:off x="3776663" y="2901696"/>
              <a:ext cx="0" cy="214655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38" idx="2"/>
              <a:endCxn id="38" idx="6"/>
            </p:cNvCxnSpPr>
            <p:nvPr/>
          </p:nvCxnSpPr>
          <p:spPr>
            <a:xfrm>
              <a:off x="1676400" y="3962400"/>
              <a:ext cx="43434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>
              <a:off x="1119187" y="3701909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943600" y="3701909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67" name="Oval 66"/>
            <p:cNvSpPr/>
            <p:nvPr/>
          </p:nvSpPr>
          <p:spPr>
            <a:xfrm>
              <a:off x="1561900" y="3904165"/>
              <a:ext cx="114500" cy="1145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3714650" y="2844446"/>
              <a:ext cx="114500" cy="1145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3724076" y="4990902"/>
              <a:ext cx="114500" cy="1145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5886350" y="3917723"/>
              <a:ext cx="114500" cy="1145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2679417" y="3424134"/>
            <a:ext cx="3875654" cy="2023968"/>
            <a:chOff x="1841217" y="2966934"/>
            <a:chExt cx="3875654" cy="2023968"/>
          </a:xfrm>
        </p:grpSpPr>
        <p:sp>
          <p:nvSpPr>
            <p:cNvPr id="72" name="Oval 71"/>
            <p:cNvSpPr/>
            <p:nvPr/>
          </p:nvSpPr>
          <p:spPr>
            <a:xfrm>
              <a:off x="1841315" y="4443312"/>
              <a:ext cx="114500" cy="1145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1841217" y="3400424"/>
              <a:ext cx="114500" cy="1145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2609650" y="2966934"/>
              <a:ext cx="114500" cy="1145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4823841" y="2977996"/>
              <a:ext cx="114500" cy="1145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5581110" y="3386136"/>
              <a:ext cx="114500" cy="1145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5602371" y="4438550"/>
              <a:ext cx="114500" cy="1145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4809453" y="4876402"/>
              <a:ext cx="114500" cy="1145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2595934" y="4848126"/>
              <a:ext cx="114500" cy="1145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0" name="Oval 79"/>
          <p:cNvSpPr/>
          <p:nvPr/>
        </p:nvSpPr>
        <p:spPr>
          <a:xfrm>
            <a:off x="2447925" y="3358896"/>
            <a:ext cx="4333875" cy="214655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2" name="Picture 8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957169"/>
      </p:ext>
    </p:extLst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500"/>
                            </p:stCondLst>
                            <p:childTnLst>
                              <p:par>
                                <p:cTn id="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"/>
                            </p:stCondLst>
                            <p:childTnLst>
                              <p:par>
                                <p:cTn id="9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500"/>
                            </p:stCondLst>
                            <p:childTnLst>
                              <p:par>
                                <p:cTn id="9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6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1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809" grpId="0"/>
      <p:bldP spid="38" grpId="0" animBg="1"/>
      <p:bldP spid="39" grpId="0" animBg="1"/>
      <p:bldP spid="8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Straight Connector 63"/>
          <p:cNvCxnSpPr>
            <a:endCxn id="15" idx="2"/>
          </p:cNvCxnSpPr>
          <p:nvPr/>
        </p:nvCxnSpPr>
        <p:spPr>
          <a:xfrm>
            <a:off x="2528248" y="4259253"/>
            <a:ext cx="4547829" cy="250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2061523" y="3941284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299870" y="4082026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cxnSp>
        <p:nvCxnSpPr>
          <p:cNvPr id="91" name="Straight Connector 90"/>
          <p:cNvCxnSpPr/>
          <p:nvPr/>
        </p:nvCxnSpPr>
        <p:spPr>
          <a:xfrm flipV="1">
            <a:off x="4191000" y="3170845"/>
            <a:ext cx="1219200" cy="22098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5309639" y="26261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3943450" y="54819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73810" name="Text Box 82"/>
          <p:cNvSpPr txBox="1">
            <a:spLocks noChangeArrowheads="1"/>
          </p:cNvSpPr>
          <p:nvPr/>
        </p:nvSpPr>
        <p:spPr bwMode="auto">
          <a:xfrm>
            <a:off x="1050091" y="1057423"/>
            <a:ext cx="667627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Elip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EF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GH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Elip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" name="Parallelogram 14"/>
          <p:cNvSpPr/>
          <p:nvPr/>
        </p:nvSpPr>
        <p:spPr>
          <a:xfrm>
            <a:off x="1905000" y="3141282"/>
            <a:ext cx="5791200" cy="2286001"/>
          </a:xfrm>
          <a:prstGeom prst="parallelogram">
            <a:avLst>
              <a:gd name="adj" fmla="val 5425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2504875" y="4198359"/>
            <a:ext cx="114500" cy="114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4133750" y="5370033"/>
            <a:ext cx="114500" cy="114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7018827" y="4227033"/>
            <a:ext cx="114500" cy="114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 rot="21092279">
            <a:off x="2453624" y="3191655"/>
            <a:ext cx="4711021" cy="218639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5352950" y="3084032"/>
            <a:ext cx="114500" cy="114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813" name="Group 73812"/>
          <p:cNvGrpSpPr/>
          <p:nvPr/>
        </p:nvGrpSpPr>
        <p:grpSpPr>
          <a:xfrm>
            <a:off x="1491355" y="2709180"/>
            <a:ext cx="6662045" cy="3178881"/>
            <a:chOff x="1491355" y="2814935"/>
            <a:chExt cx="6662045" cy="3178881"/>
          </a:xfrm>
        </p:grpSpPr>
        <p:sp>
          <p:nvSpPr>
            <p:cNvPr id="130" name="TextBox 129"/>
            <p:cNvSpPr txBox="1"/>
            <p:nvPr/>
          </p:nvSpPr>
          <p:spPr>
            <a:xfrm>
              <a:off x="2642748" y="28149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M</a:t>
              </a: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7696200" y="28149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N</a:t>
              </a: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519862" y="5532151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P</a:t>
              </a: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1491355" y="5474701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Q</a:t>
              </a:r>
            </a:p>
          </p:txBody>
        </p:sp>
      </p:grpSp>
      <p:sp>
        <p:nvSpPr>
          <p:cNvPr id="152" name="Text Box 81"/>
          <p:cNvSpPr txBox="1">
            <a:spLocks noChangeArrowheads="1"/>
          </p:cNvSpPr>
          <p:nvPr/>
        </p:nvSpPr>
        <p:spPr bwMode="auto">
          <a:xfrm>
            <a:off x="737121" y="2118340"/>
            <a:ext cx="47564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0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tám</a:t>
            </a:r>
            <a:r>
              <a:rPr lang="en-US" sz="2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cxnSp>
        <p:nvCxnSpPr>
          <p:cNvPr id="3" name="Straight Connector 2"/>
          <p:cNvCxnSpPr/>
          <p:nvPr/>
        </p:nvCxnSpPr>
        <p:spPr>
          <a:xfrm flipH="1" flipV="1">
            <a:off x="3124200" y="3141282"/>
            <a:ext cx="3352800" cy="228600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1905000" y="3141282"/>
            <a:ext cx="5791200" cy="228511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086578" y="5082540"/>
            <a:ext cx="454282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2970408" y="3482340"/>
            <a:ext cx="454282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Oval 109"/>
          <p:cNvSpPr/>
          <p:nvPr/>
        </p:nvSpPr>
        <p:spPr>
          <a:xfrm>
            <a:off x="3581400" y="3422842"/>
            <a:ext cx="114500" cy="114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6782452" y="3424504"/>
            <a:ext cx="114500" cy="114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5943600" y="5025290"/>
            <a:ext cx="114500" cy="114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2743613" y="5015765"/>
            <a:ext cx="114500" cy="114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c 9"/>
          <p:cNvSpPr/>
          <p:nvPr/>
        </p:nvSpPr>
        <p:spPr>
          <a:xfrm rot="12365687">
            <a:off x="1621122" y="3369602"/>
            <a:ext cx="1809373" cy="1809373"/>
          </a:xfrm>
          <a:prstGeom prst="arc">
            <a:avLst>
              <a:gd name="adj1" fmla="val 16337174"/>
              <a:gd name="adj2" fmla="val 5560021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headEnd type="arrow"/>
              </a:ln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297743" y="3141282"/>
            <a:ext cx="834078" cy="1095112"/>
            <a:chOff x="2297743" y="3141282"/>
            <a:chExt cx="834078" cy="1095112"/>
          </a:xfrm>
        </p:grpSpPr>
        <p:cxnSp>
          <p:nvCxnSpPr>
            <p:cNvPr id="12" name="Straight Connector 11"/>
            <p:cNvCxnSpPr/>
            <p:nvPr/>
          </p:nvCxnSpPr>
          <p:spPr>
            <a:xfrm flipH="1">
              <a:off x="2297743" y="3141282"/>
              <a:ext cx="834078" cy="2587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 flipV="1">
              <a:off x="2297743" y="3399982"/>
              <a:ext cx="272002" cy="83641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1581463" y="3325251"/>
            <a:ext cx="1388945" cy="1988121"/>
            <a:chOff x="1581463" y="3325251"/>
            <a:chExt cx="1388945" cy="1988121"/>
          </a:xfrm>
        </p:grpSpPr>
        <p:sp>
          <p:nvSpPr>
            <p:cNvPr id="84" name="TextBox 83"/>
            <p:cNvSpPr txBox="1"/>
            <p:nvPr/>
          </p:nvSpPr>
          <p:spPr>
            <a:xfrm>
              <a:off x="1581463" y="4851707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L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2513208" y="3325251"/>
              <a:ext cx="457200" cy="507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K</a:t>
              </a:r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1948555" y="302951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441770"/>
      </p:ext>
    </p:extLst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7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80" grpId="0" animBg="1"/>
      <p:bldP spid="152" grpId="0"/>
      <p:bldP spid="110" grpId="0" animBg="1"/>
      <p:bldP spid="71" grpId="0" animBg="1"/>
      <p:bldP spid="72" grpId="0" animBg="1"/>
      <p:bldP spid="73" grpId="0" animBg="1"/>
      <p:bldP spid="10" grpId="0" animBg="1"/>
      <p:bldP spid="8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3600000">
            <a:off x="4561840" y="2124964"/>
            <a:ext cx="0" cy="441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810" name="Text Box 82"/>
          <p:cNvSpPr txBox="1">
            <a:spLocks noChangeArrowheads="1"/>
          </p:cNvSpPr>
          <p:nvPr/>
        </p:nvSpPr>
        <p:spPr bwMode="auto">
          <a:xfrm>
            <a:off x="0" y="1057423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xoắn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ốc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acsimet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109135" y="4095045"/>
            <a:ext cx="173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Oval 75"/>
          <p:cNvSpPr/>
          <p:nvPr/>
        </p:nvSpPr>
        <p:spPr>
          <a:xfrm>
            <a:off x="4688010" y="4387879"/>
            <a:ext cx="91440" cy="91440"/>
          </a:xfrm>
          <a:prstGeom prst="ellipse">
            <a:avLst/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 rot="1800000">
            <a:off x="4561840" y="2124964"/>
            <a:ext cx="0" cy="441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681093" y="3248914"/>
            <a:ext cx="3794490" cy="219075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475990" y="2454017"/>
            <a:ext cx="2215421" cy="38052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61840" y="2124964"/>
            <a:ext cx="0" cy="441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61" idx="6"/>
          </p:cNvCxnSpPr>
          <p:nvPr/>
        </p:nvCxnSpPr>
        <p:spPr>
          <a:xfrm>
            <a:off x="2390140" y="4334764"/>
            <a:ext cx="4422140" cy="962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rc 5"/>
          <p:cNvSpPr/>
          <p:nvPr/>
        </p:nvSpPr>
        <p:spPr>
          <a:xfrm rot="4958551">
            <a:off x="2575300" y="2353617"/>
            <a:ext cx="4023360" cy="4023360"/>
          </a:xfrm>
          <a:prstGeom prst="arc">
            <a:avLst>
              <a:gd name="adj1" fmla="val 16596896"/>
              <a:gd name="adj2" fmla="val 1480680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19"/>
          <p:cNvSpPr/>
          <p:nvPr/>
        </p:nvSpPr>
        <p:spPr>
          <a:xfrm rot="5400000">
            <a:off x="2739503" y="2516571"/>
            <a:ext cx="3655629" cy="3655629"/>
          </a:xfrm>
          <a:prstGeom prst="arc">
            <a:avLst>
              <a:gd name="adj1" fmla="val 16201154"/>
              <a:gd name="adj2" fmla="val 12550727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c 21"/>
          <p:cNvSpPr/>
          <p:nvPr/>
        </p:nvSpPr>
        <p:spPr>
          <a:xfrm rot="5400000">
            <a:off x="2926080" y="2697480"/>
            <a:ext cx="3291840" cy="3291840"/>
          </a:xfrm>
          <a:prstGeom prst="arc">
            <a:avLst>
              <a:gd name="adj1" fmla="val 16200000"/>
              <a:gd name="adj2" fmla="val 10801163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c 22"/>
          <p:cNvSpPr/>
          <p:nvPr/>
        </p:nvSpPr>
        <p:spPr>
          <a:xfrm rot="5400000">
            <a:off x="3096260" y="2856484"/>
            <a:ext cx="2926080" cy="2926080"/>
          </a:xfrm>
          <a:prstGeom prst="arc">
            <a:avLst>
              <a:gd name="adj1" fmla="val 16200000"/>
              <a:gd name="adj2" fmla="val 9000681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c 23"/>
          <p:cNvSpPr/>
          <p:nvPr/>
        </p:nvSpPr>
        <p:spPr>
          <a:xfrm rot="5400000">
            <a:off x="3291838" y="3063242"/>
            <a:ext cx="2560320" cy="2560319"/>
          </a:xfrm>
          <a:prstGeom prst="arc">
            <a:avLst>
              <a:gd name="adj1" fmla="val 16200000"/>
              <a:gd name="adj2" fmla="val 7165976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c 24"/>
          <p:cNvSpPr/>
          <p:nvPr/>
        </p:nvSpPr>
        <p:spPr>
          <a:xfrm rot="5400000">
            <a:off x="3477000" y="3242764"/>
            <a:ext cx="2194560" cy="2194560"/>
          </a:xfrm>
          <a:prstGeom prst="arc">
            <a:avLst>
              <a:gd name="adj1" fmla="val 16200000"/>
              <a:gd name="adj2" fmla="val 5432823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c 39"/>
          <p:cNvSpPr/>
          <p:nvPr/>
        </p:nvSpPr>
        <p:spPr>
          <a:xfrm rot="5400000">
            <a:off x="3657600" y="3422650"/>
            <a:ext cx="1828800" cy="1828800"/>
          </a:xfrm>
          <a:prstGeom prst="arc">
            <a:avLst>
              <a:gd name="adj1" fmla="val 16200000"/>
              <a:gd name="adj2" fmla="val 3664203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Arc 40"/>
          <p:cNvSpPr/>
          <p:nvPr/>
        </p:nvSpPr>
        <p:spPr>
          <a:xfrm rot="5400000">
            <a:off x="3840480" y="3611880"/>
            <a:ext cx="1463040" cy="1463040"/>
          </a:xfrm>
          <a:prstGeom prst="arc">
            <a:avLst>
              <a:gd name="adj1" fmla="val 16200000"/>
              <a:gd name="adj2" fmla="val 1884303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c 41"/>
          <p:cNvSpPr/>
          <p:nvPr/>
        </p:nvSpPr>
        <p:spPr>
          <a:xfrm rot="5400000">
            <a:off x="4023360" y="3794760"/>
            <a:ext cx="1097280" cy="1097280"/>
          </a:xfrm>
          <a:prstGeom prst="arc">
            <a:avLst>
              <a:gd name="adj1" fmla="val 16200000"/>
              <a:gd name="adj2" fmla="val 21561231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rc 42"/>
          <p:cNvSpPr/>
          <p:nvPr/>
        </p:nvSpPr>
        <p:spPr>
          <a:xfrm rot="5400000">
            <a:off x="4196080" y="3977640"/>
            <a:ext cx="731520" cy="731520"/>
          </a:xfrm>
          <a:prstGeom prst="arc">
            <a:avLst>
              <a:gd name="adj1" fmla="val 16200000"/>
              <a:gd name="adj2" fmla="val 19684778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c 47"/>
          <p:cNvSpPr/>
          <p:nvPr/>
        </p:nvSpPr>
        <p:spPr>
          <a:xfrm rot="5400000">
            <a:off x="4389120" y="4160520"/>
            <a:ext cx="365760" cy="365760"/>
          </a:xfrm>
          <a:prstGeom prst="arc">
            <a:avLst>
              <a:gd name="adj1" fmla="val 16200000"/>
              <a:gd name="adj2" fmla="val 17776809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 rot="16200000">
            <a:off x="2377440" y="2148840"/>
            <a:ext cx="4389120" cy="438912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4702102" y="4599432"/>
            <a:ext cx="91440" cy="91440"/>
          </a:xfrm>
          <a:prstGeom prst="ellipse">
            <a:avLst/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516120" y="4846320"/>
            <a:ext cx="91440" cy="91440"/>
          </a:xfrm>
          <a:prstGeom prst="ellipse">
            <a:avLst/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4150360" y="4928616"/>
            <a:ext cx="91440" cy="91440"/>
          </a:xfrm>
          <a:prstGeom prst="ellipse">
            <a:avLst/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730752" y="4745736"/>
            <a:ext cx="91440" cy="91440"/>
          </a:xfrm>
          <a:prstGeom prst="ellipse">
            <a:avLst/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430270" y="4289044"/>
            <a:ext cx="91440" cy="91440"/>
          </a:xfrm>
          <a:prstGeom prst="ellipse">
            <a:avLst/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411220" y="3648456"/>
            <a:ext cx="91440" cy="91440"/>
          </a:xfrm>
          <a:prstGeom prst="ellipse">
            <a:avLst/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771074" y="3017521"/>
            <a:ext cx="91440" cy="91440"/>
          </a:xfrm>
          <a:prstGeom prst="ellipse">
            <a:avLst/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4521597" y="2651760"/>
            <a:ext cx="91440" cy="91440"/>
          </a:xfrm>
          <a:prstGeom prst="ellipse">
            <a:avLst/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5413248" y="2704147"/>
            <a:ext cx="91440" cy="91440"/>
          </a:xfrm>
          <a:prstGeom prst="ellipse">
            <a:avLst/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6254496" y="3282696"/>
            <a:ext cx="91440" cy="91440"/>
          </a:xfrm>
          <a:prstGeom prst="ellipse">
            <a:avLst/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6720840" y="4298665"/>
            <a:ext cx="91440" cy="91440"/>
          </a:xfrm>
          <a:prstGeom prst="ellipse">
            <a:avLst/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3416137" y="2667513"/>
            <a:ext cx="3350423" cy="2312668"/>
          </a:xfrm>
          <a:custGeom>
            <a:avLst/>
            <a:gdLst>
              <a:gd name="connsiteX0" fmla="*/ 1315883 w 3350423"/>
              <a:gd name="connsiteY0" fmla="*/ 1752087 h 2312668"/>
              <a:gd name="connsiteX1" fmla="*/ 1331123 w 3350423"/>
              <a:gd name="connsiteY1" fmla="*/ 1980687 h 2312668"/>
              <a:gd name="connsiteX2" fmla="*/ 1155863 w 3350423"/>
              <a:gd name="connsiteY2" fmla="*/ 2232147 h 2312668"/>
              <a:gd name="connsiteX3" fmla="*/ 774863 w 3350423"/>
              <a:gd name="connsiteY3" fmla="*/ 2308347 h 2312668"/>
              <a:gd name="connsiteX4" fmla="*/ 363383 w 3350423"/>
              <a:gd name="connsiteY4" fmla="*/ 2125467 h 2312668"/>
              <a:gd name="connsiteX5" fmla="*/ 50963 w 3350423"/>
              <a:gd name="connsiteY5" fmla="*/ 1660647 h 2312668"/>
              <a:gd name="connsiteX6" fmla="*/ 35723 w 3350423"/>
              <a:gd name="connsiteY6" fmla="*/ 1020567 h 2312668"/>
              <a:gd name="connsiteX7" fmla="*/ 401483 w 3350423"/>
              <a:gd name="connsiteY7" fmla="*/ 388107 h 2312668"/>
              <a:gd name="connsiteX8" fmla="*/ 1140623 w 3350423"/>
              <a:gd name="connsiteY8" fmla="*/ 29967 h 2312668"/>
              <a:gd name="connsiteX9" fmla="*/ 2055023 w 3350423"/>
              <a:gd name="connsiteY9" fmla="*/ 90927 h 2312668"/>
              <a:gd name="connsiteX10" fmla="*/ 2900843 w 3350423"/>
              <a:gd name="connsiteY10" fmla="*/ 654807 h 2312668"/>
              <a:gd name="connsiteX11" fmla="*/ 3350423 w 3350423"/>
              <a:gd name="connsiteY11" fmla="*/ 1660647 h 2312668"/>
              <a:gd name="connsiteX0" fmla="*/ 1160308 w 3350423"/>
              <a:gd name="connsiteY0" fmla="*/ 1656837 h 2312668"/>
              <a:gd name="connsiteX1" fmla="*/ 1331123 w 3350423"/>
              <a:gd name="connsiteY1" fmla="*/ 1980687 h 2312668"/>
              <a:gd name="connsiteX2" fmla="*/ 1155863 w 3350423"/>
              <a:gd name="connsiteY2" fmla="*/ 2232147 h 2312668"/>
              <a:gd name="connsiteX3" fmla="*/ 774863 w 3350423"/>
              <a:gd name="connsiteY3" fmla="*/ 2308347 h 2312668"/>
              <a:gd name="connsiteX4" fmla="*/ 363383 w 3350423"/>
              <a:gd name="connsiteY4" fmla="*/ 2125467 h 2312668"/>
              <a:gd name="connsiteX5" fmla="*/ 50963 w 3350423"/>
              <a:gd name="connsiteY5" fmla="*/ 1660647 h 2312668"/>
              <a:gd name="connsiteX6" fmla="*/ 35723 w 3350423"/>
              <a:gd name="connsiteY6" fmla="*/ 1020567 h 2312668"/>
              <a:gd name="connsiteX7" fmla="*/ 401483 w 3350423"/>
              <a:gd name="connsiteY7" fmla="*/ 388107 h 2312668"/>
              <a:gd name="connsiteX8" fmla="*/ 1140623 w 3350423"/>
              <a:gd name="connsiteY8" fmla="*/ 29967 h 2312668"/>
              <a:gd name="connsiteX9" fmla="*/ 2055023 w 3350423"/>
              <a:gd name="connsiteY9" fmla="*/ 90927 h 2312668"/>
              <a:gd name="connsiteX10" fmla="*/ 2900843 w 3350423"/>
              <a:gd name="connsiteY10" fmla="*/ 654807 h 2312668"/>
              <a:gd name="connsiteX11" fmla="*/ 3350423 w 3350423"/>
              <a:gd name="connsiteY11" fmla="*/ 1660647 h 2312668"/>
              <a:gd name="connsiteX0" fmla="*/ 1160308 w 3350423"/>
              <a:gd name="connsiteY0" fmla="*/ 1656837 h 2312668"/>
              <a:gd name="connsiteX1" fmla="*/ 1331123 w 3350423"/>
              <a:gd name="connsiteY1" fmla="*/ 1980687 h 2312668"/>
              <a:gd name="connsiteX2" fmla="*/ 1155863 w 3350423"/>
              <a:gd name="connsiteY2" fmla="*/ 2232147 h 2312668"/>
              <a:gd name="connsiteX3" fmla="*/ 774863 w 3350423"/>
              <a:gd name="connsiteY3" fmla="*/ 2308347 h 2312668"/>
              <a:gd name="connsiteX4" fmla="*/ 363383 w 3350423"/>
              <a:gd name="connsiteY4" fmla="*/ 2125467 h 2312668"/>
              <a:gd name="connsiteX5" fmla="*/ 50963 w 3350423"/>
              <a:gd name="connsiteY5" fmla="*/ 1660647 h 2312668"/>
              <a:gd name="connsiteX6" fmla="*/ 35723 w 3350423"/>
              <a:gd name="connsiteY6" fmla="*/ 1020567 h 2312668"/>
              <a:gd name="connsiteX7" fmla="*/ 401483 w 3350423"/>
              <a:gd name="connsiteY7" fmla="*/ 388107 h 2312668"/>
              <a:gd name="connsiteX8" fmla="*/ 1140623 w 3350423"/>
              <a:gd name="connsiteY8" fmla="*/ 29967 h 2312668"/>
              <a:gd name="connsiteX9" fmla="*/ 2055023 w 3350423"/>
              <a:gd name="connsiteY9" fmla="*/ 90927 h 2312668"/>
              <a:gd name="connsiteX10" fmla="*/ 2900843 w 3350423"/>
              <a:gd name="connsiteY10" fmla="*/ 654807 h 2312668"/>
              <a:gd name="connsiteX11" fmla="*/ 3350423 w 3350423"/>
              <a:gd name="connsiteY11" fmla="*/ 1660647 h 2312668"/>
              <a:gd name="connsiteX0" fmla="*/ 1160308 w 3350423"/>
              <a:gd name="connsiteY0" fmla="*/ 1656837 h 2312668"/>
              <a:gd name="connsiteX1" fmla="*/ 1324138 w 3350423"/>
              <a:gd name="connsiteY1" fmla="*/ 1767962 h 2312668"/>
              <a:gd name="connsiteX2" fmla="*/ 1331123 w 3350423"/>
              <a:gd name="connsiteY2" fmla="*/ 1980687 h 2312668"/>
              <a:gd name="connsiteX3" fmla="*/ 1155863 w 3350423"/>
              <a:gd name="connsiteY3" fmla="*/ 2232147 h 2312668"/>
              <a:gd name="connsiteX4" fmla="*/ 774863 w 3350423"/>
              <a:gd name="connsiteY4" fmla="*/ 2308347 h 2312668"/>
              <a:gd name="connsiteX5" fmla="*/ 363383 w 3350423"/>
              <a:gd name="connsiteY5" fmla="*/ 2125467 h 2312668"/>
              <a:gd name="connsiteX6" fmla="*/ 50963 w 3350423"/>
              <a:gd name="connsiteY6" fmla="*/ 1660647 h 2312668"/>
              <a:gd name="connsiteX7" fmla="*/ 35723 w 3350423"/>
              <a:gd name="connsiteY7" fmla="*/ 1020567 h 2312668"/>
              <a:gd name="connsiteX8" fmla="*/ 401483 w 3350423"/>
              <a:gd name="connsiteY8" fmla="*/ 388107 h 2312668"/>
              <a:gd name="connsiteX9" fmla="*/ 1140623 w 3350423"/>
              <a:gd name="connsiteY9" fmla="*/ 29967 h 2312668"/>
              <a:gd name="connsiteX10" fmla="*/ 2055023 w 3350423"/>
              <a:gd name="connsiteY10" fmla="*/ 90927 h 2312668"/>
              <a:gd name="connsiteX11" fmla="*/ 2900843 w 3350423"/>
              <a:gd name="connsiteY11" fmla="*/ 654807 h 2312668"/>
              <a:gd name="connsiteX12" fmla="*/ 3350423 w 3350423"/>
              <a:gd name="connsiteY12" fmla="*/ 1660647 h 2312668"/>
              <a:gd name="connsiteX0" fmla="*/ 1125383 w 3350423"/>
              <a:gd name="connsiteY0" fmla="*/ 1650487 h 2312668"/>
              <a:gd name="connsiteX1" fmla="*/ 1324138 w 3350423"/>
              <a:gd name="connsiteY1" fmla="*/ 1767962 h 2312668"/>
              <a:gd name="connsiteX2" fmla="*/ 1331123 w 3350423"/>
              <a:gd name="connsiteY2" fmla="*/ 1980687 h 2312668"/>
              <a:gd name="connsiteX3" fmla="*/ 1155863 w 3350423"/>
              <a:gd name="connsiteY3" fmla="*/ 2232147 h 2312668"/>
              <a:gd name="connsiteX4" fmla="*/ 774863 w 3350423"/>
              <a:gd name="connsiteY4" fmla="*/ 2308347 h 2312668"/>
              <a:gd name="connsiteX5" fmla="*/ 363383 w 3350423"/>
              <a:gd name="connsiteY5" fmla="*/ 2125467 h 2312668"/>
              <a:gd name="connsiteX6" fmla="*/ 50963 w 3350423"/>
              <a:gd name="connsiteY6" fmla="*/ 1660647 h 2312668"/>
              <a:gd name="connsiteX7" fmla="*/ 35723 w 3350423"/>
              <a:gd name="connsiteY7" fmla="*/ 1020567 h 2312668"/>
              <a:gd name="connsiteX8" fmla="*/ 401483 w 3350423"/>
              <a:gd name="connsiteY8" fmla="*/ 388107 h 2312668"/>
              <a:gd name="connsiteX9" fmla="*/ 1140623 w 3350423"/>
              <a:gd name="connsiteY9" fmla="*/ 29967 h 2312668"/>
              <a:gd name="connsiteX10" fmla="*/ 2055023 w 3350423"/>
              <a:gd name="connsiteY10" fmla="*/ 90927 h 2312668"/>
              <a:gd name="connsiteX11" fmla="*/ 2900843 w 3350423"/>
              <a:gd name="connsiteY11" fmla="*/ 654807 h 2312668"/>
              <a:gd name="connsiteX12" fmla="*/ 3350423 w 3350423"/>
              <a:gd name="connsiteY12" fmla="*/ 1660647 h 2312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350423" h="2312668">
                <a:moveTo>
                  <a:pt x="1125383" y="1650487"/>
                </a:moveTo>
                <a:cubicBezTo>
                  <a:pt x="1141575" y="1673770"/>
                  <a:pt x="1295669" y="1713987"/>
                  <a:pt x="1324138" y="1767962"/>
                </a:cubicBezTo>
                <a:cubicBezTo>
                  <a:pt x="1352607" y="1821937"/>
                  <a:pt x="1359169" y="1903323"/>
                  <a:pt x="1331123" y="1980687"/>
                </a:cubicBezTo>
                <a:cubicBezTo>
                  <a:pt x="1303077" y="2058051"/>
                  <a:pt x="1248573" y="2177537"/>
                  <a:pt x="1155863" y="2232147"/>
                </a:cubicBezTo>
                <a:cubicBezTo>
                  <a:pt x="1063153" y="2286757"/>
                  <a:pt x="906943" y="2326127"/>
                  <a:pt x="774863" y="2308347"/>
                </a:cubicBezTo>
                <a:cubicBezTo>
                  <a:pt x="642783" y="2290567"/>
                  <a:pt x="484033" y="2233417"/>
                  <a:pt x="363383" y="2125467"/>
                </a:cubicBezTo>
                <a:cubicBezTo>
                  <a:pt x="242733" y="2017517"/>
                  <a:pt x="105573" y="1844797"/>
                  <a:pt x="50963" y="1660647"/>
                </a:cubicBezTo>
                <a:cubicBezTo>
                  <a:pt x="-3647" y="1476497"/>
                  <a:pt x="-22697" y="1232657"/>
                  <a:pt x="35723" y="1020567"/>
                </a:cubicBezTo>
                <a:cubicBezTo>
                  <a:pt x="94143" y="808477"/>
                  <a:pt x="217333" y="553207"/>
                  <a:pt x="401483" y="388107"/>
                </a:cubicBezTo>
                <a:cubicBezTo>
                  <a:pt x="585633" y="223007"/>
                  <a:pt x="865033" y="79497"/>
                  <a:pt x="1140623" y="29967"/>
                </a:cubicBezTo>
                <a:cubicBezTo>
                  <a:pt x="1416213" y="-19563"/>
                  <a:pt x="1761653" y="-13213"/>
                  <a:pt x="2055023" y="90927"/>
                </a:cubicBezTo>
                <a:cubicBezTo>
                  <a:pt x="2348393" y="195067"/>
                  <a:pt x="2684943" y="393187"/>
                  <a:pt x="2900843" y="654807"/>
                </a:cubicBezTo>
                <a:cubicBezTo>
                  <a:pt x="3116743" y="916427"/>
                  <a:pt x="3233583" y="1288537"/>
                  <a:pt x="3350423" y="1660647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6575372" y="5343765"/>
            <a:ext cx="173889" cy="279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674562" y="6279475"/>
            <a:ext cx="173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472109" y="6544564"/>
            <a:ext cx="173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237331" y="6259255"/>
            <a:ext cx="173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2377440" y="5346893"/>
            <a:ext cx="173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048256" y="4129388"/>
            <a:ext cx="173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6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377440" y="3035582"/>
            <a:ext cx="173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7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283051" y="2148840"/>
            <a:ext cx="173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8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472896" y="1781918"/>
            <a:ext cx="173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9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486400" y="2025729"/>
            <a:ext cx="410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524972" y="2912471"/>
            <a:ext cx="410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11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Oval 94"/>
          <p:cNvSpPr/>
          <p:nvPr/>
        </p:nvSpPr>
        <p:spPr>
          <a:xfrm>
            <a:off x="4516120" y="4290568"/>
            <a:ext cx="91440" cy="91440"/>
          </a:xfrm>
          <a:prstGeom prst="ellipse">
            <a:avLst/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4645152" y="4050792"/>
            <a:ext cx="2477718" cy="584775"/>
            <a:chOff x="4645152" y="4064588"/>
            <a:chExt cx="2477718" cy="584775"/>
          </a:xfrm>
        </p:grpSpPr>
        <p:sp>
          <p:nvSpPr>
            <p:cNvPr id="63" name="TextBox 62"/>
            <p:cNvSpPr txBox="1"/>
            <p:nvPr/>
          </p:nvSpPr>
          <p:spPr>
            <a:xfrm>
              <a:off x="4840655" y="4064588"/>
              <a:ext cx="1738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014544" y="4064588"/>
              <a:ext cx="1738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166207" y="4064588"/>
              <a:ext cx="1738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340096" y="4064588"/>
              <a:ext cx="1738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531967" y="4064588"/>
              <a:ext cx="1738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6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669280" y="4064588"/>
              <a:ext cx="1738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7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852160" y="4064588"/>
              <a:ext cx="1738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8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035040" y="4064588"/>
              <a:ext cx="1738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9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144768" y="4064588"/>
              <a:ext cx="4100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10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6393113" y="4064588"/>
              <a:ext cx="4100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11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6729984" y="4077998"/>
              <a:ext cx="3928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12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4645152" y="4064588"/>
              <a:ext cx="1738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72" name="Picture 7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20570"/>
      </p:ext>
    </p:extLst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000"/>
                            </p:stCondLst>
                            <p:childTnLst>
                              <p:par>
                                <p:cTn id="3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4000"/>
                            </p:stCondLst>
                            <p:childTnLst>
                              <p:par>
                                <p:cTn id="4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6000"/>
                            </p:stCondLst>
                            <p:childTnLst>
                              <p:par>
                                <p:cTn id="4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8000"/>
                            </p:stCondLst>
                            <p:childTnLst>
                              <p:par>
                                <p:cTn id="5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0"/>
                            </p:stCondLst>
                            <p:childTnLst>
                              <p:par>
                                <p:cTn id="5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2000"/>
                            </p:stCondLst>
                            <p:childTnLst>
                              <p:par>
                                <p:cTn id="5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4000"/>
                            </p:stCondLst>
                            <p:childTnLst>
                              <p:par>
                                <p:cTn id="6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6000"/>
                            </p:stCondLst>
                            <p:childTnLst>
                              <p:par>
                                <p:cTn id="6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8000"/>
                            </p:stCondLst>
                            <p:childTnLst>
                              <p:par>
                                <p:cTn id="7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0"/>
                            </p:stCondLst>
                            <p:childTnLst>
                              <p:par>
                                <p:cTn id="7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6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"/>
                            </p:stCondLst>
                            <p:childTnLst>
                              <p:par>
                                <p:cTn id="1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0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000"/>
                            </p:stCondLst>
                            <p:childTnLst>
                              <p:par>
                                <p:cTn id="14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000"/>
                            </p:stCondLst>
                            <p:childTnLst>
                              <p:par>
                                <p:cTn id="15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8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000"/>
                            </p:stCondLst>
                            <p:childTnLst>
                              <p:par>
                                <p:cTn id="1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2000"/>
                            </p:stCondLst>
                            <p:childTnLst>
                              <p:par>
                                <p:cTn id="17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6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000"/>
                            </p:stCondLst>
                            <p:childTnLst>
                              <p:par>
                                <p:cTn id="18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5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6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40" grpId="0" animBg="1"/>
      <p:bldP spid="41" grpId="0" animBg="1"/>
      <p:bldP spid="42" grpId="0" animBg="1"/>
      <p:bldP spid="43" grpId="0" animBg="1"/>
      <p:bldP spid="48" grpId="0" animBg="1"/>
      <p:bldP spid="26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1" grpId="0" animBg="1"/>
      <p:bldP spid="28" grpId="0" animBg="1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017" name="Text Box 33"/>
          <p:cNvSpPr txBox="1">
            <a:spLocks noChangeArrowheads="1"/>
          </p:cNvSpPr>
          <p:nvPr/>
        </p:nvSpPr>
        <p:spPr bwMode="auto">
          <a:xfrm>
            <a:off x="358775" y="1279525"/>
            <a:ext cx="8413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Chia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thẳng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thành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phần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đều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0024" name="Line 40"/>
          <p:cNvSpPr>
            <a:spLocks noChangeShapeType="1"/>
          </p:cNvSpPr>
          <p:nvPr/>
        </p:nvSpPr>
        <p:spPr bwMode="auto">
          <a:xfrm>
            <a:off x="3275013" y="2084388"/>
            <a:ext cx="3154362" cy="3878262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025" name="Text Box 41"/>
          <p:cNvSpPr txBox="1">
            <a:spLocks noChangeArrowheads="1"/>
          </p:cNvSpPr>
          <p:nvPr/>
        </p:nvSpPr>
        <p:spPr bwMode="auto">
          <a:xfrm>
            <a:off x="2898775" y="1858963"/>
            <a:ext cx="7191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A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0026" name="Line 42"/>
          <p:cNvSpPr>
            <a:spLocks noChangeShapeType="1"/>
          </p:cNvSpPr>
          <p:nvPr/>
        </p:nvSpPr>
        <p:spPr bwMode="auto">
          <a:xfrm flipH="1">
            <a:off x="3305175" y="2098675"/>
            <a:ext cx="4763" cy="3976688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027" name="Oval 43"/>
          <p:cNvSpPr>
            <a:spLocks noChangeArrowheads="1"/>
          </p:cNvSpPr>
          <p:nvPr/>
        </p:nvSpPr>
        <p:spPr bwMode="auto">
          <a:xfrm>
            <a:off x="3232150" y="2044700"/>
            <a:ext cx="139700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0028" name="Line 44"/>
          <p:cNvSpPr>
            <a:spLocks noChangeShapeType="1"/>
          </p:cNvSpPr>
          <p:nvPr/>
        </p:nvSpPr>
        <p:spPr bwMode="auto">
          <a:xfrm rot="10800000" flipV="1">
            <a:off x="3327400" y="5241925"/>
            <a:ext cx="1190625" cy="828675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029" name="Line 45"/>
          <p:cNvSpPr>
            <a:spLocks noChangeShapeType="1"/>
          </p:cNvSpPr>
          <p:nvPr/>
        </p:nvSpPr>
        <p:spPr bwMode="auto">
          <a:xfrm rot="10800000" flipV="1">
            <a:off x="3854450" y="3843338"/>
            <a:ext cx="800100" cy="539750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030" name="Text Box 46"/>
          <p:cNvSpPr txBox="1">
            <a:spLocks noChangeArrowheads="1"/>
          </p:cNvSpPr>
          <p:nvPr/>
        </p:nvSpPr>
        <p:spPr bwMode="auto">
          <a:xfrm>
            <a:off x="2855913" y="5816600"/>
            <a:ext cx="715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B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0031" name="Text Box 47"/>
          <p:cNvSpPr txBox="1">
            <a:spLocks noChangeArrowheads="1"/>
          </p:cNvSpPr>
          <p:nvPr/>
        </p:nvSpPr>
        <p:spPr bwMode="auto">
          <a:xfrm>
            <a:off x="6280150" y="5403850"/>
            <a:ext cx="7175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>
                <a:solidFill>
                  <a:srgbClr val="660066"/>
                </a:solidFill>
              </a:rPr>
              <a:t>t</a:t>
            </a:r>
            <a:endParaRPr lang="en-US" sz="2400" b="1" i="1" baseline="-25000">
              <a:solidFill>
                <a:srgbClr val="660066"/>
              </a:solidFill>
            </a:endParaRPr>
          </a:p>
        </p:txBody>
      </p:sp>
      <p:sp>
        <p:nvSpPr>
          <p:cNvPr id="170032" name="Line 48"/>
          <p:cNvSpPr>
            <a:spLocks noChangeShapeType="1"/>
          </p:cNvSpPr>
          <p:nvPr/>
        </p:nvSpPr>
        <p:spPr bwMode="auto">
          <a:xfrm flipV="1">
            <a:off x="4222750" y="3295650"/>
            <a:ext cx="193675" cy="176213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033" name="Line 49"/>
          <p:cNvSpPr>
            <a:spLocks noChangeShapeType="1"/>
          </p:cNvSpPr>
          <p:nvPr/>
        </p:nvSpPr>
        <p:spPr bwMode="auto">
          <a:xfrm flipV="1">
            <a:off x="3646488" y="2565400"/>
            <a:ext cx="193675" cy="177800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034" name="Line 50"/>
          <p:cNvSpPr>
            <a:spLocks noChangeShapeType="1"/>
          </p:cNvSpPr>
          <p:nvPr/>
        </p:nvSpPr>
        <p:spPr bwMode="auto">
          <a:xfrm flipV="1">
            <a:off x="4956175" y="4217988"/>
            <a:ext cx="196850" cy="179387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035" name="Text Box 51"/>
          <p:cNvSpPr txBox="1">
            <a:spLocks noChangeArrowheads="1"/>
          </p:cNvSpPr>
          <p:nvPr/>
        </p:nvSpPr>
        <p:spPr bwMode="auto">
          <a:xfrm>
            <a:off x="3381375" y="2392363"/>
            <a:ext cx="7143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CC0000"/>
                </a:solidFill>
              </a:rPr>
              <a:t>α</a:t>
            </a:r>
          </a:p>
        </p:txBody>
      </p:sp>
      <p:sp>
        <p:nvSpPr>
          <p:cNvPr id="170036" name="Freeform 52"/>
          <p:cNvSpPr>
            <a:spLocks/>
          </p:cNvSpPr>
          <p:nvPr/>
        </p:nvSpPr>
        <p:spPr bwMode="auto">
          <a:xfrm>
            <a:off x="3292475" y="2595563"/>
            <a:ext cx="385763" cy="180975"/>
          </a:xfrm>
          <a:custGeom>
            <a:avLst/>
            <a:gdLst>
              <a:gd name="T0" fmla="*/ 0 w 104"/>
              <a:gd name="T1" fmla="*/ 48 h 48"/>
              <a:gd name="T2" fmla="*/ 64 w 104"/>
              <a:gd name="T3" fmla="*/ 40 h 48"/>
              <a:gd name="T4" fmla="*/ 104 w 104"/>
              <a:gd name="T5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" h="48">
                <a:moveTo>
                  <a:pt x="0" y="48"/>
                </a:moveTo>
                <a:cubicBezTo>
                  <a:pt x="23" y="48"/>
                  <a:pt x="47" y="48"/>
                  <a:pt x="64" y="40"/>
                </a:cubicBezTo>
                <a:cubicBezTo>
                  <a:pt x="81" y="32"/>
                  <a:pt x="90" y="21"/>
                  <a:pt x="104" y="0"/>
                </a:cubicBezTo>
              </a:path>
            </a:pathLst>
          </a:custGeom>
          <a:noFill/>
          <a:ln w="1905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037" name="Line 53"/>
          <p:cNvSpPr>
            <a:spLocks noChangeShapeType="1"/>
          </p:cNvSpPr>
          <p:nvPr/>
        </p:nvSpPr>
        <p:spPr bwMode="auto">
          <a:xfrm rot="10800000" flipV="1">
            <a:off x="3343275" y="4327525"/>
            <a:ext cx="592138" cy="400050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038" name="Oval 54"/>
          <p:cNvSpPr>
            <a:spLocks noChangeArrowheads="1"/>
          </p:cNvSpPr>
          <p:nvPr/>
        </p:nvSpPr>
        <p:spPr bwMode="auto">
          <a:xfrm>
            <a:off x="3232150" y="4679950"/>
            <a:ext cx="139700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0039" name="Line 55"/>
          <p:cNvSpPr>
            <a:spLocks noChangeShapeType="1"/>
          </p:cNvSpPr>
          <p:nvPr/>
        </p:nvSpPr>
        <p:spPr bwMode="auto">
          <a:xfrm rot="10800000" flipV="1">
            <a:off x="4460875" y="4652963"/>
            <a:ext cx="928688" cy="627062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040" name="Oval 56"/>
          <p:cNvSpPr>
            <a:spLocks noChangeArrowheads="1"/>
          </p:cNvSpPr>
          <p:nvPr/>
        </p:nvSpPr>
        <p:spPr bwMode="auto">
          <a:xfrm>
            <a:off x="4614863" y="3752850"/>
            <a:ext cx="139700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0041" name="Oval 57"/>
          <p:cNvSpPr>
            <a:spLocks noChangeArrowheads="1"/>
          </p:cNvSpPr>
          <p:nvPr/>
        </p:nvSpPr>
        <p:spPr bwMode="auto">
          <a:xfrm>
            <a:off x="5311775" y="4602163"/>
            <a:ext cx="139700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0042" name="Oval 58"/>
          <p:cNvSpPr>
            <a:spLocks noChangeArrowheads="1"/>
          </p:cNvSpPr>
          <p:nvPr/>
        </p:nvSpPr>
        <p:spPr bwMode="auto">
          <a:xfrm>
            <a:off x="3235325" y="5994400"/>
            <a:ext cx="139700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0043" name="Line 59"/>
          <p:cNvSpPr>
            <a:spLocks noChangeShapeType="1"/>
          </p:cNvSpPr>
          <p:nvPr/>
        </p:nvSpPr>
        <p:spPr bwMode="auto">
          <a:xfrm rot="10800000" flipV="1">
            <a:off x="3549650" y="3017838"/>
            <a:ext cx="442913" cy="298450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044" name="Line 60"/>
          <p:cNvSpPr>
            <a:spLocks noChangeShapeType="1"/>
          </p:cNvSpPr>
          <p:nvPr/>
        </p:nvSpPr>
        <p:spPr bwMode="auto">
          <a:xfrm rot="10800000" flipV="1">
            <a:off x="3267075" y="3260725"/>
            <a:ext cx="363538" cy="246063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045" name="Oval 61"/>
          <p:cNvSpPr>
            <a:spLocks noChangeArrowheads="1"/>
          </p:cNvSpPr>
          <p:nvPr/>
        </p:nvSpPr>
        <p:spPr bwMode="auto">
          <a:xfrm>
            <a:off x="3233738" y="3405188"/>
            <a:ext cx="139700" cy="1428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66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0046" name="Oval 62"/>
          <p:cNvSpPr>
            <a:spLocks noChangeArrowheads="1"/>
          </p:cNvSpPr>
          <p:nvPr/>
        </p:nvSpPr>
        <p:spPr bwMode="auto">
          <a:xfrm>
            <a:off x="3944938" y="2947988"/>
            <a:ext cx="139700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0047" name="Text Box 63"/>
          <p:cNvSpPr txBox="1">
            <a:spLocks noChangeArrowheads="1"/>
          </p:cNvSpPr>
          <p:nvPr/>
        </p:nvSpPr>
        <p:spPr bwMode="auto">
          <a:xfrm>
            <a:off x="4156075" y="2659063"/>
            <a:ext cx="7191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1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0048" name="Text Box 64"/>
          <p:cNvSpPr txBox="1">
            <a:spLocks noChangeArrowheads="1"/>
          </p:cNvSpPr>
          <p:nvPr/>
        </p:nvSpPr>
        <p:spPr bwMode="auto">
          <a:xfrm>
            <a:off x="4803775" y="3471863"/>
            <a:ext cx="7191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2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0049" name="Text Box 65"/>
          <p:cNvSpPr txBox="1">
            <a:spLocks noChangeArrowheads="1"/>
          </p:cNvSpPr>
          <p:nvPr/>
        </p:nvSpPr>
        <p:spPr bwMode="auto">
          <a:xfrm>
            <a:off x="5476875" y="4322763"/>
            <a:ext cx="7191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3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0892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170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70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1000"/>
                                        <p:tgtEl>
                                          <p:spTgt spid="170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1000"/>
                                        <p:tgtEl>
                                          <p:spTgt spid="170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1000"/>
                                        <p:tgtEl>
                                          <p:spTgt spid="170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1000"/>
                                        <p:tgtEl>
                                          <p:spTgt spid="170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1000"/>
                                        <p:tgtEl>
                                          <p:spTgt spid="170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6" dur="1000"/>
                                        <p:tgtEl>
                                          <p:spTgt spid="170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0" dur="1000"/>
                                        <p:tgtEl>
                                          <p:spTgt spid="170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1000"/>
                                        <p:tgtEl>
                                          <p:spTgt spid="170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024" grpId="0" animBg="1"/>
      <p:bldP spid="170025" grpId="0"/>
      <p:bldP spid="170026" grpId="0" animBg="1"/>
      <p:bldP spid="170027" grpId="0" animBg="1"/>
      <p:bldP spid="170028" grpId="0" animBg="1"/>
      <p:bldP spid="170029" grpId="0" animBg="1"/>
      <p:bldP spid="170030" grpId="0"/>
      <p:bldP spid="170031" grpId="0"/>
      <p:bldP spid="170032" grpId="0" animBg="1"/>
      <p:bldP spid="170033" grpId="0" animBg="1"/>
      <p:bldP spid="170034" grpId="0" animBg="1"/>
      <p:bldP spid="170035" grpId="0"/>
      <p:bldP spid="170036" grpId="0" animBg="1"/>
      <p:bldP spid="170037" grpId="0" animBg="1"/>
      <p:bldP spid="170038" grpId="0" animBg="1"/>
      <p:bldP spid="170039" grpId="0" animBg="1"/>
      <p:bldP spid="170040" grpId="0" animBg="1"/>
      <p:bldP spid="170041" grpId="0" animBg="1"/>
      <p:bldP spid="170042" grpId="0" animBg="1"/>
      <p:bldP spid="170043" grpId="0" animBg="1"/>
      <p:bldP spid="170044" grpId="0" animBg="1"/>
      <p:bldP spid="170045" grpId="0" animBg="1"/>
      <p:bldP spid="170046" grpId="0" animBg="1"/>
      <p:bldP spid="170047" grpId="0"/>
      <p:bldP spid="170048" grpId="0"/>
      <p:bldP spid="1700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3" name="Oval 5"/>
          <p:cNvSpPr>
            <a:spLocks noChangeArrowheads="1"/>
          </p:cNvSpPr>
          <p:nvPr/>
        </p:nvSpPr>
        <p:spPr bwMode="auto">
          <a:xfrm>
            <a:off x="284163" y="2832100"/>
            <a:ext cx="3381375" cy="3381375"/>
          </a:xfrm>
          <a:prstGeom prst="ellipse">
            <a:avLst/>
          </a:prstGeom>
          <a:noFill/>
          <a:ln w="38100" algn="ctr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14" name="Line 6"/>
          <p:cNvSpPr>
            <a:spLocks noChangeShapeType="1"/>
          </p:cNvSpPr>
          <p:nvPr/>
        </p:nvSpPr>
        <p:spPr bwMode="auto">
          <a:xfrm>
            <a:off x="266700" y="4516437"/>
            <a:ext cx="3398838" cy="0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15" name="Arc 7"/>
          <p:cNvSpPr>
            <a:spLocks/>
          </p:cNvSpPr>
          <p:nvPr/>
        </p:nvSpPr>
        <p:spPr bwMode="auto">
          <a:xfrm rot="-5400000">
            <a:off x="1970882" y="4545805"/>
            <a:ext cx="1701800" cy="170021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31"/>
              <a:gd name="T1" fmla="*/ 21523 h 21600"/>
              <a:gd name="T2" fmla="*/ 21631 w 21631"/>
              <a:gd name="T3" fmla="*/ 0 h 21600"/>
              <a:gd name="T4" fmla="*/ 21600 w 2163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31" h="21600" fill="none" extrusionOk="0">
                <a:moveTo>
                  <a:pt x="0" y="21523"/>
                </a:moveTo>
                <a:cubicBezTo>
                  <a:pt x="42" y="9623"/>
                  <a:pt x="9700" y="-1"/>
                  <a:pt x="21600" y="0"/>
                </a:cubicBezTo>
                <a:cubicBezTo>
                  <a:pt x="21610" y="0"/>
                  <a:pt x="21620" y="0"/>
                  <a:pt x="21630" y="0"/>
                </a:cubicBezTo>
              </a:path>
              <a:path w="21631" h="21600" stroke="0" extrusionOk="0">
                <a:moveTo>
                  <a:pt x="0" y="21523"/>
                </a:moveTo>
                <a:cubicBezTo>
                  <a:pt x="42" y="9623"/>
                  <a:pt x="9700" y="-1"/>
                  <a:pt x="21600" y="0"/>
                </a:cubicBezTo>
                <a:cubicBezTo>
                  <a:pt x="21610" y="0"/>
                  <a:pt x="21620" y="0"/>
                  <a:pt x="21630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16" name="Line 8"/>
          <p:cNvSpPr>
            <a:spLocks noChangeShapeType="1"/>
          </p:cNvSpPr>
          <p:nvPr/>
        </p:nvSpPr>
        <p:spPr bwMode="auto">
          <a:xfrm flipH="1">
            <a:off x="1028700" y="2868612"/>
            <a:ext cx="1930400" cy="3276600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17" name="Line 9"/>
          <p:cNvSpPr>
            <a:spLocks noChangeShapeType="1"/>
          </p:cNvSpPr>
          <p:nvPr/>
        </p:nvSpPr>
        <p:spPr bwMode="auto">
          <a:xfrm flipH="1" flipV="1">
            <a:off x="987425" y="2816225"/>
            <a:ext cx="1819275" cy="3154362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18" name="AutoShape 10"/>
          <p:cNvSpPr>
            <a:spLocks noChangeArrowheads="1"/>
          </p:cNvSpPr>
          <p:nvPr/>
        </p:nvSpPr>
        <p:spPr bwMode="auto">
          <a:xfrm>
            <a:off x="271463" y="3062287"/>
            <a:ext cx="3398837" cy="2935288"/>
          </a:xfrm>
          <a:prstGeom prst="hexagon">
            <a:avLst>
              <a:gd name="adj" fmla="val 28948"/>
              <a:gd name="vf" fmla="val 115470"/>
            </a:avLst>
          </a:prstGeom>
          <a:noFill/>
          <a:ln w="38100" algn="ctr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19" name="Oval 11"/>
          <p:cNvSpPr>
            <a:spLocks noChangeArrowheads="1"/>
          </p:cNvSpPr>
          <p:nvPr/>
        </p:nvSpPr>
        <p:spPr bwMode="auto">
          <a:xfrm>
            <a:off x="4335463" y="2841625"/>
            <a:ext cx="3381375" cy="3381375"/>
          </a:xfrm>
          <a:prstGeom prst="ellipse">
            <a:avLst/>
          </a:prstGeom>
          <a:noFill/>
          <a:ln w="38100" algn="ctr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solidFill>
                <a:srgbClr val="CC0000"/>
              </a:solidFill>
            </a:endParaRPr>
          </a:p>
        </p:txBody>
      </p:sp>
      <p:sp>
        <p:nvSpPr>
          <p:cNvPr id="171020" name="Line 12"/>
          <p:cNvSpPr>
            <a:spLocks noChangeShapeType="1"/>
          </p:cNvSpPr>
          <p:nvPr/>
        </p:nvSpPr>
        <p:spPr bwMode="auto">
          <a:xfrm>
            <a:off x="4318000" y="4525962"/>
            <a:ext cx="3398838" cy="0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21" name="Line 13"/>
          <p:cNvSpPr>
            <a:spLocks noChangeShapeType="1"/>
          </p:cNvSpPr>
          <p:nvPr/>
        </p:nvSpPr>
        <p:spPr bwMode="auto">
          <a:xfrm>
            <a:off x="6029325" y="2852737"/>
            <a:ext cx="0" cy="3362325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22" name="Line 14"/>
          <p:cNvSpPr>
            <a:spLocks noChangeShapeType="1"/>
          </p:cNvSpPr>
          <p:nvPr/>
        </p:nvSpPr>
        <p:spPr bwMode="auto">
          <a:xfrm>
            <a:off x="4752975" y="4481512"/>
            <a:ext cx="0" cy="9525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23" name="Line 15"/>
          <p:cNvSpPr>
            <a:spLocks noChangeShapeType="1"/>
          </p:cNvSpPr>
          <p:nvPr/>
        </p:nvSpPr>
        <p:spPr bwMode="auto">
          <a:xfrm>
            <a:off x="5648325" y="4481512"/>
            <a:ext cx="0" cy="9525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24" name="Line 16"/>
          <p:cNvSpPr>
            <a:spLocks noChangeShapeType="1"/>
          </p:cNvSpPr>
          <p:nvPr/>
        </p:nvSpPr>
        <p:spPr bwMode="auto">
          <a:xfrm flipH="1">
            <a:off x="5200650" y="2843212"/>
            <a:ext cx="819150" cy="167640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25" name="AutoShape 17"/>
          <p:cNvSpPr>
            <a:spLocks noChangeArrowheads="1"/>
          </p:cNvSpPr>
          <p:nvPr/>
        </p:nvSpPr>
        <p:spPr bwMode="auto">
          <a:xfrm>
            <a:off x="4419600" y="2843212"/>
            <a:ext cx="3222625" cy="3062288"/>
          </a:xfrm>
          <a:prstGeom prst="pentagon">
            <a:avLst/>
          </a:prstGeom>
          <a:noFill/>
          <a:ln w="38100" algn="ctr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26" name="Arc 18"/>
          <p:cNvSpPr>
            <a:spLocks/>
          </p:cNvSpPr>
          <p:nvPr/>
        </p:nvSpPr>
        <p:spPr bwMode="auto">
          <a:xfrm>
            <a:off x="5200650" y="2838450"/>
            <a:ext cx="1866900" cy="1681162"/>
          </a:xfrm>
          <a:custGeom>
            <a:avLst/>
            <a:gdLst>
              <a:gd name="G0" fmla="+- 0 0 0"/>
              <a:gd name="G1" fmla="+- 19451 0 0"/>
              <a:gd name="G2" fmla="+- 21600 0 0"/>
              <a:gd name="T0" fmla="*/ 9393 w 21600"/>
              <a:gd name="T1" fmla="*/ 0 h 19451"/>
              <a:gd name="T2" fmla="*/ 21600 w 21600"/>
              <a:gd name="T3" fmla="*/ 19451 h 19451"/>
              <a:gd name="T4" fmla="*/ 0 w 21600"/>
              <a:gd name="T5" fmla="*/ 19451 h 19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9451" fill="none" extrusionOk="0">
                <a:moveTo>
                  <a:pt x="9392" y="0"/>
                </a:moveTo>
                <a:cubicBezTo>
                  <a:pt x="16856" y="3604"/>
                  <a:pt x="21600" y="11162"/>
                  <a:pt x="21600" y="19451"/>
                </a:cubicBezTo>
              </a:path>
              <a:path w="21600" h="19451" stroke="0" extrusionOk="0">
                <a:moveTo>
                  <a:pt x="9392" y="0"/>
                </a:moveTo>
                <a:cubicBezTo>
                  <a:pt x="16856" y="3604"/>
                  <a:pt x="21600" y="11162"/>
                  <a:pt x="21600" y="19451"/>
                </a:cubicBezTo>
                <a:lnTo>
                  <a:pt x="0" y="19451"/>
                </a:lnTo>
                <a:close/>
              </a:path>
            </a:pathLst>
          </a:custGeom>
          <a:noFill/>
          <a:ln w="952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27" name="Arc 19"/>
          <p:cNvSpPr>
            <a:spLocks/>
          </p:cNvSpPr>
          <p:nvPr/>
        </p:nvSpPr>
        <p:spPr bwMode="auto">
          <a:xfrm rot="5400000">
            <a:off x="5997575" y="2882900"/>
            <a:ext cx="1819275" cy="1746250"/>
          </a:xfrm>
          <a:custGeom>
            <a:avLst/>
            <a:gdLst>
              <a:gd name="G0" fmla="+- 0 0 0"/>
              <a:gd name="G1" fmla="+- 18987 0 0"/>
              <a:gd name="G2" fmla="+- 21600 0 0"/>
              <a:gd name="T0" fmla="*/ 10298 w 19779"/>
              <a:gd name="T1" fmla="*/ 0 h 18987"/>
              <a:gd name="T2" fmla="*/ 19779 w 19779"/>
              <a:gd name="T3" fmla="*/ 10306 h 18987"/>
              <a:gd name="T4" fmla="*/ 0 w 19779"/>
              <a:gd name="T5" fmla="*/ 18987 h 18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779" h="18987" fill="none" extrusionOk="0">
                <a:moveTo>
                  <a:pt x="10298" y="-1"/>
                </a:moveTo>
                <a:cubicBezTo>
                  <a:pt x="14515" y="2287"/>
                  <a:pt x="17850" y="5913"/>
                  <a:pt x="19778" y="10306"/>
                </a:cubicBezTo>
              </a:path>
              <a:path w="19779" h="18987" stroke="0" extrusionOk="0">
                <a:moveTo>
                  <a:pt x="10298" y="-1"/>
                </a:moveTo>
                <a:cubicBezTo>
                  <a:pt x="14515" y="2287"/>
                  <a:pt x="17850" y="5913"/>
                  <a:pt x="19778" y="10306"/>
                </a:cubicBezTo>
                <a:lnTo>
                  <a:pt x="0" y="18987"/>
                </a:lnTo>
                <a:close/>
              </a:path>
            </a:pathLst>
          </a:custGeom>
          <a:noFill/>
          <a:ln w="952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28" name="Oval 20"/>
          <p:cNvSpPr>
            <a:spLocks noChangeArrowheads="1"/>
          </p:cNvSpPr>
          <p:nvPr/>
        </p:nvSpPr>
        <p:spPr bwMode="auto">
          <a:xfrm>
            <a:off x="5154613" y="4445000"/>
            <a:ext cx="103187" cy="1047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29" name="Oval 21"/>
          <p:cNvSpPr>
            <a:spLocks noChangeArrowheads="1"/>
          </p:cNvSpPr>
          <p:nvPr/>
        </p:nvSpPr>
        <p:spPr bwMode="auto">
          <a:xfrm>
            <a:off x="7035800" y="4483100"/>
            <a:ext cx="103188" cy="1047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66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30" name="Oval 22"/>
          <p:cNvSpPr>
            <a:spLocks noChangeArrowheads="1"/>
          </p:cNvSpPr>
          <p:nvPr/>
        </p:nvSpPr>
        <p:spPr bwMode="auto">
          <a:xfrm>
            <a:off x="7593013" y="3954462"/>
            <a:ext cx="103187" cy="1047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1031" name="Group 23"/>
          <p:cNvGrpSpPr>
            <a:grpSpLocks/>
          </p:cNvGrpSpPr>
          <p:nvPr/>
        </p:nvGrpSpPr>
        <p:grpSpPr bwMode="auto">
          <a:xfrm rot="-186607">
            <a:off x="3011488" y="2970212"/>
            <a:ext cx="4471987" cy="3098800"/>
            <a:chOff x="2383" y="1366"/>
            <a:chExt cx="2817" cy="1952"/>
          </a:xfrm>
        </p:grpSpPr>
        <p:grpSp>
          <p:nvGrpSpPr>
            <p:cNvPr id="171032" name="Group 24"/>
            <p:cNvGrpSpPr>
              <a:grpSpLocks/>
            </p:cNvGrpSpPr>
            <p:nvPr/>
          </p:nvGrpSpPr>
          <p:grpSpPr bwMode="auto">
            <a:xfrm rot="3241602" flipV="1">
              <a:off x="3651" y="1433"/>
              <a:ext cx="1616" cy="1482"/>
              <a:chOff x="2463" y="2742"/>
              <a:chExt cx="1532" cy="1405"/>
            </a:xfrm>
          </p:grpSpPr>
          <p:sp>
            <p:nvSpPr>
              <p:cNvPr id="171033" name="Rectangle 25"/>
              <p:cNvSpPr>
                <a:spLocks noChangeArrowheads="1"/>
              </p:cNvSpPr>
              <p:nvPr/>
            </p:nvSpPr>
            <p:spPr bwMode="auto">
              <a:xfrm rot="8466135" flipH="1">
                <a:off x="3927" y="3979"/>
                <a:ext cx="68" cy="162"/>
              </a:xfrm>
              <a:prstGeom prst="rect">
                <a:avLst/>
              </a:prstGeom>
              <a:solidFill>
                <a:srgbClr val="CC0000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1034" name="Group 26"/>
              <p:cNvGrpSpPr>
                <a:grpSpLocks/>
              </p:cNvGrpSpPr>
              <p:nvPr/>
            </p:nvGrpSpPr>
            <p:grpSpPr bwMode="auto">
              <a:xfrm>
                <a:off x="2463" y="2742"/>
                <a:ext cx="1470" cy="1405"/>
                <a:chOff x="2463" y="2742"/>
                <a:chExt cx="1470" cy="1405"/>
              </a:xfrm>
            </p:grpSpPr>
            <p:sp>
              <p:nvSpPr>
                <p:cNvPr id="171035" name="AutoShape 27"/>
                <p:cNvSpPr>
                  <a:spLocks noChangeArrowheads="1"/>
                </p:cNvSpPr>
                <p:nvPr/>
              </p:nvSpPr>
              <p:spPr bwMode="auto">
                <a:xfrm rot="5766134" flipH="1">
                  <a:off x="3158" y="3179"/>
                  <a:ext cx="144" cy="140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905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1036" name="AutoShape 28"/>
                <p:cNvSpPr>
                  <a:spLocks noChangeArrowheads="1"/>
                </p:cNvSpPr>
                <p:nvPr/>
              </p:nvSpPr>
              <p:spPr bwMode="auto">
                <a:xfrm rot="8466135" flipH="1">
                  <a:off x="3398" y="2742"/>
                  <a:ext cx="144" cy="1405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905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ot="10800000" vert="eaVert" wrap="none" anchor="ctr"/>
                <a:lstStyle/>
                <a:p>
                  <a:endParaRPr lang="en-US" sz="1800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171037" name="Group 29"/>
                <p:cNvGrpSpPr>
                  <a:grpSpLocks/>
                </p:cNvGrpSpPr>
                <p:nvPr/>
              </p:nvGrpSpPr>
              <p:grpSpPr bwMode="auto">
                <a:xfrm rot="8466135" flipH="1">
                  <a:off x="3813" y="3890"/>
                  <a:ext cx="97" cy="89"/>
                  <a:chOff x="3856" y="1568"/>
                  <a:chExt cx="96" cy="96"/>
                </a:xfrm>
              </p:grpSpPr>
              <p:sp>
                <p:nvSpPr>
                  <p:cNvPr id="171038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3856" y="1568"/>
                    <a:ext cx="96" cy="96"/>
                  </a:xfrm>
                  <a:prstGeom prst="ellipse">
                    <a:avLst/>
                  </a:prstGeom>
                  <a:solidFill>
                    <a:srgbClr val="FFCC00"/>
                  </a:solidFill>
                  <a:ln w="19050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1039" name="Line 3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873" y="1589"/>
                    <a:ext cx="58" cy="58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1040" name="Line 32"/>
                <p:cNvSpPr>
                  <a:spLocks noChangeShapeType="1"/>
                </p:cNvSpPr>
                <p:nvPr/>
              </p:nvSpPr>
              <p:spPr bwMode="auto">
                <a:xfrm rot="8466135" flipH="1">
                  <a:off x="3008" y="2830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1041" name="Line 33"/>
                <p:cNvSpPr>
                  <a:spLocks noChangeShapeType="1"/>
                </p:cNvSpPr>
                <p:nvPr/>
              </p:nvSpPr>
              <p:spPr bwMode="auto">
                <a:xfrm rot="1266135" flipH="1">
                  <a:off x="2463" y="3815"/>
                  <a:ext cx="64" cy="15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71042" name="Group 34"/>
            <p:cNvGrpSpPr>
              <a:grpSpLocks/>
            </p:cNvGrpSpPr>
            <p:nvPr/>
          </p:nvGrpSpPr>
          <p:grpSpPr bwMode="auto">
            <a:xfrm rot="3241602" flipH="1">
              <a:off x="2316" y="1769"/>
              <a:ext cx="1616" cy="1482"/>
              <a:chOff x="2463" y="2742"/>
              <a:chExt cx="1532" cy="1405"/>
            </a:xfrm>
          </p:grpSpPr>
          <p:sp>
            <p:nvSpPr>
              <p:cNvPr id="171043" name="Rectangle 35"/>
              <p:cNvSpPr>
                <a:spLocks noChangeArrowheads="1"/>
              </p:cNvSpPr>
              <p:nvPr/>
            </p:nvSpPr>
            <p:spPr bwMode="auto">
              <a:xfrm rot="8466135" flipH="1">
                <a:off x="3927" y="3979"/>
                <a:ext cx="68" cy="1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0000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1044" name="Group 36"/>
              <p:cNvGrpSpPr>
                <a:grpSpLocks/>
              </p:cNvGrpSpPr>
              <p:nvPr/>
            </p:nvGrpSpPr>
            <p:grpSpPr bwMode="auto">
              <a:xfrm>
                <a:off x="2463" y="2742"/>
                <a:ext cx="1470" cy="1405"/>
                <a:chOff x="2463" y="2742"/>
                <a:chExt cx="1470" cy="1405"/>
              </a:xfrm>
            </p:grpSpPr>
            <p:sp>
              <p:nvSpPr>
                <p:cNvPr id="171045" name="AutoShape 37"/>
                <p:cNvSpPr>
                  <a:spLocks noChangeArrowheads="1"/>
                </p:cNvSpPr>
                <p:nvPr/>
              </p:nvSpPr>
              <p:spPr bwMode="auto">
                <a:xfrm rot="5766134" flipH="1">
                  <a:off x="3158" y="3179"/>
                  <a:ext cx="144" cy="140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1046" name="AutoShape 38"/>
                <p:cNvSpPr>
                  <a:spLocks noChangeArrowheads="1"/>
                </p:cNvSpPr>
                <p:nvPr/>
              </p:nvSpPr>
              <p:spPr bwMode="auto">
                <a:xfrm rot="8466135" flipH="1">
                  <a:off x="3398" y="2742"/>
                  <a:ext cx="144" cy="1405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en-US" sz="1800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171047" name="Group 39"/>
                <p:cNvGrpSpPr>
                  <a:grpSpLocks/>
                </p:cNvGrpSpPr>
                <p:nvPr/>
              </p:nvGrpSpPr>
              <p:grpSpPr bwMode="auto">
                <a:xfrm rot="8466135" flipH="1">
                  <a:off x="3813" y="3890"/>
                  <a:ext cx="97" cy="89"/>
                  <a:chOff x="3856" y="1568"/>
                  <a:chExt cx="96" cy="96"/>
                </a:xfrm>
              </p:grpSpPr>
              <p:sp>
                <p:nvSpPr>
                  <p:cNvPr id="171048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856" y="1568"/>
                    <a:ext cx="96" cy="96"/>
                  </a:xfrm>
                  <a:prstGeom prst="ellipse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CC00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9050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1049" name="Line 4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873" y="1589"/>
                    <a:ext cx="58" cy="58"/>
                  </a:xfrm>
                  <a:prstGeom prst="line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91240B29-F687-4F45-9708-019B960494DF}">
                      <a14:hiddenLine xmlns:a14="http://schemas.microsoft.com/office/drawing/2010/main" w="19050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1050" name="Line 42"/>
                <p:cNvSpPr>
                  <a:spLocks noChangeShapeType="1"/>
                </p:cNvSpPr>
                <p:nvPr/>
              </p:nvSpPr>
              <p:spPr bwMode="auto">
                <a:xfrm rot="8466135" flipH="1">
                  <a:off x="3008" y="2830"/>
                  <a:ext cx="0" cy="72"/>
                </a:xfrm>
                <a:prstGeom prst="lin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1051" name="Line 43"/>
                <p:cNvSpPr>
                  <a:spLocks noChangeShapeType="1"/>
                </p:cNvSpPr>
                <p:nvPr/>
              </p:nvSpPr>
              <p:spPr bwMode="auto">
                <a:xfrm rot="1266135" flipH="1">
                  <a:off x="2463" y="3815"/>
                  <a:ext cx="64" cy="15"/>
                </a:xfrm>
                <a:prstGeom prst="lin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71052" name="Group 44"/>
          <p:cNvGrpSpPr>
            <a:grpSpLocks/>
          </p:cNvGrpSpPr>
          <p:nvPr/>
        </p:nvGrpSpPr>
        <p:grpSpPr bwMode="auto">
          <a:xfrm rot="233483" flipV="1">
            <a:off x="3600450" y="1176337"/>
            <a:ext cx="4826000" cy="3343275"/>
            <a:chOff x="2383" y="1366"/>
            <a:chExt cx="2817" cy="1952"/>
          </a:xfrm>
        </p:grpSpPr>
        <p:grpSp>
          <p:nvGrpSpPr>
            <p:cNvPr id="171053" name="Group 45"/>
            <p:cNvGrpSpPr>
              <a:grpSpLocks/>
            </p:cNvGrpSpPr>
            <p:nvPr/>
          </p:nvGrpSpPr>
          <p:grpSpPr bwMode="auto">
            <a:xfrm rot="3241602" flipV="1">
              <a:off x="3651" y="1433"/>
              <a:ext cx="1616" cy="1482"/>
              <a:chOff x="2463" y="2742"/>
              <a:chExt cx="1532" cy="1405"/>
            </a:xfrm>
          </p:grpSpPr>
          <p:sp>
            <p:nvSpPr>
              <p:cNvPr id="171054" name="Rectangle 46"/>
              <p:cNvSpPr>
                <a:spLocks noChangeArrowheads="1"/>
              </p:cNvSpPr>
              <p:nvPr/>
            </p:nvSpPr>
            <p:spPr bwMode="auto">
              <a:xfrm rot="8466135" flipH="1">
                <a:off x="3927" y="3979"/>
                <a:ext cx="68" cy="162"/>
              </a:xfrm>
              <a:prstGeom prst="rect">
                <a:avLst/>
              </a:prstGeom>
              <a:solidFill>
                <a:srgbClr val="CC0000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1055" name="Group 47"/>
              <p:cNvGrpSpPr>
                <a:grpSpLocks/>
              </p:cNvGrpSpPr>
              <p:nvPr/>
            </p:nvGrpSpPr>
            <p:grpSpPr bwMode="auto">
              <a:xfrm>
                <a:off x="2463" y="2742"/>
                <a:ext cx="1470" cy="1405"/>
                <a:chOff x="2463" y="2742"/>
                <a:chExt cx="1470" cy="1405"/>
              </a:xfrm>
            </p:grpSpPr>
            <p:sp>
              <p:nvSpPr>
                <p:cNvPr id="171056" name="AutoShape 48"/>
                <p:cNvSpPr>
                  <a:spLocks noChangeArrowheads="1"/>
                </p:cNvSpPr>
                <p:nvPr/>
              </p:nvSpPr>
              <p:spPr bwMode="auto">
                <a:xfrm rot="5766134" flipH="1">
                  <a:off x="3158" y="3179"/>
                  <a:ext cx="144" cy="140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905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1057" name="AutoShape 49"/>
                <p:cNvSpPr>
                  <a:spLocks noChangeArrowheads="1"/>
                </p:cNvSpPr>
                <p:nvPr/>
              </p:nvSpPr>
              <p:spPr bwMode="auto">
                <a:xfrm rot="8466135" flipH="1">
                  <a:off x="3398" y="2742"/>
                  <a:ext cx="144" cy="1405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905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ot="10800000" vert="eaVert" wrap="none" anchor="ctr"/>
                <a:lstStyle/>
                <a:p>
                  <a:endParaRPr lang="en-US" sz="1800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171058" name="Group 50"/>
                <p:cNvGrpSpPr>
                  <a:grpSpLocks/>
                </p:cNvGrpSpPr>
                <p:nvPr/>
              </p:nvGrpSpPr>
              <p:grpSpPr bwMode="auto">
                <a:xfrm rot="8466135" flipH="1">
                  <a:off x="3813" y="3890"/>
                  <a:ext cx="97" cy="89"/>
                  <a:chOff x="3856" y="1568"/>
                  <a:chExt cx="96" cy="96"/>
                </a:xfrm>
              </p:grpSpPr>
              <p:sp>
                <p:nvSpPr>
                  <p:cNvPr id="171059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3856" y="1568"/>
                    <a:ext cx="96" cy="96"/>
                  </a:xfrm>
                  <a:prstGeom prst="ellipse">
                    <a:avLst/>
                  </a:prstGeom>
                  <a:solidFill>
                    <a:srgbClr val="FFCC00"/>
                  </a:solidFill>
                  <a:ln w="19050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1060" name="Line 5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873" y="1589"/>
                    <a:ext cx="58" cy="58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1061" name="Line 53"/>
                <p:cNvSpPr>
                  <a:spLocks noChangeShapeType="1"/>
                </p:cNvSpPr>
                <p:nvPr/>
              </p:nvSpPr>
              <p:spPr bwMode="auto">
                <a:xfrm rot="8466135" flipH="1">
                  <a:off x="3008" y="2830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1062" name="Line 54"/>
                <p:cNvSpPr>
                  <a:spLocks noChangeShapeType="1"/>
                </p:cNvSpPr>
                <p:nvPr/>
              </p:nvSpPr>
              <p:spPr bwMode="auto">
                <a:xfrm rot="1266135" flipH="1">
                  <a:off x="2463" y="3815"/>
                  <a:ext cx="64" cy="15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71063" name="Group 55"/>
            <p:cNvGrpSpPr>
              <a:grpSpLocks/>
            </p:cNvGrpSpPr>
            <p:nvPr/>
          </p:nvGrpSpPr>
          <p:grpSpPr bwMode="auto">
            <a:xfrm rot="3241602" flipH="1">
              <a:off x="2316" y="1769"/>
              <a:ext cx="1616" cy="1482"/>
              <a:chOff x="2463" y="2742"/>
              <a:chExt cx="1532" cy="1405"/>
            </a:xfrm>
          </p:grpSpPr>
          <p:sp>
            <p:nvSpPr>
              <p:cNvPr id="171064" name="Rectangle 56"/>
              <p:cNvSpPr>
                <a:spLocks noChangeArrowheads="1"/>
              </p:cNvSpPr>
              <p:nvPr/>
            </p:nvSpPr>
            <p:spPr bwMode="auto">
              <a:xfrm rot="8466135" flipH="1">
                <a:off x="3927" y="3979"/>
                <a:ext cx="68" cy="1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0000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1065" name="Group 57"/>
              <p:cNvGrpSpPr>
                <a:grpSpLocks/>
              </p:cNvGrpSpPr>
              <p:nvPr/>
            </p:nvGrpSpPr>
            <p:grpSpPr bwMode="auto">
              <a:xfrm>
                <a:off x="2463" y="2742"/>
                <a:ext cx="1470" cy="1405"/>
                <a:chOff x="2463" y="2742"/>
                <a:chExt cx="1470" cy="1405"/>
              </a:xfrm>
            </p:grpSpPr>
            <p:sp>
              <p:nvSpPr>
                <p:cNvPr id="171066" name="AutoShape 58"/>
                <p:cNvSpPr>
                  <a:spLocks noChangeArrowheads="1"/>
                </p:cNvSpPr>
                <p:nvPr/>
              </p:nvSpPr>
              <p:spPr bwMode="auto">
                <a:xfrm rot="5766134" flipH="1">
                  <a:off x="3158" y="3179"/>
                  <a:ext cx="144" cy="140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1067" name="AutoShape 59"/>
                <p:cNvSpPr>
                  <a:spLocks noChangeArrowheads="1"/>
                </p:cNvSpPr>
                <p:nvPr/>
              </p:nvSpPr>
              <p:spPr bwMode="auto">
                <a:xfrm rot="8466135" flipH="1">
                  <a:off x="3398" y="2742"/>
                  <a:ext cx="144" cy="1405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en-US" sz="1800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171068" name="Group 60"/>
                <p:cNvGrpSpPr>
                  <a:grpSpLocks/>
                </p:cNvGrpSpPr>
                <p:nvPr/>
              </p:nvGrpSpPr>
              <p:grpSpPr bwMode="auto">
                <a:xfrm rot="8466135" flipH="1">
                  <a:off x="3813" y="3890"/>
                  <a:ext cx="97" cy="89"/>
                  <a:chOff x="3856" y="1568"/>
                  <a:chExt cx="96" cy="96"/>
                </a:xfrm>
              </p:grpSpPr>
              <p:sp>
                <p:nvSpPr>
                  <p:cNvPr id="171069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3856" y="1568"/>
                    <a:ext cx="96" cy="96"/>
                  </a:xfrm>
                  <a:prstGeom prst="ellipse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CC00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9050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1070" name="Line 6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873" y="1589"/>
                    <a:ext cx="58" cy="58"/>
                  </a:xfrm>
                  <a:prstGeom prst="line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91240B29-F687-4F45-9708-019B960494DF}">
                      <a14:hiddenLine xmlns:a14="http://schemas.microsoft.com/office/drawing/2010/main" w="19050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1071" name="Line 63"/>
                <p:cNvSpPr>
                  <a:spLocks noChangeShapeType="1"/>
                </p:cNvSpPr>
                <p:nvPr/>
              </p:nvSpPr>
              <p:spPr bwMode="auto">
                <a:xfrm rot="8466135" flipH="1">
                  <a:off x="3008" y="2830"/>
                  <a:ext cx="0" cy="72"/>
                </a:xfrm>
                <a:prstGeom prst="lin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1072" name="Line 64"/>
                <p:cNvSpPr>
                  <a:spLocks noChangeShapeType="1"/>
                </p:cNvSpPr>
                <p:nvPr/>
              </p:nvSpPr>
              <p:spPr bwMode="auto">
                <a:xfrm rot="1266135" flipH="1">
                  <a:off x="2463" y="3815"/>
                  <a:ext cx="64" cy="15"/>
                </a:xfrm>
                <a:prstGeom prst="lin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71073" name="Arc 65"/>
          <p:cNvSpPr>
            <a:spLocks/>
          </p:cNvSpPr>
          <p:nvPr/>
        </p:nvSpPr>
        <p:spPr bwMode="auto">
          <a:xfrm rot="-5400000">
            <a:off x="1126332" y="3699668"/>
            <a:ext cx="3397250" cy="1700213"/>
          </a:xfrm>
          <a:custGeom>
            <a:avLst/>
            <a:gdLst>
              <a:gd name="G0" fmla="+- 21596 0 0"/>
              <a:gd name="G1" fmla="+- 21600 0 0"/>
              <a:gd name="G2" fmla="+- 21600 0 0"/>
              <a:gd name="T0" fmla="*/ 0 w 43195"/>
              <a:gd name="T1" fmla="*/ 21202 h 21600"/>
              <a:gd name="T2" fmla="*/ 43195 w 43195"/>
              <a:gd name="T3" fmla="*/ 21416 h 21600"/>
              <a:gd name="T4" fmla="*/ 21596 w 4319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5" h="21600" fill="none" extrusionOk="0">
                <a:moveTo>
                  <a:pt x="-1" y="21201"/>
                </a:moveTo>
                <a:cubicBezTo>
                  <a:pt x="216" y="9429"/>
                  <a:pt x="9821" y="-1"/>
                  <a:pt x="21596" y="0"/>
                </a:cubicBezTo>
                <a:cubicBezTo>
                  <a:pt x="33453" y="0"/>
                  <a:pt x="43094" y="9558"/>
                  <a:pt x="43195" y="21415"/>
                </a:cubicBezTo>
              </a:path>
              <a:path w="43195" h="21600" stroke="0" extrusionOk="0">
                <a:moveTo>
                  <a:pt x="-1" y="21201"/>
                </a:moveTo>
                <a:cubicBezTo>
                  <a:pt x="216" y="9429"/>
                  <a:pt x="9821" y="-1"/>
                  <a:pt x="21596" y="0"/>
                </a:cubicBezTo>
                <a:cubicBezTo>
                  <a:pt x="33453" y="0"/>
                  <a:pt x="43094" y="9558"/>
                  <a:pt x="43195" y="21415"/>
                </a:cubicBezTo>
                <a:lnTo>
                  <a:pt x="21596" y="21600"/>
                </a:lnTo>
                <a:close/>
              </a:path>
            </a:pathLst>
          </a:cu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74" name="Text Box 66"/>
          <p:cNvSpPr txBox="1">
            <a:spLocks noChangeArrowheads="1"/>
          </p:cNvSpPr>
          <p:nvPr/>
        </p:nvSpPr>
        <p:spPr bwMode="auto">
          <a:xfrm>
            <a:off x="76200" y="4498975"/>
            <a:ext cx="7191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A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1075" name="Text Box 67"/>
          <p:cNvSpPr txBox="1">
            <a:spLocks noChangeArrowheads="1"/>
          </p:cNvSpPr>
          <p:nvPr/>
        </p:nvSpPr>
        <p:spPr bwMode="auto">
          <a:xfrm>
            <a:off x="3719513" y="4532312"/>
            <a:ext cx="715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B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grpSp>
        <p:nvGrpSpPr>
          <p:cNvPr id="171076" name="Group 68"/>
          <p:cNvGrpSpPr>
            <a:grpSpLocks/>
          </p:cNvGrpSpPr>
          <p:nvPr/>
        </p:nvGrpSpPr>
        <p:grpSpPr bwMode="auto">
          <a:xfrm>
            <a:off x="1281113" y="2811462"/>
            <a:ext cx="4784725" cy="3243263"/>
            <a:chOff x="2347" y="1096"/>
            <a:chExt cx="3014" cy="2043"/>
          </a:xfrm>
        </p:grpSpPr>
        <p:grpSp>
          <p:nvGrpSpPr>
            <p:cNvPr id="171077" name="Group 69"/>
            <p:cNvGrpSpPr>
              <a:grpSpLocks/>
            </p:cNvGrpSpPr>
            <p:nvPr/>
          </p:nvGrpSpPr>
          <p:grpSpPr bwMode="auto">
            <a:xfrm rot="447749">
              <a:off x="2347" y="2094"/>
              <a:ext cx="1566" cy="1045"/>
              <a:chOff x="2497" y="1183"/>
              <a:chExt cx="2746" cy="1832"/>
            </a:xfrm>
          </p:grpSpPr>
          <p:sp>
            <p:nvSpPr>
              <p:cNvPr id="171078" name="AutoShape 70"/>
              <p:cNvSpPr>
                <a:spLocks noChangeArrowheads="1"/>
              </p:cNvSpPr>
              <p:nvPr/>
            </p:nvSpPr>
            <p:spPr bwMode="auto">
              <a:xfrm rot="60300000">
                <a:off x="3830" y="1430"/>
                <a:ext cx="235" cy="2465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1079" name="AutoShape 71"/>
              <p:cNvSpPr>
                <a:spLocks noChangeArrowheads="1"/>
              </p:cNvSpPr>
              <p:nvPr/>
            </p:nvSpPr>
            <p:spPr bwMode="auto">
              <a:xfrm rot="14400000">
                <a:off x="3712" y="590"/>
                <a:ext cx="235" cy="2464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80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71080" name="Group 72"/>
              <p:cNvGrpSpPr>
                <a:grpSpLocks/>
              </p:cNvGrpSpPr>
              <p:nvPr/>
            </p:nvGrpSpPr>
            <p:grpSpPr bwMode="auto">
              <a:xfrm rot="14400000">
                <a:off x="2802" y="2291"/>
                <a:ext cx="158" cy="157"/>
                <a:chOff x="3856" y="1568"/>
                <a:chExt cx="96" cy="96"/>
              </a:xfrm>
            </p:grpSpPr>
            <p:sp>
              <p:nvSpPr>
                <p:cNvPr id="171081" name="Oval 73"/>
                <p:cNvSpPr>
                  <a:spLocks noChangeArrowheads="1"/>
                </p:cNvSpPr>
                <p:nvPr/>
              </p:nvSpPr>
              <p:spPr bwMode="auto">
                <a:xfrm>
                  <a:off x="3856" y="1568"/>
                  <a:ext cx="96" cy="96"/>
                </a:xfrm>
                <a:prstGeom prst="ellipse">
                  <a:avLst/>
                </a:prstGeom>
                <a:solidFill>
                  <a:srgbClr val="FFCC00"/>
                </a:solidFill>
                <a:ln w="1905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1082" name="Line 74"/>
                <p:cNvSpPr>
                  <a:spLocks noChangeShapeType="1"/>
                </p:cNvSpPr>
                <p:nvPr/>
              </p:nvSpPr>
              <p:spPr bwMode="auto">
                <a:xfrm flipH="1">
                  <a:off x="3873" y="1589"/>
                  <a:ext cx="58" cy="5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1083" name="Line 75"/>
              <p:cNvSpPr>
                <a:spLocks noChangeShapeType="1"/>
              </p:cNvSpPr>
              <p:nvPr/>
            </p:nvSpPr>
            <p:spPr bwMode="auto">
              <a:xfrm rot="14400000">
                <a:off x="4949" y="1120"/>
                <a:ext cx="0" cy="126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1084" name="Rectangle 76"/>
              <p:cNvSpPr>
                <a:spLocks noChangeArrowheads="1"/>
              </p:cNvSpPr>
              <p:nvPr/>
            </p:nvSpPr>
            <p:spPr bwMode="auto">
              <a:xfrm rot="14400000">
                <a:off x="2583" y="2362"/>
                <a:ext cx="111" cy="284"/>
              </a:xfrm>
              <a:prstGeom prst="rect">
                <a:avLst/>
              </a:prstGeom>
              <a:solidFill>
                <a:srgbClr val="CC0000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1085" name="Line 77"/>
              <p:cNvSpPr>
                <a:spLocks noChangeShapeType="1"/>
              </p:cNvSpPr>
              <p:nvPr/>
            </p:nvSpPr>
            <p:spPr bwMode="auto">
              <a:xfrm>
                <a:off x="5131" y="2991"/>
                <a:ext cx="112" cy="24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1086" name="Group 78"/>
            <p:cNvGrpSpPr>
              <a:grpSpLocks/>
            </p:cNvGrpSpPr>
            <p:nvPr/>
          </p:nvGrpSpPr>
          <p:grpSpPr bwMode="auto">
            <a:xfrm>
              <a:off x="3840" y="1096"/>
              <a:ext cx="1521" cy="1053"/>
              <a:chOff x="4242" y="1056"/>
              <a:chExt cx="1517" cy="1050"/>
            </a:xfrm>
          </p:grpSpPr>
          <p:sp>
            <p:nvSpPr>
              <p:cNvPr id="171087" name="AutoShape 79"/>
              <p:cNvSpPr>
                <a:spLocks noChangeArrowheads="1"/>
              </p:cNvSpPr>
              <p:nvPr/>
            </p:nvSpPr>
            <p:spPr bwMode="auto">
              <a:xfrm rot="60747748" flipH="1" flipV="1">
                <a:off x="4885" y="645"/>
                <a:ext cx="133" cy="140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1088" name="AutoShape 80"/>
              <p:cNvSpPr>
                <a:spLocks noChangeArrowheads="1"/>
              </p:cNvSpPr>
              <p:nvPr/>
            </p:nvSpPr>
            <p:spPr bwMode="auto">
              <a:xfrm rot="14847749" flipH="1" flipV="1">
                <a:off x="4890" y="1128"/>
                <a:ext cx="134" cy="140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/>
              <a:p>
                <a:endParaRPr lang="en-US" sz="180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71089" name="Group 81"/>
              <p:cNvGrpSpPr>
                <a:grpSpLocks/>
              </p:cNvGrpSpPr>
              <p:nvPr/>
            </p:nvGrpSpPr>
            <p:grpSpPr bwMode="auto">
              <a:xfrm rot="14847749" flipH="1" flipV="1">
                <a:off x="5488" y="1545"/>
                <a:ext cx="90" cy="90"/>
                <a:chOff x="3856" y="1568"/>
                <a:chExt cx="96" cy="96"/>
              </a:xfrm>
            </p:grpSpPr>
            <p:sp>
              <p:nvSpPr>
                <p:cNvPr id="171090" name="Oval 82"/>
                <p:cNvSpPr>
                  <a:spLocks noChangeArrowheads="1"/>
                </p:cNvSpPr>
                <p:nvPr/>
              </p:nvSpPr>
              <p:spPr bwMode="auto">
                <a:xfrm>
                  <a:off x="3856" y="1568"/>
                  <a:ext cx="96" cy="96"/>
                </a:xfrm>
                <a:prstGeom prst="ellips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CC00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1091" name="Line 83"/>
                <p:cNvSpPr>
                  <a:spLocks noChangeShapeType="1"/>
                </p:cNvSpPr>
                <p:nvPr/>
              </p:nvSpPr>
              <p:spPr bwMode="auto">
                <a:xfrm flipH="1">
                  <a:off x="3873" y="1589"/>
                  <a:ext cx="58" cy="58"/>
                </a:xfrm>
                <a:prstGeom prst="lin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1092" name="Line 84"/>
              <p:cNvSpPr>
                <a:spLocks noChangeShapeType="1"/>
              </p:cNvSpPr>
              <p:nvPr/>
            </p:nvSpPr>
            <p:spPr bwMode="auto">
              <a:xfrm rot="14847749" flipH="1" flipV="1">
                <a:off x="4278" y="2070"/>
                <a:ext cx="0" cy="72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1093" name="Rectangle 85"/>
              <p:cNvSpPr>
                <a:spLocks noChangeArrowheads="1"/>
              </p:cNvSpPr>
              <p:nvPr/>
            </p:nvSpPr>
            <p:spPr bwMode="auto">
              <a:xfrm rot="14847749" flipH="1" flipV="1">
                <a:off x="5646" y="1451"/>
                <a:ext cx="63" cy="1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0000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1094" name="Line 86"/>
              <p:cNvSpPr>
                <a:spLocks noChangeShapeType="1"/>
              </p:cNvSpPr>
              <p:nvPr/>
            </p:nvSpPr>
            <p:spPr bwMode="auto">
              <a:xfrm rot="447749" flipH="1" flipV="1">
                <a:off x="4247" y="1056"/>
                <a:ext cx="64" cy="14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71095" name="Text Box 87"/>
          <p:cNvSpPr txBox="1">
            <a:spLocks noChangeArrowheads="1"/>
          </p:cNvSpPr>
          <p:nvPr/>
        </p:nvSpPr>
        <p:spPr bwMode="auto">
          <a:xfrm>
            <a:off x="4061414" y="4161155"/>
            <a:ext cx="7191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dirty="0">
                <a:solidFill>
                  <a:srgbClr val="660066"/>
                </a:solidFill>
              </a:rPr>
              <a:t>A</a:t>
            </a:r>
            <a:endParaRPr lang="en-US" sz="2400" b="1" baseline="-25000" dirty="0">
              <a:solidFill>
                <a:srgbClr val="660066"/>
              </a:solidFill>
            </a:endParaRPr>
          </a:p>
        </p:txBody>
      </p:sp>
      <p:sp>
        <p:nvSpPr>
          <p:cNvPr id="171096" name="Text Box 88"/>
          <p:cNvSpPr txBox="1">
            <a:spLocks noChangeArrowheads="1"/>
          </p:cNvSpPr>
          <p:nvPr/>
        </p:nvSpPr>
        <p:spPr bwMode="auto">
          <a:xfrm>
            <a:off x="7720013" y="4125912"/>
            <a:ext cx="715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B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1097" name="Text Box 89"/>
          <p:cNvSpPr txBox="1">
            <a:spLocks noChangeArrowheads="1"/>
          </p:cNvSpPr>
          <p:nvPr/>
        </p:nvSpPr>
        <p:spPr bwMode="auto">
          <a:xfrm>
            <a:off x="4948238" y="4576762"/>
            <a:ext cx="71913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E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1098" name="Text Box 90"/>
          <p:cNvSpPr txBox="1">
            <a:spLocks noChangeArrowheads="1"/>
          </p:cNvSpPr>
          <p:nvPr/>
        </p:nvSpPr>
        <p:spPr bwMode="auto">
          <a:xfrm>
            <a:off x="5930900" y="2428875"/>
            <a:ext cx="7191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dirty="0">
                <a:solidFill>
                  <a:srgbClr val="660066"/>
                </a:solidFill>
              </a:rPr>
              <a:t>C</a:t>
            </a:r>
            <a:endParaRPr lang="en-US" sz="2400" b="1" baseline="-25000" dirty="0">
              <a:solidFill>
                <a:srgbClr val="660066"/>
              </a:solidFill>
            </a:endParaRPr>
          </a:p>
        </p:txBody>
      </p:sp>
      <p:sp>
        <p:nvSpPr>
          <p:cNvPr id="171099" name="Text Box 91"/>
          <p:cNvSpPr txBox="1">
            <a:spLocks noChangeArrowheads="1"/>
          </p:cNvSpPr>
          <p:nvPr/>
        </p:nvSpPr>
        <p:spPr bwMode="auto">
          <a:xfrm>
            <a:off x="6946900" y="4498975"/>
            <a:ext cx="7191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F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1102" name="Text Box 94"/>
          <p:cNvSpPr txBox="1">
            <a:spLocks noChangeArrowheads="1"/>
          </p:cNvSpPr>
          <p:nvPr/>
        </p:nvSpPr>
        <p:spPr bwMode="auto">
          <a:xfrm>
            <a:off x="358775" y="1398490"/>
            <a:ext cx="8413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Chia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thành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phần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đều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Text Box 90"/>
          <p:cNvSpPr txBox="1">
            <a:spLocks noChangeArrowheads="1"/>
          </p:cNvSpPr>
          <p:nvPr/>
        </p:nvSpPr>
        <p:spPr bwMode="auto">
          <a:xfrm>
            <a:off x="5966147" y="6264971"/>
            <a:ext cx="7191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dirty="0">
                <a:solidFill>
                  <a:srgbClr val="660066"/>
                </a:solidFill>
              </a:rPr>
              <a:t>D</a:t>
            </a:r>
            <a:endParaRPr lang="en-US" sz="2400" b="1" baseline="-25000" dirty="0">
              <a:solidFill>
                <a:srgbClr val="660066"/>
              </a:solidFill>
            </a:endParaRPr>
          </a:p>
        </p:txBody>
      </p:sp>
      <p:pic>
        <p:nvPicPr>
          <p:cNvPr id="93" name="Picture 9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2924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9" dur="2000" fill="hold"/>
                                        <p:tgtEl>
                                          <p:spTgt spid="1710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2" dur="2000"/>
                                        <p:tgtEl>
                                          <p:spTgt spid="171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" dur="2000"/>
                                        <p:tgtEl>
                                          <p:spTgt spid="171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2000"/>
                                        <p:tgtEl>
                                          <p:spTgt spid="171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2000"/>
                                        <p:tgtEl>
                                          <p:spTgt spid="17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200000">
                                      <p:cBhvr>
                                        <p:cTn id="79" dur="2000" fill="hold"/>
                                        <p:tgtEl>
                                          <p:spTgt spid="17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2000"/>
                                        <p:tgtEl>
                                          <p:spTgt spid="17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400000">
                                      <p:cBhvr>
                                        <p:cTn id="98" dur="2000" fill="hold"/>
                                        <p:tgtEl>
                                          <p:spTgt spid="171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9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1" dur="2000"/>
                                        <p:tgtEl>
                                          <p:spTgt spid="17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5" dur="2000"/>
                                        <p:tgtEl>
                                          <p:spTgt spid="17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3" grpId="0" animBg="1"/>
      <p:bldP spid="171014" grpId="0" animBg="1"/>
      <p:bldP spid="171015" grpId="0" animBg="1"/>
      <p:bldP spid="171016" grpId="0" animBg="1"/>
      <p:bldP spid="171017" grpId="0" animBg="1"/>
      <p:bldP spid="171018" grpId="0" animBg="1"/>
      <p:bldP spid="171019" grpId="0" animBg="1"/>
      <p:bldP spid="171020" grpId="0" animBg="1"/>
      <p:bldP spid="171021" grpId="0" animBg="1"/>
      <p:bldP spid="171022" grpId="0" animBg="1"/>
      <p:bldP spid="171023" grpId="0" animBg="1"/>
      <p:bldP spid="171024" grpId="0" animBg="1"/>
      <p:bldP spid="171025" grpId="0" animBg="1"/>
      <p:bldP spid="171026" grpId="0" animBg="1"/>
      <p:bldP spid="171027" grpId="0" animBg="1"/>
      <p:bldP spid="171028" grpId="0" animBg="1"/>
      <p:bldP spid="171029" grpId="0" animBg="1"/>
      <p:bldP spid="171030" grpId="0" animBg="1"/>
      <p:bldP spid="171073" grpId="0" animBg="1"/>
      <p:bldP spid="171074" grpId="0"/>
      <p:bldP spid="171075" grpId="0"/>
      <p:bldP spid="171095" grpId="0"/>
      <p:bldP spid="171096" grpId="0"/>
      <p:bldP spid="171096" grpId="1"/>
      <p:bldP spid="171097" grpId="0"/>
      <p:bldP spid="171098" grpId="0"/>
      <p:bldP spid="171099" grpId="0"/>
      <p:bldP spid="9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61" name="Oval 5"/>
          <p:cNvSpPr>
            <a:spLocks noChangeArrowheads="1"/>
          </p:cNvSpPr>
          <p:nvPr/>
        </p:nvSpPr>
        <p:spPr bwMode="auto">
          <a:xfrm>
            <a:off x="2333625" y="1909762"/>
            <a:ext cx="4400550" cy="4402138"/>
          </a:xfrm>
          <a:prstGeom prst="ellipse">
            <a:avLst/>
          </a:prstGeom>
          <a:noFill/>
          <a:ln w="38100" algn="ctr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2" name="Line 6"/>
          <p:cNvSpPr>
            <a:spLocks noChangeShapeType="1"/>
          </p:cNvSpPr>
          <p:nvPr/>
        </p:nvSpPr>
        <p:spPr bwMode="auto">
          <a:xfrm>
            <a:off x="428625" y="4110037"/>
            <a:ext cx="8382000" cy="0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3" name="Arc 7"/>
          <p:cNvSpPr>
            <a:spLocks/>
          </p:cNvSpPr>
          <p:nvPr/>
        </p:nvSpPr>
        <p:spPr bwMode="auto">
          <a:xfrm>
            <a:off x="733425" y="1925637"/>
            <a:ext cx="7596188" cy="4386263"/>
          </a:xfrm>
          <a:custGeom>
            <a:avLst/>
            <a:gdLst>
              <a:gd name="G0" fmla="+- 18714 0 0"/>
              <a:gd name="G1" fmla="+- 21600 0 0"/>
              <a:gd name="G2" fmla="+- 21600 0 0"/>
              <a:gd name="T0" fmla="*/ 0 w 37407"/>
              <a:gd name="T1" fmla="*/ 10813 h 21600"/>
              <a:gd name="T2" fmla="*/ 37407 w 37407"/>
              <a:gd name="T3" fmla="*/ 10778 h 21600"/>
              <a:gd name="T4" fmla="*/ 18714 w 3740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407" h="21600" fill="none" extrusionOk="0">
                <a:moveTo>
                  <a:pt x="0" y="10813"/>
                </a:moveTo>
                <a:cubicBezTo>
                  <a:pt x="3856" y="4122"/>
                  <a:pt x="10991" y="-1"/>
                  <a:pt x="18714" y="0"/>
                </a:cubicBezTo>
                <a:cubicBezTo>
                  <a:pt x="26421" y="0"/>
                  <a:pt x="33545" y="4107"/>
                  <a:pt x="37407" y="10777"/>
                </a:cubicBezTo>
              </a:path>
              <a:path w="37407" h="21600" stroke="0" extrusionOk="0">
                <a:moveTo>
                  <a:pt x="0" y="10813"/>
                </a:moveTo>
                <a:cubicBezTo>
                  <a:pt x="3856" y="4122"/>
                  <a:pt x="10991" y="-1"/>
                  <a:pt x="18714" y="0"/>
                </a:cubicBezTo>
                <a:cubicBezTo>
                  <a:pt x="26421" y="0"/>
                  <a:pt x="33545" y="4107"/>
                  <a:pt x="37407" y="10777"/>
                </a:cubicBezTo>
                <a:lnTo>
                  <a:pt x="18714" y="21600"/>
                </a:lnTo>
                <a:close/>
              </a:path>
            </a:pathLst>
          </a:cu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4" name="Line 8"/>
          <p:cNvSpPr>
            <a:spLocks noChangeShapeType="1"/>
          </p:cNvSpPr>
          <p:nvPr/>
        </p:nvSpPr>
        <p:spPr bwMode="auto">
          <a:xfrm>
            <a:off x="4518025" y="1644650"/>
            <a:ext cx="0" cy="5213350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5" name="Line 9"/>
          <p:cNvSpPr>
            <a:spLocks noChangeShapeType="1"/>
          </p:cNvSpPr>
          <p:nvPr/>
        </p:nvSpPr>
        <p:spPr bwMode="auto">
          <a:xfrm>
            <a:off x="741363" y="4110037"/>
            <a:ext cx="3776662" cy="2181225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6" name="Line 10"/>
          <p:cNvSpPr>
            <a:spLocks noChangeShapeType="1"/>
          </p:cNvSpPr>
          <p:nvPr/>
        </p:nvSpPr>
        <p:spPr bwMode="auto">
          <a:xfrm flipV="1">
            <a:off x="4518025" y="4110037"/>
            <a:ext cx="3792538" cy="2201863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7" name="Line 11"/>
          <p:cNvSpPr>
            <a:spLocks noChangeShapeType="1"/>
          </p:cNvSpPr>
          <p:nvPr/>
        </p:nvSpPr>
        <p:spPr bwMode="auto">
          <a:xfrm flipV="1">
            <a:off x="771525" y="2162175"/>
            <a:ext cx="4751388" cy="1917700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8" name="Line 12"/>
          <p:cNvSpPr>
            <a:spLocks noChangeShapeType="1"/>
          </p:cNvSpPr>
          <p:nvPr/>
        </p:nvSpPr>
        <p:spPr bwMode="auto">
          <a:xfrm flipH="1" flipV="1">
            <a:off x="3519488" y="2127250"/>
            <a:ext cx="4791075" cy="1966912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9" name="Line 13"/>
          <p:cNvSpPr>
            <a:spLocks noChangeShapeType="1"/>
          </p:cNvSpPr>
          <p:nvPr/>
        </p:nvSpPr>
        <p:spPr bwMode="auto">
          <a:xfrm flipV="1">
            <a:off x="755650" y="3611562"/>
            <a:ext cx="5916613" cy="482600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0" name="Line 14"/>
          <p:cNvSpPr>
            <a:spLocks noChangeShapeType="1"/>
          </p:cNvSpPr>
          <p:nvPr/>
        </p:nvSpPr>
        <p:spPr bwMode="auto">
          <a:xfrm flipH="1" flipV="1">
            <a:off x="2379663" y="3611562"/>
            <a:ext cx="5916612" cy="468313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1" name="Line 15"/>
          <p:cNvSpPr>
            <a:spLocks noChangeShapeType="1"/>
          </p:cNvSpPr>
          <p:nvPr/>
        </p:nvSpPr>
        <p:spPr bwMode="auto">
          <a:xfrm>
            <a:off x="741363" y="4110037"/>
            <a:ext cx="5510212" cy="1374775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2" name="Line 16"/>
          <p:cNvSpPr>
            <a:spLocks noChangeShapeType="1"/>
          </p:cNvSpPr>
          <p:nvPr/>
        </p:nvSpPr>
        <p:spPr bwMode="auto">
          <a:xfrm flipV="1">
            <a:off x="2801938" y="4110037"/>
            <a:ext cx="5508625" cy="1358900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3" name="Oval 17"/>
          <p:cNvSpPr>
            <a:spLocks noChangeArrowheads="1"/>
          </p:cNvSpPr>
          <p:nvPr/>
        </p:nvSpPr>
        <p:spPr bwMode="auto">
          <a:xfrm>
            <a:off x="4467225" y="3081337"/>
            <a:ext cx="122238" cy="125413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4" name="Oval 18"/>
          <p:cNvSpPr>
            <a:spLocks noChangeArrowheads="1"/>
          </p:cNvSpPr>
          <p:nvPr/>
        </p:nvSpPr>
        <p:spPr bwMode="auto">
          <a:xfrm>
            <a:off x="4462463" y="4981575"/>
            <a:ext cx="122237" cy="123825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5" name="Oval 19"/>
          <p:cNvSpPr>
            <a:spLocks noChangeArrowheads="1"/>
          </p:cNvSpPr>
          <p:nvPr/>
        </p:nvSpPr>
        <p:spPr bwMode="auto">
          <a:xfrm>
            <a:off x="4457700" y="4367212"/>
            <a:ext cx="120650" cy="125413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6" name="Oval 20"/>
          <p:cNvSpPr>
            <a:spLocks noChangeArrowheads="1"/>
          </p:cNvSpPr>
          <p:nvPr/>
        </p:nvSpPr>
        <p:spPr bwMode="auto">
          <a:xfrm>
            <a:off x="4467225" y="3736975"/>
            <a:ext cx="122238" cy="12541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7" name="Oval 21"/>
          <p:cNvSpPr>
            <a:spLocks noChangeArrowheads="1"/>
          </p:cNvSpPr>
          <p:nvPr/>
        </p:nvSpPr>
        <p:spPr bwMode="auto">
          <a:xfrm>
            <a:off x="4462463" y="2468562"/>
            <a:ext cx="122237" cy="123825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8" name="Oval 22"/>
          <p:cNvSpPr>
            <a:spLocks noChangeArrowheads="1"/>
          </p:cNvSpPr>
          <p:nvPr/>
        </p:nvSpPr>
        <p:spPr bwMode="auto">
          <a:xfrm>
            <a:off x="4462463" y="5621337"/>
            <a:ext cx="122237" cy="125413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9" name="Oval 23"/>
          <p:cNvSpPr>
            <a:spLocks noChangeArrowheads="1"/>
          </p:cNvSpPr>
          <p:nvPr/>
        </p:nvSpPr>
        <p:spPr bwMode="auto">
          <a:xfrm>
            <a:off x="690563" y="4033837"/>
            <a:ext cx="120650" cy="125413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80" name="Oval 24"/>
          <p:cNvSpPr>
            <a:spLocks noChangeArrowheads="1"/>
          </p:cNvSpPr>
          <p:nvPr/>
        </p:nvSpPr>
        <p:spPr bwMode="auto">
          <a:xfrm>
            <a:off x="8240713" y="4029075"/>
            <a:ext cx="120650" cy="12541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81" name="Freeform 25"/>
          <p:cNvSpPr>
            <a:spLocks/>
          </p:cNvSpPr>
          <p:nvPr/>
        </p:nvSpPr>
        <p:spPr bwMode="auto">
          <a:xfrm>
            <a:off x="2393950" y="2135187"/>
            <a:ext cx="4276725" cy="4152900"/>
          </a:xfrm>
          <a:custGeom>
            <a:avLst/>
            <a:gdLst>
              <a:gd name="T0" fmla="*/ 666 w 2466"/>
              <a:gd name="T1" fmla="*/ 0 h 2394"/>
              <a:gd name="T2" fmla="*/ 1800 w 2466"/>
              <a:gd name="T3" fmla="*/ 18 h 2394"/>
              <a:gd name="T4" fmla="*/ 2466 w 2466"/>
              <a:gd name="T5" fmla="*/ 846 h 2394"/>
              <a:gd name="T6" fmla="*/ 2223 w 2466"/>
              <a:gd name="T7" fmla="*/ 1935 h 2394"/>
              <a:gd name="T8" fmla="*/ 1206 w 2466"/>
              <a:gd name="T9" fmla="*/ 2394 h 2394"/>
              <a:gd name="T10" fmla="*/ 243 w 2466"/>
              <a:gd name="T11" fmla="*/ 1926 h 2394"/>
              <a:gd name="T12" fmla="*/ 0 w 2466"/>
              <a:gd name="T13" fmla="*/ 855 h 2394"/>
              <a:gd name="T14" fmla="*/ 666 w 2466"/>
              <a:gd name="T15" fmla="*/ 0 h 2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66" h="2394">
                <a:moveTo>
                  <a:pt x="666" y="0"/>
                </a:moveTo>
                <a:lnTo>
                  <a:pt x="1800" y="18"/>
                </a:lnTo>
                <a:lnTo>
                  <a:pt x="2466" y="846"/>
                </a:lnTo>
                <a:lnTo>
                  <a:pt x="2223" y="1935"/>
                </a:lnTo>
                <a:lnTo>
                  <a:pt x="1206" y="2394"/>
                </a:lnTo>
                <a:lnTo>
                  <a:pt x="243" y="1926"/>
                </a:lnTo>
                <a:lnTo>
                  <a:pt x="0" y="855"/>
                </a:lnTo>
                <a:lnTo>
                  <a:pt x="666" y="0"/>
                </a:lnTo>
                <a:close/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82" name="Text Box 26"/>
          <p:cNvSpPr txBox="1">
            <a:spLocks noChangeArrowheads="1"/>
          </p:cNvSpPr>
          <p:nvPr/>
        </p:nvSpPr>
        <p:spPr bwMode="auto">
          <a:xfrm>
            <a:off x="4621213" y="1484312"/>
            <a:ext cx="7842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A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3083" name="Text Box 27"/>
          <p:cNvSpPr txBox="1">
            <a:spLocks noChangeArrowheads="1"/>
          </p:cNvSpPr>
          <p:nvPr/>
        </p:nvSpPr>
        <p:spPr bwMode="auto">
          <a:xfrm>
            <a:off x="4616450" y="6370637"/>
            <a:ext cx="7826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B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3084" name="Text Box 28"/>
          <p:cNvSpPr txBox="1">
            <a:spLocks noChangeArrowheads="1"/>
          </p:cNvSpPr>
          <p:nvPr/>
        </p:nvSpPr>
        <p:spPr bwMode="auto">
          <a:xfrm>
            <a:off x="450850" y="4173537"/>
            <a:ext cx="78581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E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3085" name="Text Box 29"/>
          <p:cNvSpPr txBox="1">
            <a:spLocks noChangeArrowheads="1"/>
          </p:cNvSpPr>
          <p:nvPr/>
        </p:nvSpPr>
        <p:spPr bwMode="auto">
          <a:xfrm>
            <a:off x="8248650" y="4256087"/>
            <a:ext cx="7858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F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3086" name="Text Box 30"/>
          <p:cNvSpPr txBox="1">
            <a:spLocks noChangeArrowheads="1"/>
          </p:cNvSpPr>
          <p:nvPr/>
        </p:nvSpPr>
        <p:spPr bwMode="auto">
          <a:xfrm>
            <a:off x="4659313" y="2386012"/>
            <a:ext cx="7842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1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3087" name="Text Box 31"/>
          <p:cNvSpPr txBox="1">
            <a:spLocks noChangeArrowheads="1"/>
          </p:cNvSpPr>
          <p:nvPr/>
        </p:nvSpPr>
        <p:spPr bwMode="auto">
          <a:xfrm>
            <a:off x="4659313" y="2919412"/>
            <a:ext cx="7842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2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3088" name="Text Box 32"/>
          <p:cNvSpPr txBox="1">
            <a:spLocks noChangeArrowheads="1"/>
          </p:cNvSpPr>
          <p:nvPr/>
        </p:nvSpPr>
        <p:spPr bwMode="auto">
          <a:xfrm>
            <a:off x="4633913" y="3427412"/>
            <a:ext cx="7842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3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3089" name="Text Box 33"/>
          <p:cNvSpPr txBox="1">
            <a:spLocks noChangeArrowheads="1"/>
          </p:cNvSpPr>
          <p:nvPr/>
        </p:nvSpPr>
        <p:spPr bwMode="auto">
          <a:xfrm>
            <a:off x="4621213" y="4214812"/>
            <a:ext cx="7842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4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3090" name="Text Box 34"/>
          <p:cNvSpPr txBox="1">
            <a:spLocks noChangeArrowheads="1"/>
          </p:cNvSpPr>
          <p:nvPr/>
        </p:nvSpPr>
        <p:spPr bwMode="auto">
          <a:xfrm>
            <a:off x="4621213" y="4697412"/>
            <a:ext cx="7842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5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3091" name="Text Box 35"/>
          <p:cNvSpPr txBox="1">
            <a:spLocks noChangeArrowheads="1"/>
          </p:cNvSpPr>
          <p:nvPr/>
        </p:nvSpPr>
        <p:spPr bwMode="auto">
          <a:xfrm>
            <a:off x="4646613" y="5357812"/>
            <a:ext cx="7842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6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3093" name="Text Box 37"/>
          <p:cNvSpPr txBox="1">
            <a:spLocks noChangeArrowheads="1"/>
          </p:cNvSpPr>
          <p:nvPr/>
        </p:nvSpPr>
        <p:spPr bwMode="auto">
          <a:xfrm>
            <a:off x="358775" y="1020762"/>
            <a:ext cx="87852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Chia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thành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2n+1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phần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đều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2798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2000"/>
                                        <p:tgtEl>
                                          <p:spTgt spid="173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9" dur="2000"/>
                                        <p:tgtEl>
                                          <p:spTgt spid="17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1" grpId="0" animBg="1"/>
      <p:bldP spid="173062" grpId="0" animBg="1"/>
      <p:bldP spid="173063" grpId="0" animBg="1"/>
      <p:bldP spid="173064" grpId="0" animBg="1"/>
      <p:bldP spid="173065" grpId="0" animBg="1"/>
      <p:bldP spid="173066" grpId="0" animBg="1"/>
      <p:bldP spid="173067" grpId="0" animBg="1"/>
      <p:bldP spid="173068" grpId="0" animBg="1"/>
      <p:bldP spid="173069" grpId="0" animBg="1"/>
      <p:bldP spid="173070" grpId="0" animBg="1"/>
      <p:bldP spid="173071" grpId="0" animBg="1"/>
      <p:bldP spid="173072" grpId="0" animBg="1"/>
      <p:bldP spid="173073" grpId="0" animBg="1"/>
      <p:bldP spid="173074" grpId="0" animBg="1"/>
      <p:bldP spid="173075" grpId="0" animBg="1"/>
      <p:bldP spid="173076" grpId="0" animBg="1"/>
      <p:bldP spid="173077" grpId="0" animBg="1"/>
      <p:bldP spid="173078" grpId="0" animBg="1"/>
      <p:bldP spid="173079" grpId="0" animBg="1"/>
      <p:bldP spid="173080" grpId="0" animBg="1"/>
      <p:bldP spid="173081" grpId="0" animBg="1"/>
      <p:bldP spid="173082" grpId="0"/>
      <p:bldP spid="173083" grpId="0"/>
      <p:bldP spid="173084" grpId="0"/>
      <p:bldP spid="173085" grpId="0"/>
      <p:bldP spid="173086" grpId="0"/>
      <p:bldP spid="173087" grpId="0"/>
      <p:bldP spid="173088" grpId="0"/>
      <p:bldP spid="173089" grpId="0"/>
      <p:bldP spid="173090" grpId="0"/>
      <p:bldP spid="17309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Freeform 4"/>
          <p:cNvSpPr>
            <a:spLocks noChangeAspect="1"/>
          </p:cNvSpPr>
          <p:nvPr/>
        </p:nvSpPr>
        <p:spPr bwMode="auto">
          <a:xfrm>
            <a:off x="695325" y="3089830"/>
            <a:ext cx="2847975" cy="2114550"/>
          </a:xfrm>
          <a:custGeom>
            <a:avLst/>
            <a:gdLst>
              <a:gd name="T0" fmla="*/ 1697 w 1697"/>
              <a:gd name="T1" fmla="*/ 1260 h 1260"/>
              <a:gd name="T2" fmla="*/ 1697 w 1697"/>
              <a:gd name="T3" fmla="*/ 846 h 1260"/>
              <a:gd name="T4" fmla="*/ 1691 w 1697"/>
              <a:gd name="T5" fmla="*/ 806 h 1260"/>
              <a:gd name="T6" fmla="*/ 1680 w 1697"/>
              <a:gd name="T7" fmla="*/ 779 h 1260"/>
              <a:gd name="T8" fmla="*/ 1662 w 1697"/>
              <a:gd name="T9" fmla="*/ 752 h 1260"/>
              <a:gd name="T10" fmla="*/ 1640 w 1697"/>
              <a:gd name="T11" fmla="*/ 731 h 1260"/>
              <a:gd name="T12" fmla="*/ 1620 w 1697"/>
              <a:gd name="T13" fmla="*/ 717 h 1260"/>
              <a:gd name="T14" fmla="*/ 1593 w 1697"/>
              <a:gd name="T15" fmla="*/ 705 h 1260"/>
              <a:gd name="T16" fmla="*/ 1548 w 1697"/>
              <a:gd name="T17" fmla="*/ 701 h 1260"/>
              <a:gd name="T18" fmla="*/ 842 w 1697"/>
              <a:gd name="T19" fmla="*/ 701 h 1260"/>
              <a:gd name="T20" fmla="*/ 798 w 1697"/>
              <a:gd name="T21" fmla="*/ 696 h 1260"/>
              <a:gd name="T22" fmla="*/ 777 w 1697"/>
              <a:gd name="T23" fmla="*/ 689 h 1260"/>
              <a:gd name="T24" fmla="*/ 755 w 1697"/>
              <a:gd name="T25" fmla="*/ 678 h 1260"/>
              <a:gd name="T26" fmla="*/ 734 w 1697"/>
              <a:gd name="T27" fmla="*/ 657 h 1260"/>
              <a:gd name="T28" fmla="*/ 717 w 1697"/>
              <a:gd name="T29" fmla="*/ 633 h 1260"/>
              <a:gd name="T30" fmla="*/ 701 w 1697"/>
              <a:gd name="T31" fmla="*/ 599 h 1260"/>
              <a:gd name="T32" fmla="*/ 693 w 1697"/>
              <a:gd name="T33" fmla="*/ 557 h 1260"/>
              <a:gd name="T34" fmla="*/ 694 w 1697"/>
              <a:gd name="T35" fmla="*/ 382 h 1260"/>
              <a:gd name="T36" fmla="*/ 695 w 1697"/>
              <a:gd name="T37" fmla="*/ 144 h 1260"/>
              <a:gd name="T38" fmla="*/ 690 w 1697"/>
              <a:gd name="T39" fmla="*/ 108 h 1260"/>
              <a:gd name="T40" fmla="*/ 675 w 1697"/>
              <a:gd name="T41" fmla="*/ 69 h 1260"/>
              <a:gd name="T42" fmla="*/ 653 w 1697"/>
              <a:gd name="T43" fmla="*/ 39 h 1260"/>
              <a:gd name="T44" fmla="*/ 624 w 1697"/>
              <a:gd name="T45" fmla="*/ 17 h 1260"/>
              <a:gd name="T46" fmla="*/ 590 w 1697"/>
              <a:gd name="T47" fmla="*/ 2 h 1260"/>
              <a:gd name="T48" fmla="*/ 548 w 1697"/>
              <a:gd name="T49" fmla="*/ 0 h 1260"/>
              <a:gd name="T50" fmla="*/ 0 w 1697"/>
              <a:gd name="T51" fmla="*/ 0 h 1260"/>
              <a:gd name="T52" fmla="*/ 0 w 1697"/>
              <a:gd name="T53" fmla="*/ 1260 h 1260"/>
              <a:gd name="T54" fmla="*/ 1697 w 1697"/>
              <a:gd name="T55" fmla="*/ 1260 h 1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697" h="1260">
                <a:moveTo>
                  <a:pt x="1697" y="1260"/>
                </a:moveTo>
                <a:lnTo>
                  <a:pt x="1697" y="846"/>
                </a:lnTo>
                <a:lnTo>
                  <a:pt x="1691" y="806"/>
                </a:lnTo>
                <a:lnTo>
                  <a:pt x="1680" y="779"/>
                </a:lnTo>
                <a:lnTo>
                  <a:pt x="1662" y="752"/>
                </a:lnTo>
                <a:lnTo>
                  <a:pt x="1640" y="731"/>
                </a:lnTo>
                <a:lnTo>
                  <a:pt x="1620" y="717"/>
                </a:lnTo>
                <a:lnTo>
                  <a:pt x="1593" y="705"/>
                </a:lnTo>
                <a:lnTo>
                  <a:pt x="1548" y="701"/>
                </a:lnTo>
                <a:lnTo>
                  <a:pt x="842" y="701"/>
                </a:lnTo>
                <a:lnTo>
                  <a:pt x="798" y="696"/>
                </a:lnTo>
                <a:cubicBezTo>
                  <a:pt x="787" y="694"/>
                  <a:pt x="784" y="692"/>
                  <a:pt x="777" y="689"/>
                </a:cubicBezTo>
                <a:cubicBezTo>
                  <a:pt x="770" y="686"/>
                  <a:pt x="762" y="683"/>
                  <a:pt x="755" y="678"/>
                </a:cubicBezTo>
                <a:cubicBezTo>
                  <a:pt x="748" y="673"/>
                  <a:pt x="740" y="665"/>
                  <a:pt x="734" y="657"/>
                </a:cubicBezTo>
                <a:cubicBezTo>
                  <a:pt x="728" y="649"/>
                  <a:pt x="722" y="643"/>
                  <a:pt x="717" y="633"/>
                </a:cubicBezTo>
                <a:cubicBezTo>
                  <a:pt x="712" y="623"/>
                  <a:pt x="705" y="612"/>
                  <a:pt x="701" y="599"/>
                </a:cubicBezTo>
                <a:lnTo>
                  <a:pt x="693" y="557"/>
                </a:lnTo>
                <a:lnTo>
                  <a:pt x="694" y="382"/>
                </a:lnTo>
                <a:lnTo>
                  <a:pt x="695" y="144"/>
                </a:lnTo>
                <a:lnTo>
                  <a:pt x="690" y="108"/>
                </a:lnTo>
                <a:cubicBezTo>
                  <a:pt x="687" y="96"/>
                  <a:pt x="681" y="80"/>
                  <a:pt x="675" y="69"/>
                </a:cubicBezTo>
                <a:cubicBezTo>
                  <a:pt x="669" y="58"/>
                  <a:pt x="661" y="48"/>
                  <a:pt x="653" y="39"/>
                </a:cubicBezTo>
                <a:cubicBezTo>
                  <a:pt x="645" y="30"/>
                  <a:pt x="634" y="23"/>
                  <a:pt x="624" y="17"/>
                </a:cubicBezTo>
                <a:cubicBezTo>
                  <a:pt x="614" y="11"/>
                  <a:pt x="603" y="5"/>
                  <a:pt x="590" y="2"/>
                </a:cubicBezTo>
                <a:lnTo>
                  <a:pt x="548" y="0"/>
                </a:lnTo>
                <a:lnTo>
                  <a:pt x="0" y="0"/>
                </a:lnTo>
                <a:lnTo>
                  <a:pt x="0" y="1260"/>
                </a:lnTo>
                <a:lnTo>
                  <a:pt x="1697" y="1260"/>
                </a:lnTo>
                <a:close/>
              </a:path>
            </a:pathLst>
          </a:custGeom>
          <a:solidFill>
            <a:srgbClr val="FF9900"/>
          </a:solidFill>
          <a:ln w="95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837" name="Text Box 5"/>
          <p:cNvSpPr txBox="1">
            <a:spLocks noChangeArrowheads="1"/>
          </p:cNvSpPr>
          <p:nvPr/>
        </p:nvSpPr>
        <p:spPr bwMode="auto">
          <a:xfrm>
            <a:off x="66675" y="108181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nối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tiếp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thẳng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838" name="Oval 6"/>
          <p:cNvSpPr>
            <a:spLocks noChangeArrowheads="1"/>
          </p:cNvSpPr>
          <p:nvPr/>
        </p:nvSpPr>
        <p:spPr bwMode="auto">
          <a:xfrm>
            <a:off x="1647825" y="3737530"/>
            <a:ext cx="752475" cy="752475"/>
          </a:xfrm>
          <a:prstGeom prst="ellipse">
            <a:avLst/>
          </a:prstGeom>
          <a:noFill/>
          <a:ln w="28575" algn="ctr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39" name="Freeform 7"/>
          <p:cNvSpPr>
            <a:spLocks/>
          </p:cNvSpPr>
          <p:nvPr/>
        </p:nvSpPr>
        <p:spPr bwMode="auto">
          <a:xfrm>
            <a:off x="2228850" y="2642155"/>
            <a:ext cx="2238375" cy="1114425"/>
          </a:xfrm>
          <a:custGeom>
            <a:avLst/>
            <a:gdLst>
              <a:gd name="T0" fmla="*/ 0 w 1722"/>
              <a:gd name="T1" fmla="*/ 1194 h 1194"/>
              <a:gd name="T2" fmla="*/ 294 w 1722"/>
              <a:gd name="T3" fmla="*/ 726 h 1194"/>
              <a:gd name="T4" fmla="*/ 504 w 1722"/>
              <a:gd name="T5" fmla="*/ 450 h 1194"/>
              <a:gd name="T6" fmla="*/ 762 w 1722"/>
              <a:gd name="T7" fmla="*/ 246 h 1194"/>
              <a:gd name="T8" fmla="*/ 1176 w 1722"/>
              <a:gd name="T9" fmla="*/ 102 h 1194"/>
              <a:gd name="T10" fmla="*/ 1470 w 1722"/>
              <a:gd name="T11" fmla="*/ 60 h 1194"/>
              <a:gd name="T12" fmla="*/ 1470 w 1722"/>
              <a:gd name="T13" fmla="*/ 0 h 1194"/>
              <a:gd name="T14" fmla="*/ 1722 w 1722"/>
              <a:gd name="T15" fmla="*/ 138 h 1194"/>
              <a:gd name="T16" fmla="*/ 1470 w 1722"/>
              <a:gd name="T17" fmla="*/ 282 h 1194"/>
              <a:gd name="T18" fmla="*/ 1470 w 1722"/>
              <a:gd name="T19" fmla="*/ 210 h 1194"/>
              <a:gd name="T20" fmla="*/ 972 w 1722"/>
              <a:gd name="T21" fmla="*/ 282 h 1194"/>
              <a:gd name="T22" fmla="*/ 690 w 1722"/>
              <a:gd name="T23" fmla="*/ 414 h 1194"/>
              <a:gd name="T24" fmla="*/ 552 w 1722"/>
              <a:gd name="T25" fmla="*/ 522 h 1194"/>
              <a:gd name="T26" fmla="*/ 366 w 1722"/>
              <a:gd name="T27" fmla="*/ 708 h 1194"/>
              <a:gd name="T28" fmla="*/ 180 w 1722"/>
              <a:gd name="T29" fmla="*/ 948 h 1194"/>
              <a:gd name="T30" fmla="*/ 0 w 1722"/>
              <a:gd name="T31" fmla="*/ 1194 h 1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722" h="1194">
                <a:moveTo>
                  <a:pt x="0" y="1194"/>
                </a:moveTo>
                <a:cubicBezTo>
                  <a:pt x="18" y="1150"/>
                  <a:pt x="210" y="850"/>
                  <a:pt x="294" y="726"/>
                </a:cubicBezTo>
                <a:cubicBezTo>
                  <a:pt x="378" y="602"/>
                  <a:pt x="426" y="530"/>
                  <a:pt x="504" y="450"/>
                </a:cubicBezTo>
                <a:cubicBezTo>
                  <a:pt x="582" y="370"/>
                  <a:pt x="650" y="304"/>
                  <a:pt x="762" y="246"/>
                </a:cubicBezTo>
                <a:cubicBezTo>
                  <a:pt x="874" y="188"/>
                  <a:pt x="1058" y="133"/>
                  <a:pt x="1176" y="102"/>
                </a:cubicBezTo>
                <a:cubicBezTo>
                  <a:pt x="1294" y="71"/>
                  <a:pt x="1421" y="77"/>
                  <a:pt x="1470" y="60"/>
                </a:cubicBezTo>
                <a:lnTo>
                  <a:pt x="1470" y="0"/>
                </a:lnTo>
                <a:lnTo>
                  <a:pt x="1722" y="138"/>
                </a:lnTo>
                <a:lnTo>
                  <a:pt x="1470" y="282"/>
                </a:lnTo>
                <a:lnTo>
                  <a:pt x="1470" y="210"/>
                </a:lnTo>
                <a:cubicBezTo>
                  <a:pt x="1387" y="210"/>
                  <a:pt x="1102" y="248"/>
                  <a:pt x="972" y="282"/>
                </a:cubicBezTo>
                <a:cubicBezTo>
                  <a:pt x="842" y="316"/>
                  <a:pt x="760" y="374"/>
                  <a:pt x="690" y="414"/>
                </a:cubicBezTo>
                <a:cubicBezTo>
                  <a:pt x="620" y="454"/>
                  <a:pt x="606" y="473"/>
                  <a:pt x="552" y="522"/>
                </a:cubicBezTo>
                <a:cubicBezTo>
                  <a:pt x="498" y="571"/>
                  <a:pt x="428" y="637"/>
                  <a:pt x="366" y="708"/>
                </a:cubicBezTo>
                <a:cubicBezTo>
                  <a:pt x="304" y="779"/>
                  <a:pt x="241" y="867"/>
                  <a:pt x="180" y="948"/>
                </a:cubicBezTo>
                <a:cubicBezTo>
                  <a:pt x="119" y="1029"/>
                  <a:pt x="37" y="1143"/>
                  <a:pt x="0" y="1194"/>
                </a:cubicBezTo>
                <a:close/>
              </a:path>
            </a:pathLst>
          </a:custGeom>
          <a:gradFill rotWithShape="1">
            <a:gsLst>
              <a:gs pos="0">
                <a:srgbClr val="008000">
                  <a:gamma/>
                  <a:tint val="34902"/>
                  <a:invGamma/>
                </a:srgbClr>
              </a:gs>
              <a:gs pos="100000">
                <a:srgbClr val="008000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840" name="Line 8"/>
          <p:cNvSpPr>
            <a:spLocks noChangeShapeType="1"/>
          </p:cNvSpPr>
          <p:nvPr/>
        </p:nvSpPr>
        <p:spPr bwMode="auto">
          <a:xfrm>
            <a:off x="5100638" y="2256393"/>
            <a:ext cx="0" cy="3216275"/>
          </a:xfrm>
          <a:prstGeom prst="line">
            <a:avLst/>
          </a:prstGeom>
          <a:noFill/>
          <a:ln w="25400">
            <a:solidFill>
              <a:srgbClr val="33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841" name="Line 9"/>
          <p:cNvSpPr>
            <a:spLocks noChangeShapeType="1"/>
          </p:cNvSpPr>
          <p:nvPr/>
        </p:nvSpPr>
        <p:spPr bwMode="auto">
          <a:xfrm>
            <a:off x="4638675" y="5209143"/>
            <a:ext cx="4173538" cy="0"/>
          </a:xfrm>
          <a:prstGeom prst="line">
            <a:avLst/>
          </a:prstGeom>
          <a:noFill/>
          <a:ln w="25400">
            <a:solidFill>
              <a:srgbClr val="33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842" name="Oval 10"/>
          <p:cNvSpPr>
            <a:spLocks noChangeArrowheads="1"/>
          </p:cNvSpPr>
          <p:nvPr/>
        </p:nvSpPr>
        <p:spPr bwMode="auto">
          <a:xfrm>
            <a:off x="5118100" y="2500868"/>
            <a:ext cx="2706688" cy="2708275"/>
          </a:xfrm>
          <a:prstGeom prst="ellipse">
            <a:avLst/>
          </a:prstGeom>
          <a:noFill/>
          <a:ln w="25400" algn="ctr">
            <a:solidFill>
              <a:srgbClr val="33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0859" name="Group 27"/>
          <p:cNvGrpSpPr>
            <a:grpSpLocks/>
          </p:cNvGrpSpPr>
          <p:nvPr/>
        </p:nvGrpSpPr>
        <p:grpSpPr bwMode="auto">
          <a:xfrm>
            <a:off x="6332538" y="3731180"/>
            <a:ext cx="280987" cy="276225"/>
            <a:chOff x="3989" y="1850"/>
            <a:chExt cx="177" cy="174"/>
          </a:xfrm>
        </p:grpSpPr>
        <p:sp>
          <p:nvSpPr>
            <p:cNvPr id="120844" name="Line 12"/>
            <p:cNvSpPr>
              <a:spLocks noChangeShapeType="1"/>
            </p:cNvSpPr>
            <p:nvPr/>
          </p:nvSpPr>
          <p:spPr bwMode="auto">
            <a:xfrm>
              <a:off x="4079" y="1850"/>
              <a:ext cx="0" cy="174"/>
            </a:xfrm>
            <a:prstGeom prst="line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845" name="Line 13"/>
            <p:cNvSpPr>
              <a:spLocks noChangeShapeType="1"/>
            </p:cNvSpPr>
            <p:nvPr/>
          </p:nvSpPr>
          <p:spPr bwMode="auto">
            <a:xfrm>
              <a:off x="3989" y="1933"/>
              <a:ext cx="177" cy="0"/>
            </a:xfrm>
            <a:prstGeom prst="line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0858" name="Group 26"/>
          <p:cNvGrpSpPr>
            <a:grpSpLocks/>
          </p:cNvGrpSpPr>
          <p:nvPr/>
        </p:nvGrpSpPr>
        <p:grpSpPr bwMode="auto">
          <a:xfrm>
            <a:off x="5100638" y="1927780"/>
            <a:ext cx="3681412" cy="3281363"/>
            <a:chOff x="3213" y="714"/>
            <a:chExt cx="2319" cy="2067"/>
          </a:xfrm>
        </p:grpSpPr>
        <p:sp>
          <p:nvSpPr>
            <p:cNvPr id="120846" name="Line 14"/>
            <p:cNvSpPr>
              <a:spLocks noChangeShapeType="1"/>
            </p:cNvSpPr>
            <p:nvPr/>
          </p:nvSpPr>
          <p:spPr bwMode="auto">
            <a:xfrm>
              <a:off x="3213" y="714"/>
              <a:ext cx="0" cy="1215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847" name="Line 15"/>
            <p:cNvSpPr>
              <a:spLocks noChangeShapeType="1"/>
            </p:cNvSpPr>
            <p:nvPr/>
          </p:nvSpPr>
          <p:spPr bwMode="auto">
            <a:xfrm>
              <a:off x="4062" y="2781"/>
              <a:ext cx="147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848" name="Arc 16"/>
            <p:cNvSpPr>
              <a:spLocks/>
            </p:cNvSpPr>
            <p:nvPr/>
          </p:nvSpPr>
          <p:spPr bwMode="auto">
            <a:xfrm>
              <a:off x="3216" y="1912"/>
              <a:ext cx="857" cy="867"/>
            </a:xfrm>
            <a:custGeom>
              <a:avLst/>
              <a:gdLst>
                <a:gd name="G0" fmla="+- 21600 0 0"/>
                <a:gd name="G1" fmla="+- 238 0 0"/>
                <a:gd name="G2" fmla="+- 21600 0 0"/>
                <a:gd name="T0" fmla="*/ 21319 w 21600"/>
                <a:gd name="T1" fmla="*/ 21836 h 21836"/>
                <a:gd name="T2" fmla="*/ 1 w 21600"/>
                <a:gd name="T3" fmla="*/ 0 h 21836"/>
                <a:gd name="T4" fmla="*/ 21600 w 21600"/>
                <a:gd name="T5" fmla="*/ 238 h 218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836" fill="none" extrusionOk="0">
                  <a:moveTo>
                    <a:pt x="21318" y="21836"/>
                  </a:moveTo>
                  <a:cubicBezTo>
                    <a:pt x="9500" y="21682"/>
                    <a:pt x="0" y="12057"/>
                    <a:pt x="0" y="238"/>
                  </a:cubicBezTo>
                  <a:cubicBezTo>
                    <a:pt x="-1" y="158"/>
                    <a:pt x="0" y="79"/>
                    <a:pt x="1" y="0"/>
                  </a:cubicBezTo>
                </a:path>
                <a:path w="21600" h="21836" stroke="0" extrusionOk="0">
                  <a:moveTo>
                    <a:pt x="21318" y="21836"/>
                  </a:moveTo>
                  <a:cubicBezTo>
                    <a:pt x="9500" y="21682"/>
                    <a:pt x="0" y="12057"/>
                    <a:pt x="0" y="238"/>
                  </a:cubicBezTo>
                  <a:cubicBezTo>
                    <a:pt x="-1" y="158"/>
                    <a:pt x="0" y="79"/>
                    <a:pt x="1" y="0"/>
                  </a:cubicBezTo>
                  <a:lnTo>
                    <a:pt x="21600" y="238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0861" name="Text Box 29"/>
          <p:cNvSpPr txBox="1">
            <a:spLocks noChangeArrowheads="1"/>
          </p:cNvSpPr>
          <p:nvPr/>
        </p:nvSpPr>
        <p:spPr bwMode="auto">
          <a:xfrm>
            <a:off x="1860551" y="6378020"/>
            <a:ext cx="5964238" cy="36933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Làm</a:t>
            </a:r>
            <a:r>
              <a:rPr lang="en-US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thê</a:t>
            </a:r>
            <a:r>
              <a:rPr lang="en-US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nào</a:t>
            </a:r>
            <a:r>
              <a:rPr lang="en-US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tìm</a:t>
            </a:r>
            <a:r>
              <a:rPr lang="en-US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r>
              <a:rPr lang="en-US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??? </a:t>
            </a:r>
            <a:endParaRPr lang="th-TH" b="1" i="1" dirty="0">
              <a:solidFill>
                <a:srgbClr val="008000"/>
              </a:solidFill>
              <a:latin typeface="Times New Roman" pitchFamily="18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547051"/>
      </p:ext>
    </p:extLst>
  </p:cSld>
  <p:clrMapOvr>
    <a:masterClrMapping/>
  </p:clrMapOvr>
  <p:transition>
    <p:cover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11" name="Line 7"/>
          <p:cNvSpPr>
            <a:spLocks noChangeShapeType="1"/>
          </p:cNvSpPr>
          <p:nvPr/>
        </p:nvSpPr>
        <p:spPr bwMode="auto">
          <a:xfrm>
            <a:off x="4389639" y="2512157"/>
            <a:ext cx="0" cy="2578100"/>
          </a:xfrm>
          <a:prstGeom prst="line">
            <a:avLst/>
          </a:prstGeom>
          <a:noFill/>
          <a:ln w="25400">
            <a:solidFill>
              <a:srgbClr val="33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12" name="Line 8"/>
          <p:cNvSpPr>
            <a:spLocks noChangeShapeType="1"/>
          </p:cNvSpPr>
          <p:nvPr/>
        </p:nvSpPr>
        <p:spPr bwMode="auto">
          <a:xfrm>
            <a:off x="3927676" y="4826732"/>
            <a:ext cx="3154363" cy="0"/>
          </a:xfrm>
          <a:prstGeom prst="line">
            <a:avLst/>
          </a:prstGeom>
          <a:noFill/>
          <a:ln w="25400">
            <a:solidFill>
              <a:srgbClr val="33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26" name="Line 22"/>
          <p:cNvSpPr>
            <a:spLocks noChangeShapeType="1"/>
          </p:cNvSpPr>
          <p:nvPr/>
        </p:nvSpPr>
        <p:spPr bwMode="auto">
          <a:xfrm>
            <a:off x="4127701" y="3478944"/>
            <a:ext cx="466725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27" name="Line 23"/>
          <p:cNvSpPr>
            <a:spLocks noChangeShapeType="1"/>
          </p:cNvSpPr>
          <p:nvPr/>
        </p:nvSpPr>
        <p:spPr bwMode="auto">
          <a:xfrm>
            <a:off x="5746951" y="4698144"/>
            <a:ext cx="0" cy="371475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08" name="Text Box 4"/>
          <p:cNvSpPr txBox="1">
            <a:spLocks noChangeArrowheads="1"/>
          </p:cNvSpPr>
          <p:nvPr/>
        </p:nvSpPr>
        <p:spPr bwMode="auto">
          <a:xfrm>
            <a:off x="22426" y="99060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nối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tiếp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thẳng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góc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3916" name="Group 12"/>
          <p:cNvGrpSpPr>
            <a:grpSpLocks noChangeAspect="1"/>
          </p:cNvGrpSpPr>
          <p:nvPr/>
        </p:nvGrpSpPr>
        <p:grpSpPr bwMode="auto">
          <a:xfrm rot="9871383" flipH="1">
            <a:off x="4235651" y="4848957"/>
            <a:ext cx="2692400" cy="1554162"/>
            <a:chOff x="3878" y="2238"/>
            <a:chExt cx="1287" cy="743"/>
          </a:xfrm>
        </p:grpSpPr>
        <p:sp>
          <p:nvSpPr>
            <p:cNvPr id="123917" name="Freeform 13"/>
            <p:cNvSpPr>
              <a:spLocks noChangeAspect="1"/>
            </p:cNvSpPr>
            <p:nvPr/>
          </p:nvSpPr>
          <p:spPr bwMode="auto">
            <a:xfrm rot="-929162">
              <a:off x="3878" y="2238"/>
              <a:ext cx="1287" cy="743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hlink">
                <a:alpha val="50000"/>
              </a:schemeClr>
            </a:solidFill>
            <a:ln>
              <a:noFill/>
            </a:ln>
            <a:effectLst>
              <a:prstShdw prst="shdw17" dist="17961" dir="2700000">
                <a:schemeClr val="hlink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18" name="Freeform 14"/>
            <p:cNvSpPr>
              <a:spLocks noChangeAspect="1"/>
            </p:cNvSpPr>
            <p:nvPr/>
          </p:nvSpPr>
          <p:spPr bwMode="auto">
            <a:xfrm rot="-929162">
              <a:off x="4026" y="2494"/>
              <a:ext cx="726" cy="420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prstShdw prst="shdw18" dist="17961" dir="135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913" name="Group 9"/>
          <p:cNvGrpSpPr>
            <a:grpSpLocks noChangeAspect="1"/>
          </p:cNvGrpSpPr>
          <p:nvPr/>
        </p:nvGrpSpPr>
        <p:grpSpPr bwMode="auto">
          <a:xfrm rot="6901478" flipH="1">
            <a:off x="2056014" y="3728181"/>
            <a:ext cx="2171700" cy="2168525"/>
            <a:chOff x="3007" y="1416"/>
            <a:chExt cx="745" cy="744"/>
          </a:xfrm>
        </p:grpSpPr>
        <p:sp>
          <p:nvSpPr>
            <p:cNvPr id="123914" name="Freeform 10"/>
            <p:cNvSpPr>
              <a:spLocks noChangeAspect="1"/>
            </p:cNvSpPr>
            <p:nvPr/>
          </p:nvSpPr>
          <p:spPr bwMode="auto">
            <a:xfrm rot="28494578">
              <a:off x="3008" y="1415"/>
              <a:ext cx="744" cy="745"/>
            </a:xfrm>
            <a:custGeom>
              <a:avLst/>
              <a:gdLst>
                <a:gd name="T0" fmla="*/ 0 w 744"/>
                <a:gd name="T1" fmla="*/ 182 h 745"/>
                <a:gd name="T2" fmla="*/ 0 w 744"/>
                <a:gd name="T3" fmla="*/ 743 h 745"/>
                <a:gd name="T4" fmla="*/ 744 w 744"/>
                <a:gd name="T5" fmla="*/ 745 h 745"/>
                <a:gd name="T6" fmla="*/ 0 w 744"/>
                <a:gd name="T7" fmla="*/ 0 h 745"/>
                <a:gd name="T8" fmla="*/ 0 w 744"/>
                <a:gd name="T9" fmla="*/ 182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4" h="745">
                  <a:moveTo>
                    <a:pt x="0" y="182"/>
                  </a:moveTo>
                  <a:lnTo>
                    <a:pt x="0" y="743"/>
                  </a:lnTo>
                  <a:lnTo>
                    <a:pt x="744" y="745"/>
                  </a:lnTo>
                  <a:lnTo>
                    <a:pt x="0" y="0"/>
                  </a:lnTo>
                  <a:lnTo>
                    <a:pt x="0" y="182"/>
                  </a:lnTo>
                  <a:close/>
                </a:path>
              </a:pathLst>
            </a:custGeom>
            <a:solidFill>
              <a:schemeClr val="hlink">
                <a:alpha val="50000"/>
              </a:schemeClr>
            </a:solidFill>
            <a:ln>
              <a:noFill/>
            </a:ln>
            <a:effectLst>
              <a:prstShdw prst="shdw17" dist="17961" dir="2700000">
                <a:schemeClr val="hlink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15" name="Freeform 11"/>
            <p:cNvSpPr>
              <a:spLocks noChangeAspect="1"/>
            </p:cNvSpPr>
            <p:nvPr/>
          </p:nvSpPr>
          <p:spPr bwMode="auto">
            <a:xfrm rot="28494578">
              <a:off x="3162" y="1502"/>
              <a:ext cx="370" cy="365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prstShdw prst="shdw18" dist="17961" dir="135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930" name="Group 26"/>
          <p:cNvGrpSpPr>
            <a:grpSpLocks/>
          </p:cNvGrpSpPr>
          <p:nvPr/>
        </p:nvGrpSpPr>
        <p:grpSpPr bwMode="auto">
          <a:xfrm>
            <a:off x="3853064" y="3488469"/>
            <a:ext cx="322262" cy="1333500"/>
            <a:chOff x="2143" y="2070"/>
            <a:chExt cx="203" cy="840"/>
          </a:xfrm>
        </p:grpSpPr>
        <p:sp>
          <p:nvSpPr>
            <p:cNvPr id="123928" name="Text Box 24"/>
            <p:cNvSpPr txBox="1">
              <a:spLocks noChangeArrowheads="1"/>
            </p:cNvSpPr>
            <p:nvPr/>
          </p:nvSpPr>
          <p:spPr bwMode="auto">
            <a:xfrm>
              <a:off x="2143" y="2315"/>
              <a:ext cx="20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33CC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EA8B00"/>
                  </a:solidFill>
                  <a:latin typeface="Arial" charset="0"/>
                </a:rPr>
                <a:t>r</a:t>
              </a:r>
              <a:endParaRPr lang="th-TH" b="1">
                <a:solidFill>
                  <a:srgbClr val="EA8B00"/>
                </a:solidFill>
                <a:latin typeface="Arial" charset="0"/>
              </a:endParaRPr>
            </a:p>
          </p:txBody>
        </p:sp>
        <p:sp>
          <p:nvSpPr>
            <p:cNvPr id="123929" name="Line 25"/>
            <p:cNvSpPr>
              <a:spLocks noChangeShapeType="1"/>
            </p:cNvSpPr>
            <p:nvPr/>
          </p:nvSpPr>
          <p:spPr bwMode="auto">
            <a:xfrm>
              <a:off x="2346" y="2070"/>
              <a:ext cx="0" cy="840"/>
            </a:xfrm>
            <a:prstGeom prst="line">
              <a:avLst/>
            </a:prstGeom>
            <a:noFill/>
            <a:ln w="25400">
              <a:solidFill>
                <a:srgbClr val="FF9900"/>
              </a:solidFill>
              <a:round/>
              <a:headEnd type="arrow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123934" name="Group 30"/>
          <p:cNvGrpSpPr>
            <a:grpSpLocks/>
          </p:cNvGrpSpPr>
          <p:nvPr/>
        </p:nvGrpSpPr>
        <p:grpSpPr bwMode="auto">
          <a:xfrm>
            <a:off x="4394401" y="5002940"/>
            <a:ext cx="1333500" cy="533399"/>
            <a:chOff x="2484" y="3024"/>
            <a:chExt cx="840" cy="336"/>
          </a:xfrm>
        </p:grpSpPr>
        <p:sp>
          <p:nvSpPr>
            <p:cNvPr id="123932" name="Text Box 28"/>
            <p:cNvSpPr txBox="1">
              <a:spLocks noChangeArrowheads="1"/>
            </p:cNvSpPr>
            <p:nvPr/>
          </p:nvSpPr>
          <p:spPr bwMode="auto">
            <a:xfrm>
              <a:off x="2779" y="3033"/>
              <a:ext cx="20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33CC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EA8B00"/>
                  </a:solidFill>
                  <a:latin typeface="Arial" charset="0"/>
                </a:rPr>
                <a:t>r</a:t>
              </a:r>
              <a:endParaRPr lang="th-TH" b="1" dirty="0">
                <a:solidFill>
                  <a:srgbClr val="EA8B00"/>
                </a:solidFill>
                <a:latin typeface="Arial" charset="0"/>
              </a:endParaRPr>
            </a:p>
          </p:txBody>
        </p:sp>
        <p:sp>
          <p:nvSpPr>
            <p:cNvPr id="123933" name="Line 29"/>
            <p:cNvSpPr>
              <a:spLocks noChangeShapeType="1"/>
            </p:cNvSpPr>
            <p:nvPr/>
          </p:nvSpPr>
          <p:spPr bwMode="auto">
            <a:xfrm rot="5400000">
              <a:off x="2904" y="2604"/>
              <a:ext cx="0" cy="840"/>
            </a:xfrm>
            <a:prstGeom prst="line">
              <a:avLst/>
            </a:prstGeom>
            <a:noFill/>
            <a:ln w="25400">
              <a:solidFill>
                <a:srgbClr val="FF9900"/>
              </a:solidFill>
              <a:round/>
              <a:headEnd type="arrow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123921" name="Line 17"/>
          <p:cNvSpPr>
            <a:spLocks noChangeShapeType="1"/>
          </p:cNvSpPr>
          <p:nvPr/>
        </p:nvSpPr>
        <p:spPr bwMode="auto">
          <a:xfrm>
            <a:off x="5745364" y="2910619"/>
            <a:ext cx="0" cy="2066925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22" name="Line 18"/>
          <p:cNvSpPr>
            <a:spLocks noChangeShapeType="1"/>
          </p:cNvSpPr>
          <p:nvPr/>
        </p:nvSpPr>
        <p:spPr bwMode="auto">
          <a:xfrm>
            <a:off x="4183264" y="3480532"/>
            <a:ext cx="2185987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3935" name="Group 31"/>
          <p:cNvGrpSpPr>
            <a:grpSpLocks noChangeAspect="1"/>
          </p:cNvGrpSpPr>
          <p:nvPr/>
        </p:nvGrpSpPr>
        <p:grpSpPr bwMode="auto">
          <a:xfrm rot="9871383" flipH="1">
            <a:off x="2911676" y="5277582"/>
            <a:ext cx="2692400" cy="1554162"/>
            <a:chOff x="3878" y="2238"/>
            <a:chExt cx="1287" cy="743"/>
          </a:xfrm>
        </p:grpSpPr>
        <p:sp>
          <p:nvSpPr>
            <p:cNvPr id="123936" name="Freeform 32"/>
            <p:cNvSpPr>
              <a:spLocks noChangeAspect="1"/>
            </p:cNvSpPr>
            <p:nvPr/>
          </p:nvSpPr>
          <p:spPr bwMode="auto">
            <a:xfrm rot="-929162">
              <a:off x="3878" y="2238"/>
              <a:ext cx="1287" cy="743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hlink">
                <a:alpha val="50000"/>
              </a:schemeClr>
            </a:solidFill>
            <a:ln>
              <a:noFill/>
            </a:ln>
            <a:effectLst>
              <a:prstShdw prst="shdw17" dist="17961" dir="2700000">
                <a:schemeClr val="hlink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37" name="Freeform 33"/>
            <p:cNvSpPr>
              <a:spLocks noChangeAspect="1"/>
            </p:cNvSpPr>
            <p:nvPr/>
          </p:nvSpPr>
          <p:spPr bwMode="auto">
            <a:xfrm rot="-929162">
              <a:off x="4026" y="2494"/>
              <a:ext cx="726" cy="420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prstShdw prst="shdw18" dist="17961" dir="135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938" name="Group 34"/>
          <p:cNvGrpSpPr>
            <a:grpSpLocks noChangeAspect="1"/>
          </p:cNvGrpSpPr>
          <p:nvPr/>
        </p:nvGrpSpPr>
        <p:grpSpPr bwMode="auto">
          <a:xfrm rot="6901478" flipH="1">
            <a:off x="2189364" y="3099531"/>
            <a:ext cx="2171700" cy="2168525"/>
            <a:chOff x="3007" y="1416"/>
            <a:chExt cx="745" cy="744"/>
          </a:xfrm>
        </p:grpSpPr>
        <p:sp>
          <p:nvSpPr>
            <p:cNvPr id="123939" name="Freeform 35"/>
            <p:cNvSpPr>
              <a:spLocks noChangeAspect="1"/>
            </p:cNvSpPr>
            <p:nvPr/>
          </p:nvSpPr>
          <p:spPr bwMode="auto">
            <a:xfrm rot="28494578">
              <a:off x="3008" y="1415"/>
              <a:ext cx="744" cy="745"/>
            </a:xfrm>
            <a:custGeom>
              <a:avLst/>
              <a:gdLst>
                <a:gd name="T0" fmla="*/ 0 w 744"/>
                <a:gd name="T1" fmla="*/ 182 h 745"/>
                <a:gd name="T2" fmla="*/ 0 w 744"/>
                <a:gd name="T3" fmla="*/ 743 h 745"/>
                <a:gd name="T4" fmla="*/ 744 w 744"/>
                <a:gd name="T5" fmla="*/ 745 h 745"/>
                <a:gd name="T6" fmla="*/ 0 w 744"/>
                <a:gd name="T7" fmla="*/ 0 h 745"/>
                <a:gd name="T8" fmla="*/ 0 w 744"/>
                <a:gd name="T9" fmla="*/ 182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4" h="745">
                  <a:moveTo>
                    <a:pt x="0" y="182"/>
                  </a:moveTo>
                  <a:lnTo>
                    <a:pt x="0" y="743"/>
                  </a:lnTo>
                  <a:lnTo>
                    <a:pt x="744" y="745"/>
                  </a:lnTo>
                  <a:lnTo>
                    <a:pt x="0" y="0"/>
                  </a:lnTo>
                  <a:lnTo>
                    <a:pt x="0" y="182"/>
                  </a:lnTo>
                  <a:close/>
                </a:path>
              </a:pathLst>
            </a:custGeom>
            <a:solidFill>
              <a:schemeClr val="hlink">
                <a:alpha val="50000"/>
              </a:schemeClr>
            </a:solidFill>
            <a:ln>
              <a:noFill/>
            </a:ln>
            <a:effectLst>
              <a:prstShdw prst="shdw17" dist="17961" dir="2700000">
                <a:schemeClr val="hlink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40" name="Freeform 36"/>
            <p:cNvSpPr>
              <a:spLocks noChangeAspect="1"/>
            </p:cNvSpPr>
            <p:nvPr/>
          </p:nvSpPr>
          <p:spPr bwMode="auto">
            <a:xfrm rot="28494578">
              <a:off x="3162" y="1502"/>
              <a:ext cx="370" cy="365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prstShdw prst="shdw18" dist="17961" dir="135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9" name="Picture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7965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3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3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3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23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239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1239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00" fill="hold"/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" dur="100" fill="hold"/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100" fill="hold"/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3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3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7.40741E-7 L -1.11111E-6 -0.19722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123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1239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1239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100" fill="hold"/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8" dur="100" fill="hold"/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9" dur="100" fill="hold"/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100" fill="hold"/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23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3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44444E-6 L 0.14896 4.44444E-6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4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1000"/>
                                        <p:tgtEl>
                                          <p:spTgt spid="123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1239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1239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26" grpId="0" animBg="1"/>
      <p:bldP spid="123927" grpId="0" animBg="1"/>
      <p:bldP spid="123921" grpId="0" animBg="1"/>
      <p:bldP spid="1239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3" name="Line 5"/>
          <p:cNvSpPr>
            <a:spLocks noChangeShapeType="1"/>
          </p:cNvSpPr>
          <p:nvPr/>
        </p:nvSpPr>
        <p:spPr bwMode="auto">
          <a:xfrm>
            <a:off x="4376992" y="2654046"/>
            <a:ext cx="0" cy="2578100"/>
          </a:xfrm>
          <a:prstGeom prst="line">
            <a:avLst/>
          </a:prstGeom>
          <a:noFill/>
          <a:ln w="25400">
            <a:solidFill>
              <a:srgbClr val="33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934" name="Line 6"/>
          <p:cNvSpPr>
            <a:spLocks noChangeShapeType="1"/>
          </p:cNvSpPr>
          <p:nvPr/>
        </p:nvSpPr>
        <p:spPr bwMode="auto">
          <a:xfrm>
            <a:off x="3915029" y="4968621"/>
            <a:ext cx="3154363" cy="0"/>
          </a:xfrm>
          <a:prstGeom prst="line">
            <a:avLst/>
          </a:prstGeom>
          <a:noFill/>
          <a:ln w="25400">
            <a:solidFill>
              <a:srgbClr val="33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940" name="Line 12"/>
          <p:cNvSpPr>
            <a:spLocks noChangeShapeType="1"/>
          </p:cNvSpPr>
          <p:nvPr/>
        </p:nvSpPr>
        <p:spPr bwMode="auto">
          <a:xfrm>
            <a:off x="5732717" y="3052508"/>
            <a:ext cx="0" cy="2066925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941" name="Line 13"/>
          <p:cNvSpPr>
            <a:spLocks noChangeShapeType="1"/>
          </p:cNvSpPr>
          <p:nvPr/>
        </p:nvSpPr>
        <p:spPr bwMode="auto">
          <a:xfrm>
            <a:off x="4170617" y="3622421"/>
            <a:ext cx="2185987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942" name="Oval 14"/>
          <p:cNvSpPr>
            <a:spLocks noChangeAspect="1" noChangeArrowheads="1"/>
          </p:cNvSpPr>
          <p:nvPr/>
        </p:nvSpPr>
        <p:spPr bwMode="auto">
          <a:xfrm>
            <a:off x="5686679" y="3573208"/>
            <a:ext cx="96838" cy="96838"/>
          </a:xfrm>
          <a:prstGeom prst="ellipse">
            <a:avLst/>
          </a:prstGeom>
          <a:solidFill>
            <a:srgbClr val="33CCFF"/>
          </a:solidFill>
          <a:ln w="1905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4943" name="Rectangle 15"/>
          <p:cNvSpPr>
            <a:spLocks noChangeArrowheads="1"/>
          </p:cNvSpPr>
          <p:nvPr/>
        </p:nvSpPr>
        <p:spPr bwMode="auto">
          <a:xfrm>
            <a:off x="6226429" y="2368296"/>
            <a:ext cx="2149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chemeClr val="accent2"/>
                </a:solidFill>
                <a:latin typeface="Arial" charset="0"/>
                <a:cs typeface="Arial" charset="0"/>
              </a:rPr>
              <a:t>Tâm cung tròn</a:t>
            </a:r>
          </a:p>
        </p:txBody>
      </p:sp>
      <p:sp>
        <p:nvSpPr>
          <p:cNvPr id="124944" name="Freeform 16"/>
          <p:cNvSpPr>
            <a:spLocks/>
          </p:cNvSpPr>
          <p:nvPr/>
        </p:nvSpPr>
        <p:spPr bwMode="auto">
          <a:xfrm>
            <a:off x="5762879" y="2801683"/>
            <a:ext cx="571500" cy="771525"/>
          </a:xfrm>
          <a:custGeom>
            <a:avLst/>
            <a:gdLst>
              <a:gd name="T0" fmla="*/ 0 w 360"/>
              <a:gd name="T1" fmla="*/ 486 h 486"/>
              <a:gd name="T2" fmla="*/ 108 w 360"/>
              <a:gd name="T3" fmla="*/ 222 h 486"/>
              <a:gd name="T4" fmla="*/ 156 w 360"/>
              <a:gd name="T5" fmla="*/ 228 h 486"/>
              <a:gd name="T6" fmla="*/ 168 w 360"/>
              <a:gd name="T7" fmla="*/ 288 h 486"/>
              <a:gd name="T8" fmla="*/ 210 w 360"/>
              <a:gd name="T9" fmla="*/ 324 h 486"/>
              <a:gd name="T10" fmla="*/ 360 w 360"/>
              <a:gd name="T11" fmla="*/ 0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60" h="486">
                <a:moveTo>
                  <a:pt x="0" y="486"/>
                </a:moveTo>
                <a:cubicBezTo>
                  <a:pt x="41" y="375"/>
                  <a:pt x="82" y="265"/>
                  <a:pt x="108" y="222"/>
                </a:cubicBezTo>
                <a:cubicBezTo>
                  <a:pt x="134" y="179"/>
                  <a:pt x="146" y="217"/>
                  <a:pt x="156" y="228"/>
                </a:cubicBezTo>
                <a:cubicBezTo>
                  <a:pt x="166" y="239"/>
                  <a:pt x="159" y="272"/>
                  <a:pt x="168" y="288"/>
                </a:cubicBezTo>
                <a:cubicBezTo>
                  <a:pt x="177" y="304"/>
                  <a:pt x="178" y="372"/>
                  <a:pt x="210" y="324"/>
                </a:cubicBezTo>
                <a:cubicBezTo>
                  <a:pt x="242" y="276"/>
                  <a:pt x="302" y="136"/>
                  <a:pt x="360" y="0"/>
                </a:cubicBezTo>
              </a:path>
            </a:pathLst>
          </a:custGeom>
          <a:noFill/>
          <a:ln w="25400" cap="flat" cmpd="sng">
            <a:solidFill>
              <a:schemeClr val="accent2"/>
            </a:solidFill>
            <a:prstDash val="solid"/>
            <a:round/>
            <a:headEnd type="none" w="med" len="med"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4946" name="Line 18"/>
          <p:cNvSpPr>
            <a:spLocks noChangeShapeType="1"/>
          </p:cNvSpPr>
          <p:nvPr/>
        </p:nvSpPr>
        <p:spPr bwMode="auto">
          <a:xfrm>
            <a:off x="4376992" y="2706433"/>
            <a:ext cx="0" cy="9191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947" name="Line 19"/>
          <p:cNvSpPr>
            <a:spLocks noChangeShapeType="1"/>
          </p:cNvSpPr>
          <p:nvPr/>
        </p:nvSpPr>
        <p:spPr bwMode="auto">
          <a:xfrm>
            <a:off x="5724779" y="4978146"/>
            <a:ext cx="1209675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949" name="Text Box 21"/>
          <p:cNvSpPr txBox="1">
            <a:spLocks noChangeArrowheads="1"/>
          </p:cNvSpPr>
          <p:nvPr/>
        </p:nvSpPr>
        <p:spPr bwMode="auto">
          <a:xfrm>
            <a:off x="2551367" y="3403346"/>
            <a:ext cx="1327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accent2"/>
                </a:solidFill>
                <a:latin typeface="Arial" charset="0"/>
              </a:rPr>
              <a:t>Điểm đầu</a:t>
            </a:r>
            <a:endParaRPr lang="th-TH" sz="2000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24950" name="Text Box 22"/>
          <p:cNvSpPr txBox="1">
            <a:spLocks noChangeArrowheads="1"/>
          </p:cNvSpPr>
          <p:nvPr/>
        </p:nvSpPr>
        <p:spPr bwMode="auto">
          <a:xfrm>
            <a:off x="5040567" y="5184521"/>
            <a:ext cx="1397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accent2"/>
                </a:solidFill>
                <a:latin typeface="Arial" charset="0"/>
              </a:rPr>
              <a:t>Điểm cuối</a:t>
            </a:r>
            <a:endParaRPr lang="th-TH" sz="2000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24948" name="Arc 20"/>
          <p:cNvSpPr>
            <a:spLocks/>
          </p:cNvSpPr>
          <p:nvPr/>
        </p:nvSpPr>
        <p:spPr bwMode="auto">
          <a:xfrm>
            <a:off x="4381754" y="3598608"/>
            <a:ext cx="1360488" cy="900113"/>
          </a:xfrm>
          <a:custGeom>
            <a:avLst/>
            <a:gdLst>
              <a:gd name="G0" fmla="+- 21600 0 0"/>
              <a:gd name="G1" fmla="+- 238 0 0"/>
              <a:gd name="G2" fmla="+- 21600 0 0"/>
              <a:gd name="T0" fmla="*/ 5179 w 21600"/>
              <a:gd name="T1" fmla="*/ 14270 h 14270"/>
              <a:gd name="T2" fmla="*/ 1 w 21600"/>
              <a:gd name="T3" fmla="*/ 0 h 14270"/>
              <a:gd name="T4" fmla="*/ 21600 w 21600"/>
              <a:gd name="T5" fmla="*/ 238 h 14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4270" fill="none" extrusionOk="0">
                <a:moveTo>
                  <a:pt x="5178" y="14270"/>
                </a:moveTo>
                <a:cubicBezTo>
                  <a:pt x="1836" y="10358"/>
                  <a:pt x="0" y="5382"/>
                  <a:pt x="0" y="238"/>
                </a:cubicBezTo>
                <a:cubicBezTo>
                  <a:pt x="-1" y="158"/>
                  <a:pt x="0" y="79"/>
                  <a:pt x="1" y="0"/>
                </a:cubicBezTo>
              </a:path>
              <a:path w="21600" h="14270" stroke="0" extrusionOk="0">
                <a:moveTo>
                  <a:pt x="5178" y="14270"/>
                </a:moveTo>
                <a:cubicBezTo>
                  <a:pt x="1836" y="10358"/>
                  <a:pt x="0" y="5382"/>
                  <a:pt x="0" y="238"/>
                </a:cubicBezTo>
                <a:cubicBezTo>
                  <a:pt x="-1" y="158"/>
                  <a:pt x="0" y="79"/>
                  <a:pt x="1" y="0"/>
                </a:cubicBezTo>
                <a:lnTo>
                  <a:pt x="21600" y="238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951" name="Arc 23"/>
          <p:cNvSpPr>
            <a:spLocks/>
          </p:cNvSpPr>
          <p:nvPr/>
        </p:nvSpPr>
        <p:spPr bwMode="auto">
          <a:xfrm>
            <a:off x="4699254" y="3612896"/>
            <a:ext cx="1042988" cy="1362075"/>
          </a:xfrm>
          <a:custGeom>
            <a:avLst/>
            <a:gdLst>
              <a:gd name="G0" fmla="+- 16549 0 0"/>
              <a:gd name="G1" fmla="+- 0 0 0"/>
              <a:gd name="G2" fmla="+- 21600 0 0"/>
              <a:gd name="T0" fmla="*/ 16268 w 16549"/>
              <a:gd name="T1" fmla="*/ 21598 h 21598"/>
              <a:gd name="T2" fmla="*/ 0 w 16549"/>
              <a:gd name="T3" fmla="*/ 13882 h 21598"/>
              <a:gd name="T4" fmla="*/ 16549 w 16549"/>
              <a:gd name="T5" fmla="*/ 0 h 215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549" h="21598" fill="none" extrusionOk="0">
                <a:moveTo>
                  <a:pt x="16267" y="21598"/>
                </a:moveTo>
                <a:cubicBezTo>
                  <a:pt x="9980" y="21516"/>
                  <a:pt x="4041" y="18699"/>
                  <a:pt x="0" y="13881"/>
                </a:cubicBezTo>
              </a:path>
              <a:path w="16549" h="21598" stroke="0" extrusionOk="0">
                <a:moveTo>
                  <a:pt x="16267" y="21598"/>
                </a:moveTo>
                <a:cubicBezTo>
                  <a:pt x="9980" y="21516"/>
                  <a:pt x="4041" y="18699"/>
                  <a:pt x="0" y="13881"/>
                </a:cubicBezTo>
                <a:lnTo>
                  <a:pt x="16549" y="0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22426" y="99060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nối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tiếp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thẳng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góc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75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4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500" fill="hold"/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4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4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4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35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" dur="500" fill="hold"/>
                                        <p:tgtEl>
                                          <p:spTgt spid="124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4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35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500" fill="hold"/>
                                        <p:tgtEl>
                                          <p:spTgt spid="12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124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24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000"/>
                                        <p:tgtEl>
                                          <p:spTgt spid="124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124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1249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8" dur="indefinite"/>
                                        <p:tgtEl>
                                          <p:spTgt spid="124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12494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1" dur="indefinite"/>
                                        <p:tgtEl>
                                          <p:spTgt spid="124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3" dur="indefinite"/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4" dur="indefinite"/>
                                        <p:tgtEl>
                                          <p:spTgt spid="124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7" dur="indefinite"/>
                                        <p:tgtEl>
                                          <p:spTgt spid="124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9" dur="indefinite"/>
                                        <p:tgtEl>
                                          <p:spTgt spid="1249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0" dur="indefinite"/>
                                        <p:tgtEl>
                                          <p:spTgt spid="124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42" grpId="0" animBg="1"/>
      <p:bldP spid="124942" grpId="1" animBg="1"/>
      <p:bldP spid="124942" grpId="2" animBg="1"/>
      <p:bldP spid="124943" grpId="0"/>
      <p:bldP spid="124943" grpId="1"/>
      <p:bldP spid="124944" grpId="0" animBg="1"/>
      <p:bldP spid="124944" grpId="1" animBg="1"/>
      <p:bldP spid="124946" grpId="0" animBg="1"/>
      <p:bldP spid="124947" grpId="0" animBg="1"/>
      <p:bldP spid="124949" grpId="0"/>
      <p:bldP spid="124949" grpId="1"/>
      <p:bldP spid="124949" grpId="2"/>
      <p:bldP spid="124950" grpId="0"/>
      <p:bldP spid="124950" grpId="1"/>
      <p:bldP spid="124950" grpId="2"/>
      <p:bldP spid="124948" grpId="0" animBg="1"/>
      <p:bldP spid="12495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91" name="Line 35"/>
          <p:cNvSpPr>
            <a:spLocks noChangeShapeType="1"/>
          </p:cNvSpPr>
          <p:nvPr/>
        </p:nvSpPr>
        <p:spPr bwMode="auto">
          <a:xfrm>
            <a:off x="3038475" y="2486025"/>
            <a:ext cx="873125" cy="3603625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92" name="Line 36"/>
          <p:cNvSpPr>
            <a:spLocks noChangeShapeType="1"/>
          </p:cNvSpPr>
          <p:nvPr/>
        </p:nvSpPr>
        <p:spPr bwMode="auto">
          <a:xfrm flipH="1">
            <a:off x="5218113" y="2520950"/>
            <a:ext cx="1728787" cy="3541713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96" name="Line 40"/>
          <p:cNvSpPr>
            <a:spLocks noChangeShapeType="1"/>
          </p:cNvSpPr>
          <p:nvPr/>
        </p:nvSpPr>
        <p:spPr bwMode="auto">
          <a:xfrm>
            <a:off x="4284663" y="2290763"/>
            <a:ext cx="600075" cy="2471737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97" name="Line 41"/>
          <p:cNvSpPr>
            <a:spLocks noChangeShapeType="1"/>
          </p:cNvSpPr>
          <p:nvPr/>
        </p:nvSpPr>
        <p:spPr bwMode="auto">
          <a:xfrm flipH="1">
            <a:off x="4576763" y="2276475"/>
            <a:ext cx="1087437" cy="2254250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701" name="Arc 45"/>
          <p:cNvSpPr>
            <a:spLocks/>
          </p:cNvSpPr>
          <p:nvPr/>
        </p:nvSpPr>
        <p:spPr bwMode="auto">
          <a:xfrm>
            <a:off x="5241925" y="2374900"/>
            <a:ext cx="1247775" cy="1279525"/>
          </a:xfrm>
          <a:custGeom>
            <a:avLst/>
            <a:gdLst>
              <a:gd name="G0" fmla="+- 21600 0 0"/>
              <a:gd name="G1" fmla="+- 18513 0 0"/>
              <a:gd name="G2" fmla="+- 21600 0 0"/>
              <a:gd name="T0" fmla="*/ 307 w 21600"/>
              <a:gd name="T1" fmla="*/ 22141 h 22141"/>
              <a:gd name="T2" fmla="*/ 10473 w 21600"/>
              <a:gd name="T3" fmla="*/ 0 h 22141"/>
              <a:gd name="T4" fmla="*/ 21600 w 21600"/>
              <a:gd name="T5" fmla="*/ 18513 h 22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2141" fill="none" extrusionOk="0">
                <a:moveTo>
                  <a:pt x="306" y="22141"/>
                </a:moveTo>
                <a:cubicBezTo>
                  <a:pt x="102" y="20942"/>
                  <a:pt x="0" y="19728"/>
                  <a:pt x="0" y="18513"/>
                </a:cubicBezTo>
                <a:cubicBezTo>
                  <a:pt x="-1" y="10931"/>
                  <a:pt x="3974" y="3905"/>
                  <a:pt x="10472" y="-1"/>
                </a:cubicBezTo>
              </a:path>
              <a:path w="21600" h="22141" stroke="0" extrusionOk="0">
                <a:moveTo>
                  <a:pt x="306" y="22141"/>
                </a:moveTo>
                <a:cubicBezTo>
                  <a:pt x="102" y="20942"/>
                  <a:pt x="0" y="19728"/>
                  <a:pt x="0" y="18513"/>
                </a:cubicBezTo>
                <a:cubicBezTo>
                  <a:pt x="-1" y="10931"/>
                  <a:pt x="3974" y="3905"/>
                  <a:pt x="10472" y="-1"/>
                </a:cubicBezTo>
                <a:lnTo>
                  <a:pt x="21600" y="18513"/>
                </a:lnTo>
                <a:close/>
              </a:path>
            </a:pathLst>
          </a:cu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704" name="Arc 48"/>
          <p:cNvSpPr>
            <a:spLocks/>
          </p:cNvSpPr>
          <p:nvPr/>
        </p:nvSpPr>
        <p:spPr bwMode="auto">
          <a:xfrm>
            <a:off x="3189288" y="2071688"/>
            <a:ext cx="1247775" cy="1552575"/>
          </a:xfrm>
          <a:custGeom>
            <a:avLst/>
            <a:gdLst>
              <a:gd name="G0" fmla="+- 0 0 0"/>
              <a:gd name="G1" fmla="+- 17287 0 0"/>
              <a:gd name="G2" fmla="+- 21600 0 0"/>
              <a:gd name="T0" fmla="*/ 12950 w 21600"/>
              <a:gd name="T1" fmla="*/ 0 h 26862"/>
              <a:gd name="T2" fmla="*/ 19362 w 21600"/>
              <a:gd name="T3" fmla="*/ 26862 h 26862"/>
              <a:gd name="T4" fmla="*/ 0 w 21600"/>
              <a:gd name="T5" fmla="*/ 17287 h 268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6862" fill="none" extrusionOk="0">
                <a:moveTo>
                  <a:pt x="12950" y="-1"/>
                </a:moveTo>
                <a:cubicBezTo>
                  <a:pt x="18394" y="4078"/>
                  <a:pt x="21600" y="10483"/>
                  <a:pt x="21600" y="17287"/>
                </a:cubicBezTo>
                <a:cubicBezTo>
                  <a:pt x="21600" y="20608"/>
                  <a:pt x="20834" y="23884"/>
                  <a:pt x="19361" y="26861"/>
                </a:cubicBezTo>
              </a:path>
              <a:path w="21600" h="26862" stroke="0" extrusionOk="0">
                <a:moveTo>
                  <a:pt x="12950" y="-1"/>
                </a:moveTo>
                <a:cubicBezTo>
                  <a:pt x="18394" y="4078"/>
                  <a:pt x="21600" y="10483"/>
                  <a:pt x="21600" y="17287"/>
                </a:cubicBezTo>
                <a:cubicBezTo>
                  <a:pt x="21600" y="20608"/>
                  <a:pt x="20834" y="23884"/>
                  <a:pt x="19361" y="26861"/>
                </a:cubicBezTo>
                <a:lnTo>
                  <a:pt x="0" y="17287"/>
                </a:lnTo>
                <a:close/>
              </a:path>
            </a:pathLst>
          </a:cu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709" name="Text Box 53"/>
          <p:cNvSpPr txBox="1">
            <a:spLocks noChangeArrowheads="1"/>
          </p:cNvSpPr>
          <p:nvPr/>
        </p:nvSpPr>
        <p:spPr bwMode="auto">
          <a:xfrm>
            <a:off x="3027363" y="2898775"/>
            <a:ext cx="387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b="1"/>
              <a:t>+</a:t>
            </a:r>
          </a:p>
        </p:txBody>
      </p:sp>
      <p:sp>
        <p:nvSpPr>
          <p:cNvPr id="70710" name="Text Box 54"/>
          <p:cNvSpPr txBox="1">
            <a:spLocks noChangeArrowheads="1"/>
          </p:cNvSpPr>
          <p:nvPr/>
        </p:nvSpPr>
        <p:spPr bwMode="auto">
          <a:xfrm>
            <a:off x="6337300" y="3253295"/>
            <a:ext cx="387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b="1"/>
              <a:t>+</a:t>
            </a:r>
          </a:p>
        </p:txBody>
      </p:sp>
      <p:grpSp>
        <p:nvGrpSpPr>
          <p:cNvPr id="70744" name="Group 88"/>
          <p:cNvGrpSpPr>
            <a:grpSpLocks/>
          </p:cNvGrpSpPr>
          <p:nvPr/>
        </p:nvGrpSpPr>
        <p:grpSpPr bwMode="auto">
          <a:xfrm>
            <a:off x="3186113" y="2201863"/>
            <a:ext cx="889000" cy="903287"/>
            <a:chOff x="2007" y="1429"/>
            <a:chExt cx="560" cy="569"/>
          </a:xfrm>
        </p:grpSpPr>
        <p:sp>
          <p:nvSpPr>
            <p:cNvPr id="70711" name="Line 55"/>
            <p:cNvSpPr>
              <a:spLocks noChangeShapeType="1"/>
            </p:cNvSpPr>
            <p:nvPr/>
          </p:nvSpPr>
          <p:spPr bwMode="auto">
            <a:xfrm flipV="1">
              <a:off x="2007" y="1429"/>
              <a:ext cx="560" cy="569"/>
            </a:xfrm>
            <a:prstGeom prst="line">
              <a:avLst/>
            </a:prstGeom>
            <a:noFill/>
            <a:ln w="19050">
              <a:solidFill>
                <a:srgbClr val="FF9900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13" name="Rectangle 57"/>
            <p:cNvSpPr>
              <a:spLocks noChangeArrowheads="1"/>
            </p:cNvSpPr>
            <p:nvPr/>
          </p:nvSpPr>
          <p:spPr bwMode="auto">
            <a:xfrm>
              <a:off x="2157" y="1480"/>
              <a:ext cx="17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solidFill>
                    <a:srgbClr val="FF9900"/>
                  </a:solidFill>
                  <a:latin typeface="Arial" charset="0"/>
                  <a:cs typeface="Arial" charset="0"/>
                </a:rPr>
                <a:t>r</a:t>
              </a:r>
            </a:p>
          </p:txBody>
        </p:sp>
      </p:grpSp>
      <p:grpSp>
        <p:nvGrpSpPr>
          <p:cNvPr id="70745" name="Group 89"/>
          <p:cNvGrpSpPr>
            <a:grpSpLocks/>
          </p:cNvGrpSpPr>
          <p:nvPr/>
        </p:nvGrpSpPr>
        <p:grpSpPr bwMode="auto">
          <a:xfrm>
            <a:off x="5678488" y="2495550"/>
            <a:ext cx="811212" cy="949325"/>
            <a:chOff x="3577" y="1614"/>
            <a:chExt cx="511" cy="598"/>
          </a:xfrm>
        </p:grpSpPr>
        <p:sp>
          <p:nvSpPr>
            <p:cNvPr id="70712" name="Line 56"/>
            <p:cNvSpPr>
              <a:spLocks noChangeShapeType="1"/>
            </p:cNvSpPr>
            <p:nvPr/>
          </p:nvSpPr>
          <p:spPr bwMode="auto">
            <a:xfrm flipH="1" flipV="1">
              <a:off x="3577" y="1614"/>
              <a:ext cx="511" cy="598"/>
            </a:xfrm>
            <a:prstGeom prst="line">
              <a:avLst/>
            </a:prstGeom>
            <a:noFill/>
            <a:ln w="19050">
              <a:solidFill>
                <a:srgbClr val="FF9900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14" name="Rectangle 58"/>
            <p:cNvSpPr>
              <a:spLocks noChangeArrowheads="1"/>
            </p:cNvSpPr>
            <p:nvPr/>
          </p:nvSpPr>
          <p:spPr bwMode="auto">
            <a:xfrm>
              <a:off x="3751" y="1627"/>
              <a:ext cx="17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solidFill>
                    <a:srgbClr val="FF9900"/>
                  </a:solidFill>
                  <a:latin typeface="Arial" charset="0"/>
                  <a:cs typeface="Arial" charset="0"/>
                </a:rPr>
                <a:t>r</a:t>
              </a:r>
            </a:p>
          </p:txBody>
        </p:sp>
      </p:grpSp>
      <p:grpSp>
        <p:nvGrpSpPr>
          <p:cNvPr id="70740" name="Group 84"/>
          <p:cNvGrpSpPr>
            <a:grpSpLocks noChangeAspect="1"/>
          </p:cNvGrpSpPr>
          <p:nvPr/>
        </p:nvGrpSpPr>
        <p:grpSpPr bwMode="auto">
          <a:xfrm rot="-32023945">
            <a:off x="2671763" y="4173538"/>
            <a:ext cx="2171700" cy="2168525"/>
            <a:chOff x="3007" y="1416"/>
            <a:chExt cx="745" cy="744"/>
          </a:xfrm>
        </p:grpSpPr>
        <p:sp>
          <p:nvSpPr>
            <p:cNvPr id="70741" name="Freeform 85"/>
            <p:cNvSpPr>
              <a:spLocks noChangeAspect="1"/>
            </p:cNvSpPr>
            <p:nvPr/>
          </p:nvSpPr>
          <p:spPr bwMode="auto">
            <a:xfrm rot="28494578">
              <a:off x="3008" y="1415"/>
              <a:ext cx="744" cy="745"/>
            </a:xfrm>
            <a:custGeom>
              <a:avLst/>
              <a:gdLst>
                <a:gd name="T0" fmla="*/ 0 w 744"/>
                <a:gd name="T1" fmla="*/ 182 h 745"/>
                <a:gd name="T2" fmla="*/ 0 w 744"/>
                <a:gd name="T3" fmla="*/ 743 h 745"/>
                <a:gd name="T4" fmla="*/ 744 w 744"/>
                <a:gd name="T5" fmla="*/ 745 h 745"/>
                <a:gd name="T6" fmla="*/ 0 w 744"/>
                <a:gd name="T7" fmla="*/ 0 h 745"/>
                <a:gd name="T8" fmla="*/ 0 w 744"/>
                <a:gd name="T9" fmla="*/ 182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4" h="745">
                  <a:moveTo>
                    <a:pt x="0" y="182"/>
                  </a:moveTo>
                  <a:lnTo>
                    <a:pt x="0" y="743"/>
                  </a:lnTo>
                  <a:lnTo>
                    <a:pt x="744" y="745"/>
                  </a:lnTo>
                  <a:lnTo>
                    <a:pt x="0" y="0"/>
                  </a:lnTo>
                  <a:lnTo>
                    <a:pt x="0" y="182"/>
                  </a:lnTo>
                  <a:close/>
                </a:path>
              </a:pathLst>
            </a:custGeom>
            <a:solidFill>
              <a:schemeClr val="hlink">
                <a:alpha val="50000"/>
              </a:schemeClr>
            </a:solidFill>
            <a:ln>
              <a:noFill/>
            </a:ln>
            <a:effectLst>
              <a:prstShdw prst="shdw17" dist="17961" dir="2700000">
                <a:schemeClr val="hlink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42" name="Freeform 86"/>
            <p:cNvSpPr>
              <a:spLocks noChangeAspect="1"/>
            </p:cNvSpPr>
            <p:nvPr/>
          </p:nvSpPr>
          <p:spPr bwMode="auto">
            <a:xfrm rot="28494578">
              <a:off x="3162" y="1502"/>
              <a:ext cx="370" cy="365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prstShdw prst="shdw18" dist="17961" dir="135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0735" name="Group 79"/>
          <p:cNvGrpSpPr>
            <a:grpSpLocks noChangeAspect="1"/>
          </p:cNvGrpSpPr>
          <p:nvPr/>
        </p:nvGrpSpPr>
        <p:grpSpPr bwMode="auto">
          <a:xfrm rot="16320000">
            <a:off x="1278732" y="3352006"/>
            <a:ext cx="2692400" cy="1554163"/>
            <a:chOff x="3878" y="2238"/>
            <a:chExt cx="1287" cy="743"/>
          </a:xfrm>
        </p:grpSpPr>
        <p:sp>
          <p:nvSpPr>
            <p:cNvPr id="70736" name="Freeform 80"/>
            <p:cNvSpPr>
              <a:spLocks noChangeAspect="1"/>
            </p:cNvSpPr>
            <p:nvPr/>
          </p:nvSpPr>
          <p:spPr bwMode="auto">
            <a:xfrm rot="-929162">
              <a:off x="3878" y="2238"/>
              <a:ext cx="1287" cy="743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hlink">
                <a:alpha val="50000"/>
              </a:schemeClr>
            </a:solidFill>
            <a:ln>
              <a:noFill/>
            </a:ln>
            <a:effectLst>
              <a:prstShdw prst="shdw17" dist="17961" dir="2700000">
                <a:schemeClr val="hlink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37" name="Freeform 81"/>
            <p:cNvSpPr>
              <a:spLocks noChangeAspect="1"/>
            </p:cNvSpPr>
            <p:nvPr/>
          </p:nvSpPr>
          <p:spPr bwMode="auto">
            <a:xfrm rot="-929162">
              <a:off x="4026" y="2494"/>
              <a:ext cx="726" cy="420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prstShdw prst="shdw18" dist="17961" dir="135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0753" name="Group 97"/>
          <p:cNvGrpSpPr>
            <a:grpSpLocks noChangeAspect="1"/>
          </p:cNvGrpSpPr>
          <p:nvPr/>
        </p:nvGrpSpPr>
        <p:grpSpPr bwMode="auto">
          <a:xfrm rot="13539933">
            <a:off x="4681538" y="4125912"/>
            <a:ext cx="2171700" cy="2168525"/>
            <a:chOff x="3007" y="1416"/>
            <a:chExt cx="745" cy="744"/>
          </a:xfrm>
        </p:grpSpPr>
        <p:sp>
          <p:nvSpPr>
            <p:cNvPr id="70754" name="Freeform 98"/>
            <p:cNvSpPr>
              <a:spLocks noChangeAspect="1"/>
            </p:cNvSpPr>
            <p:nvPr/>
          </p:nvSpPr>
          <p:spPr bwMode="auto">
            <a:xfrm rot="28494578">
              <a:off x="3008" y="1415"/>
              <a:ext cx="744" cy="745"/>
            </a:xfrm>
            <a:custGeom>
              <a:avLst/>
              <a:gdLst>
                <a:gd name="T0" fmla="*/ 0 w 744"/>
                <a:gd name="T1" fmla="*/ 182 h 745"/>
                <a:gd name="T2" fmla="*/ 0 w 744"/>
                <a:gd name="T3" fmla="*/ 743 h 745"/>
                <a:gd name="T4" fmla="*/ 744 w 744"/>
                <a:gd name="T5" fmla="*/ 745 h 745"/>
                <a:gd name="T6" fmla="*/ 0 w 744"/>
                <a:gd name="T7" fmla="*/ 0 h 745"/>
                <a:gd name="T8" fmla="*/ 0 w 744"/>
                <a:gd name="T9" fmla="*/ 182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4" h="745">
                  <a:moveTo>
                    <a:pt x="0" y="182"/>
                  </a:moveTo>
                  <a:lnTo>
                    <a:pt x="0" y="743"/>
                  </a:lnTo>
                  <a:lnTo>
                    <a:pt x="744" y="745"/>
                  </a:lnTo>
                  <a:lnTo>
                    <a:pt x="0" y="0"/>
                  </a:lnTo>
                  <a:lnTo>
                    <a:pt x="0" y="182"/>
                  </a:lnTo>
                  <a:close/>
                </a:path>
              </a:pathLst>
            </a:custGeom>
            <a:solidFill>
              <a:schemeClr val="hlink">
                <a:alpha val="50000"/>
              </a:schemeClr>
            </a:solidFill>
            <a:ln>
              <a:noFill/>
            </a:ln>
            <a:effectLst>
              <a:prstShdw prst="shdw17" dist="17961" dir="2700000">
                <a:schemeClr val="hlink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55" name="Freeform 99"/>
            <p:cNvSpPr>
              <a:spLocks noChangeAspect="1"/>
            </p:cNvSpPr>
            <p:nvPr/>
          </p:nvSpPr>
          <p:spPr bwMode="auto">
            <a:xfrm rot="28494578">
              <a:off x="3162" y="1502"/>
              <a:ext cx="370" cy="365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prstShdw prst="shdw18" dist="17961" dir="135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0756" name="Group 100"/>
          <p:cNvGrpSpPr>
            <a:grpSpLocks noChangeAspect="1"/>
          </p:cNvGrpSpPr>
          <p:nvPr/>
        </p:nvGrpSpPr>
        <p:grpSpPr bwMode="auto">
          <a:xfrm rot="6014919" flipH="1">
            <a:off x="5631657" y="3513931"/>
            <a:ext cx="2692400" cy="1554163"/>
            <a:chOff x="3878" y="2238"/>
            <a:chExt cx="1287" cy="743"/>
          </a:xfrm>
        </p:grpSpPr>
        <p:sp>
          <p:nvSpPr>
            <p:cNvPr id="70757" name="Freeform 101"/>
            <p:cNvSpPr>
              <a:spLocks noChangeAspect="1"/>
            </p:cNvSpPr>
            <p:nvPr/>
          </p:nvSpPr>
          <p:spPr bwMode="auto">
            <a:xfrm rot="-929162">
              <a:off x="3878" y="2238"/>
              <a:ext cx="1287" cy="743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hlink">
                <a:alpha val="50000"/>
              </a:schemeClr>
            </a:solidFill>
            <a:ln>
              <a:noFill/>
            </a:ln>
            <a:effectLst>
              <a:prstShdw prst="shdw17" dist="17961" dir="2700000">
                <a:schemeClr val="hlink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58" name="Freeform 102"/>
            <p:cNvSpPr>
              <a:spLocks noChangeAspect="1"/>
            </p:cNvSpPr>
            <p:nvPr/>
          </p:nvSpPr>
          <p:spPr bwMode="auto">
            <a:xfrm rot="-929162">
              <a:off x="4026" y="2494"/>
              <a:ext cx="726" cy="420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prstShdw prst="shdw18" dist="17961" dir="135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763" name="Text Box 107"/>
          <p:cNvSpPr txBox="1">
            <a:spLocks noChangeArrowheads="1"/>
          </p:cNvSpPr>
          <p:nvPr/>
        </p:nvSpPr>
        <p:spPr bwMode="auto">
          <a:xfrm>
            <a:off x="92353" y="980182"/>
            <a:ext cx="882304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nối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tiếp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thẳng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bất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ky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̀</a:t>
            </a:r>
          </a:p>
          <a:p>
            <a:pPr algn="ctr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30863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70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70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0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0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70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100" fill="hold"/>
                                        <p:tgtEl>
                                          <p:spTgt spid="707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" dur="100" fill="hold"/>
                                        <p:tgtEl>
                                          <p:spTgt spid="707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100" fill="hold"/>
                                        <p:tgtEl>
                                          <p:spTgt spid="707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100" fill="hold"/>
                                        <p:tgtEl>
                                          <p:spTgt spid="707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07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07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07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07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0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33333E-6 L 0.13281 -0.04444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707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32" y="-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70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707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707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707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70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1000"/>
                                        <p:tgtEl>
                                          <p:spTgt spid="70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1000"/>
                                        <p:tgtEl>
                                          <p:spTgt spid="70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0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0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707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100" fill="hold"/>
                                        <p:tgtEl>
                                          <p:spTgt spid="707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7" dur="100" fill="hold"/>
                                        <p:tgtEl>
                                          <p:spTgt spid="707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8" dur="100" fill="hold"/>
                                        <p:tgtEl>
                                          <p:spTgt spid="707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100" fill="hold"/>
                                        <p:tgtEl>
                                          <p:spTgt spid="707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07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07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07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07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0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0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44444E-6 L -0.12257 -0.08055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707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28" y="-40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70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707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1000"/>
                                        <p:tgtEl>
                                          <p:spTgt spid="707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707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96" grpId="0" animBg="1"/>
      <p:bldP spid="70697" grpId="0" animBg="1"/>
      <p:bldP spid="70701" grpId="0" animBg="1"/>
      <p:bldP spid="70704" grpId="0" animBg="1"/>
      <p:bldP spid="70709" grpId="0"/>
      <p:bldP spid="70709" grpId="1"/>
      <p:bldP spid="70710" grpId="0"/>
      <p:bldP spid="7071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5" name="Line 5"/>
          <p:cNvSpPr>
            <a:spLocks noChangeShapeType="1"/>
          </p:cNvSpPr>
          <p:nvPr/>
        </p:nvSpPr>
        <p:spPr bwMode="auto">
          <a:xfrm>
            <a:off x="3038475" y="2720975"/>
            <a:ext cx="873125" cy="3603625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886" name="Line 6"/>
          <p:cNvSpPr>
            <a:spLocks noChangeShapeType="1"/>
          </p:cNvSpPr>
          <p:nvPr/>
        </p:nvSpPr>
        <p:spPr bwMode="auto">
          <a:xfrm flipH="1">
            <a:off x="5218113" y="2755900"/>
            <a:ext cx="1728787" cy="3541713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899" name="Line 19"/>
          <p:cNvSpPr>
            <a:spLocks noChangeShapeType="1"/>
          </p:cNvSpPr>
          <p:nvPr/>
        </p:nvSpPr>
        <p:spPr bwMode="auto">
          <a:xfrm rot="16200000" flipH="1">
            <a:off x="5762625" y="4740275"/>
            <a:ext cx="217488" cy="44608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00" name="Line 20"/>
          <p:cNvSpPr>
            <a:spLocks noChangeShapeType="1"/>
          </p:cNvSpPr>
          <p:nvPr/>
        </p:nvSpPr>
        <p:spPr bwMode="auto">
          <a:xfrm rot="-5400000">
            <a:off x="3461544" y="4474369"/>
            <a:ext cx="114300" cy="48101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01" name="Arc 21"/>
          <p:cNvSpPr>
            <a:spLocks/>
          </p:cNvSpPr>
          <p:nvPr/>
        </p:nvSpPr>
        <p:spPr bwMode="auto">
          <a:xfrm>
            <a:off x="3524250" y="4405313"/>
            <a:ext cx="2346325" cy="1247775"/>
          </a:xfrm>
          <a:custGeom>
            <a:avLst/>
            <a:gdLst>
              <a:gd name="G0" fmla="+- 20959 0 0"/>
              <a:gd name="G1" fmla="+- 0 0 0"/>
              <a:gd name="G2" fmla="+- 21600 0 0"/>
              <a:gd name="T0" fmla="*/ 40469 w 40469"/>
              <a:gd name="T1" fmla="*/ 9270 h 21600"/>
              <a:gd name="T2" fmla="*/ 0 w 40469"/>
              <a:gd name="T3" fmla="*/ 5224 h 21600"/>
              <a:gd name="T4" fmla="*/ 20959 w 40469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469" h="21600" fill="none" extrusionOk="0">
                <a:moveTo>
                  <a:pt x="40468" y="9269"/>
                </a:moveTo>
                <a:cubicBezTo>
                  <a:pt x="36890" y="16800"/>
                  <a:pt x="29296" y="21599"/>
                  <a:pt x="20959" y="21600"/>
                </a:cubicBezTo>
                <a:cubicBezTo>
                  <a:pt x="11041" y="21600"/>
                  <a:pt x="2398" y="14846"/>
                  <a:pt x="0" y="5223"/>
                </a:cubicBezTo>
              </a:path>
              <a:path w="40469" h="21600" stroke="0" extrusionOk="0">
                <a:moveTo>
                  <a:pt x="40468" y="9269"/>
                </a:moveTo>
                <a:cubicBezTo>
                  <a:pt x="36890" y="16800"/>
                  <a:pt x="29296" y="21599"/>
                  <a:pt x="20959" y="21600"/>
                </a:cubicBezTo>
                <a:cubicBezTo>
                  <a:pt x="11041" y="21600"/>
                  <a:pt x="2398" y="14846"/>
                  <a:pt x="0" y="5223"/>
                </a:cubicBezTo>
                <a:lnTo>
                  <a:pt x="20959" y="0"/>
                </a:lnTo>
                <a:close/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02" name="Line 22"/>
          <p:cNvSpPr>
            <a:spLocks noChangeShapeType="1"/>
          </p:cNvSpPr>
          <p:nvPr/>
        </p:nvSpPr>
        <p:spPr bwMode="auto">
          <a:xfrm>
            <a:off x="3062288" y="2808288"/>
            <a:ext cx="465137" cy="189865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03" name="Line 23"/>
          <p:cNvSpPr>
            <a:spLocks noChangeShapeType="1"/>
          </p:cNvSpPr>
          <p:nvPr/>
        </p:nvSpPr>
        <p:spPr bwMode="auto">
          <a:xfrm flipH="1">
            <a:off x="5867400" y="2781300"/>
            <a:ext cx="1065213" cy="2182813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0" name="Line 40"/>
          <p:cNvSpPr>
            <a:spLocks noChangeShapeType="1"/>
          </p:cNvSpPr>
          <p:nvPr/>
        </p:nvSpPr>
        <p:spPr bwMode="auto">
          <a:xfrm>
            <a:off x="4284663" y="2525713"/>
            <a:ext cx="600075" cy="2471737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1" name="Line 41"/>
          <p:cNvSpPr>
            <a:spLocks noChangeShapeType="1"/>
          </p:cNvSpPr>
          <p:nvPr/>
        </p:nvSpPr>
        <p:spPr bwMode="auto">
          <a:xfrm flipH="1">
            <a:off x="4576763" y="2511425"/>
            <a:ext cx="1087437" cy="2254250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2922" name="Group 42"/>
          <p:cNvGrpSpPr>
            <a:grpSpLocks noChangeAspect="1"/>
          </p:cNvGrpSpPr>
          <p:nvPr/>
        </p:nvGrpSpPr>
        <p:grpSpPr bwMode="auto">
          <a:xfrm rot="-40112402">
            <a:off x="1281113" y="3560762"/>
            <a:ext cx="2171700" cy="2168525"/>
            <a:chOff x="3007" y="1416"/>
            <a:chExt cx="745" cy="744"/>
          </a:xfrm>
        </p:grpSpPr>
        <p:sp>
          <p:nvSpPr>
            <p:cNvPr id="122923" name="Freeform 43"/>
            <p:cNvSpPr>
              <a:spLocks noChangeAspect="1"/>
            </p:cNvSpPr>
            <p:nvPr/>
          </p:nvSpPr>
          <p:spPr bwMode="auto">
            <a:xfrm rot="28494578">
              <a:off x="3008" y="1415"/>
              <a:ext cx="744" cy="745"/>
            </a:xfrm>
            <a:custGeom>
              <a:avLst/>
              <a:gdLst>
                <a:gd name="T0" fmla="*/ 0 w 744"/>
                <a:gd name="T1" fmla="*/ 182 h 745"/>
                <a:gd name="T2" fmla="*/ 0 w 744"/>
                <a:gd name="T3" fmla="*/ 743 h 745"/>
                <a:gd name="T4" fmla="*/ 744 w 744"/>
                <a:gd name="T5" fmla="*/ 745 h 745"/>
                <a:gd name="T6" fmla="*/ 0 w 744"/>
                <a:gd name="T7" fmla="*/ 0 h 745"/>
                <a:gd name="T8" fmla="*/ 0 w 744"/>
                <a:gd name="T9" fmla="*/ 182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4" h="745">
                  <a:moveTo>
                    <a:pt x="0" y="182"/>
                  </a:moveTo>
                  <a:lnTo>
                    <a:pt x="0" y="743"/>
                  </a:lnTo>
                  <a:lnTo>
                    <a:pt x="744" y="745"/>
                  </a:lnTo>
                  <a:lnTo>
                    <a:pt x="0" y="0"/>
                  </a:lnTo>
                  <a:lnTo>
                    <a:pt x="0" y="182"/>
                  </a:lnTo>
                  <a:close/>
                </a:path>
              </a:pathLst>
            </a:custGeom>
            <a:solidFill>
              <a:schemeClr val="hlink">
                <a:alpha val="50000"/>
              </a:schemeClr>
            </a:solidFill>
            <a:ln>
              <a:noFill/>
            </a:ln>
            <a:effectLst>
              <a:prstShdw prst="shdw17" dist="17961" dir="2700000">
                <a:schemeClr val="hlink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24" name="Freeform 44"/>
            <p:cNvSpPr>
              <a:spLocks noChangeAspect="1"/>
            </p:cNvSpPr>
            <p:nvPr/>
          </p:nvSpPr>
          <p:spPr bwMode="auto">
            <a:xfrm rot="28494578">
              <a:off x="3162" y="1502"/>
              <a:ext cx="370" cy="365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prstShdw prst="shdw18" dist="17961" dir="135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2925" name="Group 45"/>
          <p:cNvGrpSpPr>
            <a:grpSpLocks noChangeAspect="1"/>
          </p:cNvGrpSpPr>
          <p:nvPr/>
        </p:nvGrpSpPr>
        <p:grpSpPr bwMode="auto">
          <a:xfrm rot="1019799">
            <a:off x="1698625" y="4291013"/>
            <a:ext cx="2692400" cy="1554162"/>
            <a:chOff x="3878" y="2238"/>
            <a:chExt cx="1287" cy="743"/>
          </a:xfrm>
        </p:grpSpPr>
        <p:sp>
          <p:nvSpPr>
            <p:cNvPr id="122926" name="Freeform 46"/>
            <p:cNvSpPr>
              <a:spLocks noChangeAspect="1"/>
            </p:cNvSpPr>
            <p:nvPr/>
          </p:nvSpPr>
          <p:spPr bwMode="auto">
            <a:xfrm rot="-929162">
              <a:off x="3878" y="2238"/>
              <a:ext cx="1287" cy="743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hlink">
                <a:alpha val="50000"/>
              </a:schemeClr>
            </a:solidFill>
            <a:ln>
              <a:noFill/>
            </a:ln>
            <a:effectLst>
              <a:prstShdw prst="shdw17" dist="17961" dir="2700000">
                <a:schemeClr val="hlink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27" name="Freeform 47"/>
            <p:cNvSpPr>
              <a:spLocks noChangeAspect="1"/>
            </p:cNvSpPr>
            <p:nvPr/>
          </p:nvSpPr>
          <p:spPr bwMode="auto">
            <a:xfrm rot="-929162">
              <a:off x="4026" y="2494"/>
              <a:ext cx="726" cy="420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prstShdw prst="shdw18" dist="17961" dir="135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2937" name="Group 57"/>
          <p:cNvGrpSpPr>
            <a:grpSpLocks noChangeAspect="1"/>
          </p:cNvGrpSpPr>
          <p:nvPr/>
        </p:nvGrpSpPr>
        <p:grpSpPr bwMode="auto">
          <a:xfrm rot="10520922" flipV="1">
            <a:off x="4927600" y="4329113"/>
            <a:ext cx="2692400" cy="1554162"/>
            <a:chOff x="3878" y="2238"/>
            <a:chExt cx="1287" cy="743"/>
          </a:xfrm>
        </p:grpSpPr>
        <p:sp>
          <p:nvSpPr>
            <p:cNvPr id="122938" name="Freeform 58"/>
            <p:cNvSpPr>
              <a:spLocks noChangeAspect="1"/>
            </p:cNvSpPr>
            <p:nvPr/>
          </p:nvSpPr>
          <p:spPr bwMode="auto">
            <a:xfrm rot="-929162">
              <a:off x="3878" y="2238"/>
              <a:ext cx="1287" cy="743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hlink">
                <a:alpha val="50000"/>
              </a:schemeClr>
            </a:solidFill>
            <a:ln>
              <a:noFill/>
            </a:ln>
            <a:effectLst>
              <a:prstShdw prst="shdw17" dist="17961" dir="2700000">
                <a:schemeClr val="hlink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39" name="Freeform 59"/>
            <p:cNvSpPr>
              <a:spLocks noChangeAspect="1"/>
            </p:cNvSpPr>
            <p:nvPr/>
          </p:nvSpPr>
          <p:spPr bwMode="auto">
            <a:xfrm rot="-929162">
              <a:off x="4026" y="2494"/>
              <a:ext cx="726" cy="420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prstShdw prst="shdw18" dist="17961" dir="135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2934" name="Group 54"/>
          <p:cNvGrpSpPr>
            <a:grpSpLocks noChangeAspect="1"/>
          </p:cNvGrpSpPr>
          <p:nvPr/>
        </p:nvGrpSpPr>
        <p:grpSpPr bwMode="auto">
          <a:xfrm rot="19251885" flipH="1">
            <a:off x="6110288" y="3694113"/>
            <a:ext cx="2171700" cy="2168525"/>
            <a:chOff x="3007" y="1416"/>
            <a:chExt cx="745" cy="744"/>
          </a:xfrm>
        </p:grpSpPr>
        <p:sp>
          <p:nvSpPr>
            <p:cNvPr id="122935" name="Freeform 55"/>
            <p:cNvSpPr>
              <a:spLocks noChangeAspect="1"/>
            </p:cNvSpPr>
            <p:nvPr/>
          </p:nvSpPr>
          <p:spPr bwMode="auto">
            <a:xfrm rot="28494578">
              <a:off x="3008" y="1415"/>
              <a:ext cx="744" cy="745"/>
            </a:xfrm>
            <a:custGeom>
              <a:avLst/>
              <a:gdLst>
                <a:gd name="T0" fmla="*/ 0 w 744"/>
                <a:gd name="T1" fmla="*/ 182 h 745"/>
                <a:gd name="T2" fmla="*/ 0 w 744"/>
                <a:gd name="T3" fmla="*/ 743 h 745"/>
                <a:gd name="T4" fmla="*/ 744 w 744"/>
                <a:gd name="T5" fmla="*/ 745 h 745"/>
                <a:gd name="T6" fmla="*/ 0 w 744"/>
                <a:gd name="T7" fmla="*/ 0 h 745"/>
                <a:gd name="T8" fmla="*/ 0 w 744"/>
                <a:gd name="T9" fmla="*/ 182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4" h="745">
                  <a:moveTo>
                    <a:pt x="0" y="182"/>
                  </a:moveTo>
                  <a:lnTo>
                    <a:pt x="0" y="743"/>
                  </a:lnTo>
                  <a:lnTo>
                    <a:pt x="744" y="745"/>
                  </a:lnTo>
                  <a:lnTo>
                    <a:pt x="0" y="0"/>
                  </a:lnTo>
                  <a:lnTo>
                    <a:pt x="0" y="182"/>
                  </a:lnTo>
                  <a:close/>
                </a:path>
              </a:pathLst>
            </a:custGeom>
            <a:solidFill>
              <a:schemeClr val="hlink">
                <a:alpha val="50000"/>
              </a:schemeClr>
            </a:solidFill>
            <a:ln>
              <a:noFill/>
            </a:ln>
            <a:effectLst>
              <a:prstShdw prst="shdw17" dist="17961" dir="2700000">
                <a:schemeClr val="hlink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36" name="Freeform 56"/>
            <p:cNvSpPr>
              <a:spLocks noChangeAspect="1"/>
            </p:cNvSpPr>
            <p:nvPr/>
          </p:nvSpPr>
          <p:spPr bwMode="auto">
            <a:xfrm rot="28494578">
              <a:off x="3162" y="1502"/>
              <a:ext cx="370" cy="365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prstShdw prst="shdw18" dist="17961" dir="135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2945" name="Group 65"/>
          <p:cNvGrpSpPr>
            <a:grpSpLocks/>
          </p:cNvGrpSpPr>
          <p:nvPr/>
        </p:nvGrpSpPr>
        <p:grpSpPr bwMode="auto">
          <a:xfrm>
            <a:off x="2833688" y="4779963"/>
            <a:ext cx="742950" cy="744537"/>
            <a:chOff x="1785" y="2863"/>
            <a:chExt cx="468" cy="469"/>
          </a:xfrm>
        </p:grpSpPr>
        <p:sp>
          <p:nvSpPr>
            <p:cNvPr id="122905" name="Rectangle 25"/>
            <p:cNvSpPr>
              <a:spLocks noChangeArrowheads="1"/>
            </p:cNvSpPr>
            <p:nvPr/>
          </p:nvSpPr>
          <p:spPr bwMode="auto">
            <a:xfrm>
              <a:off x="1785" y="3101"/>
              <a:ext cx="4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latin typeface="Arial" charset="0"/>
                  <a:cs typeface="Arial" charset="0"/>
                </a:rPr>
                <a:t>T.Đ.1</a:t>
              </a:r>
            </a:p>
          </p:txBody>
        </p:sp>
        <p:sp>
          <p:nvSpPr>
            <p:cNvPr id="122906" name="Line 26"/>
            <p:cNvSpPr>
              <a:spLocks noChangeShapeType="1"/>
            </p:cNvSpPr>
            <p:nvPr/>
          </p:nvSpPr>
          <p:spPr bwMode="auto">
            <a:xfrm flipV="1">
              <a:off x="2044" y="2863"/>
              <a:ext cx="147" cy="243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2944" name="Group 64"/>
          <p:cNvGrpSpPr>
            <a:grpSpLocks/>
          </p:cNvGrpSpPr>
          <p:nvPr/>
        </p:nvGrpSpPr>
        <p:grpSpPr bwMode="auto">
          <a:xfrm>
            <a:off x="5911850" y="5027613"/>
            <a:ext cx="800100" cy="717550"/>
            <a:chOff x="3724" y="3019"/>
            <a:chExt cx="504" cy="452"/>
          </a:xfrm>
        </p:grpSpPr>
        <p:sp>
          <p:nvSpPr>
            <p:cNvPr id="122904" name="Rectangle 24"/>
            <p:cNvSpPr>
              <a:spLocks noChangeArrowheads="1"/>
            </p:cNvSpPr>
            <p:nvPr/>
          </p:nvSpPr>
          <p:spPr bwMode="auto">
            <a:xfrm>
              <a:off x="3760" y="3240"/>
              <a:ext cx="4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latin typeface="Arial" charset="0"/>
                  <a:cs typeface="Arial" charset="0"/>
                </a:rPr>
                <a:t>T.Đ.2</a:t>
              </a:r>
            </a:p>
          </p:txBody>
        </p:sp>
        <p:sp>
          <p:nvSpPr>
            <p:cNvPr id="122907" name="Line 27"/>
            <p:cNvSpPr>
              <a:spLocks noChangeShapeType="1"/>
            </p:cNvSpPr>
            <p:nvPr/>
          </p:nvSpPr>
          <p:spPr bwMode="auto">
            <a:xfrm flipH="1" flipV="1">
              <a:off x="3724" y="3019"/>
              <a:ext cx="173" cy="251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46" name="Oval 66"/>
          <p:cNvSpPr>
            <a:spLocks noChangeArrowheads="1"/>
          </p:cNvSpPr>
          <p:nvPr/>
        </p:nvSpPr>
        <p:spPr bwMode="auto">
          <a:xfrm>
            <a:off x="4686300" y="4378325"/>
            <a:ext cx="104775" cy="104775"/>
          </a:xfrm>
          <a:prstGeom prst="ellipse">
            <a:avLst/>
          </a:prstGeom>
          <a:solidFill>
            <a:srgbClr val="FFCCFF"/>
          </a:solidFill>
          <a:ln w="1905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9" name="Rectangle 69"/>
          <p:cNvSpPr>
            <a:spLocks noChangeArrowheads="1"/>
          </p:cNvSpPr>
          <p:nvPr/>
        </p:nvSpPr>
        <p:spPr bwMode="auto">
          <a:xfrm>
            <a:off x="348635" y="2120345"/>
            <a:ext cx="21675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Bán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kính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=r</a:t>
            </a:r>
          </a:p>
        </p:txBody>
      </p:sp>
      <p:sp>
        <p:nvSpPr>
          <p:cNvPr id="34" name="Text Box 107"/>
          <p:cNvSpPr txBox="1">
            <a:spLocks noChangeArrowheads="1"/>
          </p:cNvSpPr>
          <p:nvPr/>
        </p:nvSpPr>
        <p:spPr bwMode="auto">
          <a:xfrm>
            <a:off x="92353" y="980182"/>
            <a:ext cx="882304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nối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tiếp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thẳng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bất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ky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̀</a:t>
            </a:r>
          </a:p>
          <a:p>
            <a:pPr algn="ctr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49377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100" fill="hold"/>
                                        <p:tgtEl>
                                          <p:spTgt spid="1229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100" fill="hold"/>
                                        <p:tgtEl>
                                          <p:spTgt spid="1229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1229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00" fill="hold"/>
                                        <p:tgtEl>
                                          <p:spTgt spid="1229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29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29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44444E-6 L 0.19167 0.1569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229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83" y="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122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229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1229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2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2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2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100" fill="hold"/>
                                        <p:tgtEl>
                                          <p:spTgt spid="1229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6" dur="100" fill="hold"/>
                                        <p:tgtEl>
                                          <p:spTgt spid="1229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" dur="100" fill="hold"/>
                                        <p:tgtEl>
                                          <p:spTgt spid="1229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100" fill="hold"/>
                                        <p:tgtEl>
                                          <p:spTgt spid="1229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29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29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2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29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11022E-16 L -0.26979 0.125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1229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90" y="6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2000"/>
                                        <p:tgtEl>
                                          <p:spTgt spid="122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1229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1229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22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2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1229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1229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4" dur="500" fill="hold"/>
                                        <p:tgtEl>
                                          <p:spTgt spid="12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2000"/>
                                        <p:tgtEl>
                                          <p:spTgt spid="122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1000"/>
                                        <p:tgtEl>
                                          <p:spTgt spid="122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1000"/>
                                        <p:tgtEl>
                                          <p:spTgt spid="122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9" grpId="0" animBg="1"/>
      <p:bldP spid="122900" grpId="0" animBg="1"/>
      <p:bldP spid="122901" grpId="0" animBg="1"/>
      <p:bldP spid="122902" grpId="0" animBg="1"/>
      <p:bldP spid="122903" grpId="0" animBg="1"/>
      <p:bldP spid="122946" grpId="0" animBg="1"/>
      <p:bldP spid="122946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3210</TotalTime>
  <Words>418</Words>
  <Application>Microsoft Office PowerPoint</Application>
  <PresentationFormat>On-screen Show (4:3)</PresentationFormat>
  <Paragraphs>149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Cordia New</vt:lpstr>
      <vt:lpstr>Symbol</vt:lpstr>
      <vt:lpstr>Times New Roman</vt:lpstr>
      <vt:lpstr>Office Theme</vt:lpstr>
      <vt:lpstr>CHƯƠNG 2 VẼ HÌNH HỌC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DS</dc:creator>
  <cp:lastModifiedBy>Nguyễn Đức Sỹ</cp:lastModifiedBy>
  <cp:revision>142</cp:revision>
  <dcterms:created xsi:type="dcterms:W3CDTF">2012-08-08T09:27:14Z</dcterms:created>
  <dcterms:modified xsi:type="dcterms:W3CDTF">2023-03-22T08:16:38Z</dcterms:modified>
</cp:coreProperties>
</file>