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9" r:id="rId2"/>
    <p:sldId id="321" r:id="rId3"/>
    <p:sldId id="32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cqvV6SOlycLWbS+NBoM2PQ==" hashData="2I9gZOdmWz2aULbzk8ts1Je5cBm3eqLya5X2u3aITt8ANWeCML7P0c84hzp1btXlpEosMIlT+AfnupOb7kaXH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71" autoAdjust="0"/>
  </p:normalViewPr>
  <p:slideViewPr>
    <p:cSldViewPr snapToObjects="1">
      <p:cViewPr varScale="1">
        <p:scale>
          <a:sx n="65" d="100"/>
          <a:sy n="65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18" Type="http://schemas.openxmlformats.org/officeDocument/2006/relationships/image" Target="../media/image18.emf"/><Relationship Id="rId3" Type="http://schemas.openxmlformats.org/officeDocument/2006/relationships/image" Target="../media/image3.emf"/><Relationship Id="rId21" Type="http://schemas.openxmlformats.org/officeDocument/2006/relationships/image" Target="../media/image21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17" Type="http://schemas.openxmlformats.org/officeDocument/2006/relationships/image" Target="../media/image17.emf"/><Relationship Id="rId2" Type="http://schemas.openxmlformats.org/officeDocument/2006/relationships/image" Target="../media/image2.emf"/><Relationship Id="rId16" Type="http://schemas.openxmlformats.org/officeDocument/2006/relationships/image" Target="../media/image16.emf"/><Relationship Id="rId20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5" Type="http://schemas.openxmlformats.org/officeDocument/2006/relationships/image" Target="../media/image15.emf"/><Relationship Id="rId10" Type="http://schemas.openxmlformats.org/officeDocument/2006/relationships/image" Target="../media/image10.emf"/><Relationship Id="rId19" Type="http://schemas.openxmlformats.org/officeDocument/2006/relationships/image" Target="../media/image19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Relationship Id="rId2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828800"/>
            <a:ext cx="7334250" cy="281940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6</a:t>
            </a:r>
            <a:br>
              <a:rPr 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BIỂU DIỄN TỔNG HỢP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BF573C-6A21-44B9-8426-1BD3B74A4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4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2004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60" y="1482864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Cho 2 hình chiếu của vật thể.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Vẽ hình chiếu cạnh.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Úng dụng hình cắt kết hợp ở hình chiếu cạnh.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Vẽ hình chiếu trục đo.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Cắt trên hình chiếu trục đo (cắt 1/4 vật thể).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Ghi kích thước cho vật thể.</a:t>
            </a:r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365760" y="747796"/>
            <a:ext cx="8449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BF573C-6A21-44B9-8426-1BD3B74A4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9" y="-9742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13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242" y="1400852"/>
            <a:ext cx="1194062" cy="11178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506" y="1399262"/>
            <a:ext cx="1194062" cy="1117875"/>
          </a:xfrm>
          <a:prstGeom prst="rect">
            <a:avLst/>
          </a:prstGeom>
        </p:spPr>
      </p:pic>
      <p:grpSp>
        <p:nvGrpSpPr>
          <p:cNvPr id="365" name="Group 364"/>
          <p:cNvGrpSpPr/>
          <p:nvPr/>
        </p:nvGrpSpPr>
        <p:grpSpPr>
          <a:xfrm>
            <a:off x="5979985" y="1800901"/>
            <a:ext cx="790576" cy="465138"/>
            <a:chOff x="6743700" y="1700213"/>
            <a:chExt cx="790576" cy="465138"/>
          </a:xfrm>
        </p:grpSpPr>
        <p:grpSp>
          <p:nvGrpSpPr>
            <p:cNvPr id="363" name="Group 362"/>
            <p:cNvGrpSpPr/>
            <p:nvPr/>
          </p:nvGrpSpPr>
          <p:grpSpPr>
            <a:xfrm>
              <a:off x="6743700" y="2165350"/>
              <a:ext cx="790576" cy="0"/>
              <a:chOff x="6743700" y="2165350"/>
              <a:chExt cx="790576" cy="0"/>
            </a:xfrm>
          </p:grpSpPr>
          <p:sp>
            <p:nvSpPr>
              <p:cNvPr id="321" name="Line 318"/>
              <p:cNvSpPr>
                <a:spLocks noChangeShapeType="1"/>
              </p:cNvSpPr>
              <p:nvPr/>
            </p:nvSpPr>
            <p:spPr bwMode="auto">
              <a:xfrm>
                <a:off x="6743700" y="2165350"/>
                <a:ext cx="123825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" name="Line 319"/>
              <p:cNvSpPr>
                <a:spLocks noChangeShapeType="1"/>
              </p:cNvSpPr>
              <p:nvPr/>
            </p:nvSpPr>
            <p:spPr bwMode="auto">
              <a:xfrm flipV="1">
                <a:off x="6921499" y="2165350"/>
                <a:ext cx="96837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" name="Line 320"/>
              <p:cNvSpPr>
                <a:spLocks noChangeShapeType="1"/>
              </p:cNvSpPr>
              <p:nvPr/>
            </p:nvSpPr>
            <p:spPr bwMode="auto">
              <a:xfrm>
                <a:off x="7085013" y="2165350"/>
                <a:ext cx="10953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Line 321"/>
              <p:cNvSpPr>
                <a:spLocks noChangeShapeType="1"/>
              </p:cNvSpPr>
              <p:nvPr/>
            </p:nvSpPr>
            <p:spPr bwMode="auto">
              <a:xfrm>
                <a:off x="7248525" y="2165350"/>
                <a:ext cx="10953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Line 322"/>
              <p:cNvSpPr>
                <a:spLocks noChangeShapeType="1"/>
              </p:cNvSpPr>
              <p:nvPr/>
            </p:nvSpPr>
            <p:spPr bwMode="auto">
              <a:xfrm>
                <a:off x="7412038" y="2165350"/>
                <a:ext cx="122238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64" name="Group 363"/>
            <p:cNvGrpSpPr/>
            <p:nvPr/>
          </p:nvGrpSpPr>
          <p:grpSpPr>
            <a:xfrm>
              <a:off x="6743700" y="1700213"/>
              <a:ext cx="515938" cy="465138"/>
              <a:chOff x="6743700" y="1700213"/>
              <a:chExt cx="515938" cy="465138"/>
            </a:xfrm>
          </p:grpSpPr>
          <p:sp>
            <p:nvSpPr>
              <p:cNvPr id="326" name="Line 323"/>
              <p:cNvSpPr>
                <a:spLocks noChangeShapeType="1"/>
              </p:cNvSpPr>
              <p:nvPr/>
            </p:nvSpPr>
            <p:spPr bwMode="auto">
              <a:xfrm>
                <a:off x="6743700" y="1700213"/>
                <a:ext cx="73025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Line 324"/>
              <p:cNvSpPr>
                <a:spLocks noChangeShapeType="1"/>
              </p:cNvSpPr>
              <p:nvPr/>
            </p:nvSpPr>
            <p:spPr bwMode="auto">
              <a:xfrm>
                <a:off x="6872288" y="1700213"/>
                <a:ext cx="107950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Line 325"/>
              <p:cNvSpPr>
                <a:spLocks noChangeShapeType="1"/>
              </p:cNvSpPr>
              <p:nvPr/>
            </p:nvSpPr>
            <p:spPr bwMode="auto">
              <a:xfrm>
                <a:off x="7035800" y="1700213"/>
                <a:ext cx="73025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Line 326"/>
              <p:cNvSpPr>
                <a:spLocks noChangeShapeType="1"/>
              </p:cNvSpPr>
              <p:nvPr/>
            </p:nvSpPr>
            <p:spPr bwMode="auto">
              <a:xfrm flipV="1">
                <a:off x="7108825" y="2043113"/>
                <a:ext cx="0" cy="12223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Line 327"/>
              <p:cNvSpPr>
                <a:spLocks noChangeShapeType="1"/>
              </p:cNvSpPr>
              <p:nvPr/>
            </p:nvSpPr>
            <p:spPr bwMode="auto">
              <a:xfrm flipV="1">
                <a:off x="7108825" y="1878013"/>
                <a:ext cx="0" cy="10953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Line 328"/>
              <p:cNvSpPr>
                <a:spLocks noChangeShapeType="1"/>
              </p:cNvSpPr>
              <p:nvPr/>
            </p:nvSpPr>
            <p:spPr bwMode="auto">
              <a:xfrm flipV="1">
                <a:off x="7108825" y="1700213"/>
                <a:ext cx="0" cy="1238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Line 329"/>
              <p:cNvSpPr>
                <a:spLocks noChangeShapeType="1"/>
              </p:cNvSpPr>
              <p:nvPr/>
            </p:nvSpPr>
            <p:spPr bwMode="auto">
              <a:xfrm>
                <a:off x="7108825" y="1787525"/>
                <a:ext cx="150813" cy="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6" name="Group 355"/>
          <p:cNvGrpSpPr/>
          <p:nvPr/>
        </p:nvGrpSpPr>
        <p:grpSpPr>
          <a:xfrm>
            <a:off x="3163760" y="2507338"/>
            <a:ext cx="722313" cy="0"/>
            <a:chOff x="3927475" y="2406650"/>
            <a:chExt cx="722313" cy="0"/>
          </a:xfrm>
        </p:grpSpPr>
        <p:sp>
          <p:nvSpPr>
            <p:cNvPr id="245" name="Line 242"/>
            <p:cNvSpPr>
              <a:spLocks noChangeShapeType="1"/>
            </p:cNvSpPr>
            <p:nvPr/>
          </p:nvSpPr>
          <p:spPr bwMode="auto">
            <a:xfrm>
              <a:off x="3927475" y="2406650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Line 243"/>
            <p:cNvSpPr>
              <a:spLocks noChangeShapeType="1"/>
            </p:cNvSpPr>
            <p:nvPr/>
          </p:nvSpPr>
          <p:spPr bwMode="auto">
            <a:xfrm>
              <a:off x="4070350" y="24066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Line 244"/>
            <p:cNvSpPr>
              <a:spLocks noChangeShapeType="1"/>
            </p:cNvSpPr>
            <p:nvPr/>
          </p:nvSpPr>
          <p:spPr bwMode="auto">
            <a:xfrm>
              <a:off x="4233863" y="24066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Line 245"/>
            <p:cNvSpPr>
              <a:spLocks noChangeShapeType="1"/>
            </p:cNvSpPr>
            <p:nvPr/>
          </p:nvSpPr>
          <p:spPr bwMode="auto">
            <a:xfrm>
              <a:off x="4397375" y="24066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Line 246"/>
            <p:cNvSpPr>
              <a:spLocks noChangeShapeType="1"/>
            </p:cNvSpPr>
            <p:nvPr/>
          </p:nvSpPr>
          <p:spPr bwMode="auto">
            <a:xfrm>
              <a:off x="4560888" y="2406650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92" name="Straight Connector 391"/>
          <p:cNvCxnSpPr>
            <a:stCxn id="183" idx="1"/>
            <a:endCxn id="312" idx="0"/>
          </p:cNvCxnSpPr>
          <p:nvPr/>
        </p:nvCxnSpPr>
        <p:spPr>
          <a:xfrm>
            <a:off x="3290760" y="1405613"/>
            <a:ext cx="3205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>
            <a:stCxn id="349" idx="0"/>
            <a:endCxn id="314" idx="0"/>
          </p:cNvCxnSpPr>
          <p:nvPr/>
        </p:nvCxnSpPr>
        <p:spPr>
          <a:xfrm>
            <a:off x="3673348" y="2024738"/>
            <a:ext cx="3097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6269" y="1794562"/>
            <a:ext cx="812978" cy="4827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8080" y="1793758"/>
            <a:ext cx="812978" cy="482719"/>
          </a:xfrm>
          <a:prstGeom prst="rect">
            <a:avLst/>
          </a:prstGeom>
        </p:spPr>
      </p:pic>
      <p:grpSp>
        <p:nvGrpSpPr>
          <p:cNvPr id="360" name="Group 359"/>
          <p:cNvGrpSpPr/>
          <p:nvPr/>
        </p:nvGrpSpPr>
        <p:grpSpPr>
          <a:xfrm>
            <a:off x="2717673" y="1800901"/>
            <a:ext cx="0" cy="465138"/>
            <a:chOff x="3481388" y="1700213"/>
            <a:chExt cx="0" cy="465138"/>
          </a:xfrm>
        </p:grpSpPr>
        <p:sp>
          <p:nvSpPr>
            <p:cNvPr id="240" name="Line 237"/>
            <p:cNvSpPr>
              <a:spLocks noChangeShapeType="1"/>
            </p:cNvSpPr>
            <p:nvPr/>
          </p:nvSpPr>
          <p:spPr bwMode="auto">
            <a:xfrm flipV="1">
              <a:off x="3481388" y="2043113"/>
              <a:ext cx="0" cy="1222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Line 238"/>
            <p:cNvSpPr>
              <a:spLocks noChangeShapeType="1"/>
            </p:cNvSpPr>
            <p:nvPr/>
          </p:nvSpPr>
          <p:spPr bwMode="auto">
            <a:xfrm flipV="1">
              <a:off x="3481388" y="1878013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Line 239"/>
            <p:cNvSpPr>
              <a:spLocks noChangeShapeType="1"/>
            </p:cNvSpPr>
            <p:nvPr/>
          </p:nvSpPr>
          <p:spPr bwMode="auto">
            <a:xfrm flipV="1">
              <a:off x="3481388" y="1700213"/>
              <a:ext cx="0" cy="12382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3" name="Line 240"/>
          <p:cNvSpPr>
            <a:spLocks noChangeShapeType="1"/>
          </p:cNvSpPr>
          <p:nvPr/>
        </p:nvSpPr>
        <p:spPr bwMode="auto">
          <a:xfrm>
            <a:off x="1212723" y="2024738"/>
            <a:ext cx="1230313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55" name="Group 354"/>
          <p:cNvGrpSpPr/>
          <p:nvPr/>
        </p:nvGrpSpPr>
        <p:grpSpPr>
          <a:xfrm>
            <a:off x="841248" y="3964663"/>
            <a:ext cx="3163888" cy="1852613"/>
            <a:chOff x="1604963" y="3863975"/>
            <a:chExt cx="3163888" cy="1852613"/>
          </a:xfrm>
        </p:grpSpPr>
        <p:sp>
          <p:nvSpPr>
            <p:cNvPr id="184" name="Line 181"/>
            <p:cNvSpPr>
              <a:spLocks noChangeShapeType="1"/>
            </p:cNvSpPr>
            <p:nvPr/>
          </p:nvSpPr>
          <p:spPr bwMode="auto">
            <a:xfrm>
              <a:off x="4437063" y="5302250"/>
              <a:ext cx="0" cy="27622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182"/>
            <p:cNvSpPr>
              <a:spLocks noChangeShapeType="1"/>
            </p:cNvSpPr>
            <p:nvPr/>
          </p:nvSpPr>
          <p:spPr bwMode="auto">
            <a:xfrm>
              <a:off x="4437063" y="3994150"/>
              <a:ext cx="0" cy="27463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183"/>
            <p:cNvSpPr>
              <a:spLocks noChangeShapeType="1"/>
            </p:cNvSpPr>
            <p:nvPr/>
          </p:nvSpPr>
          <p:spPr bwMode="auto">
            <a:xfrm>
              <a:off x="4054475" y="4268788"/>
              <a:ext cx="0" cy="103346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184"/>
            <p:cNvSpPr>
              <a:spLocks noChangeShapeType="1"/>
            </p:cNvSpPr>
            <p:nvPr/>
          </p:nvSpPr>
          <p:spPr bwMode="auto">
            <a:xfrm>
              <a:off x="1976438" y="5302250"/>
              <a:ext cx="0" cy="27622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Line 185"/>
            <p:cNvSpPr>
              <a:spLocks noChangeShapeType="1"/>
            </p:cNvSpPr>
            <p:nvPr/>
          </p:nvSpPr>
          <p:spPr bwMode="auto">
            <a:xfrm>
              <a:off x="1976438" y="3994150"/>
              <a:ext cx="0" cy="27463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186"/>
            <p:cNvSpPr>
              <a:spLocks noChangeShapeType="1"/>
            </p:cNvSpPr>
            <p:nvPr/>
          </p:nvSpPr>
          <p:spPr bwMode="auto">
            <a:xfrm>
              <a:off x="2359025" y="4268788"/>
              <a:ext cx="0" cy="103346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Line 193"/>
            <p:cNvSpPr>
              <a:spLocks noChangeShapeType="1"/>
            </p:cNvSpPr>
            <p:nvPr/>
          </p:nvSpPr>
          <p:spPr bwMode="auto">
            <a:xfrm>
              <a:off x="3927475" y="3994150"/>
              <a:ext cx="0" cy="1079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Line 194"/>
            <p:cNvSpPr>
              <a:spLocks noChangeShapeType="1"/>
            </p:cNvSpPr>
            <p:nvPr/>
          </p:nvSpPr>
          <p:spPr bwMode="auto">
            <a:xfrm>
              <a:off x="3927475" y="4157663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Line 195"/>
            <p:cNvSpPr>
              <a:spLocks noChangeShapeType="1"/>
            </p:cNvSpPr>
            <p:nvPr/>
          </p:nvSpPr>
          <p:spPr bwMode="auto">
            <a:xfrm>
              <a:off x="3927475" y="4321175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Line 196"/>
            <p:cNvSpPr>
              <a:spLocks noChangeShapeType="1"/>
            </p:cNvSpPr>
            <p:nvPr/>
          </p:nvSpPr>
          <p:spPr bwMode="auto">
            <a:xfrm>
              <a:off x="3927475" y="4484688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Line 197"/>
            <p:cNvSpPr>
              <a:spLocks noChangeShapeType="1"/>
            </p:cNvSpPr>
            <p:nvPr/>
          </p:nvSpPr>
          <p:spPr bwMode="auto">
            <a:xfrm>
              <a:off x="3927475" y="4648200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Line 198"/>
            <p:cNvSpPr>
              <a:spLocks noChangeShapeType="1"/>
            </p:cNvSpPr>
            <p:nvPr/>
          </p:nvSpPr>
          <p:spPr bwMode="auto">
            <a:xfrm>
              <a:off x="3927475" y="4813300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199"/>
            <p:cNvSpPr>
              <a:spLocks noChangeShapeType="1"/>
            </p:cNvSpPr>
            <p:nvPr/>
          </p:nvSpPr>
          <p:spPr bwMode="auto">
            <a:xfrm>
              <a:off x="3927475" y="4976813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200"/>
            <p:cNvSpPr>
              <a:spLocks noChangeShapeType="1"/>
            </p:cNvSpPr>
            <p:nvPr/>
          </p:nvSpPr>
          <p:spPr bwMode="auto">
            <a:xfrm>
              <a:off x="3927475" y="5140325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201"/>
            <p:cNvSpPr>
              <a:spLocks noChangeShapeType="1"/>
            </p:cNvSpPr>
            <p:nvPr/>
          </p:nvSpPr>
          <p:spPr bwMode="auto">
            <a:xfrm>
              <a:off x="3927475" y="5305425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Line 202"/>
            <p:cNvSpPr>
              <a:spLocks noChangeShapeType="1"/>
            </p:cNvSpPr>
            <p:nvPr/>
          </p:nvSpPr>
          <p:spPr bwMode="auto">
            <a:xfrm>
              <a:off x="3927475" y="5468938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Line 203"/>
            <p:cNvSpPr>
              <a:spLocks noChangeShapeType="1"/>
            </p:cNvSpPr>
            <p:nvPr/>
          </p:nvSpPr>
          <p:spPr bwMode="auto">
            <a:xfrm>
              <a:off x="2486025" y="3994150"/>
              <a:ext cx="0" cy="1079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Line 204"/>
            <p:cNvSpPr>
              <a:spLocks noChangeShapeType="1"/>
            </p:cNvSpPr>
            <p:nvPr/>
          </p:nvSpPr>
          <p:spPr bwMode="auto">
            <a:xfrm>
              <a:off x="2486025" y="4157663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Line 205"/>
            <p:cNvSpPr>
              <a:spLocks noChangeShapeType="1"/>
            </p:cNvSpPr>
            <p:nvPr/>
          </p:nvSpPr>
          <p:spPr bwMode="auto">
            <a:xfrm>
              <a:off x="2486025" y="4321175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Line 206"/>
            <p:cNvSpPr>
              <a:spLocks noChangeShapeType="1"/>
            </p:cNvSpPr>
            <p:nvPr/>
          </p:nvSpPr>
          <p:spPr bwMode="auto">
            <a:xfrm>
              <a:off x="2486025" y="4484688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Line 207"/>
            <p:cNvSpPr>
              <a:spLocks noChangeShapeType="1"/>
            </p:cNvSpPr>
            <p:nvPr/>
          </p:nvSpPr>
          <p:spPr bwMode="auto">
            <a:xfrm>
              <a:off x="2486025" y="4648200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Line 208"/>
            <p:cNvSpPr>
              <a:spLocks noChangeShapeType="1"/>
            </p:cNvSpPr>
            <p:nvPr/>
          </p:nvSpPr>
          <p:spPr bwMode="auto">
            <a:xfrm>
              <a:off x="2486025" y="4813300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Line 209"/>
            <p:cNvSpPr>
              <a:spLocks noChangeShapeType="1"/>
            </p:cNvSpPr>
            <p:nvPr/>
          </p:nvSpPr>
          <p:spPr bwMode="auto">
            <a:xfrm>
              <a:off x="2486025" y="4976813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Line 210"/>
            <p:cNvSpPr>
              <a:spLocks noChangeShapeType="1"/>
            </p:cNvSpPr>
            <p:nvPr/>
          </p:nvSpPr>
          <p:spPr bwMode="auto">
            <a:xfrm>
              <a:off x="2486025" y="5140325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Line 211"/>
            <p:cNvSpPr>
              <a:spLocks noChangeShapeType="1"/>
            </p:cNvSpPr>
            <p:nvPr/>
          </p:nvSpPr>
          <p:spPr bwMode="auto">
            <a:xfrm>
              <a:off x="2486025" y="5305425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Line 212"/>
            <p:cNvSpPr>
              <a:spLocks noChangeShapeType="1"/>
            </p:cNvSpPr>
            <p:nvPr/>
          </p:nvSpPr>
          <p:spPr bwMode="auto">
            <a:xfrm>
              <a:off x="2486025" y="5468938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Line 213"/>
            <p:cNvSpPr>
              <a:spLocks noChangeShapeType="1"/>
            </p:cNvSpPr>
            <p:nvPr/>
          </p:nvSpPr>
          <p:spPr bwMode="auto">
            <a:xfrm>
              <a:off x="3687763" y="4268788"/>
              <a:ext cx="0" cy="103346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Line 214"/>
            <p:cNvSpPr>
              <a:spLocks noChangeShapeType="1"/>
            </p:cNvSpPr>
            <p:nvPr/>
          </p:nvSpPr>
          <p:spPr bwMode="auto">
            <a:xfrm>
              <a:off x="2725738" y="4268788"/>
              <a:ext cx="0" cy="103346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221"/>
            <p:cNvSpPr>
              <a:spLocks noChangeShapeType="1"/>
            </p:cNvSpPr>
            <p:nvPr/>
          </p:nvSpPr>
          <p:spPr bwMode="auto">
            <a:xfrm>
              <a:off x="1976438" y="5302250"/>
              <a:ext cx="246062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222"/>
            <p:cNvSpPr>
              <a:spLocks noChangeShapeType="1"/>
            </p:cNvSpPr>
            <p:nvPr/>
          </p:nvSpPr>
          <p:spPr bwMode="auto">
            <a:xfrm flipH="1">
              <a:off x="4560888" y="5405438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223"/>
            <p:cNvSpPr>
              <a:spLocks noChangeShapeType="1"/>
            </p:cNvSpPr>
            <p:nvPr/>
          </p:nvSpPr>
          <p:spPr bwMode="auto">
            <a:xfrm flipH="1">
              <a:off x="4397375" y="5405438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224"/>
            <p:cNvSpPr>
              <a:spLocks noChangeShapeType="1"/>
            </p:cNvSpPr>
            <p:nvPr/>
          </p:nvSpPr>
          <p:spPr bwMode="auto">
            <a:xfrm flipH="1">
              <a:off x="4233863" y="5405438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225"/>
            <p:cNvSpPr>
              <a:spLocks noChangeShapeType="1"/>
            </p:cNvSpPr>
            <p:nvPr/>
          </p:nvSpPr>
          <p:spPr bwMode="auto">
            <a:xfrm flipH="1">
              <a:off x="4070350" y="5405438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Line 226"/>
            <p:cNvSpPr>
              <a:spLocks noChangeShapeType="1"/>
            </p:cNvSpPr>
            <p:nvPr/>
          </p:nvSpPr>
          <p:spPr bwMode="auto">
            <a:xfrm flipH="1">
              <a:off x="3927475" y="5405438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Line 227"/>
            <p:cNvSpPr>
              <a:spLocks noChangeShapeType="1"/>
            </p:cNvSpPr>
            <p:nvPr/>
          </p:nvSpPr>
          <p:spPr bwMode="auto">
            <a:xfrm flipH="1">
              <a:off x="4560888" y="4165600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Line 228"/>
            <p:cNvSpPr>
              <a:spLocks noChangeShapeType="1"/>
            </p:cNvSpPr>
            <p:nvPr/>
          </p:nvSpPr>
          <p:spPr bwMode="auto">
            <a:xfrm flipH="1">
              <a:off x="4397375" y="416560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Line 229"/>
            <p:cNvSpPr>
              <a:spLocks noChangeShapeType="1"/>
            </p:cNvSpPr>
            <p:nvPr/>
          </p:nvSpPr>
          <p:spPr bwMode="auto">
            <a:xfrm flipH="1">
              <a:off x="4233863" y="416560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Line 230"/>
            <p:cNvSpPr>
              <a:spLocks noChangeShapeType="1"/>
            </p:cNvSpPr>
            <p:nvPr/>
          </p:nvSpPr>
          <p:spPr bwMode="auto">
            <a:xfrm flipH="1">
              <a:off x="4070350" y="416560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Line 231"/>
            <p:cNvSpPr>
              <a:spLocks noChangeShapeType="1"/>
            </p:cNvSpPr>
            <p:nvPr/>
          </p:nvSpPr>
          <p:spPr bwMode="auto">
            <a:xfrm flipH="1">
              <a:off x="3927475" y="4165600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Line 232"/>
            <p:cNvSpPr>
              <a:spLocks noChangeShapeType="1"/>
            </p:cNvSpPr>
            <p:nvPr/>
          </p:nvSpPr>
          <p:spPr bwMode="auto">
            <a:xfrm flipH="1">
              <a:off x="2932113" y="4462463"/>
              <a:ext cx="54927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Line 233"/>
            <p:cNvSpPr>
              <a:spLocks noChangeShapeType="1"/>
            </p:cNvSpPr>
            <p:nvPr/>
          </p:nvSpPr>
          <p:spPr bwMode="auto">
            <a:xfrm>
              <a:off x="2932113" y="5149850"/>
              <a:ext cx="54927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Line 234"/>
            <p:cNvSpPr>
              <a:spLocks noChangeShapeType="1"/>
            </p:cNvSpPr>
            <p:nvPr/>
          </p:nvSpPr>
          <p:spPr bwMode="auto">
            <a:xfrm flipV="1">
              <a:off x="3481388" y="4805363"/>
              <a:ext cx="0" cy="3444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Line 235"/>
            <p:cNvSpPr>
              <a:spLocks noChangeShapeType="1"/>
            </p:cNvSpPr>
            <p:nvPr/>
          </p:nvSpPr>
          <p:spPr bwMode="auto">
            <a:xfrm>
              <a:off x="2932113" y="4462463"/>
              <a:ext cx="0" cy="6873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Line 236"/>
            <p:cNvSpPr>
              <a:spLocks noChangeShapeType="1"/>
            </p:cNvSpPr>
            <p:nvPr/>
          </p:nvSpPr>
          <p:spPr bwMode="auto">
            <a:xfrm flipV="1">
              <a:off x="3481388" y="4462463"/>
              <a:ext cx="0" cy="34290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Line 248"/>
            <p:cNvSpPr>
              <a:spLocks noChangeShapeType="1"/>
            </p:cNvSpPr>
            <p:nvPr/>
          </p:nvSpPr>
          <p:spPr bwMode="auto">
            <a:xfrm>
              <a:off x="4649788" y="3994150"/>
              <a:ext cx="0" cy="158432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Line 249"/>
            <p:cNvSpPr>
              <a:spLocks noChangeShapeType="1"/>
            </p:cNvSpPr>
            <p:nvPr/>
          </p:nvSpPr>
          <p:spPr bwMode="auto">
            <a:xfrm>
              <a:off x="3206750" y="3863975"/>
              <a:ext cx="0" cy="106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Line 250"/>
            <p:cNvSpPr>
              <a:spLocks noChangeShapeType="1"/>
            </p:cNvSpPr>
            <p:nvPr/>
          </p:nvSpPr>
          <p:spPr bwMode="auto">
            <a:xfrm>
              <a:off x="3206750" y="4079875"/>
              <a:ext cx="0" cy="107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251"/>
            <p:cNvSpPr>
              <a:spLocks noChangeShapeType="1"/>
            </p:cNvSpPr>
            <p:nvPr/>
          </p:nvSpPr>
          <p:spPr bwMode="auto">
            <a:xfrm>
              <a:off x="3206750" y="4297363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Line 252"/>
            <p:cNvSpPr>
              <a:spLocks noChangeShapeType="1"/>
            </p:cNvSpPr>
            <p:nvPr/>
          </p:nvSpPr>
          <p:spPr bwMode="auto">
            <a:xfrm>
              <a:off x="3206750" y="4516438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Line 253"/>
            <p:cNvSpPr>
              <a:spLocks noChangeShapeType="1"/>
            </p:cNvSpPr>
            <p:nvPr/>
          </p:nvSpPr>
          <p:spPr bwMode="auto">
            <a:xfrm>
              <a:off x="3206750" y="4735513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Line 254"/>
            <p:cNvSpPr>
              <a:spLocks noChangeShapeType="1"/>
            </p:cNvSpPr>
            <p:nvPr/>
          </p:nvSpPr>
          <p:spPr bwMode="auto">
            <a:xfrm>
              <a:off x="3206750" y="4954588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Line 255"/>
            <p:cNvSpPr>
              <a:spLocks noChangeShapeType="1"/>
            </p:cNvSpPr>
            <p:nvPr/>
          </p:nvSpPr>
          <p:spPr bwMode="auto">
            <a:xfrm>
              <a:off x="3206750" y="5172075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Line 256"/>
            <p:cNvSpPr>
              <a:spLocks noChangeShapeType="1"/>
            </p:cNvSpPr>
            <p:nvPr/>
          </p:nvSpPr>
          <p:spPr bwMode="auto">
            <a:xfrm>
              <a:off x="3206750" y="5391150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Line 257"/>
            <p:cNvSpPr>
              <a:spLocks noChangeShapeType="1"/>
            </p:cNvSpPr>
            <p:nvPr/>
          </p:nvSpPr>
          <p:spPr bwMode="auto">
            <a:xfrm>
              <a:off x="3206750" y="5610225"/>
              <a:ext cx="0" cy="106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Line 259"/>
            <p:cNvSpPr>
              <a:spLocks noChangeShapeType="1"/>
            </p:cNvSpPr>
            <p:nvPr/>
          </p:nvSpPr>
          <p:spPr bwMode="auto">
            <a:xfrm>
              <a:off x="1976438" y="4268788"/>
              <a:ext cx="246062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Line 260"/>
            <p:cNvSpPr>
              <a:spLocks noChangeShapeType="1"/>
            </p:cNvSpPr>
            <p:nvPr/>
          </p:nvSpPr>
          <p:spPr bwMode="auto">
            <a:xfrm flipV="1">
              <a:off x="1765300" y="3994150"/>
              <a:ext cx="0" cy="158432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Line 262"/>
            <p:cNvSpPr>
              <a:spLocks noChangeShapeType="1"/>
            </p:cNvSpPr>
            <p:nvPr/>
          </p:nvSpPr>
          <p:spPr bwMode="auto">
            <a:xfrm>
              <a:off x="1765300" y="3994150"/>
              <a:ext cx="288448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Line 263"/>
            <p:cNvSpPr>
              <a:spLocks noChangeShapeType="1"/>
            </p:cNvSpPr>
            <p:nvPr/>
          </p:nvSpPr>
          <p:spPr bwMode="auto">
            <a:xfrm flipH="1">
              <a:off x="1765300" y="5578475"/>
              <a:ext cx="288448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Line 264"/>
            <p:cNvSpPr>
              <a:spLocks noChangeShapeType="1"/>
            </p:cNvSpPr>
            <p:nvPr/>
          </p:nvSpPr>
          <p:spPr bwMode="auto">
            <a:xfrm>
              <a:off x="1765300" y="4165600"/>
              <a:ext cx="873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Line 265"/>
            <p:cNvSpPr>
              <a:spLocks noChangeShapeType="1"/>
            </p:cNvSpPr>
            <p:nvPr/>
          </p:nvSpPr>
          <p:spPr bwMode="auto">
            <a:xfrm>
              <a:off x="1906588" y="416560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Line 266"/>
            <p:cNvSpPr>
              <a:spLocks noChangeShapeType="1"/>
            </p:cNvSpPr>
            <p:nvPr/>
          </p:nvSpPr>
          <p:spPr bwMode="auto">
            <a:xfrm>
              <a:off x="2070100" y="416560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Line 267"/>
            <p:cNvSpPr>
              <a:spLocks noChangeShapeType="1"/>
            </p:cNvSpPr>
            <p:nvPr/>
          </p:nvSpPr>
          <p:spPr bwMode="auto">
            <a:xfrm>
              <a:off x="2233613" y="416560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Line 268"/>
            <p:cNvSpPr>
              <a:spLocks noChangeShapeType="1"/>
            </p:cNvSpPr>
            <p:nvPr/>
          </p:nvSpPr>
          <p:spPr bwMode="auto">
            <a:xfrm>
              <a:off x="2397125" y="4165600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Line 269"/>
            <p:cNvSpPr>
              <a:spLocks noChangeShapeType="1"/>
            </p:cNvSpPr>
            <p:nvPr/>
          </p:nvSpPr>
          <p:spPr bwMode="auto">
            <a:xfrm>
              <a:off x="1765300" y="5405438"/>
              <a:ext cx="873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Line 270"/>
            <p:cNvSpPr>
              <a:spLocks noChangeShapeType="1"/>
            </p:cNvSpPr>
            <p:nvPr/>
          </p:nvSpPr>
          <p:spPr bwMode="auto">
            <a:xfrm>
              <a:off x="1906588" y="5405438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Line 271"/>
            <p:cNvSpPr>
              <a:spLocks noChangeShapeType="1"/>
            </p:cNvSpPr>
            <p:nvPr/>
          </p:nvSpPr>
          <p:spPr bwMode="auto">
            <a:xfrm>
              <a:off x="2070100" y="5405438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Line 272"/>
            <p:cNvSpPr>
              <a:spLocks noChangeShapeType="1"/>
            </p:cNvSpPr>
            <p:nvPr/>
          </p:nvSpPr>
          <p:spPr bwMode="auto">
            <a:xfrm>
              <a:off x="2233613" y="5405438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Line 273"/>
            <p:cNvSpPr>
              <a:spLocks noChangeShapeType="1"/>
            </p:cNvSpPr>
            <p:nvPr/>
          </p:nvSpPr>
          <p:spPr bwMode="auto">
            <a:xfrm>
              <a:off x="2397125" y="5405438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Line 274"/>
            <p:cNvSpPr>
              <a:spLocks noChangeShapeType="1"/>
            </p:cNvSpPr>
            <p:nvPr/>
          </p:nvSpPr>
          <p:spPr bwMode="auto">
            <a:xfrm>
              <a:off x="1604963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Line 275"/>
            <p:cNvSpPr>
              <a:spLocks noChangeShapeType="1"/>
            </p:cNvSpPr>
            <p:nvPr/>
          </p:nvSpPr>
          <p:spPr bwMode="auto">
            <a:xfrm>
              <a:off x="1824038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Line 276"/>
            <p:cNvSpPr>
              <a:spLocks noChangeShapeType="1"/>
            </p:cNvSpPr>
            <p:nvPr/>
          </p:nvSpPr>
          <p:spPr bwMode="auto">
            <a:xfrm>
              <a:off x="2041525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Line 277"/>
            <p:cNvSpPr>
              <a:spLocks noChangeShapeType="1"/>
            </p:cNvSpPr>
            <p:nvPr/>
          </p:nvSpPr>
          <p:spPr bwMode="auto">
            <a:xfrm>
              <a:off x="2260600" y="4786313"/>
              <a:ext cx="1079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Line 278"/>
            <p:cNvSpPr>
              <a:spLocks noChangeShapeType="1"/>
            </p:cNvSpPr>
            <p:nvPr/>
          </p:nvSpPr>
          <p:spPr bwMode="auto">
            <a:xfrm>
              <a:off x="2478088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Line 279"/>
            <p:cNvSpPr>
              <a:spLocks noChangeShapeType="1"/>
            </p:cNvSpPr>
            <p:nvPr/>
          </p:nvSpPr>
          <p:spPr bwMode="auto">
            <a:xfrm>
              <a:off x="2695575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Line 280"/>
            <p:cNvSpPr>
              <a:spLocks noChangeShapeType="1"/>
            </p:cNvSpPr>
            <p:nvPr/>
          </p:nvSpPr>
          <p:spPr bwMode="auto">
            <a:xfrm>
              <a:off x="2914650" y="4786313"/>
              <a:ext cx="1079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Line 281"/>
            <p:cNvSpPr>
              <a:spLocks noChangeShapeType="1"/>
            </p:cNvSpPr>
            <p:nvPr/>
          </p:nvSpPr>
          <p:spPr bwMode="auto">
            <a:xfrm>
              <a:off x="3132138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282"/>
            <p:cNvSpPr>
              <a:spLocks noChangeShapeType="1"/>
            </p:cNvSpPr>
            <p:nvPr/>
          </p:nvSpPr>
          <p:spPr bwMode="auto">
            <a:xfrm>
              <a:off x="3349625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Line 283"/>
            <p:cNvSpPr>
              <a:spLocks noChangeShapeType="1"/>
            </p:cNvSpPr>
            <p:nvPr/>
          </p:nvSpPr>
          <p:spPr bwMode="auto">
            <a:xfrm>
              <a:off x="3568700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Line 284"/>
            <p:cNvSpPr>
              <a:spLocks noChangeShapeType="1"/>
            </p:cNvSpPr>
            <p:nvPr/>
          </p:nvSpPr>
          <p:spPr bwMode="auto">
            <a:xfrm>
              <a:off x="3786188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Line 285"/>
            <p:cNvSpPr>
              <a:spLocks noChangeShapeType="1"/>
            </p:cNvSpPr>
            <p:nvPr/>
          </p:nvSpPr>
          <p:spPr bwMode="auto">
            <a:xfrm>
              <a:off x="4005263" y="4786313"/>
              <a:ext cx="1079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Line 286"/>
            <p:cNvSpPr>
              <a:spLocks noChangeShapeType="1"/>
            </p:cNvSpPr>
            <p:nvPr/>
          </p:nvSpPr>
          <p:spPr bwMode="auto">
            <a:xfrm>
              <a:off x="4222750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Line 287"/>
            <p:cNvSpPr>
              <a:spLocks noChangeShapeType="1"/>
            </p:cNvSpPr>
            <p:nvPr/>
          </p:nvSpPr>
          <p:spPr bwMode="auto">
            <a:xfrm>
              <a:off x="4440238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Line 288"/>
            <p:cNvSpPr>
              <a:spLocks noChangeShapeType="1"/>
            </p:cNvSpPr>
            <p:nvPr/>
          </p:nvSpPr>
          <p:spPr bwMode="auto">
            <a:xfrm>
              <a:off x="4659313" y="4786313"/>
              <a:ext cx="1095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1001585" y="1242101"/>
            <a:ext cx="2884488" cy="1568450"/>
            <a:chOff x="1765300" y="1141413"/>
            <a:chExt cx="2884488" cy="1568450"/>
          </a:xfrm>
        </p:grpSpPr>
        <p:sp>
          <p:nvSpPr>
            <p:cNvPr id="183" name="Line 180"/>
            <p:cNvSpPr>
              <a:spLocks noChangeShapeType="1"/>
            </p:cNvSpPr>
            <p:nvPr/>
          </p:nvSpPr>
          <p:spPr bwMode="auto">
            <a:xfrm flipH="1" flipV="1">
              <a:off x="4054475" y="1304925"/>
              <a:ext cx="595313" cy="96361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187"/>
            <p:cNvSpPr>
              <a:spLocks noChangeShapeType="1"/>
            </p:cNvSpPr>
            <p:nvPr/>
          </p:nvSpPr>
          <p:spPr bwMode="auto">
            <a:xfrm flipV="1">
              <a:off x="1765300" y="1304925"/>
              <a:ext cx="593725" cy="96361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Line 190"/>
            <p:cNvSpPr>
              <a:spLocks noChangeShapeType="1"/>
            </p:cNvSpPr>
            <p:nvPr/>
          </p:nvSpPr>
          <p:spPr bwMode="auto">
            <a:xfrm>
              <a:off x="3152775" y="1304925"/>
              <a:ext cx="1079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Line 215"/>
            <p:cNvSpPr>
              <a:spLocks noChangeShapeType="1"/>
            </p:cNvSpPr>
            <p:nvPr/>
          </p:nvSpPr>
          <p:spPr bwMode="auto">
            <a:xfrm>
              <a:off x="3687763" y="1304925"/>
              <a:ext cx="36671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16"/>
            <p:cNvSpPr>
              <a:spLocks/>
            </p:cNvSpPr>
            <p:nvPr/>
          </p:nvSpPr>
          <p:spPr bwMode="auto">
            <a:xfrm>
              <a:off x="2725738" y="1304925"/>
              <a:ext cx="962025" cy="482600"/>
            </a:xfrm>
            <a:custGeom>
              <a:avLst/>
              <a:gdLst>
                <a:gd name="T0" fmla="*/ 0 w 606"/>
                <a:gd name="T1" fmla="*/ 0 h 304"/>
                <a:gd name="T2" fmla="*/ 5 w 606"/>
                <a:gd name="T3" fmla="*/ 53 h 304"/>
                <a:gd name="T4" fmla="*/ 19 w 606"/>
                <a:gd name="T5" fmla="*/ 104 h 304"/>
                <a:gd name="T6" fmla="*/ 41 w 606"/>
                <a:gd name="T7" fmla="*/ 152 h 304"/>
                <a:gd name="T8" fmla="*/ 71 w 606"/>
                <a:gd name="T9" fmla="*/ 195 h 304"/>
                <a:gd name="T10" fmla="*/ 108 w 606"/>
                <a:gd name="T11" fmla="*/ 232 h 304"/>
                <a:gd name="T12" fmla="*/ 152 w 606"/>
                <a:gd name="T13" fmla="*/ 263 h 304"/>
                <a:gd name="T14" fmla="*/ 200 w 606"/>
                <a:gd name="T15" fmla="*/ 285 h 304"/>
                <a:gd name="T16" fmla="*/ 251 w 606"/>
                <a:gd name="T17" fmla="*/ 299 h 304"/>
                <a:gd name="T18" fmla="*/ 303 w 606"/>
                <a:gd name="T19" fmla="*/ 304 h 304"/>
                <a:gd name="T20" fmla="*/ 356 w 606"/>
                <a:gd name="T21" fmla="*/ 299 h 304"/>
                <a:gd name="T22" fmla="*/ 407 w 606"/>
                <a:gd name="T23" fmla="*/ 285 h 304"/>
                <a:gd name="T24" fmla="*/ 455 w 606"/>
                <a:gd name="T25" fmla="*/ 263 h 304"/>
                <a:gd name="T26" fmla="*/ 498 w 606"/>
                <a:gd name="T27" fmla="*/ 232 h 304"/>
                <a:gd name="T28" fmla="*/ 535 w 606"/>
                <a:gd name="T29" fmla="*/ 195 h 304"/>
                <a:gd name="T30" fmla="*/ 565 w 606"/>
                <a:gd name="T31" fmla="*/ 152 h 304"/>
                <a:gd name="T32" fmla="*/ 588 w 606"/>
                <a:gd name="T33" fmla="*/ 104 h 304"/>
                <a:gd name="T34" fmla="*/ 601 w 606"/>
                <a:gd name="T35" fmla="*/ 53 h 304"/>
                <a:gd name="T36" fmla="*/ 606 w 606"/>
                <a:gd name="T3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06" h="304">
                  <a:moveTo>
                    <a:pt x="0" y="0"/>
                  </a:moveTo>
                  <a:lnTo>
                    <a:pt x="5" y="53"/>
                  </a:lnTo>
                  <a:lnTo>
                    <a:pt x="19" y="104"/>
                  </a:lnTo>
                  <a:lnTo>
                    <a:pt x="41" y="152"/>
                  </a:lnTo>
                  <a:lnTo>
                    <a:pt x="71" y="195"/>
                  </a:lnTo>
                  <a:lnTo>
                    <a:pt x="108" y="232"/>
                  </a:lnTo>
                  <a:lnTo>
                    <a:pt x="152" y="263"/>
                  </a:lnTo>
                  <a:lnTo>
                    <a:pt x="200" y="285"/>
                  </a:lnTo>
                  <a:lnTo>
                    <a:pt x="251" y="299"/>
                  </a:lnTo>
                  <a:lnTo>
                    <a:pt x="303" y="304"/>
                  </a:lnTo>
                  <a:lnTo>
                    <a:pt x="356" y="299"/>
                  </a:lnTo>
                  <a:lnTo>
                    <a:pt x="407" y="285"/>
                  </a:lnTo>
                  <a:lnTo>
                    <a:pt x="455" y="263"/>
                  </a:lnTo>
                  <a:lnTo>
                    <a:pt x="498" y="232"/>
                  </a:lnTo>
                  <a:lnTo>
                    <a:pt x="535" y="195"/>
                  </a:lnTo>
                  <a:lnTo>
                    <a:pt x="565" y="152"/>
                  </a:lnTo>
                  <a:lnTo>
                    <a:pt x="588" y="104"/>
                  </a:lnTo>
                  <a:lnTo>
                    <a:pt x="601" y="53"/>
                  </a:lnTo>
                  <a:lnTo>
                    <a:pt x="606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Line 217"/>
            <p:cNvSpPr>
              <a:spLocks noChangeShapeType="1"/>
            </p:cNvSpPr>
            <p:nvPr/>
          </p:nvSpPr>
          <p:spPr bwMode="auto">
            <a:xfrm>
              <a:off x="2359025" y="1304925"/>
              <a:ext cx="36671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218"/>
            <p:cNvSpPr>
              <a:spLocks noChangeShapeType="1"/>
            </p:cNvSpPr>
            <p:nvPr/>
          </p:nvSpPr>
          <p:spPr bwMode="auto">
            <a:xfrm>
              <a:off x="3927475" y="2165350"/>
              <a:ext cx="0" cy="51752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219"/>
            <p:cNvSpPr>
              <a:spLocks noChangeShapeType="1"/>
            </p:cNvSpPr>
            <p:nvPr/>
          </p:nvSpPr>
          <p:spPr bwMode="auto">
            <a:xfrm>
              <a:off x="2486025" y="2165350"/>
              <a:ext cx="1441450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220"/>
            <p:cNvSpPr>
              <a:spLocks noChangeShapeType="1"/>
            </p:cNvSpPr>
            <p:nvPr/>
          </p:nvSpPr>
          <p:spPr bwMode="auto">
            <a:xfrm flipV="1">
              <a:off x="2486025" y="2165350"/>
              <a:ext cx="0" cy="51752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Line 241"/>
            <p:cNvSpPr>
              <a:spLocks noChangeShapeType="1"/>
            </p:cNvSpPr>
            <p:nvPr/>
          </p:nvSpPr>
          <p:spPr bwMode="auto">
            <a:xfrm flipV="1">
              <a:off x="4649788" y="2268538"/>
              <a:ext cx="0" cy="41433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Line 247"/>
            <p:cNvSpPr>
              <a:spLocks noChangeShapeType="1"/>
            </p:cNvSpPr>
            <p:nvPr/>
          </p:nvSpPr>
          <p:spPr bwMode="auto">
            <a:xfrm>
              <a:off x="3927475" y="2682875"/>
              <a:ext cx="72231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Line 258"/>
            <p:cNvSpPr>
              <a:spLocks noChangeShapeType="1"/>
            </p:cNvSpPr>
            <p:nvPr/>
          </p:nvSpPr>
          <p:spPr bwMode="auto">
            <a:xfrm flipV="1">
              <a:off x="1765300" y="2268538"/>
              <a:ext cx="0" cy="41433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Line 261"/>
            <p:cNvSpPr>
              <a:spLocks noChangeShapeType="1"/>
            </p:cNvSpPr>
            <p:nvPr/>
          </p:nvSpPr>
          <p:spPr bwMode="auto">
            <a:xfrm flipH="1">
              <a:off x="1765300" y="2682875"/>
              <a:ext cx="72072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Line 290"/>
            <p:cNvSpPr>
              <a:spLocks noChangeShapeType="1"/>
            </p:cNvSpPr>
            <p:nvPr/>
          </p:nvSpPr>
          <p:spPr bwMode="auto">
            <a:xfrm>
              <a:off x="3206750" y="1323975"/>
              <a:ext cx="0" cy="107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58" name="Group 357"/>
            <p:cNvGrpSpPr/>
            <p:nvPr/>
          </p:nvGrpSpPr>
          <p:grpSpPr>
            <a:xfrm>
              <a:off x="2725738" y="1141413"/>
              <a:ext cx="962025" cy="1568450"/>
              <a:chOff x="2725738" y="1141413"/>
              <a:chExt cx="962025" cy="1568450"/>
            </a:xfrm>
          </p:grpSpPr>
          <p:sp>
            <p:nvSpPr>
              <p:cNvPr id="191" name="Line 188"/>
              <p:cNvSpPr>
                <a:spLocks noChangeShapeType="1"/>
              </p:cNvSpPr>
              <p:nvPr/>
            </p:nvSpPr>
            <p:spPr bwMode="auto">
              <a:xfrm>
                <a:off x="2725738" y="1304925"/>
                <a:ext cx="10001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Line 189"/>
              <p:cNvSpPr>
                <a:spLocks noChangeShapeType="1"/>
              </p:cNvSpPr>
              <p:nvPr/>
            </p:nvSpPr>
            <p:spPr bwMode="auto">
              <a:xfrm>
                <a:off x="2933700" y="1304925"/>
                <a:ext cx="1095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Line 191"/>
              <p:cNvSpPr>
                <a:spLocks noChangeShapeType="1"/>
              </p:cNvSpPr>
              <p:nvPr/>
            </p:nvSpPr>
            <p:spPr bwMode="auto">
              <a:xfrm>
                <a:off x="3370263" y="1304925"/>
                <a:ext cx="1095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Line 192"/>
              <p:cNvSpPr>
                <a:spLocks noChangeShapeType="1"/>
              </p:cNvSpPr>
              <p:nvPr/>
            </p:nvSpPr>
            <p:spPr bwMode="auto">
              <a:xfrm>
                <a:off x="3589338" y="1304925"/>
                <a:ext cx="984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Line 289"/>
              <p:cNvSpPr>
                <a:spLocks noChangeShapeType="1"/>
              </p:cNvSpPr>
              <p:nvPr/>
            </p:nvSpPr>
            <p:spPr bwMode="auto">
              <a:xfrm>
                <a:off x="3206750" y="1141413"/>
                <a:ext cx="0" cy="730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Line 291"/>
              <p:cNvSpPr>
                <a:spLocks noChangeShapeType="1"/>
              </p:cNvSpPr>
              <p:nvPr/>
            </p:nvSpPr>
            <p:spPr bwMode="auto">
              <a:xfrm>
                <a:off x="3206750" y="1541463"/>
                <a:ext cx="0" cy="1095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Line 292"/>
              <p:cNvSpPr>
                <a:spLocks noChangeShapeType="1"/>
              </p:cNvSpPr>
              <p:nvPr/>
            </p:nvSpPr>
            <p:spPr bwMode="auto">
              <a:xfrm>
                <a:off x="3206750" y="1760538"/>
                <a:ext cx="0" cy="1095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Line 293"/>
              <p:cNvSpPr>
                <a:spLocks noChangeShapeType="1"/>
              </p:cNvSpPr>
              <p:nvPr/>
            </p:nvSpPr>
            <p:spPr bwMode="auto">
              <a:xfrm>
                <a:off x="3206750" y="1979613"/>
                <a:ext cx="0" cy="1095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Line 294"/>
              <p:cNvSpPr>
                <a:spLocks noChangeShapeType="1"/>
              </p:cNvSpPr>
              <p:nvPr/>
            </p:nvSpPr>
            <p:spPr bwMode="auto">
              <a:xfrm>
                <a:off x="3206750" y="2198688"/>
                <a:ext cx="0" cy="1095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Line 295"/>
              <p:cNvSpPr>
                <a:spLocks noChangeShapeType="1"/>
              </p:cNvSpPr>
              <p:nvPr/>
            </p:nvSpPr>
            <p:spPr bwMode="auto">
              <a:xfrm>
                <a:off x="3206750" y="2416175"/>
                <a:ext cx="0" cy="10953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Line 296"/>
              <p:cNvSpPr>
                <a:spLocks noChangeShapeType="1"/>
              </p:cNvSpPr>
              <p:nvPr/>
            </p:nvSpPr>
            <p:spPr bwMode="auto">
              <a:xfrm>
                <a:off x="3206750" y="2635250"/>
                <a:ext cx="0" cy="746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2" name="Group 361"/>
          <p:cNvGrpSpPr/>
          <p:nvPr/>
        </p:nvGrpSpPr>
        <p:grpSpPr>
          <a:xfrm>
            <a:off x="5979985" y="1242101"/>
            <a:ext cx="0" cy="1712912"/>
            <a:chOff x="6743700" y="1141413"/>
            <a:chExt cx="0" cy="1712912"/>
          </a:xfrm>
        </p:grpSpPr>
        <p:sp>
          <p:nvSpPr>
            <p:cNvPr id="300" name="Line 297"/>
            <p:cNvSpPr>
              <a:spLocks noChangeShapeType="1"/>
            </p:cNvSpPr>
            <p:nvPr/>
          </p:nvSpPr>
          <p:spPr bwMode="auto">
            <a:xfrm>
              <a:off x="6743700" y="1141413"/>
              <a:ext cx="0" cy="1444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Line 298"/>
            <p:cNvSpPr>
              <a:spLocks noChangeShapeType="1"/>
            </p:cNvSpPr>
            <p:nvPr/>
          </p:nvSpPr>
          <p:spPr bwMode="auto">
            <a:xfrm>
              <a:off x="6743700" y="1395413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Line 299"/>
            <p:cNvSpPr>
              <a:spLocks noChangeShapeType="1"/>
            </p:cNvSpPr>
            <p:nvPr/>
          </p:nvSpPr>
          <p:spPr bwMode="auto">
            <a:xfrm>
              <a:off x="6743700" y="1614488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Line 300"/>
            <p:cNvSpPr>
              <a:spLocks noChangeShapeType="1"/>
            </p:cNvSpPr>
            <p:nvPr/>
          </p:nvSpPr>
          <p:spPr bwMode="auto">
            <a:xfrm>
              <a:off x="6743700" y="1833563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Line 301"/>
            <p:cNvSpPr>
              <a:spLocks noChangeShapeType="1"/>
            </p:cNvSpPr>
            <p:nvPr/>
          </p:nvSpPr>
          <p:spPr bwMode="auto">
            <a:xfrm>
              <a:off x="6743700" y="2052638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Line 302"/>
            <p:cNvSpPr>
              <a:spLocks noChangeShapeType="1"/>
            </p:cNvSpPr>
            <p:nvPr/>
          </p:nvSpPr>
          <p:spPr bwMode="auto">
            <a:xfrm>
              <a:off x="6743700" y="2270125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Line 303"/>
            <p:cNvSpPr>
              <a:spLocks noChangeShapeType="1"/>
            </p:cNvSpPr>
            <p:nvPr/>
          </p:nvSpPr>
          <p:spPr bwMode="auto">
            <a:xfrm>
              <a:off x="6743700" y="2489200"/>
              <a:ext cx="0" cy="1095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Line 304"/>
            <p:cNvSpPr>
              <a:spLocks noChangeShapeType="1"/>
            </p:cNvSpPr>
            <p:nvPr/>
          </p:nvSpPr>
          <p:spPr bwMode="auto">
            <a:xfrm>
              <a:off x="6743700" y="2708275"/>
              <a:ext cx="0" cy="1460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8" name="Line 305"/>
          <p:cNvSpPr>
            <a:spLocks noChangeShapeType="1"/>
          </p:cNvSpPr>
          <p:nvPr/>
        </p:nvSpPr>
        <p:spPr bwMode="auto">
          <a:xfrm flipV="1">
            <a:off x="5190998" y="2024738"/>
            <a:ext cx="0" cy="758825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" name="Line 306"/>
          <p:cNvSpPr>
            <a:spLocks noChangeShapeType="1"/>
          </p:cNvSpPr>
          <p:nvPr/>
        </p:nvSpPr>
        <p:spPr bwMode="auto">
          <a:xfrm>
            <a:off x="5190998" y="2024738"/>
            <a:ext cx="274638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" name="Line 307"/>
          <p:cNvSpPr>
            <a:spLocks noChangeShapeType="1"/>
          </p:cNvSpPr>
          <p:nvPr/>
        </p:nvSpPr>
        <p:spPr bwMode="auto">
          <a:xfrm flipV="1">
            <a:off x="5465635" y="1405613"/>
            <a:ext cx="0" cy="619125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" name="Line 308"/>
          <p:cNvSpPr>
            <a:spLocks noChangeShapeType="1"/>
          </p:cNvSpPr>
          <p:nvPr/>
        </p:nvSpPr>
        <p:spPr bwMode="auto">
          <a:xfrm>
            <a:off x="5465635" y="1405613"/>
            <a:ext cx="1030288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" name="Line 309"/>
          <p:cNvSpPr>
            <a:spLocks noChangeShapeType="1"/>
          </p:cNvSpPr>
          <p:nvPr/>
        </p:nvSpPr>
        <p:spPr bwMode="auto">
          <a:xfrm>
            <a:off x="6495923" y="1405613"/>
            <a:ext cx="0" cy="619125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3" name="Line 310"/>
          <p:cNvSpPr>
            <a:spLocks noChangeShapeType="1"/>
          </p:cNvSpPr>
          <p:nvPr/>
        </p:nvSpPr>
        <p:spPr bwMode="auto">
          <a:xfrm>
            <a:off x="6495923" y="2024738"/>
            <a:ext cx="274638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" name="Line 311"/>
          <p:cNvSpPr>
            <a:spLocks noChangeShapeType="1"/>
          </p:cNvSpPr>
          <p:nvPr/>
        </p:nvSpPr>
        <p:spPr bwMode="auto">
          <a:xfrm>
            <a:off x="6770560" y="2024738"/>
            <a:ext cx="0" cy="758825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" name="Line 312"/>
          <p:cNvSpPr>
            <a:spLocks noChangeShapeType="1"/>
          </p:cNvSpPr>
          <p:nvPr/>
        </p:nvSpPr>
        <p:spPr bwMode="auto">
          <a:xfrm flipH="1">
            <a:off x="6599110" y="2783563"/>
            <a:ext cx="171450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" name="Line 313"/>
          <p:cNvSpPr>
            <a:spLocks noChangeShapeType="1"/>
          </p:cNvSpPr>
          <p:nvPr/>
        </p:nvSpPr>
        <p:spPr bwMode="auto">
          <a:xfrm flipV="1">
            <a:off x="6599110" y="2507338"/>
            <a:ext cx="0" cy="276225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" name="Line 314"/>
          <p:cNvSpPr>
            <a:spLocks noChangeShapeType="1"/>
          </p:cNvSpPr>
          <p:nvPr/>
        </p:nvSpPr>
        <p:spPr bwMode="auto">
          <a:xfrm flipH="1">
            <a:off x="5362448" y="2507338"/>
            <a:ext cx="1236663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" name="Line 315"/>
          <p:cNvSpPr>
            <a:spLocks noChangeShapeType="1"/>
          </p:cNvSpPr>
          <p:nvPr/>
        </p:nvSpPr>
        <p:spPr bwMode="auto">
          <a:xfrm>
            <a:off x="5362448" y="2507338"/>
            <a:ext cx="0" cy="276225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" name="Line 316"/>
          <p:cNvSpPr>
            <a:spLocks noChangeShapeType="1"/>
          </p:cNvSpPr>
          <p:nvPr/>
        </p:nvSpPr>
        <p:spPr bwMode="auto">
          <a:xfrm flipH="1">
            <a:off x="5190998" y="2783563"/>
            <a:ext cx="171450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" name="Line 317"/>
          <p:cNvSpPr>
            <a:spLocks noChangeShapeType="1"/>
          </p:cNvSpPr>
          <p:nvPr/>
        </p:nvSpPr>
        <p:spPr bwMode="auto">
          <a:xfrm>
            <a:off x="5190998" y="2369226"/>
            <a:ext cx="788988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3" name="Line 330"/>
          <p:cNvSpPr>
            <a:spLocks noChangeShapeType="1"/>
          </p:cNvSpPr>
          <p:nvPr/>
        </p:nvSpPr>
        <p:spPr bwMode="auto">
          <a:xfrm flipH="1">
            <a:off x="5979985" y="2369226"/>
            <a:ext cx="790575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66" name="Group 365"/>
          <p:cNvGrpSpPr/>
          <p:nvPr/>
        </p:nvGrpSpPr>
        <p:grpSpPr>
          <a:xfrm>
            <a:off x="5190998" y="1800901"/>
            <a:ext cx="788988" cy="465138"/>
            <a:chOff x="5954713" y="1700213"/>
            <a:chExt cx="788988" cy="465138"/>
          </a:xfrm>
        </p:grpSpPr>
        <p:sp>
          <p:nvSpPr>
            <p:cNvPr id="334" name="Line 331"/>
            <p:cNvSpPr>
              <a:spLocks noChangeShapeType="1"/>
            </p:cNvSpPr>
            <p:nvPr/>
          </p:nvSpPr>
          <p:spPr bwMode="auto">
            <a:xfrm flipH="1">
              <a:off x="6621463" y="2165350"/>
              <a:ext cx="1222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Line 332"/>
            <p:cNvSpPr>
              <a:spLocks noChangeShapeType="1"/>
            </p:cNvSpPr>
            <p:nvPr/>
          </p:nvSpPr>
          <p:spPr bwMode="auto">
            <a:xfrm flipH="1">
              <a:off x="6457950" y="21653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Line 333"/>
            <p:cNvSpPr>
              <a:spLocks noChangeShapeType="1"/>
            </p:cNvSpPr>
            <p:nvPr/>
          </p:nvSpPr>
          <p:spPr bwMode="auto">
            <a:xfrm flipH="1">
              <a:off x="6294438" y="21653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Line 334"/>
            <p:cNvSpPr>
              <a:spLocks noChangeShapeType="1"/>
            </p:cNvSpPr>
            <p:nvPr/>
          </p:nvSpPr>
          <p:spPr bwMode="auto">
            <a:xfrm flipH="1">
              <a:off x="6130925" y="21653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Line 335"/>
            <p:cNvSpPr>
              <a:spLocks noChangeShapeType="1"/>
            </p:cNvSpPr>
            <p:nvPr/>
          </p:nvSpPr>
          <p:spPr bwMode="auto">
            <a:xfrm flipH="1">
              <a:off x="5954713" y="2165350"/>
              <a:ext cx="1222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Line 336"/>
            <p:cNvSpPr>
              <a:spLocks noChangeShapeType="1"/>
            </p:cNvSpPr>
            <p:nvPr/>
          </p:nvSpPr>
          <p:spPr bwMode="auto">
            <a:xfrm flipH="1">
              <a:off x="6672263" y="1700213"/>
              <a:ext cx="714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Line 337"/>
            <p:cNvSpPr>
              <a:spLocks noChangeShapeType="1"/>
            </p:cNvSpPr>
            <p:nvPr/>
          </p:nvSpPr>
          <p:spPr bwMode="auto">
            <a:xfrm flipH="1">
              <a:off x="6508750" y="1700213"/>
              <a:ext cx="10795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Line 338"/>
            <p:cNvSpPr>
              <a:spLocks noChangeShapeType="1"/>
            </p:cNvSpPr>
            <p:nvPr/>
          </p:nvSpPr>
          <p:spPr bwMode="auto">
            <a:xfrm flipH="1">
              <a:off x="6380163" y="1700213"/>
              <a:ext cx="73025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Line 339"/>
            <p:cNvSpPr>
              <a:spLocks noChangeShapeType="1"/>
            </p:cNvSpPr>
            <p:nvPr/>
          </p:nvSpPr>
          <p:spPr bwMode="auto">
            <a:xfrm flipV="1">
              <a:off x="6380163" y="2043113"/>
              <a:ext cx="0" cy="1222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Line 340"/>
            <p:cNvSpPr>
              <a:spLocks noChangeShapeType="1"/>
            </p:cNvSpPr>
            <p:nvPr/>
          </p:nvSpPr>
          <p:spPr bwMode="auto">
            <a:xfrm flipV="1">
              <a:off x="6380163" y="1878013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Line 341"/>
            <p:cNvSpPr>
              <a:spLocks noChangeShapeType="1"/>
            </p:cNvSpPr>
            <p:nvPr/>
          </p:nvSpPr>
          <p:spPr bwMode="auto">
            <a:xfrm flipV="1">
              <a:off x="6380163" y="1700213"/>
              <a:ext cx="0" cy="12382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Line 342"/>
            <p:cNvSpPr>
              <a:spLocks noChangeShapeType="1"/>
            </p:cNvSpPr>
            <p:nvPr/>
          </p:nvSpPr>
          <p:spPr bwMode="auto">
            <a:xfrm flipH="1">
              <a:off x="6229350" y="1787525"/>
              <a:ext cx="1508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168398" y="1800901"/>
            <a:ext cx="0" cy="465138"/>
            <a:chOff x="2932113" y="1700213"/>
            <a:chExt cx="0" cy="465138"/>
          </a:xfrm>
        </p:grpSpPr>
        <p:sp>
          <p:nvSpPr>
            <p:cNvPr id="346" name="Line 343"/>
            <p:cNvSpPr>
              <a:spLocks noChangeShapeType="1"/>
            </p:cNvSpPr>
            <p:nvPr/>
          </p:nvSpPr>
          <p:spPr bwMode="auto">
            <a:xfrm flipV="1">
              <a:off x="2932113" y="2043113"/>
              <a:ext cx="0" cy="1222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Line 344"/>
            <p:cNvSpPr>
              <a:spLocks noChangeShapeType="1"/>
            </p:cNvSpPr>
            <p:nvPr/>
          </p:nvSpPr>
          <p:spPr bwMode="auto">
            <a:xfrm flipV="1">
              <a:off x="2932113" y="1878013"/>
              <a:ext cx="0" cy="1095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Line 345"/>
            <p:cNvSpPr>
              <a:spLocks noChangeShapeType="1"/>
            </p:cNvSpPr>
            <p:nvPr/>
          </p:nvSpPr>
          <p:spPr bwMode="auto">
            <a:xfrm flipV="1">
              <a:off x="2932113" y="1700213"/>
              <a:ext cx="0" cy="12382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9" name="Line 346"/>
          <p:cNvSpPr>
            <a:spLocks noChangeShapeType="1"/>
          </p:cNvSpPr>
          <p:nvPr/>
        </p:nvSpPr>
        <p:spPr bwMode="auto">
          <a:xfrm flipH="1">
            <a:off x="2443035" y="2024738"/>
            <a:ext cx="1230313" cy="0"/>
          </a:xfrm>
          <a:prstGeom prst="line">
            <a:avLst/>
          </a:pr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57" name="Group 356"/>
          <p:cNvGrpSpPr/>
          <p:nvPr/>
        </p:nvGrpSpPr>
        <p:grpSpPr>
          <a:xfrm>
            <a:off x="1001585" y="2507338"/>
            <a:ext cx="720725" cy="0"/>
            <a:chOff x="1765300" y="2406650"/>
            <a:chExt cx="720725" cy="0"/>
          </a:xfrm>
        </p:grpSpPr>
        <p:sp>
          <p:nvSpPr>
            <p:cNvPr id="350" name="Line 347"/>
            <p:cNvSpPr>
              <a:spLocks noChangeShapeType="1"/>
            </p:cNvSpPr>
            <p:nvPr/>
          </p:nvSpPr>
          <p:spPr bwMode="auto">
            <a:xfrm flipH="1">
              <a:off x="2397125" y="2406650"/>
              <a:ext cx="8890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348"/>
            <p:cNvSpPr>
              <a:spLocks noChangeShapeType="1"/>
            </p:cNvSpPr>
            <p:nvPr/>
          </p:nvSpPr>
          <p:spPr bwMode="auto">
            <a:xfrm flipH="1">
              <a:off x="2233613" y="24066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Line 349"/>
            <p:cNvSpPr>
              <a:spLocks noChangeShapeType="1"/>
            </p:cNvSpPr>
            <p:nvPr/>
          </p:nvSpPr>
          <p:spPr bwMode="auto">
            <a:xfrm flipH="1">
              <a:off x="2070100" y="24066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Line 350"/>
            <p:cNvSpPr>
              <a:spLocks noChangeShapeType="1"/>
            </p:cNvSpPr>
            <p:nvPr/>
          </p:nvSpPr>
          <p:spPr bwMode="auto">
            <a:xfrm flipH="1">
              <a:off x="1906588" y="2406650"/>
              <a:ext cx="10953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Line 351"/>
            <p:cNvSpPr>
              <a:spLocks noChangeShapeType="1"/>
            </p:cNvSpPr>
            <p:nvPr/>
          </p:nvSpPr>
          <p:spPr bwMode="auto">
            <a:xfrm flipH="1">
              <a:off x="1765300" y="2406650"/>
              <a:ext cx="87313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69" name="Straight Connector 368"/>
          <p:cNvCxnSpPr/>
          <p:nvPr/>
        </p:nvCxnSpPr>
        <p:spPr>
          <a:xfrm>
            <a:off x="3886073" y="2788337"/>
            <a:ext cx="2762250" cy="2730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/>
          <p:cNvCxnSpPr>
            <a:stCxn id="291" idx="1"/>
          </p:cNvCxnSpPr>
          <p:nvPr/>
        </p:nvCxnSpPr>
        <p:spPr>
          <a:xfrm>
            <a:off x="4005136" y="4887002"/>
            <a:ext cx="2004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>
            <a:stCxn id="307" idx="1"/>
          </p:cNvCxnSpPr>
          <p:nvPr/>
        </p:nvCxnSpPr>
        <p:spPr>
          <a:xfrm>
            <a:off x="5979986" y="2955013"/>
            <a:ext cx="28889" cy="1931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>
            <a:stCxn id="265" idx="1"/>
          </p:cNvCxnSpPr>
          <p:nvPr/>
        </p:nvCxnSpPr>
        <p:spPr>
          <a:xfrm flipV="1">
            <a:off x="3886073" y="4078123"/>
            <a:ext cx="1304925" cy="16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>
            <a:stCxn id="319" idx="1"/>
          </p:cNvCxnSpPr>
          <p:nvPr/>
        </p:nvCxnSpPr>
        <p:spPr>
          <a:xfrm>
            <a:off x="5190998" y="2783564"/>
            <a:ext cx="0" cy="1311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>
            <a:endCxn id="319" idx="1"/>
          </p:cNvCxnSpPr>
          <p:nvPr/>
        </p:nvCxnSpPr>
        <p:spPr>
          <a:xfrm flipV="1">
            <a:off x="3895598" y="2783564"/>
            <a:ext cx="1295400" cy="4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>
            <a:stCxn id="221" idx="0"/>
            <a:endCxn id="338" idx="1"/>
          </p:cNvCxnSpPr>
          <p:nvPr/>
        </p:nvCxnSpPr>
        <p:spPr>
          <a:xfrm>
            <a:off x="3163760" y="2266038"/>
            <a:ext cx="2027238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>
            <a:stCxn id="345" idx="1"/>
          </p:cNvCxnSpPr>
          <p:nvPr/>
        </p:nvCxnSpPr>
        <p:spPr>
          <a:xfrm flipH="1">
            <a:off x="2368423" y="1888214"/>
            <a:ext cx="30972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>
            <a:stCxn id="341" idx="1"/>
            <a:endCxn id="219" idx="12"/>
          </p:cNvCxnSpPr>
          <p:nvPr/>
        </p:nvCxnSpPr>
        <p:spPr>
          <a:xfrm flipH="1">
            <a:off x="2684336" y="1800902"/>
            <a:ext cx="2932112" cy="222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>
            <a:stCxn id="320" idx="0"/>
            <a:endCxn id="183" idx="0"/>
          </p:cNvCxnSpPr>
          <p:nvPr/>
        </p:nvCxnSpPr>
        <p:spPr>
          <a:xfrm flipH="1">
            <a:off x="3886073" y="2369226"/>
            <a:ext cx="1304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" name="Picture 4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0282" y="3602338"/>
            <a:ext cx="4052188" cy="2540625"/>
          </a:xfrm>
          <a:prstGeom prst="rect">
            <a:avLst/>
          </a:prstGeom>
        </p:spPr>
      </p:pic>
      <p:pic>
        <p:nvPicPr>
          <p:cNvPr id="412" name="Picture 4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0282" y="3602660"/>
            <a:ext cx="4052188" cy="2540625"/>
          </a:xfrm>
          <a:prstGeom prst="rect">
            <a:avLst/>
          </a:prstGeom>
        </p:spPr>
      </p:pic>
      <p:pic>
        <p:nvPicPr>
          <p:cNvPr id="413" name="Picture 4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8304" y="3593135"/>
            <a:ext cx="4052188" cy="2540625"/>
          </a:xfrm>
          <a:prstGeom prst="rect">
            <a:avLst/>
          </a:prstGeom>
        </p:spPr>
      </p:pic>
      <p:sp>
        <p:nvSpPr>
          <p:cNvPr id="414" name="AutoShape 3"/>
          <p:cNvSpPr>
            <a:spLocks noChangeAspect="1" noChangeArrowheads="1" noTextEdit="1"/>
          </p:cNvSpPr>
          <p:nvPr/>
        </p:nvSpPr>
        <p:spPr bwMode="auto">
          <a:xfrm>
            <a:off x="5847904" y="4726669"/>
            <a:ext cx="29225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5" name="Line 5"/>
          <p:cNvSpPr>
            <a:spLocks noChangeShapeType="1"/>
          </p:cNvSpPr>
          <p:nvPr/>
        </p:nvSpPr>
        <p:spPr bwMode="auto">
          <a:xfrm flipH="1">
            <a:off x="5862192" y="4740957"/>
            <a:ext cx="595313" cy="0"/>
          </a:xfrm>
          <a:prstGeom prst="line">
            <a:avLst/>
          </a:prstGeom>
          <a:noFill/>
          <a:ln w="28575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6" name="Line 6"/>
          <p:cNvSpPr>
            <a:spLocks noChangeShapeType="1"/>
          </p:cNvSpPr>
          <p:nvPr/>
        </p:nvSpPr>
        <p:spPr bwMode="auto">
          <a:xfrm flipV="1">
            <a:off x="5862192" y="4740957"/>
            <a:ext cx="0" cy="974725"/>
          </a:xfrm>
          <a:prstGeom prst="line">
            <a:avLst/>
          </a:prstGeom>
          <a:noFill/>
          <a:ln w="28575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" name="Line 7"/>
          <p:cNvSpPr>
            <a:spLocks noChangeShapeType="1"/>
          </p:cNvSpPr>
          <p:nvPr/>
        </p:nvSpPr>
        <p:spPr bwMode="auto">
          <a:xfrm>
            <a:off x="8156129" y="4740957"/>
            <a:ext cx="596900" cy="0"/>
          </a:xfrm>
          <a:prstGeom prst="line">
            <a:avLst/>
          </a:prstGeom>
          <a:noFill/>
          <a:ln w="28575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8" name="Line 8"/>
          <p:cNvSpPr>
            <a:spLocks noChangeShapeType="1"/>
          </p:cNvSpPr>
          <p:nvPr/>
        </p:nvSpPr>
        <p:spPr bwMode="auto">
          <a:xfrm flipV="1">
            <a:off x="8753029" y="4740957"/>
            <a:ext cx="0" cy="974725"/>
          </a:xfrm>
          <a:prstGeom prst="line">
            <a:avLst/>
          </a:prstGeom>
          <a:noFill/>
          <a:ln w="28575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" name="AutoShape 10"/>
          <p:cNvSpPr>
            <a:spLocks noChangeAspect="1" noChangeArrowheads="1" noTextEdit="1"/>
          </p:cNvSpPr>
          <p:nvPr/>
        </p:nvSpPr>
        <p:spPr bwMode="auto">
          <a:xfrm>
            <a:off x="4721769" y="4818777"/>
            <a:ext cx="11445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" name="Line 12"/>
          <p:cNvSpPr>
            <a:spLocks noChangeShapeType="1"/>
          </p:cNvSpPr>
          <p:nvPr/>
        </p:nvSpPr>
        <p:spPr bwMode="auto">
          <a:xfrm>
            <a:off x="4728119" y="4979115"/>
            <a:ext cx="122238" cy="123825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1" name="Line 13"/>
          <p:cNvSpPr>
            <a:spLocks noChangeShapeType="1"/>
          </p:cNvSpPr>
          <p:nvPr/>
        </p:nvSpPr>
        <p:spPr bwMode="auto">
          <a:xfrm>
            <a:off x="5733007" y="5991940"/>
            <a:ext cx="123825" cy="123825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2" name="Line 14"/>
          <p:cNvSpPr>
            <a:spLocks noChangeShapeType="1"/>
          </p:cNvSpPr>
          <p:nvPr/>
        </p:nvSpPr>
        <p:spPr bwMode="auto">
          <a:xfrm>
            <a:off x="4850357" y="4825127"/>
            <a:ext cx="0" cy="277813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" name="Line 15"/>
          <p:cNvSpPr>
            <a:spLocks noChangeShapeType="1"/>
          </p:cNvSpPr>
          <p:nvPr/>
        </p:nvSpPr>
        <p:spPr bwMode="auto">
          <a:xfrm>
            <a:off x="4850357" y="5102940"/>
            <a:ext cx="279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4" name="Line 16"/>
          <p:cNvSpPr>
            <a:spLocks noChangeShapeType="1"/>
          </p:cNvSpPr>
          <p:nvPr/>
        </p:nvSpPr>
        <p:spPr bwMode="auto">
          <a:xfrm>
            <a:off x="4850357" y="4825127"/>
            <a:ext cx="889000" cy="882650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5" name="Line 17"/>
          <p:cNvSpPr>
            <a:spLocks noChangeShapeType="1"/>
          </p:cNvSpPr>
          <p:nvPr/>
        </p:nvSpPr>
        <p:spPr bwMode="auto">
          <a:xfrm>
            <a:off x="5733007" y="5714127"/>
            <a:ext cx="0" cy="277813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26" name="Picture 4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77" y="890547"/>
            <a:ext cx="4547597" cy="5233688"/>
          </a:xfrm>
          <a:prstGeom prst="rect">
            <a:avLst/>
          </a:prstGeom>
        </p:spPr>
      </p:pic>
      <p:sp>
        <p:nvSpPr>
          <p:cNvPr id="427" name="AutoShape 3"/>
          <p:cNvSpPr>
            <a:spLocks noChangeAspect="1" noChangeArrowheads="1" noTextEdit="1"/>
          </p:cNvSpPr>
          <p:nvPr/>
        </p:nvSpPr>
        <p:spPr bwMode="auto">
          <a:xfrm>
            <a:off x="5850890" y="5560609"/>
            <a:ext cx="2921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8" name="Line 5"/>
          <p:cNvSpPr>
            <a:spLocks noChangeShapeType="1"/>
          </p:cNvSpPr>
          <p:nvPr/>
        </p:nvSpPr>
        <p:spPr bwMode="auto">
          <a:xfrm>
            <a:off x="6587490" y="5574897"/>
            <a:ext cx="1444625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9" name="Line 6"/>
          <p:cNvSpPr>
            <a:spLocks noChangeShapeType="1"/>
          </p:cNvSpPr>
          <p:nvPr/>
        </p:nvSpPr>
        <p:spPr bwMode="auto">
          <a:xfrm>
            <a:off x="8032115" y="5574897"/>
            <a:ext cx="0" cy="531813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" name="Line 7"/>
          <p:cNvSpPr>
            <a:spLocks noChangeShapeType="1"/>
          </p:cNvSpPr>
          <p:nvPr/>
        </p:nvSpPr>
        <p:spPr bwMode="auto">
          <a:xfrm flipH="1">
            <a:off x="5865178" y="6106709"/>
            <a:ext cx="722313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1" name="Line 8"/>
          <p:cNvSpPr>
            <a:spLocks noChangeShapeType="1"/>
          </p:cNvSpPr>
          <p:nvPr/>
        </p:nvSpPr>
        <p:spPr bwMode="auto">
          <a:xfrm>
            <a:off x="6587490" y="5574897"/>
            <a:ext cx="0" cy="531813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2" name="Line 9"/>
          <p:cNvSpPr>
            <a:spLocks noChangeShapeType="1"/>
          </p:cNvSpPr>
          <p:nvPr/>
        </p:nvSpPr>
        <p:spPr bwMode="auto">
          <a:xfrm>
            <a:off x="8032115" y="6106709"/>
            <a:ext cx="722313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3" name="Line 10"/>
          <p:cNvSpPr>
            <a:spLocks noChangeShapeType="1"/>
          </p:cNvSpPr>
          <p:nvPr/>
        </p:nvSpPr>
        <p:spPr bwMode="auto">
          <a:xfrm flipH="1" flipV="1">
            <a:off x="7909878" y="5981297"/>
            <a:ext cx="122238" cy="125413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4" name="Line 11"/>
          <p:cNvSpPr>
            <a:spLocks noChangeShapeType="1"/>
          </p:cNvSpPr>
          <p:nvPr/>
        </p:nvSpPr>
        <p:spPr bwMode="auto">
          <a:xfrm flipV="1">
            <a:off x="7909878" y="5698722"/>
            <a:ext cx="0" cy="282575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5" name="Line 12"/>
          <p:cNvSpPr>
            <a:spLocks noChangeShapeType="1"/>
          </p:cNvSpPr>
          <p:nvPr/>
        </p:nvSpPr>
        <p:spPr bwMode="auto">
          <a:xfrm flipH="1" flipV="1">
            <a:off x="7790815" y="5574897"/>
            <a:ext cx="119063" cy="123825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36" name="Picture 43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19702" y="3588762"/>
            <a:ext cx="4052188" cy="2540625"/>
          </a:xfrm>
          <a:prstGeom prst="rect">
            <a:avLst/>
          </a:prstGeom>
        </p:spPr>
      </p:pic>
      <p:pic>
        <p:nvPicPr>
          <p:cNvPr id="437" name="Picture 43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28119" y="3785869"/>
            <a:ext cx="4052188" cy="2350078"/>
          </a:xfrm>
          <a:prstGeom prst="rect">
            <a:avLst/>
          </a:prstGeom>
        </p:spPr>
      </p:pic>
      <p:sp>
        <p:nvSpPr>
          <p:cNvPr id="438" name="Line 16"/>
          <p:cNvSpPr>
            <a:spLocks noChangeShapeType="1"/>
          </p:cNvSpPr>
          <p:nvPr/>
        </p:nvSpPr>
        <p:spPr bwMode="auto">
          <a:xfrm>
            <a:off x="6083589" y="5355869"/>
            <a:ext cx="2462213" cy="0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9" name="Line 17"/>
          <p:cNvSpPr>
            <a:spLocks noChangeShapeType="1"/>
          </p:cNvSpPr>
          <p:nvPr/>
        </p:nvSpPr>
        <p:spPr bwMode="auto">
          <a:xfrm>
            <a:off x="5889914" y="5160606"/>
            <a:ext cx="193675" cy="195263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" name="Line 18"/>
          <p:cNvSpPr>
            <a:spLocks noChangeShapeType="1"/>
          </p:cNvSpPr>
          <p:nvPr/>
        </p:nvSpPr>
        <p:spPr bwMode="auto">
          <a:xfrm flipV="1">
            <a:off x="5889914" y="4539894"/>
            <a:ext cx="382588" cy="620713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1" name="Line 19"/>
          <p:cNvSpPr>
            <a:spLocks noChangeShapeType="1"/>
          </p:cNvSpPr>
          <p:nvPr/>
        </p:nvSpPr>
        <p:spPr bwMode="auto">
          <a:xfrm flipH="1">
            <a:off x="6272501" y="4539894"/>
            <a:ext cx="1695450" cy="0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2" name="Line 20"/>
          <p:cNvSpPr>
            <a:spLocks noChangeShapeType="1"/>
          </p:cNvSpPr>
          <p:nvPr/>
        </p:nvSpPr>
        <p:spPr bwMode="auto">
          <a:xfrm>
            <a:off x="5889914" y="5160606"/>
            <a:ext cx="2460625" cy="0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3" name="Line 21"/>
          <p:cNvSpPr>
            <a:spLocks noChangeShapeType="1"/>
          </p:cNvSpPr>
          <p:nvPr/>
        </p:nvSpPr>
        <p:spPr bwMode="auto">
          <a:xfrm>
            <a:off x="8350539" y="5160606"/>
            <a:ext cx="195263" cy="195263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4" name="Line 22"/>
          <p:cNvSpPr>
            <a:spLocks noChangeShapeType="1"/>
          </p:cNvSpPr>
          <p:nvPr/>
        </p:nvSpPr>
        <p:spPr bwMode="auto">
          <a:xfrm>
            <a:off x="7967951" y="4539894"/>
            <a:ext cx="382588" cy="620713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5" name="Line 23"/>
          <p:cNvSpPr>
            <a:spLocks noChangeShapeType="1"/>
          </p:cNvSpPr>
          <p:nvPr/>
        </p:nvSpPr>
        <p:spPr bwMode="auto">
          <a:xfrm>
            <a:off x="4965989" y="4233506"/>
            <a:ext cx="195263" cy="195263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6" name="Line 24"/>
          <p:cNvSpPr>
            <a:spLocks noChangeShapeType="1"/>
          </p:cNvSpPr>
          <p:nvPr/>
        </p:nvSpPr>
        <p:spPr bwMode="auto">
          <a:xfrm flipV="1">
            <a:off x="5161251" y="3806469"/>
            <a:ext cx="382588" cy="622300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7" name="Line 25"/>
          <p:cNvSpPr>
            <a:spLocks noChangeShapeType="1"/>
          </p:cNvSpPr>
          <p:nvPr/>
        </p:nvSpPr>
        <p:spPr bwMode="auto">
          <a:xfrm flipH="1">
            <a:off x="5543839" y="3806469"/>
            <a:ext cx="1695450" cy="0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8" name="Line 26"/>
          <p:cNvSpPr>
            <a:spLocks noChangeShapeType="1"/>
          </p:cNvSpPr>
          <p:nvPr/>
        </p:nvSpPr>
        <p:spPr bwMode="auto">
          <a:xfrm>
            <a:off x="4965989" y="4233506"/>
            <a:ext cx="314325" cy="0"/>
          </a:xfrm>
          <a:prstGeom prst="line">
            <a:avLst/>
          </a:prstGeom>
          <a:noFill/>
          <a:ln w="9525">
            <a:solidFill>
              <a:srgbClr val="00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49" name="Straight Connector 448"/>
          <p:cNvCxnSpPr/>
          <p:nvPr/>
        </p:nvCxnSpPr>
        <p:spPr>
          <a:xfrm flipV="1">
            <a:off x="6183411" y="5363489"/>
            <a:ext cx="0" cy="7406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0" name="Picture 44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16526" y="3785207"/>
            <a:ext cx="4052188" cy="2350078"/>
          </a:xfrm>
          <a:prstGeom prst="rect">
            <a:avLst/>
          </a:prstGeom>
        </p:spPr>
      </p:pic>
      <p:pic>
        <p:nvPicPr>
          <p:cNvPr id="451" name="Picture 45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14240" y="3785207"/>
            <a:ext cx="4052188" cy="2350078"/>
          </a:xfrm>
          <a:prstGeom prst="rect">
            <a:avLst/>
          </a:prstGeom>
        </p:spPr>
      </p:pic>
      <p:sp>
        <p:nvSpPr>
          <p:cNvPr id="452" name="Freeform 451"/>
          <p:cNvSpPr>
            <a:spLocks/>
          </p:cNvSpPr>
          <p:nvPr/>
        </p:nvSpPr>
        <p:spPr bwMode="auto">
          <a:xfrm>
            <a:off x="6698805" y="4806605"/>
            <a:ext cx="554038" cy="87313"/>
          </a:xfrm>
          <a:custGeom>
            <a:avLst/>
            <a:gdLst>
              <a:gd name="T0" fmla="*/ 0 w 349"/>
              <a:gd name="T1" fmla="*/ 0 h 55"/>
              <a:gd name="T2" fmla="*/ 22 w 349"/>
              <a:gd name="T3" fmla="*/ 15 h 55"/>
              <a:gd name="T4" fmla="*/ 46 w 349"/>
              <a:gd name="T5" fmla="*/ 27 h 55"/>
              <a:gd name="T6" fmla="*/ 70 w 349"/>
              <a:gd name="T7" fmla="*/ 37 h 55"/>
              <a:gd name="T8" fmla="*/ 96 w 349"/>
              <a:gd name="T9" fmla="*/ 45 h 55"/>
              <a:gd name="T10" fmla="*/ 122 w 349"/>
              <a:gd name="T11" fmla="*/ 51 h 55"/>
              <a:gd name="T12" fmla="*/ 148 w 349"/>
              <a:gd name="T13" fmla="*/ 54 h 55"/>
              <a:gd name="T14" fmla="*/ 175 w 349"/>
              <a:gd name="T15" fmla="*/ 55 h 55"/>
              <a:gd name="T16" fmla="*/ 201 w 349"/>
              <a:gd name="T17" fmla="*/ 54 h 55"/>
              <a:gd name="T18" fmla="*/ 227 w 349"/>
              <a:gd name="T19" fmla="*/ 51 h 55"/>
              <a:gd name="T20" fmla="*/ 253 w 349"/>
              <a:gd name="T21" fmla="*/ 45 h 55"/>
              <a:gd name="T22" fmla="*/ 279 w 349"/>
              <a:gd name="T23" fmla="*/ 37 h 55"/>
              <a:gd name="T24" fmla="*/ 303 w 349"/>
              <a:gd name="T25" fmla="*/ 26 h 55"/>
              <a:gd name="T26" fmla="*/ 327 w 349"/>
              <a:gd name="T27" fmla="*/ 14 h 55"/>
              <a:gd name="T28" fmla="*/ 349 w 349"/>
              <a:gd name="T2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9" h="55">
                <a:moveTo>
                  <a:pt x="0" y="0"/>
                </a:moveTo>
                <a:lnTo>
                  <a:pt x="22" y="15"/>
                </a:lnTo>
                <a:lnTo>
                  <a:pt x="46" y="27"/>
                </a:lnTo>
                <a:lnTo>
                  <a:pt x="70" y="37"/>
                </a:lnTo>
                <a:lnTo>
                  <a:pt x="96" y="45"/>
                </a:lnTo>
                <a:lnTo>
                  <a:pt x="122" y="51"/>
                </a:lnTo>
                <a:lnTo>
                  <a:pt x="148" y="54"/>
                </a:lnTo>
                <a:lnTo>
                  <a:pt x="175" y="55"/>
                </a:lnTo>
                <a:lnTo>
                  <a:pt x="201" y="54"/>
                </a:lnTo>
                <a:lnTo>
                  <a:pt x="227" y="51"/>
                </a:lnTo>
                <a:lnTo>
                  <a:pt x="253" y="45"/>
                </a:lnTo>
                <a:lnTo>
                  <a:pt x="279" y="37"/>
                </a:lnTo>
                <a:lnTo>
                  <a:pt x="303" y="26"/>
                </a:lnTo>
                <a:lnTo>
                  <a:pt x="327" y="14"/>
                </a:lnTo>
                <a:lnTo>
                  <a:pt x="349" y="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4" name="Line 7"/>
          <p:cNvSpPr>
            <a:spLocks noChangeShapeType="1"/>
          </p:cNvSpPr>
          <p:nvPr/>
        </p:nvSpPr>
        <p:spPr bwMode="auto">
          <a:xfrm flipH="1" flipV="1">
            <a:off x="6762305" y="4309718"/>
            <a:ext cx="490538" cy="496888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5" name="Line 8"/>
          <p:cNvSpPr>
            <a:spLocks noChangeShapeType="1"/>
          </p:cNvSpPr>
          <p:nvPr/>
        </p:nvSpPr>
        <p:spPr bwMode="auto">
          <a:xfrm>
            <a:off x="6762305" y="4309718"/>
            <a:ext cx="0" cy="474663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6" name="Line 9"/>
          <p:cNvSpPr>
            <a:spLocks noChangeShapeType="1"/>
          </p:cNvSpPr>
          <p:nvPr/>
        </p:nvSpPr>
        <p:spPr bwMode="auto">
          <a:xfrm flipH="1" flipV="1">
            <a:off x="6762305" y="4784380"/>
            <a:ext cx="93663" cy="95250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7" name="Line 10"/>
          <p:cNvSpPr>
            <a:spLocks noChangeShapeType="1"/>
          </p:cNvSpPr>
          <p:nvPr/>
        </p:nvSpPr>
        <p:spPr bwMode="auto">
          <a:xfrm flipH="1">
            <a:off x="6684518" y="4784380"/>
            <a:ext cx="777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8" name="Line 11"/>
          <p:cNvSpPr>
            <a:spLocks noChangeShapeType="1"/>
          </p:cNvSpPr>
          <p:nvPr/>
        </p:nvSpPr>
        <p:spPr bwMode="auto">
          <a:xfrm>
            <a:off x="7098855" y="5159030"/>
            <a:ext cx="277813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9" name="Line 12"/>
          <p:cNvSpPr>
            <a:spLocks noChangeShapeType="1"/>
          </p:cNvSpPr>
          <p:nvPr/>
        </p:nvSpPr>
        <p:spPr bwMode="auto">
          <a:xfrm flipV="1">
            <a:off x="7376668" y="4930430"/>
            <a:ext cx="0" cy="228600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" name="Line 13"/>
          <p:cNvSpPr>
            <a:spLocks noChangeShapeType="1"/>
          </p:cNvSpPr>
          <p:nvPr/>
        </p:nvSpPr>
        <p:spPr bwMode="auto">
          <a:xfrm flipH="1" flipV="1">
            <a:off x="7252843" y="4806605"/>
            <a:ext cx="123825" cy="123825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1" name="Line 14"/>
          <p:cNvSpPr>
            <a:spLocks noChangeShapeType="1"/>
          </p:cNvSpPr>
          <p:nvPr/>
        </p:nvSpPr>
        <p:spPr bwMode="auto">
          <a:xfrm flipH="1" flipV="1">
            <a:off x="6638480" y="4185893"/>
            <a:ext cx="123825" cy="123825"/>
          </a:xfrm>
          <a:prstGeom prst="line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2" name="Freeform 18"/>
          <p:cNvSpPr>
            <a:spLocks/>
          </p:cNvSpPr>
          <p:nvPr/>
        </p:nvSpPr>
        <p:spPr bwMode="auto">
          <a:xfrm>
            <a:off x="6618478" y="4540349"/>
            <a:ext cx="963613" cy="490538"/>
          </a:xfrm>
          <a:custGeom>
            <a:avLst/>
            <a:gdLst>
              <a:gd name="T0" fmla="*/ 0 w 607"/>
              <a:gd name="T1" fmla="*/ 0 h 309"/>
              <a:gd name="T2" fmla="*/ 5 w 607"/>
              <a:gd name="T3" fmla="*/ 54 h 309"/>
              <a:gd name="T4" fmla="*/ 19 w 607"/>
              <a:gd name="T5" fmla="*/ 106 h 309"/>
              <a:gd name="T6" fmla="*/ 41 w 607"/>
              <a:gd name="T7" fmla="*/ 155 h 309"/>
              <a:gd name="T8" fmla="*/ 71 w 607"/>
              <a:gd name="T9" fmla="*/ 199 h 309"/>
              <a:gd name="T10" fmla="*/ 108 w 607"/>
              <a:gd name="T11" fmla="*/ 237 h 309"/>
              <a:gd name="T12" fmla="*/ 152 w 607"/>
              <a:gd name="T13" fmla="*/ 268 h 309"/>
              <a:gd name="T14" fmla="*/ 200 w 607"/>
              <a:gd name="T15" fmla="*/ 290 h 309"/>
              <a:gd name="T16" fmla="*/ 251 w 607"/>
              <a:gd name="T17" fmla="*/ 304 h 309"/>
              <a:gd name="T18" fmla="*/ 304 w 607"/>
              <a:gd name="T19" fmla="*/ 309 h 309"/>
              <a:gd name="T20" fmla="*/ 356 w 607"/>
              <a:gd name="T21" fmla="*/ 304 h 309"/>
              <a:gd name="T22" fmla="*/ 407 w 607"/>
              <a:gd name="T23" fmla="*/ 290 h 309"/>
              <a:gd name="T24" fmla="*/ 455 w 607"/>
              <a:gd name="T25" fmla="*/ 268 h 309"/>
              <a:gd name="T26" fmla="*/ 499 w 607"/>
              <a:gd name="T27" fmla="*/ 237 h 309"/>
              <a:gd name="T28" fmla="*/ 536 w 607"/>
              <a:gd name="T29" fmla="*/ 199 h 309"/>
              <a:gd name="T30" fmla="*/ 566 w 607"/>
              <a:gd name="T31" fmla="*/ 155 h 309"/>
              <a:gd name="T32" fmla="*/ 589 w 607"/>
              <a:gd name="T33" fmla="*/ 106 h 309"/>
              <a:gd name="T34" fmla="*/ 603 w 607"/>
              <a:gd name="T35" fmla="*/ 54 h 309"/>
              <a:gd name="T36" fmla="*/ 607 w 607"/>
              <a:gd name="T37" fmla="*/ 0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07" h="309">
                <a:moveTo>
                  <a:pt x="0" y="0"/>
                </a:moveTo>
                <a:lnTo>
                  <a:pt x="5" y="54"/>
                </a:lnTo>
                <a:lnTo>
                  <a:pt x="19" y="106"/>
                </a:lnTo>
                <a:lnTo>
                  <a:pt x="41" y="155"/>
                </a:lnTo>
                <a:lnTo>
                  <a:pt x="71" y="199"/>
                </a:lnTo>
                <a:lnTo>
                  <a:pt x="108" y="237"/>
                </a:lnTo>
                <a:lnTo>
                  <a:pt x="152" y="268"/>
                </a:lnTo>
                <a:lnTo>
                  <a:pt x="200" y="290"/>
                </a:lnTo>
                <a:lnTo>
                  <a:pt x="251" y="304"/>
                </a:lnTo>
                <a:lnTo>
                  <a:pt x="304" y="309"/>
                </a:lnTo>
                <a:lnTo>
                  <a:pt x="356" y="304"/>
                </a:lnTo>
                <a:lnTo>
                  <a:pt x="407" y="290"/>
                </a:lnTo>
                <a:lnTo>
                  <a:pt x="455" y="268"/>
                </a:lnTo>
                <a:lnTo>
                  <a:pt x="499" y="237"/>
                </a:lnTo>
                <a:lnTo>
                  <a:pt x="536" y="199"/>
                </a:lnTo>
                <a:lnTo>
                  <a:pt x="566" y="155"/>
                </a:lnTo>
                <a:lnTo>
                  <a:pt x="589" y="106"/>
                </a:lnTo>
                <a:lnTo>
                  <a:pt x="603" y="54"/>
                </a:lnTo>
                <a:lnTo>
                  <a:pt x="607" y="0"/>
                </a:lnTo>
              </a:path>
            </a:pathLst>
          </a:custGeom>
          <a:noFill/>
          <a:ln w="95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3" name="Line 19"/>
          <p:cNvSpPr>
            <a:spLocks noChangeShapeType="1"/>
          </p:cNvSpPr>
          <p:nvPr/>
        </p:nvSpPr>
        <p:spPr bwMode="auto">
          <a:xfrm>
            <a:off x="5888228" y="3797399"/>
            <a:ext cx="730250" cy="742950"/>
          </a:xfrm>
          <a:prstGeom prst="line">
            <a:avLst/>
          </a:prstGeom>
          <a:noFill/>
          <a:ln w="95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4" name="Line 20"/>
          <p:cNvSpPr>
            <a:spLocks noChangeShapeType="1"/>
          </p:cNvSpPr>
          <p:nvPr/>
        </p:nvSpPr>
        <p:spPr bwMode="auto">
          <a:xfrm>
            <a:off x="6851840" y="3797399"/>
            <a:ext cx="730250" cy="742950"/>
          </a:xfrm>
          <a:prstGeom prst="line">
            <a:avLst/>
          </a:prstGeom>
          <a:noFill/>
          <a:ln w="95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5" name="Freeform 21"/>
          <p:cNvSpPr>
            <a:spLocks/>
          </p:cNvSpPr>
          <p:nvPr/>
        </p:nvSpPr>
        <p:spPr bwMode="auto">
          <a:xfrm>
            <a:off x="6370828" y="3797399"/>
            <a:ext cx="481013" cy="490538"/>
          </a:xfrm>
          <a:custGeom>
            <a:avLst/>
            <a:gdLst>
              <a:gd name="T0" fmla="*/ 0 w 303"/>
              <a:gd name="T1" fmla="*/ 309 h 309"/>
              <a:gd name="T2" fmla="*/ 53 w 303"/>
              <a:gd name="T3" fmla="*/ 304 h 309"/>
              <a:gd name="T4" fmla="*/ 104 w 303"/>
              <a:gd name="T5" fmla="*/ 290 h 309"/>
              <a:gd name="T6" fmla="*/ 151 w 303"/>
              <a:gd name="T7" fmla="*/ 268 h 309"/>
              <a:gd name="T8" fmla="*/ 195 w 303"/>
              <a:gd name="T9" fmla="*/ 237 h 309"/>
              <a:gd name="T10" fmla="*/ 232 w 303"/>
              <a:gd name="T11" fmla="*/ 199 h 309"/>
              <a:gd name="T12" fmla="*/ 263 w 303"/>
              <a:gd name="T13" fmla="*/ 155 h 309"/>
              <a:gd name="T14" fmla="*/ 285 w 303"/>
              <a:gd name="T15" fmla="*/ 106 h 309"/>
              <a:gd name="T16" fmla="*/ 299 w 303"/>
              <a:gd name="T17" fmla="*/ 54 h 309"/>
              <a:gd name="T18" fmla="*/ 303 w 303"/>
              <a:gd name="T19" fmla="*/ 0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3" h="309">
                <a:moveTo>
                  <a:pt x="0" y="309"/>
                </a:moveTo>
                <a:lnTo>
                  <a:pt x="53" y="304"/>
                </a:lnTo>
                <a:lnTo>
                  <a:pt x="104" y="290"/>
                </a:lnTo>
                <a:lnTo>
                  <a:pt x="151" y="268"/>
                </a:lnTo>
                <a:lnTo>
                  <a:pt x="195" y="237"/>
                </a:lnTo>
                <a:lnTo>
                  <a:pt x="232" y="199"/>
                </a:lnTo>
                <a:lnTo>
                  <a:pt x="263" y="155"/>
                </a:lnTo>
                <a:lnTo>
                  <a:pt x="285" y="106"/>
                </a:lnTo>
                <a:lnTo>
                  <a:pt x="299" y="54"/>
                </a:lnTo>
                <a:lnTo>
                  <a:pt x="303" y="0"/>
                </a:lnTo>
              </a:path>
            </a:pathLst>
          </a:custGeom>
          <a:noFill/>
          <a:ln w="9525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66" name="Picture 46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19575" y="3780927"/>
            <a:ext cx="4052188" cy="2350078"/>
          </a:xfrm>
          <a:prstGeom prst="rect">
            <a:avLst/>
          </a:prstGeom>
        </p:spPr>
      </p:pic>
      <p:pic>
        <p:nvPicPr>
          <p:cNvPr id="467" name="Picture 46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19575" y="3780927"/>
            <a:ext cx="4052188" cy="2350078"/>
          </a:xfrm>
          <a:prstGeom prst="rect">
            <a:avLst/>
          </a:prstGeom>
        </p:spPr>
      </p:pic>
      <p:sp>
        <p:nvSpPr>
          <p:cNvPr id="468" name="Line 5"/>
          <p:cNvSpPr>
            <a:spLocks noChangeShapeType="1"/>
          </p:cNvSpPr>
          <p:nvPr/>
        </p:nvSpPr>
        <p:spPr bwMode="auto">
          <a:xfrm flipV="1">
            <a:off x="7306628" y="5353822"/>
            <a:ext cx="0" cy="241300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9" name="Line 6"/>
          <p:cNvSpPr>
            <a:spLocks noChangeShapeType="1"/>
          </p:cNvSpPr>
          <p:nvPr/>
        </p:nvSpPr>
        <p:spPr bwMode="auto">
          <a:xfrm flipH="1" flipV="1">
            <a:off x="7111366" y="5158560"/>
            <a:ext cx="195263" cy="195263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0" name="Line 7"/>
          <p:cNvSpPr>
            <a:spLocks noChangeShapeType="1"/>
          </p:cNvSpPr>
          <p:nvPr/>
        </p:nvSpPr>
        <p:spPr bwMode="auto">
          <a:xfrm flipV="1">
            <a:off x="7111366" y="5020447"/>
            <a:ext cx="0" cy="138113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" name="Line 8"/>
          <p:cNvSpPr>
            <a:spLocks noChangeShapeType="1"/>
          </p:cNvSpPr>
          <p:nvPr/>
        </p:nvSpPr>
        <p:spPr bwMode="auto">
          <a:xfrm flipH="1" flipV="1">
            <a:off x="6989128" y="4898210"/>
            <a:ext cx="122238" cy="122238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2" name="Line 9"/>
          <p:cNvSpPr>
            <a:spLocks noChangeShapeType="1"/>
          </p:cNvSpPr>
          <p:nvPr/>
        </p:nvSpPr>
        <p:spPr bwMode="auto">
          <a:xfrm flipV="1">
            <a:off x="5293678" y="5137922"/>
            <a:ext cx="0" cy="138113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3" name="Line 10"/>
          <p:cNvSpPr>
            <a:spLocks noChangeShapeType="1"/>
          </p:cNvSpPr>
          <p:nvPr/>
        </p:nvSpPr>
        <p:spPr bwMode="auto">
          <a:xfrm flipV="1">
            <a:off x="5293678" y="4169547"/>
            <a:ext cx="598488" cy="968375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4" name="Line 11"/>
          <p:cNvSpPr>
            <a:spLocks noChangeShapeType="1"/>
          </p:cNvSpPr>
          <p:nvPr/>
        </p:nvSpPr>
        <p:spPr bwMode="auto">
          <a:xfrm>
            <a:off x="5892166" y="4169547"/>
            <a:ext cx="3698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5" name="Picture 47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710467" y="3779160"/>
            <a:ext cx="4052188" cy="2350078"/>
          </a:xfrm>
          <a:prstGeom prst="rect">
            <a:avLst/>
          </a:prstGeom>
        </p:spPr>
      </p:pic>
      <p:sp>
        <p:nvSpPr>
          <p:cNvPr id="476" name="Line 9"/>
          <p:cNvSpPr>
            <a:spLocks noChangeShapeType="1"/>
          </p:cNvSpPr>
          <p:nvPr/>
        </p:nvSpPr>
        <p:spPr bwMode="auto">
          <a:xfrm>
            <a:off x="6975004" y="5269285"/>
            <a:ext cx="317500" cy="315913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7" name="Picture 47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70029" y="4164246"/>
            <a:ext cx="1194062" cy="1117875"/>
          </a:xfrm>
          <a:prstGeom prst="rect">
            <a:avLst/>
          </a:prstGeom>
        </p:spPr>
      </p:pic>
      <p:pic>
        <p:nvPicPr>
          <p:cNvPr id="478" name="Picture 47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710467" y="3779160"/>
            <a:ext cx="4052188" cy="2350078"/>
          </a:xfrm>
          <a:prstGeom prst="rect">
            <a:avLst/>
          </a:prstGeom>
        </p:spPr>
      </p:pic>
      <p:pic>
        <p:nvPicPr>
          <p:cNvPr id="479" name="Picture 478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973480" y="4892873"/>
            <a:ext cx="330272" cy="711375"/>
          </a:xfrm>
          <a:prstGeom prst="rect">
            <a:avLst/>
          </a:prstGeom>
        </p:spPr>
      </p:pic>
      <p:pic>
        <p:nvPicPr>
          <p:cNvPr id="480" name="Picture 479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696156" y="5671081"/>
            <a:ext cx="1067034" cy="940031"/>
          </a:xfrm>
          <a:prstGeom prst="rect">
            <a:avLst/>
          </a:prstGeom>
        </p:spPr>
      </p:pic>
      <p:sp>
        <p:nvSpPr>
          <p:cNvPr id="481" name="Freeform 5"/>
          <p:cNvSpPr>
            <a:spLocks/>
          </p:cNvSpPr>
          <p:nvPr/>
        </p:nvSpPr>
        <p:spPr bwMode="auto">
          <a:xfrm>
            <a:off x="6246342" y="4159622"/>
            <a:ext cx="207963" cy="396875"/>
          </a:xfrm>
          <a:custGeom>
            <a:avLst/>
            <a:gdLst>
              <a:gd name="T0" fmla="*/ 0 w 131"/>
              <a:gd name="T1" fmla="*/ 0 h 250"/>
              <a:gd name="T2" fmla="*/ 4 w 131"/>
              <a:gd name="T3" fmla="*/ 49 h 250"/>
              <a:gd name="T4" fmla="*/ 16 w 131"/>
              <a:gd name="T5" fmla="*/ 96 h 250"/>
              <a:gd name="T6" fmla="*/ 35 w 131"/>
              <a:gd name="T7" fmla="*/ 141 h 250"/>
              <a:gd name="T8" fmla="*/ 61 w 131"/>
              <a:gd name="T9" fmla="*/ 183 h 250"/>
              <a:gd name="T10" fmla="*/ 93 w 131"/>
              <a:gd name="T11" fmla="*/ 219 h 250"/>
              <a:gd name="T12" fmla="*/ 131 w 131"/>
              <a:gd name="T13" fmla="*/ 250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1" h="250">
                <a:moveTo>
                  <a:pt x="0" y="0"/>
                </a:moveTo>
                <a:lnTo>
                  <a:pt x="4" y="49"/>
                </a:lnTo>
                <a:lnTo>
                  <a:pt x="16" y="96"/>
                </a:lnTo>
                <a:lnTo>
                  <a:pt x="35" y="141"/>
                </a:lnTo>
                <a:lnTo>
                  <a:pt x="61" y="183"/>
                </a:lnTo>
                <a:lnTo>
                  <a:pt x="93" y="219"/>
                </a:lnTo>
                <a:lnTo>
                  <a:pt x="131" y="25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2" name="Line 6"/>
          <p:cNvSpPr>
            <a:spLocks noChangeShapeType="1"/>
          </p:cNvSpPr>
          <p:nvPr/>
        </p:nvSpPr>
        <p:spPr bwMode="auto">
          <a:xfrm>
            <a:off x="5279554" y="5266110"/>
            <a:ext cx="72548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3" name="Line 7"/>
          <p:cNvSpPr>
            <a:spLocks noChangeShapeType="1"/>
          </p:cNvSpPr>
          <p:nvPr/>
        </p:nvSpPr>
        <p:spPr bwMode="auto">
          <a:xfrm flipV="1">
            <a:off x="6005042" y="5023222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4" name="Line 8"/>
          <p:cNvSpPr>
            <a:spLocks noChangeShapeType="1"/>
          </p:cNvSpPr>
          <p:nvPr/>
        </p:nvSpPr>
        <p:spPr bwMode="auto">
          <a:xfrm>
            <a:off x="6005042" y="5023222"/>
            <a:ext cx="449263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5" name="Line 10"/>
          <p:cNvSpPr>
            <a:spLocks noChangeShapeType="1"/>
          </p:cNvSpPr>
          <p:nvPr/>
        </p:nvSpPr>
        <p:spPr bwMode="auto">
          <a:xfrm>
            <a:off x="6975004" y="488828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6" name="Line 11"/>
          <p:cNvSpPr>
            <a:spLocks noChangeShapeType="1"/>
          </p:cNvSpPr>
          <p:nvPr/>
        </p:nvSpPr>
        <p:spPr bwMode="auto">
          <a:xfrm flipV="1">
            <a:off x="6454304" y="4556497"/>
            <a:ext cx="0" cy="466725"/>
          </a:xfrm>
          <a:prstGeom prst="lin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7" name="Picture 48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728119" y="3775389"/>
            <a:ext cx="4052188" cy="2350078"/>
          </a:xfrm>
          <a:prstGeom prst="rect">
            <a:avLst/>
          </a:prstGeom>
        </p:spPr>
      </p:pic>
      <p:sp>
        <p:nvSpPr>
          <p:cNvPr id="367" name="Freeform 30"/>
          <p:cNvSpPr>
            <a:spLocks/>
          </p:cNvSpPr>
          <p:nvPr/>
        </p:nvSpPr>
        <p:spPr bwMode="auto">
          <a:xfrm>
            <a:off x="6491953" y="4312328"/>
            <a:ext cx="274638" cy="85725"/>
          </a:xfrm>
          <a:custGeom>
            <a:avLst/>
            <a:gdLst>
              <a:gd name="T0" fmla="*/ 0 w 173"/>
              <a:gd name="T1" fmla="*/ 54 h 54"/>
              <a:gd name="T2" fmla="*/ 26 w 173"/>
              <a:gd name="T3" fmla="*/ 53 h 54"/>
              <a:gd name="T4" fmla="*/ 52 w 173"/>
              <a:gd name="T5" fmla="*/ 50 h 54"/>
              <a:gd name="T6" fmla="*/ 78 w 173"/>
              <a:gd name="T7" fmla="*/ 44 h 54"/>
              <a:gd name="T8" fmla="*/ 103 w 173"/>
              <a:gd name="T9" fmla="*/ 36 h 54"/>
              <a:gd name="T10" fmla="*/ 128 w 173"/>
              <a:gd name="T11" fmla="*/ 26 h 54"/>
              <a:gd name="T12" fmla="*/ 151 w 173"/>
              <a:gd name="T13" fmla="*/ 14 h 54"/>
              <a:gd name="T14" fmla="*/ 173 w 173"/>
              <a:gd name="T1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3" h="54">
                <a:moveTo>
                  <a:pt x="0" y="54"/>
                </a:moveTo>
                <a:lnTo>
                  <a:pt x="26" y="53"/>
                </a:lnTo>
                <a:lnTo>
                  <a:pt x="52" y="50"/>
                </a:lnTo>
                <a:lnTo>
                  <a:pt x="78" y="44"/>
                </a:lnTo>
                <a:lnTo>
                  <a:pt x="103" y="36"/>
                </a:lnTo>
                <a:lnTo>
                  <a:pt x="128" y="26"/>
                </a:lnTo>
                <a:lnTo>
                  <a:pt x="151" y="14"/>
                </a:lnTo>
                <a:lnTo>
                  <a:pt x="173" y="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8" name="Picture 367">
            <a:extLst>
              <a:ext uri="{FF2B5EF4-FFF2-40B4-BE49-F238E27FC236}">
                <a16:creationId xmlns:a16="http://schemas.microsoft.com/office/drawing/2014/main" id="{FAB2F834-DAD4-4566-A4D4-6980CEE6553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9" y="-9742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87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1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6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6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3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4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7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2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7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2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0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459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8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3" dur="20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8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3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8" dur="2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8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3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3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8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3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4" fill="hold">
                      <p:stCondLst>
                        <p:cond delay="indefinite"/>
                      </p:stCondLst>
                      <p:childTnLst>
                        <p:par>
                          <p:cTn id="525" fill="hold">
                            <p:stCondLst>
                              <p:cond delay="0"/>
                            </p:stCondLst>
                            <p:childTnLst>
                              <p:par>
                                <p:cTn id="5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0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3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9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5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8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1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4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7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0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3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2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7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8" fill="hold">
                      <p:stCondLst>
                        <p:cond delay="indefinite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2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3" fill="hold">
                      <p:stCondLst>
                        <p:cond delay="indefinite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7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2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4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7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0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3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2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7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fill="hold">
                      <p:stCondLst>
                        <p:cond delay="indefinite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fill="hold">
                      <p:stCondLst>
                        <p:cond delay="indefinite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7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8" fill="hold">
                      <p:stCondLst>
                        <p:cond delay="indefinite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>
                      <p:stCondLst>
                        <p:cond delay="indefinite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7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8" fill="hold">
                      <p:stCondLst>
                        <p:cond delay="indefinite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2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7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8" fill="hold">
                      <p:stCondLst>
                        <p:cond delay="indefinite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2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4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7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0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3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6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9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2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5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8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1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4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0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5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6" fill="hold">
                      <p:stCondLst>
                        <p:cond delay="indefinite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0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5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6" fill="hold">
                      <p:stCondLst>
                        <p:cond delay="indefinite"/>
                      </p:stCondLst>
                      <p:childTnLst>
                        <p:par>
                          <p:cTn id="717" fill="hold">
                            <p:stCondLst>
                              <p:cond delay="0"/>
                            </p:stCondLst>
                            <p:childTnLst>
                              <p:par>
                                <p:cTn id="7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0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>
                      <p:stCondLst>
                        <p:cond delay="indefinite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5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0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1" fill="hold">
                      <p:stCondLst>
                        <p:cond delay="indefinite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5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7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1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3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6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9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2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5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8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1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6" fill="hold">
                      <p:stCondLst>
                        <p:cond delay="indefinite"/>
                      </p:stCondLst>
                      <p:childTnLst>
                        <p:par>
                          <p:cTn id="767" fill="hold">
                            <p:stCondLst>
                              <p:cond delay="0"/>
                            </p:stCondLst>
                            <p:childTnLst>
                              <p:par>
                                <p:cTn id="7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0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1" fill="hold">
                      <p:stCondLst>
                        <p:cond delay="indefinite"/>
                      </p:stCondLst>
                      <p:childTnLst>
                        <p:par>
                          <p:cTn id="772" fill="hold">
                            <p:stCondLst>
                              <p:cond delay="0"/>
                            </p:stCondLst>
                            <p:childTnLst>
                              <p:par>
                                <p:cTn id="7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5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6" fill="hold">
                      <p:stCondLst>
                        <p:cond delay="indefinite"/>
                      </p:stCondLst>
                      <p:childTnLst>
                        <p:par>
                          <p:cTn id="777" fill="hold">
                            <p:stCondLst>
                              <p:cond delay="0"/>
                            </p:stCondLst>
                            <p:childTnLst>
                              <p:par>
                                <p:cTn id="7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0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1" fill="hold">
                      <p:stCondLst>
                        <p:cond delay="indefinite"/>
                      </p:stCondLst>
                      <p:childTnLst>
                        <p:par>
                          <p:cTn id="782" fill="hold">
                            <p:stCondLst>
                              <p:cond delay="0"/>
                            </p:stCondLst>
                            <p:childTnLst>
                              <p:par>
                                <p:cTn id="7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5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6" fill="hold">
                      <p:stCondLst>
                        <p:cond delay="indefinite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1" fill="hold">
                      <p:stCondLst>
                        <p:cond delay="indefinite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5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6" fill="hold">
                      <p:stCondLst>
                        <p:cond delay="indefinite"/>
                      </p:stCondLst>
                      <p:childTnLst>
                        <p:par>
                          <p:cTn id="797" fill="hold">
                            <p:stCondLst>
                              <p:cond delay="0"/>
                            </p:stCondLst>
                            <p:childTnLst>
                              <p:par>
                                <p:cTn id="7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0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1" fill="hold">
                      <p:stCondLst>
                        <p:cond delay="indefinite"/>
                      </p:stCondLst>
                      <p:childTnLst>
                        <p:par>
                          <p:cTn id="802" fill="hold">
                            <p:stCondLst>
                              <p:cond delay="0"/>
                            </p:stCondLst>
                            <p:childTnLst>
                              <p:par>
                                <p:cTn id="8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5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7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0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3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6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9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2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5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8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0" fill="hold">
                      <p:stCondLst>
                        <p:cond delay="indefinite"/>
                      </p:stCondLst>
                      <p:childTnLst>
                        <p:par>
                          <p:cTn id="831" fill="hold">
                            <p:stCondLst>
                              <p:cond delay="0"/>
                            </p:stCondLst>
                            <p:childTnLst>
                              <p:par>
                                <p:cTn id="8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4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5" fill="hold">
                      <p:stCondLst>
                        <p:cond delay="indefinite"/>
                      </p:stCondLst>
                      <p:childTnLst>
                        <p:par>
                          <p:cTn id="836" fill="hold">
                            <p:stCondLst>
                              <p:cond delay="0"/>
                            </p:stCondLst>
                            <p:childTnLst>
                              <p:par>
                                <p:cTn id="8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9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0" fill="hold">
                      <p:stCondLst>
                        <p:cond delay="indefinite"/>
                      </p:stCondLst>
                      <p:childTnLst>
                        <p:par>
                          <p:cTn id="841" fill="hold">
                            <p:stCondLst>
                              <p:cond delay="0"/>
                            </p:stCondLst>
                            <p:childTnLst>
                              <p:par>
                                <p:cTn id="8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4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7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9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2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5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7" fill="hold">
                      <p:stCondLst>
                        <p:cond delay="indefinite"/>
                      </p:stCondLst>
                      <p:childTnLst>
                        <p:par>
                          <p:cTn id="858" fill="hold">
                            <p:stCondLst>
                              <p:cond delay="0"/>
                            </p:stCondLst>
                            <p:childTnLst>
                              <p:par>
                                <p:cTn id="8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4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5" fill="hold">
                      <p:stCondLst>
                        <p:cond delay="indefinite"/>
                      </p:stCondLst>
                      <p:childTnLst>
                        <p:par>
                          <p:cTn id="866" fill="hold">
                            <p:stCondLst>
                              <p:cond delay="0"/>
                            </p:stCondLst>
                            <p:childTnLst>
                              <p:par>
                                <p:cTn id="8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9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33" grpId="0" animBg="1"/>
      <p:bldP spid="333" grpId="1" animBg="1"/>
      <p:bldP spid="349" grpId="0" animBg="1"/>
      <p:bldP spid="349" grpId="1" animBg="1"/>
      <p:bldP spid="414" grpId="0"/>
      <p:bldP spid="415" grpId="0" animBg="1"/>
      <p:bldP spid="415" grpId="1" animBg="1"/>
      <p:bldP spid="416" grpId="0" animBg="1"/>
      <p:bldP spid="416" grpId="1" animBg="1"/>
      <p:bldP spid="417" grpId="0" animBg="1"/>
      <p:bldP spid="417" grpId="1" animBg="1"/>
      <p:bldP spid="418" grpId="0" animBg="1"/>
      <p:bldP spid="418" grpId="1" animBg="1"/>
      <p:bldP spid="419" grpId="0"/>
      <p:bldP spid="420" grpId="0" animBg="1"/>
      <p:bldP spid="420" grpId="1" animBg="1"/>
      <p:bldP spid="421" grpId="0" animBg="1"/>
      <p:bldP spid="421" grpId="1" animBg="1"/>
      <p:bldP spid="421" grpId="2" animBg="1"/>
      <p:bldP spid="422" grpId="0" animBg="1"/>
      <p:bldP spid="422" grpId="1" animBg="1"/>
      <p:bldP spid="423" grpId="0" animBg="1"/>
      <p:bldP spid="423" grpId="1" animBg="1"/>
      <p:bldP spid="424" grpId="0" animBg="1"/>
      <p:bldP spid="424" grpId="1" animBg="1"/>
      <p:bldP spid="425" grpId="0" animBg="1"/>
      <p:bldP spid="425" grpId="1" animBg="1"/>
      <p:bldP spid="425" grpId="2" animBg="1"/>
      <p:bldP spid="427" grpId="0"/>
      <p:bldP spid="428" grpId="0" animBg="1"/>
      <p:bldP spid="428" grpId="1" animBg="1"/>
      <p:bldP spid="429" grpId="0" animBg="1"/>
      <p:bldP spid="429" grpId="1" animBg="1"/>
      <p:bldP spid="430" grpId="0" animBg="1"/>
      <p:bldP spid="430" grpId="1" animBg="1"/>
      <p:bldP spid="431" grpId="0" animBg="1"/>
      <p:bldP spid="431" grpId="1" animBg="1"/>
      <p:bldP spid="432" grpId="0" animBg="1"/>
      <p:bldP spid="432" grpId="1" animBg="1"/>
      <p:bldP spid="433" grpId="0" animBg="1"/>
      <p:bldP spid="433" grpId="1" animBg="1"/>
      <p:bldP spid="434" grpId="0" animBg="1"/>
      <p:bldP spid="434" grpId="1" animBg="1"/>
      <p:bldP spid="435" grpId="0" animBg="1"/>
      <p:bldP spid="435" grpId="1" animBg="1"/>
      <p:bldP spid="438" grpId="0" animBg="1"/>
      <p:bldP spid="438" grpId="1" animBg="1"/>
      <p:bldP spid="439" grpId="0" animBg="1"/>
      <p:bldP spid="439" grpId="1" animBg="1"/>
      <p:bldP spid="440" grpId="0" animBg="1"/>
      <p:bldP spid="440" grpId="1" animBg="1"/>
      <p:bldP spid="441" grpId="0" animBg="1"/>
      <p:bldP spid="441" grpId="1" animBg="1"/>
      <p:bldP spid="442" grpId="0" animBg="1"/>
      <p:bldP spid="442" grpId="1" animBg="1"/>
      <p:bldP spid="443" grpId="0" animBg="1"/>
      <p:bldP spid="443" grpId="1" animBg="1"/>
      <p:bldP spid="444" grpId="0" animBg="1"/>
      <p:bldP spid="444" grpId="1" animBg="1"/>
      <p:bldP spid="445" grpId="0" animBg="1"/>
      <p:bldP spid="445" grpId="1" animBg="1"/>
      <p:bldP spid="446" grpId="0" animBg="1"/>
      <p:bldP spid="446" grpId="1" animBg="1"/>
      <p:bldP spid="447" grpId="0" animBg="1"/>
      <p:bldP spid="447" grpId="1" animBg="1"/>
      <p:bldP spid="448" grpId="0" animBg="1"/>
      <p:bldP spid="448" grpId="1" animBg="1"/>
      <p:bldP spid="452" grpId="0" animBg="1"/>
      <p:bldP spid="452" grpId="1" animBg="1"/>
      <p:bldP spid="454" grpId="0" animBg="1"/>
      <p:bldP spid="454" grpId="1" animBg="1"/>
      <p:bldP spid="455" grpId="0" animBg="1"/>
      <p:bldP spid="455" grpId="1" animBg="1"/>
      <p:bldP spid="456" grpId="0" animBg="1"/>
      <p:bldP spid="456" grpId="1" animBg="1"/>
      <p:bldP spid="457" grpId="0" animBg="1"/>
      <p:bldP spid="457" grpId="1" animBg="1"/>
      <p:bldP spid="458" grpId="0" animBg="1"/>
      <p:bldP spid="458" grpId="1" animBg="1"/>
      <p:bldP spid="459" grpId="0" animBg="1"/>
      <p:bldP spid="459" grpId="1" animBg="1"/>
      <p:bldP spid="460" grpId="0" animBg="1"/>
      <p:bldP spid="460" grpId="1" animBg="1"/>
      <p:bldP spid="461" grpId="0" animBg="1"/>
      <p:bldP spid="461" grpId="1" animBg="1"/>
      <p:bldP spid="462" grpId="0" animBg="1"/>
      <p:bldP spid="462" grpId="1" animBg="1"/>
      <p:bldP spid="463" grpId="0" animBg="1"/>
      <p:bldP spid="463" grpId="1" animBg="1"/>
      <p:bldP spid="464" grpId="0" animBg="1"/>
      <p:bldP spid="464" grpId="1" animBg="1"/>
      <p:bldP spid="465" grpId="0" animBg="1"/>
      <p:bldP spid="465" grpId="1" animBg="1"/>
      <p:bldP spid="468" grpId="0" animBg="1"/>
      <p:bldP spid="468" grpId="1" animBg="1"/>
      <p:bldP spid="469" grpId="0" animBg="1"/>
      <p:bldP spid="469" grpId="1" animBg="1"/>
      <p:bldP spid="470" grpId="0" animBg="1"/>
      <p:bldP spid="470" grpId="1" animBg="1"/>
      <p:bldP spid="471" grpId="0" animBg="1"/>
      <p:bldP spid="471" grpId="1" animBg="1"/>
      <p:bldP spid="472" grpId="0" animBg="1"/>
      <p:bldP spid="472" grpId="1" animBg="1"/>
      <p:bldP spid="473" grpId="0" animBg="1"/>
      <p:bldP spid="473" grpId="1" animBg="1"/>
      <p:bldP spid="474" grpId="0" animBg="1"/>
      <p:bldP spid="474" grpId="1" animBg="1"/>
      <p:bldP spid="476" grpId="0" animBg="1"/>
      <p:bldP spid="476" grpId="1" animBg="1"/>
      <p:bldP spid="481" grpId="0" animBg="1"/>
      <p:bldP spid="481" grpId="1" animBg="1"/>
      <p:bldP spid="482" grpId="0" animBg="1"/>
      <p:bldP spid="482" grpId="1" animBg="1"/>
      <p:bldP spid="483" grpId="0" animBg="1"/>
      <p:bldP spid="483" grpId="1" animBg="1"/>
      <p:bldP spid="484" grpId="0" animBg="1"/>
      <p:bldP spid="484" grpId="1" animBg="1"/>
      <p:bldP spid="485" grpId="0" animBg="1"/>
      <p:bldP spid="485" grpId="1" animBg="1"/>
      <p:bldP spid="486" grpId="0" animBg="1"/>
      <p:bldP spid="486" grpId="1" animBg="1"/>
      <p:bldP spid="367" grpId="0" animBg="1"/>
      <p:bldP spid="36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11232</TotalTime>
  <Words>63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CHƯƠNG 6 BIỂU DIỄN TỔNG HỢP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349</cp:revision>
  <dcterms:created xsi:type="dcterms:W3CDTF">2012-08-08T09:27:14Z</dcterms:created>
  <dcterms:modified xsi:type="dcterms:W3CDTF">2023-03-22T08:15:32Z</dcterms:modified>
</cp:coreProperties>
</file>