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8" r:id="rId2"/>
    <p:sldId id="334" r:id="rId3"/>
    <p:sldId id="335" r:id="rId4"/>
    <p:sldId id="336" r:id="rId5"/>
    <p:sldId id="337" r:id="rId6"/>
    <p:sldId id="340" r:id="rId7"/>
    <p:sldId id="341" r:id="rId8"/>
    <p:sldId id="356" r:id="rId9"/>
    <p:sldId id="342" r:id="rId10"/>
    <p:sldId id="355" r:id="rId11"/>
    <p:sldId id="344" r:id="rId12"/>
    <p:sldId id="345" r:id="rId13"/>
    <p:sldId id="347" r:id="rId14"/>
    <p:sldId id="348" r:id="rId15"/>
    <p:sldId id="357" r:id="rId16"/>
    <p:sldId id="358" r:id="rId17"/>
    <p:sldId id="359" r:id="rId18"/>
    <p:sldId id="3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BA1SlY1Xll/1RzQG3kglw==" hashData="KiYtILehzaRJkUGbBk+aUCKw6XrUYhmxvMDcAv/xyRUiAMXVpycyXss2bYNZajjSh63Y9/phWvIFv3YT/t+/9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7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4E1C1B-CCBA-4FF2-83CB-C3CFB0F6BA1C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71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A47F198-8C1A-41C2-A106-BFA12273F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78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4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 CHIẾU TRỤC ĐO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370891-D0BF-444E-9A2A-0EA5A35C1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21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22" name="Text Box 42"/>
          <p:cNvSpPr txBox="1">
            <a:spLocks noChangeArrowheads="1"/>
          </p:cNvSpPr>
          <p:nvPr/>
        </p:nvSpPr>
        <p:spPr bwMode="auto">
          <a:xfrm>
            <a:off x="219456" y="1022532"/>
            <a:ext cx="56781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4.3-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0" y="1467429"/>
            <a:ext cx="4393101" cy="4558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82880" y="1644324"/>
            <a:ext cx="50840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135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,  x</a:t>
            </a:r>
            <a:r>
              <a:rPr lang="en-US" sz="2200" baseline="300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 90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 =  q = 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12864" y="3531328"/>
            <a:ext cx="51206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o’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FC351E-AAA4-4AE0-BF5E-01086D078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5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469283" y="2017169"/>
            <a:ext cx="4078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2. Chọn loại hình chiếu trục đo 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470576" y="2564999"/>
            <a:ext cx="4979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3. Dựng hình chiếu trục đo của vật thể.</a:t>
            </a:r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476250" y="1470216"/>
            <a:ext cx="8248650" cy="524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1. Gắn hệ trục tự nhiên vào vật thể trên các hình chiếu vuông góc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960" name="Text Box 8"/>
          <p:cNvSpPr txBox="1">
            <a:spLocks noChangeArrowheads="1"/>
          </p:cNvSpPr>
          <p:nvPr/>
        </p:nvSpPr>
        <p:spPr bwMode="auto">
          <a:xfrm>
            <a:off x="256032" y="848424"/>
            <a:ext cx="5008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5- Các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449226-06C1-4509-8F8C-229E5F88E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917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autoUpdateAnimBg="0"/>
      <p:bldP spid="253956" grpId="0" autoUpdateAnimBg="0"/>
      <p:bldP spid="253959" grpId="0" autoUpdateAnimBg="0"/>
      <p:bldP spid="25396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288925" y="955655"/>
            <a:ext cx="7492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056" name="Text Box 80"/>
          <p:cNvSpPr txBox="1">
            <a:spLocks noChangeArrowheads="1"/>
          </p:cNvSpPr>
          <p:nvPr/>
        </p:nvSpPr>
        <p:spPr bwMode="auto">
          <a:xfrm>
            <a:off x="141288" y="1893189"/>
            <a:ext cx="3130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Gắn hệ trục tự nhiên </a:t>
            </a:r>
          </a:p>
          <a:p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vào vật thể</a:t>
            </a:r>
          </a:p>
        </p:txBody>
      </p:sp>
      <p:sp>
        <p:nvSpPr>
          <p:cNvPr id="255059" name="Text Box 83"/>
          <p:cNvSpPr txBox="1">
            <a:spLocks noChangeArrowheads="1"/>
          </p:cNvSpPr>
          <p:nvPr/>
        </p:nvSpPr>
        <p:spPr bwMode="auto">
          <a:xfrm>
            <a:off x="136525" y="2756789"/>
            <a:ext cx="30973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Chọn hệ trục trục đo </a:t>
            </a:r>
          </a:p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vuông góc đều.</a:t>
            </a:r>
          </a:p>
        </p:txBody>
      </p:sp>
      <p:sp>
        <p:nvSpPr>
          <p:cNvPr id="255061" name="Rectangle 85"/>
          <p:cNvSpPr>
            <a:spLocks noChangeArrowheads="1"/>
          </p:cNvSpPr>
          <p:nvPr/>
        </p:nvSpPr>
        <p:spPr bwMode="auto">
          <a:xfrm>
            <a:off x="288925" y="1367726"/>
            <a:ext cx="15392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 bước:</a:t>
            </a:r>
            <a:endParaRPr lang="en-US" sz="2400" i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062" name="Text Box 86"/>
          <p:cNvSpPr txBox="1">
            <a:spLocks noChangeArrowheads="1"/>
          </p:cNvSpPr>
          <p:nvPr/>
        </p:nvSpPr>
        <p:spPr bwMode="auto">
          <a:xfrm>
            <a:off x="146050" y="3601339"/>
            <a:ext cx="18902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Dựng hình.</a:t>
            </a:r>
          </a:p>
        </p:txBody>
      </p:sp>
      <p:grpSp>
        <p:nvGrpSpPr>
          <p:cNvPr id="255204" name="Group 228"/>
          <p:cNvGrpSpPr>
            <a:grpSpLocks/>
          </p:cNvGrpSpPr>
          <p:nvPr/>
        </p:nvGrpSpPr>
        <p:grpSpPr bwMode="auto">
          <a:xfrm>
            <a:off x="3526028" y="2785491"/>
            <a:ext cx="1173162" cy="3503612"/>
            <a:chOff x="2645" y="685"/>
            <a:chExt cx="739" cy="2207"/>
          </a:xfrm>
        </p:grpSpPr>
        <p:sp>
          <p:nvSpPr>
            <p:cNvPr id="255109" name="Rectangle 133"/>
            <p:cNvSpPr>
              <a:spLocks noChangeArrowheads="1"/>
            </p:cNvSpPr>
            <p:nvPr/>
          </p:nvSpPr>
          <p:spPr bwMode="auto">
            <a:xfrm>
              <a:off x="2653" y="685"/>
              <a:ext cx="727" cy="984"/>
            </a:xfrm>
            <a:prstGeom prst="rect">
              <a:avLst/>
            </a:prstGeom>
            <a:solidFill>
              <a:srgbClr val="FFFF66">
                <a:alpha val="61000"/>
              </a:srgb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2" name="Rectangle 136"/>
            <p:cNvSpPr>
              <a:spLocks noChangeArrowheads="1"/>
            </p:cNvSpPr>
            <p:nvPr/>
          </p:nvSpPr>
          <p:spPr bwMode="auto">
            <a:xfrm>
              <a:off x="2645" y="2089"/>
              <a:ext cx="739" cy="803"/>
            </a:xfrm>
            <a:prstGeom prst="rect">
              <a:avLst/>
            </a:prstGeom>
            <a:solidFill>
              <a:srgbClr val="FFFF66">
                <a:alpha val="61000"/>
              </a:srgb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5141" name="Line 165"/>
          <p:cNvSpPr>
            <a:spLocks noChangeShapeType="1"/>
          </p:cNvSpPr>
          <p:nvPr/>
        </p:nvSpPr>
        <p:spPr bwMode="auto">
          <a:xfrm>
            <a:off x="6388037" y="5312981"/>
            <a:ext cx="1141412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5215" name="Group 239"/>
          <p:cNvGrpSpPr>
            <a:grpSpLocks/>
          </p:cNvGrpSpPr>
          <p:nvPr/>
        </p:nvGrpSpPr>
        <p:grpSpPr bwMode="auto">
          <a:xfrm>
            <a:off x="5908612" y="2465006"/>
            <a:ext cx="3198812" cy="3448050"/>
            <a:chOff x="3691" y="1630"/>
            <a:chExt cx="2015" cy="2172"/>
          </a:xfrm>
        </p:grpSpPr>
        <p:grpSp>
          <p:nvGrpSpPr>
            <p:cNvPr id="255207" name="Group 231"/>
            <p:cNvGrpSpPr>
              <a:grpSpLocks/>
            </p:cNvGrpSpPr>
            <p:nvPr/>
          </p:nvGrpSpPr>
          <p:grpSpPr bwMode="auto">
            <a:xfrm>
              <a:off x="3691" y="1630"/>
              <a:ext cx="2015" cy="2172"/>
              <a:chOff x="3696" y="1630"/>
              <a:chExt cx="2015" cy="2172"/>
            </a:xfrm>
          </p:grpSpPr>
          <p:sp>
            <p:nvSpPr>
              <p:cNvPr id="255126" name="Line 150"/>
              <p:cNvSpPr>
                <a:spLocks noChangeShapeType="1"/>
              </p:cNvSpPr>
              <p:nvPr/>
            </p:nvSpPr>
            <p:spPr bwMode="auto">
              <a:xfrm>
                <a:off x="4620" y="3258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5128" name="Line 152"/>
              <p:cNvSpPr>
                <a:spLocks noChangeShapeType="1"/>
              </p:cNvSpPr>
              <p:nvPr/>
            </p:nvSpPr>
            <p:spPr bwMode="auto">
              <a:xfrm flipH="1" flipV="1">
                <a:off x="4405" y="2964"/>
                <a:ext cx="45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55206" name="Group 230"/>
              <p:cNvGrpSpPr>
                <a:grpSpLocks/>
              </p:cNvGrpSpPr>
              <p:nvPr/>
            </p:nvGrpSpPr>
            <p:grpSpPr bwMode="auto">
              <a:xfrm>
                <a:off x="3696" y="1630"/>
                <a:ext cx="2015" cy="2172"/>
                <a:chOff x="3696" y="1630"/>
                <a:chExt cx="2015" cy="2172"/>
              </a:xfrm>
            </p:grpSpPr>
            <p:sp>
              <p:nvSpPr>
                <p:cNvPr id="255122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4625" y="1630"/>
                  <a:ext cx="0" cy="144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3" name="Line 147"/>
                <p:cNvSpPr>
                  <a:spLocks noChangeShapeType="1"/>
                </p:cNvSpPr>
                <p:nvPr/>
              </p:nvSpPr>
              <p:spPr bwMode="auto">
                <a:xfrm>
                  <a:off x="4625" y="3066"/>
                  <a:ext cx="1063" cy="59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4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3696" y="3070"/>
                  <a:ext cx="929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5" name="Oval 149"/>
                <p:cNvSpPr>
                  <a:spLocks noChangeArrowheads="1"/>
                </p:cNvSpPr>
                <p:nvPr/>
              </p:nvSpPr>
              <p:spPr bwMode="auto">
                <a:xfrm>
                  <a:off x="4398" y="2851"/>
                  <a:ext cx="468" cy="450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4801" y="2940"/>
                  <a:ext cx="50" cy="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29" name="Rectangle 153"/>
                <p:cNvSpPr>
                  <a:spLocks noChangeArrowheads="1"/>
                </p:cNvSpPr>
                <p:nvPr/>
              </p:nvSpPr>
              <p:spPr bwMode="auto">
                <a:xfrm>
                  <a:off x="4540" y="3290"/>
                  <a:ext cx="29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0" name="Rectangle 154"/>
                <p:cNvSpPr>
                  <a:spLocks noChangeArrowheads="1"/>
                </p:cNvSpPr>
                <p:nvPr/>
              </p:nvSpPr>
              <p:spPr bwMode="auto">
                <a:xfrm rot="17741288">
                  <a:off x="4157" y="2807"/>
                  <a:ext cx="294" cy="17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1" name="Rectangle 155"/>
                <p:cNvSpPr>
                  <a:spLocks noChangeArrowheads="1"/>
                </p:cNvSpPr>
                <p:nvPr/>
              </p:nvSpPr>
              <p:spPr bwMode="auto">
                <a:xfrm rot="4500000">
                  <a:off x="4730" y="2821"/>
                  <a:ext cx="451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200">
                      <a:latin typeface="Times New Roman" pitchFamily="18" charset="0"/>
                      <a:cs typeface="Times New Roman" pitchFamily="18" charset="0"/>
                    </a:rPr>
                    <a:t>120</a:t>
                  </a:r>
                  <a:r>
                    <a:rPr lang="en-US" sz="1200" baseline="3000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55132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5454" y="3589"/>
                  <a:ext cx="25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y’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3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717" y="3535"/>
                  <a:ext cx="258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x’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4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4671" y="1692"/>
                  <a:ext cx="257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z’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5135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4434" y="2904"/>
                  <a:ext cx="258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/>
                <a:p>
                  <a:pPr algn="l">
                    <a:spcBef>
                      <a:spcPct val="50000"/>
                    </a:spcBef>
                  </a:pPr>
                  <a:r>
                    <a:rPr lang="en-US" sz="2200" b="1">
                      <a:latin typeface="Times New Roman" pitchFamily="18" charset="0"/>
                      <a:cs typeface="Times New Roman" pitchFamily="18" charset="0"/>
                    </a:rPr>
                    <a:t>O’</a:t>
                  </a:r>
                  <a:endParaRPr lang="el-GR" sz="2200" b="1" baseline="-25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55202" name="Oval 226"/>
            <p:cNvSpPr>
              <a:spLocks noChangeArrowheads="1"/>
            </p:cNvSpPr>
            <p:nvPr/>
          </p:nvSpPr>
          <p:spPr bwMode="auto">
            <a:xfrm>
              <a:off x="4584" y="3037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5205" name="Group 229"/>
          <p:cNvGrpSpPr>
            <a:grpSpLocks/>
          </p:cNvGrpSpPr>
          <p:nvPr/>
        </p:nvGrpSpPr>
        <p:grpSpPr bwMode="auto">
          <a:xfrm>
            <a:off x="2938653" y="2355278"/>
            <a:ext cx="2763837" cy="4402138"/>
            <a:chOff x="2275" y="414"/>
            <a:chExt cx="1741" cy="2773"/>
          </a:xfrm>
        </p:grpSpPr>
        <p:sp>
          <p:nvSpPr>
            <p:cNvPr id="255107" name="Line 131"/>
            <p:cNvSpPr>
              <a:spLocks noChangeShapeType="1"/>
            </p:cNvSpPr>
            <p:nvPr/>
          </p:nvSpPr>
          <p:spPr bwMode="auto">
            <a:xfrm flipV="1">
              <a:off x="3380" y="431"/>
              <a:ext cx="1" cy="12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08" name="Line 132"/>
            <p:cNvSpPr>
              <a:spLocks noChangeShapeType="1"/>
            </p:cNvSpPr>
            <p:nvPr/>
          </p:nvSpPr>
          <p:spPr bwMode="auto">
            <a:xfrm flipH="1">
              <a:off x="2333" y="1669"/>
              <a:ext cx="10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0" name="Line 134"/>
            <p:cNvSpPr>
              <a:spLocks noChangeShapeType="1"/>
            </p:cNvSpPr>
            <p:nvPr/>
          </p:nvSpPr>
          <p:spPr bwMode="auto">
            <a:xfrm>
              <a:off x="3384" y="2089"/>
              <a:ext cx="0" cy="10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1" name="Line 135"/>
            <p:cNvSpPr>
              <a:spLocks noChangeShapeType="1"/>
            </p:cNvSpPr>
            <p:nvPr/>
          </p:nvSpPr>
          <p:spPr bwMode="auto">
            <a:xfrm flipH="1">
              <a:off x="2333" y="2089"/>
              <a:ext cx="10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3" name="Text Box 137"/>
            <p:cNvSpPr txBox="1">
              <a:spLocks noChangeArrowheads="1"/>
            </p:cNvSpPr>
            <p:nvPr/>
          </p:nvSpPr>
          <p:spPr bwMode="auto">
            <a:xfrm>
              <a:off x="3431" y="1520"/>
              <a:ext cx="513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l-GR" sz="2200" dirty="0">
                  <a:latin typeface="Times New Roman" pitchFamily="18" charset="0"/>
                  <a:cs typeface="Times New Roman" pitchFamily="18" charset="0"/>
                </a:rPr>
                <a:t>≡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pPr algn="l">
                <a:spcBef>
                  <a:spcPct val="50000"/>
                </a:spcBef>
              </a:pPr>
              <a:endParaRPr lang="el-GR" sz="1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4" name="Text Box 138"/>
            <p:cNvSpPr txBox="1">
              <a:spLocks noChangeArrowheads="1"/>
            </p:cNvSpPr>
            <p:nvPr/>
          </p:nvSpPr>
          <p:spPr bwMode="auto">
            <a:xfrm>
              <a:off x="2307" y="142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6" name="Text Box 140"/>
            <p:cNvSpPr txBox="1">
              <a:spLocks noChangeArrowheads="1"/>
            </p:cNvSpPr>
            <p:nvPr/>
          </p:nvSpPr>
          <p:spPr bwMode="auto">
            <a:xfrm>
              <a:off x="3440" y="41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18" name="Text Box 142"/>
            <p:cNvSpPr txBox="1">
              <a:spLocks noChangeArrowheads="1"/>
            </p:cNvSpPr>
            <p:nvPr/>
          </p:nvSpPr>
          <p:spPr bwMode="auto">
            <a:xfrm>
              <a:off x="2275" y="2045"/>
              <a:ext cx="2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20" name="Text Box 144"/>
            <p:cNvSpPr txBox="1">
              <a:spLocks noChangeArrowheads="1"/>
            </p:cNvSpPr>
            <p:nvPr/>
          </p:nvSpPr>
          <p:spPr bwMode="auto">
            <a:xfrm>
              <a:off x="3432" y="297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0" name="Oval 224"/>
            <p:cNvSpPr>
              <a:spLocks noChangeArrowheads="1"/>
            </p:cNvSpPr>
            <p:nvPr/>
          </p:nvSpPr>
          <p:spPr bwMode="auto">
            <a:xfrm>
              <a:off x="3344" y="2049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1" name="Oval 225"/>
            <p:cNvSpPr>
              <a:spLocks noChangeArrowheads="1"/>
            </p:cNvSpPr>
            <p:nvPr/>
          </p:nvSpPr>
          <p:spPr bwMode="auto">
            <a:xfrm>
              <a:off x="3344" y="1637"/>
              <a:ext cx="72" cy="72"/>
            </a:xfrm>
            <a:prstGeom prst="ellipse">
              <a:avLst/>
            </a:prstGeom>
            <a:solidFill>
              <a:srgbClr val="FF3300"/>
            </a:solidFill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203" name="Text Box 227"/>
            <p:cNvSpPr txBox="1">
              <a:spLocks noChangeArrowheads="1"/>
            </p:cNvSpPr>
            <p:nvPr/>
          </p:nvSpPr>
          <p:spPr bwMode="auto">
            <a:xfrm>
              <a:off x="3431" y="1928"/>
              <a:ext cx="58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l-GR" sz="2200" dirty="0">
                  <a:latin typeface="Times New Roman" pitchFamily="18" charset="0"/>
                  <a:cs typeface="Times New Roman" pitchFamily="18" charset="0"/>
                </a:rPr>
                <a:t>≡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n-US" sz="22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l-GR" sz="2200" baseline="-25000" dirty="0">
                <a:latin typeface="Times New Roman" pitchFamily="18" charset="0"/>
                <a:cs typeface="Times New Roman" pitchFamily="18" charset="0"/>
              </a:endParaRPr>
            </a:p>
            <a:p>
              <a:pPr algn="l">
                <a:spcBef>
                  <a:spcPct val="50000"/>
                </a:spcBef>
              </a:pPr>
              <a:endParaRPr lang="el-GR" sz="1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5208" name="Line 232"/>
          <p:cNvSpPr>
            <a:spLocks noChangeShapeType="1"/>
          </p:cNvSpPr>
          <p:nvPr/>
        </p:nvSpPr>
        <p:spPr bwMode="auto">
          <a:xfrm flipH="1">
            <a:off x="3518090" y="5012753"/>
            <a:ext cx="12001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09" name="Line 233"/>
          <p:cNvSpPr>
            <a:spLocks noChangeShapeType="1"/>
          </p:cNvSpPr>
          <p:nvPr/>
        </p:nvSpPr>
        <p:spPr bwMode="auto">
          <a:xfrm>
            <a:off x="4700778" y="4995291"/>
            <a:ext cx="0" cy="13033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0" name="Line 234"/>
          <p:cNvSpPr>
            <a:spLocks noChangeShapeType="1"/>
          </p:cNvSpPr>
          <p:nvPr/>
        </p:nvSpPr>
        <p:spPr bwMode="auto">
          <a:xfrm>
            <a:off x="4692840" y="2774378"/>
            <a:ext cx="0" cy="15748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6" name="Line 240"/>
          <p:cNvSpPr>
            <a:spLocks noChangeShapeType="1"/>
          </p:cNvSpPr>
          <p:nvPr/>
        </p:nvSpPr>
        <p:spPr bwMode="auto">
          <a:xfrm>
            <a:off x="7392924" y="3201606"/>
            <a:ext cx="0" cy="1576388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7" name="Freeform 241"/>
          <p:cNvSpPr>
            <a:spLocks/>
          </p:cNvSpPr>
          <p:nvPr/>
        </p:nvSpPr>
        <p:spPr bwMode="auto">
          <a:xfrm>
            <a:off x="7389749" y="3204781"/>
            <a:ext cx="22225" cy="15875"/>
          </a:xfrm>
          <a:custGeom>
            <a:avLst/>
            <a:gdLst>
              <a:gd name="T0" fmla="*/ 0 w 14"/>
              <a:gd name="T1" fmla="*/ 0 h 10"/>
              <a:gd name="T2" fmla="*/ 14 w 14"/>
              <a:gd name="T3" fmla="*/ 10 h 10"/>
              <a:gd name="T4" fmla="*/ 0 w 14"/>
              <a:gd name="T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10">
                <a:moveTo>
                  <a:pt x="0" y="0"/>
                </a:moveTo>
                <a:cubicBezTo>
                  <a:pt x="5" y="3"/>
                  <a:pt x="14" y="10"/>
                  <a:pt x="14" y="10"/>
                </a:cubicBezTo>
                <a:cubicBezTo>
                  <a:pt x="14" y="10"/>
                  <a:pt x="5" y="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8" name="Line 242"/>
          <p:cNvSpPr>
            <a:spLocks noChangeShapeType="1"/>
          </p:cNvSpPr>
          <p:nvPr/>
        </p:nvSpPr>
        <p:spPr bwMode="auto">
          <a:xfrm flipH="1">
            <a:off x="6370574" y="4751006"/>
            <a:ext cx="1022350" cy="5715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19" name="Line 243"/>
          <p:cNvSpPr>
            <a:spLocks noChangeShapeType="1"/>
          </p:cNvSpPr>
          <p:nvPr/>
        </p:nvSpPr>
        <p:spPr bwMode="auto">
          <a:xfrm>
            <a:off x="7392924" y="4760531"/>
            <a:ext cx="1141413" cy="6048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5220" name="Line 244"/>
          <p:cNvSpPr>
            <a:spLocks noChangeShapeType="1"/>
          </p:cNvSpPr>
          <p:nvPr/>
        </p:nvSpPr>
        <p:spPr bwMode="auto">
          <a:xfrm flipH="1">
            <a:off x="7511987" y="5347906"/>
            <a:ext cx="1022350" cy="569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5221" name="Group 245"/>
          <p:cNvGrpSpPr>
            <a:grpSpLocks/>
          </p:cNvGrpSpPr>
          <p:nvPr/>
        </p:nvGrpSpPr>
        <p:grpSpPr bwMode="auto">
          <a:xfrm>
            <a:off x="6375337" y="3188906"/>
            <a:ext cx="2162175" cy="2716213"/>
            <a:chOff x="3993" y="2086"/>
            <a:chExt cx="1362" cy="1711"/>
          </a:xfrm>
        </p:grpSpPr>
        <p:sp>
          <p:nvSpPr>
            <p:cNvPr id="255154" name="Freeform 178"/>
            <p:cNvSpPr>
              <a:spLocks/>
            </p:cNvSpPr>
            <p:nvPr/>
          </p:nvSpPr>
          <p:spPr bwMode="auto">
            <a:xfrm>
              <a:off x="4005" y="2088"/>
              <a:ext cx="1334" cy="730"/>
            </a:xfrm>
            <a:custGeom>
              <a:avLst/>
              <a:gdLst>
                <a:gd name="T0" fmla="*/ 619 w 1334"/>
                <a:gd name="T1" fmla="*/ 0 h 730"/>
                <a:gd name="T2" fmla="*/ 1334 w 1334"/>
                <a:gd name="T3" fmla="*/ 379 h 730"/>
                <a:gd name="T4" fmla="*/ 706 w 1334"/>
                <a:gd name="T5" fmla="*/ 730 h 730"/>
                <a:gd name="T6" fmla="*/ 0 w 1334"/>
                <a:gd name="T7" fmla="*/ 350 h 730"/>
                <a:gd name="T8" fmla="*/ 619 w 1334"/>
                <a:gd name="T9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4" h="730">
                  <a:moveTo>
                    <a:pt x="619" y="0"/>
                  </a:moveTo>
                  <a:lnTo>
                    <a:pt x="1334" y="379"/>
                  </a:lnTo>
                  <a:lnTo>
                    <a:pt x="706" y="730"/>
                  </a:lnTo>
                  <a:lnTo>
                    <a:pt x="0" y="350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rgbClr val="FFFF66">
                <a:alpha val="17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5" name="Freeform 179"/>
            <p:cNvSpPr>
              <a:spLocks/>
            </p:cNvSpPr>
            <p:nvPr/>
          </p:nvSpPr>
          <p:spPr bwMode="auto">
            <a:xfrm>
              <a:off x="3995" y="2443"/>
              <a:ext cx="711" cy="1349"/>
            </a:xfrm>
            <a:custGeom>
              <a:avLst/>
              <a:gdLst>
                <a:gd name="T0" fmla="*/ 0 w 711"/>
                <a:gd name="T1" fmla="*/ 0 h 1349"/>
                <a:gd name="T2" fmla="*/ 0 w 711"/>
                <a:gd name="T3" fmla="*/ 975 h 1349"/>
                <a:gd name="T4" fmla="*/ 711 w 711"/>
                <a:gd name="T5" fmla="*/ 1349 h 1349"/>
                <a:gd name="T6" fmla="*/ 711 w 711"/>
                <a:gd name="T7" fmla="*/ 375 h 1349"/>
                <a:gd name="T8" fmla="*/ 0 w 711"/>
                <a:gd name="T9" fmla="*/ 0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1" h="1349">
                  <a:moveTo>
                    <a:pt x="0" y="0"/>
                  </a:moveTo>
                  <a:lnTo>
                    <a:pt x="0" y="975"/>
                  </a:lnTo>
                  <a:lnTo>
                    <a:pt x="711" y="1349"/>
                  </a:lnTo>
                  <a:lnTo>
                    <a:pt x="711" y="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>
                <a:alpha val="39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6" name="Freeform 180"/>
            <p:cNvSpPr>
              <a:spLocks/>
            </p:cNvSpPr>
            <p:nvPr/>
          </p:nvSpPr>
          <p:spPr bwMode="auto">
            <a:xfrm>
              <a:off x="4701" y="2467"/>
              <a:ext cx="648" cy="1330"/>
            </a:xfrm>
            <a:custGeom>
              <a:avLst/>
              <a:gdLst>
                <a:gd name="T0" fmla="*/ 14 w 648"/>
                <a:gd name="T1" fmla="*/ 355 h 1330"/>
                <a:gd name="T2" fmla="*/ 648 w 648"/>
                <a:gd name="T3" fmla="*/ 0 h 1330"/>
                <a:gd name="T4" fmla="*/ 648 w 648"/>
                <a:gd name="T5" fmla="*/ 979 h 1330"/>
                <a:gd name="T6" fmla="*/ 0 w 648"/>
                <a:gd name="T7" fmla="*/ 1330 h 1330"/>
                <a:gd name="T8" fmla="*/ 14 w 648"/>
                <a:gd name="T9" fmla="*/ 355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8" h="1330">
                  <a:moveTo>
                    <a:pt x="14" y="355"/>
                  </a:moveTo>
                  <a:lnTo>
                    <a:pt x="648" y="0"/>
                  </a:lnTo>
                  <a:lnTo>
                    <a:pt x="648" y="979"/>
                  </a:lnTo>
                  <a:lnTo>
                    <a:pt x="0" y="133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FFFF66">
                <a:alpha val="61000"/>
              </a:srgbClr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4" name="Line 168"/>
            <p:cNvSpPr>
              <a:spLocks noChangeShapeType="1"/>
            </p:cNvSpPr>
            <p:nvPr/>
          </p:nvSpPr>
          <p:spPr bwMode="auto">
            <a:xfrm>
              <a:off x="5344" y="2472"/>
              <a:ext cx="0" cy="9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5" name="Line 169"/>
            <p:cNvSpPr>
              <a:spLocks noChangeShapeType="1"/>
            </p:cNvSpPr>
            <p:nvPr/>
          </p:nvSpPr>
          <p:spPr bwMode="auto">
            <a:xfrm>
              <a:off x="4711" y="2805"/>
              <a:ext cx="0" cy="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6" name="Line 170"/>
            <p:cNvSpPr>
              <a:spLocks noChangeShapeType="1"/>
            </p:cNvSpPr>
            <p:nvPr/>
          </p:nvSpPr>
          <p:spPr bwMode="auto">
            <a:xfrm flipH="1">
              <a:off x="3993" y="2086"/>
              <a:ext cx="643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7" name="Line 171"/>
            <p:cNvSpPr>
              <a:spLocks noChangeShapeType="1"/>
            </p:cNvSpPr>
            <p:nvPr/>
          </p:nvSpPr>
          <p:spPr bwMode="auto">
            <a:xfrm>
              <a:off x="4636" y="2092"/>
              <a:ext cx="719" cy="3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8" name="Line 172"/>
            <p:cNvSpPr>
              <a:spLocks noChangeShapeType="1"/>
            </p:cNvSpPr>
            <p:nvPr/>
          </p:nvSpPr>
          <p:spPr bwMode="auto">
            <a:xfrm flipH="1">
              <a:off x="4706" y="2462"/>
              <a:ext cx="644" cy="3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49" name="Line 173"/>
            <p:cNvSpPr>
              <a:spLocks noChangeShapeType="1"/>
            </p:cNvSpPr>
            <p:nvPr/>
          </p:nvSpPr>
          <p:spPr bwMode="auto">
            <a:xfrm>
              <a:off x="4003" y="2440"/>
              <a:ext cx="719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5150" name="Line 174"/>
            <p:cNvSpPr>
              <a:spLocks noChangeShapeType="1"/>
            </p:cNvSpPr>
            <p:nvPr/>
          </p:nvSpPr>
          <p:spPr bwMode="auto">
            <a:xfrm>
              <a:off x="3998" y="2435"/>
              <a:ext cx="0" cy="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6682519" y="6246157"/>
            <a:ext cx="172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p = q = r =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6C347C64-3FFE-4F81-A47A-DE10C906AF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3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4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5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5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5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5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5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5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25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5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2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5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25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2000"/>
                                        <p:tgtEl>
                                          <p:spTgt spid="25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25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5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2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5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25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000"/>
                                        <p:tgtEl>
                                          <p:spTgt spid="25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1" grpId="0"/>
      <p:bldP spid="255056" grpId="0"/>
      <p:bldP spid="255059" grpId="0"/>
      <p:bldP spid="255061" grpId="0"/>
      <p:bldP spid="255062" grpId="0"/>
      <p:bldP spid="255141" grpId="0" animBg="1"/>
      <p:bldP spid="255208" grpId="0" animBg="1"/>
      <p:bldP spid="255208" grpId="1" animBg="1"/>
      <p:bldP spid="255209" grpId="0" animBg="1"/>
      <p:bldP spid="255209" grpId="1" animBg="1"/>
      <p:bldP spid="255210" grpId="0" animBg="1"/>
      <p:bldP spid="255210" grpId="1" animBg="1"/>
      <p:bldP spid="255216" grpId="0" animBg="1"/>
      <p:bldP spid="255216" grpId="1" animBg="1"/>
      <p:bldP spid="255218" grpId="0" animBg="1"/>
      <p:bldP spid="255218" grpId="1" animBg="1"/>
      <p:bldP spid="255219" grpId="0" animBg="1"/>
      <p:bldP spid="255219" grpId="1" animBg="1"/>
      <p:bldP spid="255220" grpId="0" animBg="1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1054100" y="2118204"/>
            <a:ext cx="2562225" cy="2190750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6" name="Freeform 4"/>
          <p:cNvSpPr>
            <a:spLocks/>
          </p:cNvSpPr>
          <p:nvPr/>
        </p:nvSpPr>
        <p:spPr bwMode="auto">
          <a:xfrm>
            <a:off x="5330825" y="2423004"/>
            <a:ext cx="2162175" cy="3457575"/>
          </a:xfrm>
          <a:custGeom>
            <a:avLst/>
            <a:gdLst>
              <a:gd name="T0" fmla="*/ 1362 w 1362"/>
              <a:gd name="T1" fmla="*/ 786 h 2178"/>
              <a:gd name="T2" fmla="*/ 0 w 1362"/>
              <a:gd name="T3" fmla="*/ 0 h 2178"/>
              <a:gd name="T4" fmla="*/ 0 w 1362"/>
              <a:gd name="T5" fmla="*/ 1386 h 2178"/>
              <a:gd name="T6" fmla="*/ 1362 w 1362"/>
              <a:gd name="T7" fmla="*/ 2178 h 2178"/>
              <a:gd name="T8" fmla="*/ 1362 w 1362"/>
              <a:gd name="T9" fmla="*/ 786 h 2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2" h="2178">
                <a:moveTo>
                  <a:pt x="1362" y="786"/>
                </a:moveTo>
                <a:lnTo>
                  <a:pt x="0" y="0"/>
                </a:lnTo>
                <a:lnTo>
                  <a:pt x="0" y="1386"/>
                </a:lnTo>
                <a:lnTo>
                  <a:pt x="1362" y="2178"/>
                </a:lnTo>
                <a:lnTo>
                  <a:pt x="1362" y="786"/>
                </a:lnTo>
                <a:close/>
              </a:path>
            </a:pathLst>
          </a:custGeom>
          <a:noFill/>
          <a:ln w="127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1066800" y="2127729"/>
            <a:ext cx="2540000" cy="2197100"/>
          </a:xfrm>
          <a:prstGeom prst="hexagon">
            <a:avLst>
              <a:gd name="adj" fmla="val 28902"/>
              <a:gd name="vf" fmla="val 115470"/>
            </a:avLst>
          </a:prstGeom>
          <a:solidFill>
            <a:srgbClr val="CCE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8" name="Freeform 6"/>
          <p:cNvSpPr>
            <a:spLocks/>
          </p:cNvSpPr>
          <p:nvPr/>
        </p:nvSpPr>
        <p:spPr bwMode="auto">
          <a:xfrm>
            <a:off x="1063625" y="2127729"/>
            <a:ext cx="2533650" cy="2178050"/>
          </a:xfrm>
          <a:custGeom>
            <a:avLst/>
            <a:gdLst>
              <a:gd name="T0" fmla="*/ 414 w 1596"/>
              <a:gd name="T1" fmla="*/ 0 h 1372"/>
              <a:gd name="T2" fmla="*/ 1194 w 1596"/>
              <a:gd name="T3" fmla="*/ 0 h 1372"/>
              <a:gd name="T4" fmla="*/ 1596 w 1596"/>
              <a:gd name="T5" fmla="*/ 696 h 1372"/>
              <a:gd name="T6" fmla="*/ 1206 w 1596"/>
              <a:gd name="T7" fmla="*/ 1372 h 1372"/>
              <a:gd name="T8" fmla="*/ 378 w 1596"/>
              <a:gd name="T9" fmla="*/ 1372 h 1372"/>
              <a:gd name="T10" fmla="*/ 0 w 1596"/>
              <a:gd name="T11" fmla="*/ 718 h 1372"/>
              <a:gd name="T12" fmla="*/ 414 w 1596"/>
              <a:gd name="T13" fmla="*/ 0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96" h="1372">
                <a:moveTo>
                  <a:pt x="414" y="0"/>
                </a:moveTo>
                <a:lnTo>
                  <a:pt x="1194" y="0"/>
                </a:lnTo>
                <a:lnTo>
                  <a:pt x="1596" y="696"/>
                </a:lnTo>
                <a:lnTo>
                  <a:pt x="1206" y="1372"/>
                </a:lnTo>
                <a:lnTo>
                  <a:pt x="378" y="1372"/>
                </a:lnTo>
                <a:lnTo>
                  <a:pt x="0" y="718"/>
                </a:lnTo>
                <a:lnTo>
                  <a:pt x="414" y="0"/>
                </a:lnTo>
                <a:close/>
              </a:path>
            </a:pathLst>
          </a:custGeom>
          <a:noFill/>
          <a:ln w="381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79" name="Freeform 7"/>
          <p:cNvSpPr>
            <a:spLocks/>
          </p:cNvSpPr>
          <p:nvPr/>
        </p:nvSpPr>
        <p:spPr bwMode="auto">
          <a:xfrm>
            <a:off x="5330825" y="2748442"/>
            <a:ext cx="2159000" cy="2820987"/>
          </a:xfrm>
          <a:custGeom>
            <a:avLst/>
            <a:gdLst>
              <a:gd name="T0" fmla="*/ 1024 w 1360"/>
              <a:gd name="T1" fmla="*/ 1777 h 1777"/>
              <a:gd name="T2" fmla="*/ 1360 w 1360"/>
              <a:gd name="T3" fmla="*/ 1265 h 1777"/>
              <a:gd name="T4" fmla="*/ 1024 w 1360"/>
              <a:gd name="T5" fmla="*/ 393 h 1777"/>
              <a:gd name="T6" fmla="*/ 344 w 1360"/>
              <a:gd name="T7" fmla="*/ 0 h 1777"/>
              <a:gd name="T8" fmla="*/ 0 w 1360"/>
              <a:gd name="T9" fmla="*/ 473 h 1777"/>
              <a:gd name="T10" fmla="*/ 344 w 1360"/>
              <a:gd name="T11" fmla="*/ 1377 h 1777"/>
              <a:gd name="T12" fmla="*/ 1024 w 1360"/>
              <a:gd name="T13" fmla="*/ 1777 h 1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60" h="1777">
                <a:moveTo>
                  <a:pt x="1024" y="1777"/>
                </a:moveTo>
                <a:lnTo>
                  <a:pt x="1360" y="1265"/>
                </a:lnTo>
                <a:lnTo>
                  <a:pt x="1024" y="393"/>
                </a:lnTo>
                <a:lnTo>
                  <a:pt x="344" y="0"/>
                </a:lnTo>
                <a:lnTo>
                  <a:pt x="0" y="473"/>
                </a:lnTo>
                <a:lnTo>
                  <a:pt x="344" y="1377"/>
                </a:lnTo>
                <a:lnTo>
                  <a:pt x="1024" y="1777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3810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0" name="Freeform 8"/>
          <p:cNvSpPr>
            <a:spLocks/>
          </p:cNvSpPr>
          <p:nvPr/>
        </p:nvSpPr>
        <p:spPr bwMode="auto">
          <a:xfrm>
            <a:off x="6969125" y="3042129"/>
            <a:ext cx="1117600" cy="1714500"/>
          </a:xfrm>
          <a:custGeom>
            <a:avLst/>
            <a:gdLst>
              <a:gd name="T0" fmla="*/ 328 w 704"/>
              <a:gd name="T1" fmla="*/ 1080 h 1080"/>
              <a:gd name="T2" fmla="*/ 704 w 704"/>
              <a:gd name="T3" fmla="*/ 872 h 1080"/>
              <a:gd name="T4" fmla="*/ 368 w 704"/>
              <a:gd name="T5" fmla="*/ 0 h 1080"/>
              <a:gd name="T6" fmla="*/ 0 w 704"/>
              <a:gd name="T7" fmla="*/ 212 h 1080"/>
              <a:gd name="T8" fmla="*/ 328 w 704"/>
              <a:gd name="T9" fmla="*/ 1080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4" h="1080">
                <a:moveTo>
                  <a:pt x="328" y="1080"/>
                </a:moveTo>
                <a:lnTo>
                  <a:pt x="704" y="872"/>
                </a:lnTo>
                <a:lnTo>
                  <a:pt x="368" y="0"/>
                </a:lnTo>
                <a:lnTo>
                  <a:pt x="0" y="212"/>
                </a:lnTo>
                <a:lnTo>
                  <a:pt x="328" y="1080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1" name="Freeform 9"/>
          <p:cNvSpPr>
            <a:spLocks/>
          </p:cNvSpPr>
          <p:nvPr/>
        </p:nvSpPr>
        <p:spPr bwMode="auto">
          <a:xfrm>
            <a:off x="5876925" y="2419829"/>
            <a:ext cx="1671638" cy="952500"/>
          </a:xfrm>
          <a:custGeom>
            <a:avLst/>
            <a:gdLst>
              <a:gd name="T0" fmla="*/ 384 w 1053"/>
              <a:gd name="T1" fmla="*/ 0 h 600"/>
              <a:gd name="T2" fmla="*/ 0 w 1053"/>
              <a:gd name="T3" fmla="*/ 208 h 600"/>
              <a:gd name="T4" fmla="*/ 679 w 1053"/>
              <a:gd name="T5" fmla="*/ 600 h 600"/>
              <a:gd name="T6" fmla="*/ 1053 w 1053"/>
              <a:gd name="T7" fmla="*/ 384 h 600"/>
              <a:gd name="T8" fmla="*/ 384 w 1053"/>
              <a:gd name="T9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3" h="600">
                <a:moveTo>
                  <a:pt x="384" y="0"/>
                </a:moveTo>
                <a:lnTo>
                  <a:pt x="0" y="208"/>
                </a:lnTo>
                <a:lnTo>
                  <a:pt x="679" y="600"/>
                </a:lnTo>
                <a:lnTo>
                  <a:pt x="1053" y="384"/>
                </a:lnTo>
                <a:lnTo>
                  <a:pt x="384" y="0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82" name="Freeform 10"/>
          <p:cNvSpPr>
            <a:spLocks/>
          </p:cNvSpPr>
          <p:nvPr/>
        </p:nvSpPr>
        <p:spPr bwMode="auto">
          <a:xfrm>
            <a:off x="6956425" y="4426429"/>
            <a:ext cx="1130300" cy="1143000"/>
          </a:xfrm>
          <a:custGeom>
            <a:avLst/>
            <a:gdLst>
              <a:gd name="T0" fmla="*/ 384 w 712"/>
              <a:gd name="T1" fmla="*/ 512 h 720"/>
              <a:gd name="T2" fmla="*/ 0 w 712"/>
              <a:gd name="T3" fmla="*/ 720 h 720"/>
              <a:gd name="T4" fmla="*/ 336 w 712"/>
              <a:gd name="T5" fmla="*/ 208 h 720"/>
              <a:gd name="T6" fmla="*/ 712 w 712"/>
              <a:gd name="T7" fmla="*/ 0 h 720"/>
              <a:gd name="T8" fmla="*/ 384 w 712"/>
              <a:gd name="T9" fmla="*/ 51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2" h="720">
                <a:moveTo>
                  <a:pt x="384" y="512"/>
                </a:moveTo>
                <a:lnTo>
                  <a:pt x="0" y="720"/>
                </a:lnTo>
                <a:lnTo>
                  <a:pt x="336" y="208"/>
                </a:lnTo>
                <a:lnTo>
                  <a:pt x="712" y="0"/>
                </a:lnTo>
                <a:lnTo>
                  <a:pt x="384" y="512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083" name="Group 11"/>
          <p:cNvGrpSpPr>
            <a:grpSpLocks/>
          </p:cNvGrpSpPr>
          <p:nvPr/>
        </p:nvGrpSpPr>
        <p:grpSpPr bwMode="auto">
          <a:xfrm>
            <a:off x="5087938" y="2289654"/>
            <a:ext cx="2935287" cy="3838575"/>
            <a:chOff x="2991" y="840"/>
            <a:chExt cx="1849" cy="2418"/>
          </a:xfrm>
        </p:grpSpPr>
        <p:sp>
          <p:nvSpPr>
            <p:cNvPr id="259084" name="Line 12"/>
            <p:cNvSpPr>
              <a:spLocks noChangeShapeType="1"/>
            </p:cNvSpPr>
            <p:nvPr/>
          </p:nvSpPr>
          <p:spPr bwMode="auto">
            <a:xfrm>
              <a:off x="4508" y="1712"/>
              <a:ext cx="0" cy="154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85" name="Line 13"/>
            <p:cNvSpPr>
              <a:spLocks noChangeShapeType="1"/>
            </p:cNvSpPr>
            <p:nvPr/>
          </p:nvSpPr>
          <p:spPr bwMode="auto">
            <a:xfrm flipH="1" flipV="1">
              <a:off x="2991" y="840"/>
              <a:ext cx="1511" cy="87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86" name="Line 14"/>
            <p:cNvSpPr>
              <a:spLocks noChangeShapeType="1"/>
            </p:cNvSpPr>
            <p:nvPr/>
          </p:nvSpPr>
          <p:spPr bwMode="auto">
            <a:xfrm flipV="1">
              <a:off x="4502" y="1520"/>
              <a:ext cx="338" cy="19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087" name="Group 15"/>
          <p:cNvGrpSpPr>
            <a:grpSpLocks/>
          </p:cNvGrpSpPr>
          <p:nvPr/>
        </p:nvGrpSpPr>
        <p:grpSpPr bwMode="auto">
          <a:xfrm>
            <a:off x="1052513" y="2130904"/>
            <a:ext cx="2555875" cy="2767013"/>
            <a:chOff x="442" y="1692"/>
            <a:chExt cx="1610" cy="1743"/>
          </a:xfrm>
        </p:grpSpPr>
        <p:sp>
          <p:nvSpPr>
            <p:cNvPr id="259088" name="Rectangle 16"/>
            <p:cNvSpPr>
              <a:spLocks noChangeArrowheads="1"/>
            </p:cNvSpPr>
            <p:nvPr/>
          </p:nvSpPr>
          <p:spPr bwMode="auto">
            <a:xfrm>
              <a:off x="613" y="3183"/>
              <a:ext cx="138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Mặt phẳng nghiêng</a:t>
              </a:r>
            </a:p>
          </p:txBody>
        </p:sp>
        <p:sp>
          <p:nvSpPr>
            <p:cNvPr id="259089" name="Freeform 17"/>
            <p:cNvSpPr>
              <a:spLocks/>
            </p:cNvSpPr>
            <p:nvPr/>
          </p:nvSpPr>
          <p:spPr bwMode="auto">
            <a:xfrm rot="-2470709">
              <a:off x="442" y="2898"/>
              <a:ext cx="400" cy="360"/>
            </a:xfrm>
            <a:custGeom>
              <a:avLst/>
              <a:gdLst>
                <a:gd name="T0" fmla="*/ 112 w 400"/>
                <a:gd name="T1" fmla="*/ 360 h 360"/>
                <a:gd name="T2" fmla="*/ 48 w 400"/>
                <a:gd name="T3" fmla="*/ 72 h 360"/>
                <a:gd name="T4" fmla="*/ 400 w 400"/>
                <a:gd name="T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0" h="360">
                  <a:moveTo>
                    <a:pt x="112" y="360"/>
                  </a:moveTo>
                  <a:cubicBezTo>
                    <a:pt x="56" y="246"/>
                    <a:pt x="0" y="132"/>
                    <a:pt x="48" y="72"/>
                  </a:cubicBezTo>
                  <a:cubicBezTo>
                    <a:pt x="96" y="12"/>
                    <a:pt x="248" y="6"/>
                    <a:pt x="40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0" name="Freeform 18"/>
            <p:cNvSpPr>
              <a:spLocks/>
            </p:cNvSpPr>
            <p:nvPr/>
          </p:nvSpPr>
          <p:spPr bwMode="auto">
            <a:xfrm>
              <a:off x="456" y="1704"/>
              <a:ext cx="408" cy="1362"/>
            </a:xfrm>
            <a:custGeom>
              <a:avLst/>
              <a:gdLst>
                <a:gd name="T0" fmla="*/ 408 w 408"/>
                <a:gd name="T1" fmla="*/ 0 h 1362"/>
                <a:gd name="T2" fmla="*/ 0 w 408"/>
                <a:gd name="T3" fmla="*/ 708 h 1362"/>
                <a:gd name="T4" fmla="*/ 372 w 408"/>
                <a:gd name="T5" fmla="*/ 1362 h 1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1362">
                  <a:moveTo>
                    <a:pt x="408" y="0"/>
                  </a:moveTo>
                  <a:lnTo>
                    <a:pt x="0" y="708"/>
                  </a:lnTo>
                  <a:lnTo>
                    <a:pt x="372" y="136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1" name="Freeform 19"/>
            <p:cNvSpPr>
              <a:spLocks/>
            </p:cNvSpPr>
            <p:nvPr/>
          </p:nvSpPr>
          <p:spPr bwMode="auto">
            <a:xfrm>
              <a:off x="1650" y="1692"/>
              <a:ext cx="402" cy="1380"/>
            </a:xfrm>
            <a:custGeom>
              <a:avLst/>
              <a:gdLst>
                <a:gd name="T0" fmla="*/ 0 w 402"/>
                <a:gd name="T1" fmla="*/ 0 h 1380"/>
                <a:gd name="T2" fmla="*/ 402 w 402"/>
                <a:gd name="T3" fmla="*/ 702 h 1380"/>
                <a:gd name="T4" fmla="*/ 12 w 402"/>
                <a:gd name="T5" fmla="*/ 1380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2" h="1380">
                  <a:moveTo>
                    <a:pt x="0" y="0"/>
                  </a:moveTo>
                  <a:lnTo>
                    <a:pt x="402" y="702"/>
                  </a:lnTo>
                  <a:lnTo>
                    <a:pt x="12" y="138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9092" name="Oval 20"/>
          <p:cNvSpPr>
            <a:spLocks noChangeArrowheads="1"/>
          </p:cNvSpPr>
          <p:nvPr/>
        </p:nvSpPr>
        <p:spPr bwMode="auto">
          <a:xfrm>
            <a:off x="2909888" y="208169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093" name="Oval 21"/>
          <p:cNvSpPr>
            <a:spLocks noChangeArrowheads="1"/>
          </p:cNvSpPr>
          <p:nvPr/>
        </p:nvSpPr>
        <p:spPr bwMode="auto">
          <a:xfrm>
            <a:off x="3567113" y="316754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094" name="Group 22"/>
          <p:cNvGrpSpPr>
            <a:grpSpLocks/>
          </p:cNvGrpSpPr>
          <p:nvPr/>
        </p:nvGrpSpPr>
        <p:grpSpPr bwMode="auto">
          <a:xfrm>
            <a:off x="3216275" y="2100742"/>
            <a:ext cx="479425" cy="465137"/>
            <a:chOff x="1812" y="1675"/>
            <a:chExt cx="302" cy="293"/>
          </a:xfrm>
        </p:grpSpPr>
        <p:sp>
          <p:nvSpPr>
            <p:cNvPr id="259095" name="Rectangle 23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9096" name="Line 24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097" name="Group 25"/>
          <p:cNvGrpSpPr>
            <a:grpSpLocks/>
          </p:cNvGrpSpPr>
          <p:nvPr/>
        </p:nvGrpSpPr>
        <p:grpSpPr bwMode="auto">
          <a:xfrm>
            <a:off x="2965450" y="5131279"/>
            <a:ext cx="638175" cy="685800"/>
            <a:chOff x="1662" y="784"/>
            <a:chExt cx="402" cy="432"/>
          </a:xfrm>
        </p:grpSpPr>
        <p:sp>
          <p:nvSpPr>
            <p:cNvPr id="259098" name="Rectangle 26"/>
            <p:cNvSpPr>
              <a:spLocks noChangeArrowheads="1"/>
            </p:cNvSpPr>
            <p:nvPr/>
          </p:nvSpPr>
          <p:spPr bwMode="auto">
            <a:xfrm>
              <a:off x="1662" y="784"/>
              <a:ext cx="402" cy="432"/>
            </a:xfrm>
            <a:prstGeom prst="rect">
              <a:avLst/>
            </a:prstGeom>
            <a:solidFill>
              <a:srgbClr val="FFC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099" name="Rectangle 27"/>
            <p:cNvSpPr>
              <a:spLocks noChangeArrowheads="1"/>
            </p:cNvSpPr>
            <p:nvPr/>
          </p:nvSpPr>
          <p:spPr bwMode="auto">
            <a:xfrm>
              <a:off x="1762" y="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59100" name="Group 28"/>
          <p:cNvGrpSpPr>
            <a:grpSpLocks/>
          </p:cNvGrpSpPr>
          <p:nvPr/>
        </p:nvGrpSpPr>
        <p:grpSpPr bwMode="auto">
          <a:xfrm>
            <a:off x="6959600" y="2354742"/>
            <a:ext cx="533400" cy="1249362"/>
            <a:chOff x="4170" y="881"/>
            <a:chExt cx="336" cy="787"/>
          </a:xfrm>
        </p:grpSpPr>
        <p:sp>
          <p:nvSpPr>
            <p:cNvPr id="259101" name="Line 29"/>
            <p:cNvSpPr>
              <a:spLocks noChangeShapeType="1"/>
            </p:cNvSpPr>
            <p:nvPr/>
          </p:nvSpPr>
          <p:spPr bwMode="auto">
            <a:xfrm flipV="1">
              <a:off x="4170" y="978"/>
              <a:ext cx="0" cy="504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2" name="Line 30"/>
            <p:cNvSpPr>
              <a:spLocks noChangeShapeType="1"/>
            </p:cNvSpPr>
            <p:nvPr/>
          </p:nvSpPr>
          <p:spPr bwMode="auto">
            <a:xfrm flipV="1">
              <a:off x="4506" y="1152"/>
              <a:ext cx="0" cy="51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3" name="Line 31"/>
            <p:cNvSpPr>
              <a:spLocks noChangeShapeType="1"/>
            </p:cNvSpPr>
            <p:nvPr/>
          </p:nvSpPr>
          <p:spPr bwMode="auto">
            <a:xfrm flipH="1" flipV="1">
              <a:off x="4174" y="1015"/>
              <a:ext cx="332" cy="191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4" name="Rectangle 32"/>
            <p:cNvSpPr>
              <a:spLocks noChangeArrowheads="1"/>
            </p:cNvSpPr>
            <p:nvPr/>
          </p:nvSpPr>
          <p:spPr bwMode="auto">
            <a:xfrm>
              <a:off x="4280" y="8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59105" name="Group 33"/>
          <p:cNvGrpSpPr>
            <a:grpSpLocks/>
          </p:cNvGrpSpPr>
          <p:nvPr/>
        </p:nvGrpSpPr>
        <p:grpSpPr bwMode="auto">
          <a:xfrm>
            <a:off x="5876925" y="2816704"/>
            <a:ext cx="0" cy="2035175"/>
            <a:chOff x="3488" y="1172"/>
            <a:chExt cx="0" cy="1282"/>
          </a:xfrm>
        </p:grpSpPr>
        <p:sp>
          <p:nvSpPr>
            <p:cNvPr id="259106" name="Line 34"/>
            <p:cNvSpPr>
              <a:spLocks noChangeShapeType="1"/>
            </p:cNvSpPr>
            <p:nvPr/>
          </p:nvSpPr>
          <p:spPr bwMode="auto">
            <a:xfrm>
              <a:off x="3488" y="1172"/>
              <a:ext cx="0" cy="128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07" name="Line 35"/>
            <p:cNvSpPr>
              <a:spLocks noChangeShapeType="1"/>
            </p:cNvSpPr>
            <p:nvPr/>
          </p:nvSpPr>
          <p:spPr bwMode="auto">
            <a:xfrm>
              <a:off x="3488" y="1562"/>
              <a:ext cx="0" cy="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08" name="Group 36"/>
          <p:cNvGrpSpPr>
            <a:grpSpLocks/>
          </p:cNvGrpSpPr>
          <p:nvPr/>
        </p:nvGrpSpPr>
        <p:grpSpPr bwMode="auto">
          <a:xfrm>
            <a:off x="6953250" y="3454879"/>
            <a:ext cx="0" cy="2035175"/>
            <a:chOff x="3488" y="1172"/>
            <a:chExt cx="0" cy="1282"/>
          </a:xfrm>
        </p:grpSpPr>
        <p:sp>
          <p:nvSpPr>
            <p:cNvPr id="259109" name="Line 37"/>
            <p:cNvSpPr>
              <a:spLocks noChangeShapeType="1"/>
            </p:cNvSpPr>
            <p:nvPr/>
          </p:nvSpPr>
          <p:spPr bwMode="auto">
            <a:xfrm>
              <a:off x="3488" y="1172"/>
              <a:ext cx="0" cy="128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0" name="Line 38"/>
            <p:cNvSpPr>
              <a:spLocks noChangeShapeType="1"/>
            </p:cNvSpPr>
            <p:nvPr/>
          </p:nvSpPr>
          <p:spPr bwMode="auto">
            <a:xfrm>
              <a:off x="3488" y="1562"/>
              <a:ext cx="0" cy="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11" name="Group 39"/>
          <p:cNvGrpSpPr>
            <a:grpSpLocks/>
          </p:cNvGrpSpPr>
          <p:nvPr/>
        </p:nvGrpSpPr>
        <p:grpSpPr bwMode="auto">
          <a:xfrm>
            <a:off x="7550150" y="3708879"/>
            <a:ext cx="901700" cy="1493838"/>
            <a:chOff x="4542" y="1734"/>
            <a:chExt cx="568" cy="941"/>
          </a:xfrm>
        </p:grpSpPr>
        <p:sp>
          <p:nvSpPr>
            <p:cNvPr id="259112" name="Line 40"/>
            <p:cNvSpPr>
              <a:spLocks noChangeShapeType="1"/>
            </p:cNvSpPr>
            <p:nvPr/>
          </p:nvSpPr>
          <p:spPr bwMode="auto">
            <a:xfrm>
              <a:off x="4542" y="1734"/>
              <a:ext cx="474" cy="273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3" name="Line 41"/>
            <p:cNvSpPr>
              <a:spLocks noChangeShapeType="1"/>
            </p:cNvSpPr>
            <p:nvPr/>
          </p:nvSpPr>
          <p:spPr bwMode="auto">
            <a:xfrm>
              <a:off x="4542" y="2412"/>
              <a:ext cx="456" cy="263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4" name="Line 42"/>
            <p:cNvSpPr>
              <a:spLocks noChangeShapeType="1"/>
            </p:cNvSpPr>
            <p:nvPr/>
          </p:nvSpPr>
          <p:spPr bwMode="auto">
            <a:xfrm>
              <a:off x="4962" y="1974"/>
              <a:ext cx="0" cy="678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5" name="Rectangle 43"/>
            <p:cNvSpPr>
              <a:spLocks noChangeArrowheads="1"/>
            </p:cNvSpPr>
            <p:nvPr/>
          </p:nvSpPr>
          <p:spPr bwMode="auto">
            <a:xfrm>
              <a:off x="4922" y="220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99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59116" name="Group 44"/>
          <p:cNvGrpSpPr>
            <a:grpSpLocks/>
          </p:cNvGrpSpPr>
          <p:nvPr/>
        </p:nvGrpSpPr>
        <p:grpSpPr bwMode="auto">
          <a:xfrm>
            <a:off x="5338763" y="1643542"/>
            <a:ext cx="533400" cy="973137"/>
            <a:chOff x="3156" y="419"/>
            <a:chExt cx="336" cy="613"/>
          </a:xfrm>
        </p:grpSpPr>
        <p:sp>
          <p:nvSpPr>
            <p:cNvPr id="259117" name="Line 45"/>
            <p:cNvSpPr>
              <a:spLocks noChangeShapeType="1"/>
            </p:cNvSpPr>
            <p:nvPr/>
          </p:nvSpPr>
          <p:spPr bwMode="auto">
            <a:xfrm flipV="1">
              <a:off x="3156" y="546"/>
              <a:ext cx="0" cy="30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8" name="Line 46"/>
            <p:cNvSpPr>
              <a:spLocks noChangeShapeType="1"/>
            </p:cNvSpPr>
            <p:nvPr/>
          </p:nvSpPr>
          <p:spPr bwMode="auto">
            <a:xfrm flipV="1">
              <a:off x="3492" y="732"/>
              <a:ext cx="0" cy="30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19" name="Line 47"/>
            <p:cNvSpPr>
              <a:spLocks noChangeShapeType="1"/>
            </p:cNvSpPr>
            <p:nvPr/>
          </p:nvSpPr>
          <p:spPr bwMode="auto">
            <a:xfrm flipH="1" flipV="1">
              <a:off x="3160" y="577"/>
              <a:ext cx="332" cy="191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0" name="Rectangle 48"/>
            <p:cNvSpPr>
              <a:spLocks noChangeArrowheads="1"/>
            </p:cNvSpPr>
            <p:nvPr/>
          </p:nvSpPr>
          <p:spPr bwMode="auto">
            <a:xfrm>
              <a:off x="3266" y="41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259121" name="Oval 49"/>
          <p:cNvSpPr>
            <a:spLocks noChangeArrowheads="1"/>
          </p:cNvSpPr>
          <p:nvPr/>
        </p:nvSpPr>
        <p:spPr bwMode="auto">
          <a:xfrm>
            <a:off x="6900863" y="331994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22" name="Oval 50"/>
          <p:cNvSpPr>
            <a:spLocks noChangeArrowheads="1"/>
          </p:cNvSpPr>
          <p:nvPr/>
        </p:nvSpPr>
        <p:spPr bwMode="auto">
          <a:xfrm>
            <a:off x="1671638" y="2072167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123" name="Group 51"/>
          <p:cNvGrpSpPr>
            <a:grpSpLocks/>
          </p:cNvGrpSpPr>
          <p:nvPr/>
        </p:nvGrpSpPr>
        <p:grpSpPr bwMode="auto">
          <a:xfrm flipH="1">
            <a:off x="1054100" y="1440342"/>
            <a:ext cx="647700" cy="1687512"/>
            <a:chOff x="1656" y="1241"/>
            <a:chExt cx="408" cy="1063"/>
          </a:xfrm>
        </p:grpSpPr>
        <p:sp>
          <p:nvSpPr>
            <p:cNvPr id="259124" name="Line 52"/>
            <p:cNvSpPr>
              <a:spLocks noChangeShapeType="1"/>
            </p:cNvSpPr>
            <p:nvPr/>
          </p:nvSpPr>
          <p:spPr bwMode="auto">
            <a:xfrm>
              <a:off x="1656" y="1410"/>
              <a:ext cx="0" cy="21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5" name="Line 53"/>
            <p:cNvSpPr>
              <a:spLocks noChangeShapeType="1"/>
            </p:cNvSpPr>
            <p:nvPr/>
          </p:nvSpPr>
          <p:spPr bwMode="auto">
            <a:xfrm flipV="1">
              <a:off x="2064" y="1398"/>
              <a:ext cx="0" cy="90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6" name="Line 54"/>
            <p:cNvSpPr>
              <a:spLocks noChangeShapeType="1"/>
            </p:cNvSpPr>
            <p:nvPr/>
          </p:nvSpPr>
          <p:spPr bwMode="auto">
            <a:xfrm flipH="1">
              <a:off x="1656" y="1446"/>
              <a:ext cx="40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27" name="Rectangle 55"/>
            <p:cNvSpPr>
              <a:spLocks noChangeArrowheads="1"/>
            </p:cNvSpPr>
            <p:nvPr/>
          </p:nvSpPr>
          <p:spPr bwMode="auto">
            <a:xfrm>
              <a:off x="1748" y="12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259128" name="Oval 56"/>
          <p:cNvSpPr>
            <a:spLocks noChangeArrowheads="1"/>
          </p:cNvSpPr>
          <p:nvPr/>
        </p:nvSpPr>
        <p:spPr bwMode="auto">
          <a:xfrm>
            <a:off x="5824538" y="2700817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9129" name="Group 57"/>
          <p:cNvGrpSpPr>
            <a:grpSpLocks/>
          </p:cNvGrpSpPr>
          <p:nvPr/>
        </p:nvGrpSpPr>
        <p:grpSpPr bwMode="auto">
          <a:xfrm>
            <a:off x="2225675" y="1662592"/>
            <a:ext cx="479425" cy="465137"/>
            <a:chOff x="1812" y="1675"/>
            <a:chExt cx="302" cy="293"/>
          </a:xfrm>
        </p:grpSpPr>
        <p:sp>
          <p:nvSpPr>
            <p:cNvPr id="259130" name="Rectangle 58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9131" name="Line 59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32" name="Group 60"/>
          <p:cNvGrpSpPr>
            <a:grpSpLocks/>
          </p:cNvGrpSpPr>
          <p:nvPr/>
        </p:nvGrpSpPr>
        <p:grpSpPr bwMode="auto">
          <a:xfrm>
            <a:off x="1693863" y="5131279"/>
            <a:ext cx="1271587" cy="685800"/>
            <a:chOff x="861" y="784"/>
            <a:chExt cx="801" cy="432"/>
          </a:xfrm>
        </p:grpSpPr>
        <p:sp>
          <p:nvSpPr>
            <p:cNvPr id="259133" name="Rectangle 61"/>
            <p:cNvSpPr>
              <a:spLocks noChangeArrowheads="1"/>
            </p:cNvSpPr>
            <p:nvPr/>
          </p:nvSpPr>
          <p:spPr bwMode="auto">
            <a:xfrm>
              <a:off x="861" y="784"/>
              <a:ext cx="801" cy="432"/>
            </a:xfrm>
            <a:prstGeom prst="rect">
              <a:avLst/>
            </a:prstGeom>
            <a:solidFill>
              <a:srgbClr val="99FF99">
                <a:alpha val="50000"/>
              </a:srgbClr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34" name="Rectangle 62"/>
            <p:cNvSpPr>
              <a:spLocks noChangeArrowheads="1"/>
            </p:cNvSpPr>
            <p:nvPr/>
          </p:nvSpPr>
          <p:spPr bwMode="auto">
            <a:xfrm>
              <a:off x="1138" y="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33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59135" name="Group 63"/>
          <p:cNvGrpSpPr>
            <a:grpSpLocks/>
          </p:cNvGrpSpPr>
          <p:nvPr/>
        </p:nvGrpSpPr>
        <p:grpSpPr bwMode="auto">
          <a:xfrm>
            <a:off x="3263900" y="3808892"/>
            <a:ext cx="455613" cy="415925"/>
            <a:chOff x="1842" y="2751"/>
            <a:chExt cx="287" cy="262"/>
          </a:xfrm>
        </p:grpSpPr>
        <p:sp>
          <p:nvSpPr>
            <p:cNvPr id="259136" name="Rectangle 64"/>
            <p:cNvSpPr>
              <a:spLocks noChangeArrowheads="1"/>
            </p:cNvSpPr>
            <p:nvPr/>
          </p:nvSpPr>
          <p:spPr bwMode="auto">
            <a:xfrm>
              <a:off x="1909" y="2782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59137" name="Line 65"/>
            <p:cNvSpPr>
              <a:spLocks noChangeShapeType="1"/>
            </p:cNvSpPr>
            <p:nvPr/>
          </p:nvSpPr>
          <p:spPr bwMode="auto">
            <a:xfrm flipH="1" flipV="1">
              <a:off x="1842" y="2751"/>
              <a:ext cx="108" cy="11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38" name="Group 66"/>
          <p:cNvGrpSpPr>
            <a:grpSpLocks/>
          </p:cNvGrpSpPr>
          <p:nvPr/>
        </p:nvGrpSpPr>
        <p:grpSpPr bwMode="auto">
          <a:xfrm>
            <a:off x="2316163" y="3853342"/>
            <a:ext cx="479425" cy="465137"/>
            <a:chOff x="1812" y="1675"/>
            <a:chExt cx="302" cy="293"/>
          </a:xfrm>
        </p:grpSpPr>
        <p:sp>
          <p:nvSpPr>
            <p:cNvPr id="259139" name="Rectangle 67"/>
            <p:cNvSpPr>
              <a:spLocks noChangeArrowheads="1"/>
            </p:cNvSpPr>
            <p:nvPr/>
          </p:nvSpPr>
          <p:spPr bwMode="auto">
            <a:xfrm>
              <a:off x="1894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59140" name="Line 68"/>
            <p:cNvSpPr>
              <a:spLocks noChangeShapeType="1"/>
            </p:cNvSpPr>
            <p:nvPr/>
          </p:nvSpPr>
          <p:spPr bwMode="auto">
            <a:xfrm flipH="1">
              <a:off x="1812" y="1860"/>
              <a:ext cx="144" cy="1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41" name="Group 69"/>
          <p:cNvGrpSpPr>
            <a:grpSpLocks/>
          </p:cNvGrpSpPr>
          <p:nvPr/>
        </p:nvGrpSpPr>
        <p:grpSpPr bwMode="auto">
          <a:xfrm>
            <a:off x="755650" y="2200754"/>
            <a:ext cx="646113" cy="1890713"/>
            <a:chOff x="262" y="1738"/>
            <a:chExt cx="407" cy="1191"/>
          </a:xfrm>
        </p:grpSpPr>
        <p:grpSp>
          <p:nvGrpSpPr>
            <p:cNvPr id="259142" name="Group 70"/>
            <p:cNvGrpSpPr>
              <a:grpSpLocks/>
            </p:cNvGrpSpPr>
            <p:nvPr/>
          </p:nvGrpSpPr>
          <p:grpSpPr bwMode="auto">
            <a:xfrm>
              <a:off x="406" y="1738"/>
              <a:ext cx="263" cy="272"/>
              <a:chOff x="406" y="1738"/>
              <a:chExt cx="263" cy="272"/>
            </a:xfrm>
          </p:grpSpPr>
          <p:sp>
            <p:nvSpPr>
              <p:cNvPr id="259143" name="Rectangle 71"/>
              <p:cNvSpPr>
                <a:spLocks noChangeArrowheads="1"/>
              </p:cNvSpPr>
              <p:nvPr/>
            </p:nvSpPr>
            <p:spPr bwMode="auto">
              <a:xfrm>
                <a:off x="406" y="173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59144" name="Line 72"/>
              <p:cNvSpPr>
                <a:spLocks noChangeShapeType="1"/>
              </p:cNvSpPr>
              <p:nvPr/>
            </p:nvSpPr>
            <p:spPr bwMode="auto">
              <a:xfrm>
                <a:off x="582" y="1875"/>
                <a:ext cx="87" cy="13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9145" name="Group 73"/>
            <p:cNvGrpSpPr>
              <a:grpSpLocks/>
            </p:cNvGrpSpPr>
            <p:nvPr/>
          </p:nvGrpSpPr>
          <p:grpSpPr bwMode="auto">
            <a:xfrm>
              <a:off x="262" y="2634"/>
              <a:ext cx="335" cy="295"/>
              <a:chOff x="262" y="2634"/>
              <a:chExt cx="335" cy="295"/>
            </a:xfrm>
          </p:grpSpPr>
          <p:sp>
            <p:nvSpPr>
              <p:cNvPr id="259146" name="Rectangle 74"/>
              <p:cNvSpPr>
                <a:spLocks noChangeArrowheads="1"/>
              </p:cNvSpPr>
              <p:nvPr/>
            </p:nvSpPr>
            <p:spPr bwMode="auto">
              <a:xfrm>
                <a:off x="262" y="269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59147" name="Line 75"/>
              <p:cNvSpPr>
                <a:spLocks noChangeShapeType="1"/>
              </p:cNvSpPr>
              <p:nvPr/>
            </p:nvSpPr>
            <p:spPr bwMode="auto">
              <a:xfrm flipV="1">
                <a:off x="426" y="2634"/>
                <a:ext cx="171" cy="13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59148" name="Group 76"/>
          <p:cNvGrpSpPr>
            <a:grpSpLocks/>
          </p:cNvGrpSpPr>
          <p:nvPr/>
        </p:nvGrpSpPr>
        <p:grpSpPr bwMode="auto">
          <a:xfrm>
            <a:off x="1046163" y="5131279"/>
            <a:ext cx="642937" cy="685800"/>
            <a:chOff x="453" y="784"/>
            <a:chExt cx="405" cy="432"/>
          </a:xfrm>
        </p:grpSpPr>
        <p:sp>
          <p:nvSpPr>
            <p:cNvPr id="259149" name="Rectangle 77"/>
            <p:cNvSpPr>
              <a:spLocks noChangeArrowheads="1"/>
            </p:cNvSpPr>
            <p:nvPr/>
          </p:nvSpPr>
          <p:spPr bwMode="auto">
            <a:xfrm>
              <a:off x="453" y="784"/>
              <a:ext cx="405" cy="432"/>
            </a:xfrm>
            <a:prstGeom prst="rect">
              <a:avLst/>
            </a:prstGeom>
            <a:solidFill>
              <a:srgbClr val="FFCCFF">
                <a:alpha val="50000"/>
              </a:srgbClr>
            </a:solidFill>
            <a:ln w="38100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0" name="Rectangle 78"/>
            <p:cNvSpPr>
              <a:spLocks noChangeArrowheads="1"/>
            </p:cNvSpPr>
            <p:nvPr/>
          </p:nvSpPr>
          <p:spPr bwMode="auto">
            <a:xfrm>
              <a:off x="538" y="89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59151" name="Group 79"/>
          <p:cNvGrpSpPr>
            <a:grpSpLocks/>
          </p:cNvGrpSpPr>
          <p:nvPr/>
        </p:nvGrpSpPr>
        <p:grpSpPr bwMode="auto">
          <a:xfrm>
            <a:off x="1041400" y="5115404"/>
            <a:ext cx="2552700" cy="704850"/>
            <a:chOff x="450" y="774"/>
            <a:chExt cx="1608" cy="444"/>
          </a:xfrm>
        </p:grpSpPr>
        <p:sp>
          <p:nvSpPr>
            <p:cNvPr id="259152" name="Rectangle 80"/>
            <p:cNvSpPr>
              <a:spLocks noChangeArrowheads="1"/>
            </p:cNvSpPr>
            <p:nvPr/>
          </p:nvSpPr>
          <p:spPr bwMode="auto">
            <a:xfrm>
              <a:off x="450" y="780"/>
              <a:ext cx="1608" cy="438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3" name="Line 81"/>
            <p:cNvSpPr>
              <a:spLocks noChangeShapeType="1"/>
            </p:cNvSpPr>
            <p:nvPr/>
          </p:nvSpPr>
          <p:spPr bwMode="auto">
            <a:xfrm flipV="1">
              <a:off x="864" y="774"/>
              <a:ext cx="0" cy="4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4" name="Line 82"/>
            <p:cNvSpPr>
              <a:spLocks noChangeShapeType="1"/>
            </p:cNvSpPr>
            <p:nvPr/>
          </p:nvSpPr>
          <p:spPr bwMode="auto">
            <a:xfrm flipV="1">
              <a:off x="1656" y="774"/>
              <a:ext cx="0" cy="44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55" name="Group 83"/>
          <p:cNvGrpSpPr>
            <a:grpSpLocks/>
          </p:cNvGrpSpPr>
          <p:nvPr/>
        </p:nvGrpSpPr>
        <p:grpSpPr bwMode="auto">
          <a:xfrm>
            <a:off x="2968625" y="1411767"/>
            <a:ext cx="647700" cy="1687512"/>
            <a:chOff x="1656" y="1241"/>
            <a:chExt cx="408" cy="1063"/>
          </a:xfrm>
        </p:grpSpPr>
        <p:sp>
          <p:nvSpPr>
            <p:cNvPr id="259156" name="Line 84"/>
            <p:cNvSpPr>
              <a:spLocks noChangeShapeType="1"/>
            </p:cNvSpPr>
            <p:nvPr/>
          </p:nvSpPr>
          <p:spPr bwMode="auto">
            <a:xfrm>
              <a:off x="1656" y="1410"/>
              <a:ext cx="0" cy="21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7" name="Line 85"/>
            <p:cNvSpPr>
              <a:spLocks noChangeShapeType="1"/>
            </p:cNvSpPr>
            <p:nvPr/>
          </p:nvSpPr>
          <p:spPr bwMode="auto">
            <a:xfrm flipV="1">
              <a:off x="2064" y="1398"/>
              <a:ext cx="0" cy="906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8" name="Line 86"/>
            <p:cNvSpPr>
              <a:spLocks noChangeShapeType="1"/>
            </p:cNvSpPr>
            <p:nvPr/>
          </p:nvSpPr>
          <p:spPr bwMode="auto">
            <a:xfrm flipH="1">
              <a:off x="1656" y="1446"/>
              <a:ext cx="40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59" name="Rectangle 87"/>
            <p:cNvSpPr>
              <a:spLocks noChangeArrowheads="1"/>
            </p:cNvSpPr>
            <p:nvPr/>
          </p:nvSpPr>
          <p:spPr bwMode="auto">
            <a:xfrm>
              <a:off x="1748" y="124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59160" name="Group 88"/>
          <p:cNvGrpSpPr>
            <a:grpSpLocks/>
          </p:cNvGrpSpPr>
          <p:nvPr/>
        </p:nvGrpSpPr>
        <p:grpSpPr bwMode="auto">
          <a:xfrm>
            <a:off x="2997200" y="2118204"/>
            <a:ext cx="1104900" cy="1095375"/>
            <a:chOff x="1674" y="1686"/>
            <a:chExt cx="696" cy="690"/>
          </a:xfrm>
        </p:grpSpPr>
        <p:sp>
          <p:nvSpPr>
            <p:cNvPr id="259161" name="Line 89"/>
            <p:cNvSpPr>
              <a:spLocks noChangeShapeType="1"/>
            </p:cNvSpPr>
            <p:nvPr/>
          </p:nvSpPr>
          <p:spPr bwMode="auto">
            <a:xfrm rot="16200000" flipH="1">
              <a:off x="1974" y="2028"/>
              <a:ext cx="684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2" name="Line 90"/>
            <p:cNvSpPr>
              <a:spLocks noChangeShapeType="1"/>
            </p:cNvSpPr>
            <p:nvPr/>
          </p:nvSpPr>
          <p:spPr bwMode="auto">
            <a:xfrm>
              <a:off x="2082" y="2376"/>
              <a:ext cx="288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3" name="Rectangle 91"/>
            <p:cNvSpPr>
              <a:spLocks noChangeArrowheads="1"/>
            </p:cNvSpPr>
            <p:nvPr/>
          </p:nvSpPr>
          <p:spPr bwMode="auto">
            <a:xfrm rot="-5400000">
              <a:off x="2111" y="192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sp>
          <p:nvSpPr>
            <p:cNvPr id="259164" name="Line 92"/>
            <p:cNvSpPr>
              <a:spLocks noChangeShapeType="1"/>
            </p:cNvSpPr>
            <p:nvPr/>
          </p:nvSpPr>
          <p:spPr bwMode="auto">
            <a:xfrm>
              <a:off x="1674" y="1686"/>
              <a:ext cx="684" cy="0"/>
            </a:xfrm>
            <a:prstGeom prst="lin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78" name="Group 106"/>
          <p:cNvGrpSpPr>
            <a:grpSpLocks/>
          </p:cNvGrpSpPr>
          <p:nvPr/>
        </p:nvGrpSpPr>
        <p:grpSpPr bwMode="auto">
          <a:xfrm>
            <a:off x="3543300" y="2067404"/>
            <a:ext cx="3998913" cy="3786188"/>
            <a:chOff x="2232" y="1028"/>
            <a:chExt cx="2519" cy="2385"/>
          </a:xfrm>
        </p:grpSpPr>
        <p:sp>
          <p:nvSpPr>
            <p:cNvPr id="259166" name="Oval 94"/>
            <p:cNvSpPr>
              <a:spLocks noChangeArrowheads="1"/>
            </p:cNvSpPr>
            <p:nvPr/>
          </p:nvSpPr>
          <p:spPr bwMode="auto">
            <a:xfrm>
              <a:off x="4683" y="2003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7" name="Oval 95"/>
            <p:cNvSpPr>
              <a:spLocks noChangeArrowheads="1"/>
            </p:cNvSpPr>
            <p:nvPr/>
          </p:nvSpPr>
          <p:spPr bwMode="auto">
            <a:xfrm>
              <a:off x="2232" y="3350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68" name="Oval 96"/>
            <p:cNvSpPr>
              <a:spLocks noChangeArrowheads="1"/>
            </p:cNvSpPr>
            <p:nvPr/>
          </p:nvSpPr>
          <p:spPr bwMode="auto">
            <a:xfrm>
              <a:off x="2244" y="1028"/>
              <a:ext cx="68" cy="63"/>
            </a:xfrm>
            <a:prstGeom prst="ellipse">
              <a:avLst/>
            </a:prstGeom>
            <a:solidFill>
              <a:srgbClr val="FFCC00"/>
            </a:solidFill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9169" name="Group 97"/>
          <p:cNvGrpSpPr>
            <a:grpSpLocks/>
          </p:cNvGrpSpPr>
          <p:nvPr/>
        </p:nvGrpSpPr>
        <p:grpSpPr bwMode="auto">
          <a:xfrm>
            <a:off x="5332413" y="3508854"/>
            <a:ext cx="2160587" cy="1247775"/>
            <a:chOff x="3145" y="1608"/>
            <a:chExt cx="1361" cy="786"/>
          </a:xfrm>
        </p:grpSpPr>
        <p:sp>
          <p:nvSpPr>
            <p:cNvPr id="259170" name="Line 98"/>
            <p:cNvSpPr>
              <a:spLocks noChangeShapeType="1"/>
            </p:cNvSpPr>
            <p:nvPr/>
          </p:nvSpPr>
          <p:spPr bwMode="auto">
            <a:xfrm flipH="1" flipV="1">
              <a:off x="3145" y="1608"/>
              <a:ext cx="1361" cy="78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9171" name="Line 99"/>
            <p:cNvSpPr>
              <a:spLocks noChangeShapeType="1"/>
            </p:cNvSpPr>
            <p:nvPr/>
          </p:nvSpPr>
          <p:spPr bwMode="auto">
            <a:xfrm flipH="1" flipV="1">
              <a:off x="3547" y="1842"/>
              <a:ext cx="395" cy="2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9172" name="Oval 100"/>
          <p:cNvSpPr>
            <a:spLocks noChangeArrowheads="1"/>
          </p:cNvSpPr>
          <p:nvPr/>
        </p:nvSpPr>
        <p:spPr bwMode="auto">
          <a:xfrm>
            <a:off x="7434263" y="469154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3" name="Oval 101"/>
          <p:cNvSpPr>
            <a:spLocks noChangeArrowheads="1"/>
          </p:cNvSpPr>
          <p:nvPr/>
        </p:nvSpPr>
        <p:spPr bwMode="auto">
          <a:xfrm>
            <a:off x="6900863" y="551069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4" name="Oval 102"/>
          <p:cNvSpPr>
            <a:spLocks noChangeArrowheads="1"/>
          </p:cNvSpPr>
          <p:nvPr/>
        </p:nvSpPr>
        <p:spPr bwMode="auto">
          <a:xfrm>
            <a:off x="5824538" y="490109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5" name="Oval 103"/>
          <p:cNvSpPr>
            <a:spLocks noChangeArrowheads="1"/>
          </p:cNvSpPr>
          <p:nvPr/>
        </p:nvSpPr>
        <p:spPr bwMode="auto">
          <a:xfrm>
            <a:off x="5272088" y="3453292"/>
            <a:ext cx="107950" cy="100012"/>
          </a:xfrm>
          <a:prstGeom prst="ellipse">
            <a:avLst/>
          </a:prstGeom>
          <a:solidFill>
            <a:srgbClr val="99FF99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176" name="Rectangle 104"/>
          <p:cNvSpPr>
            <a:spLocks noChangeArrowheads="1"/>
          </p:cNvSpPr>
          <p:nvPr/>
        </p:nvSpPr>
        <p:spPr bwMode="auto">
          <a:xfrm>
            <a:off x="361323" y="1023254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811838" y="6149447"/>
            <a:ext cx="172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p = q = r =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6" name="Picture 105">
            <a:extLst>
              <a:ext uri="{FF2B5EF4-FFF2-40B4-BE49-F238E27FC236}">
                <a16:creationId xmlns:a16="http://schemas.microsoft.com/office/drawing/2014/main" id="{2F432289-16F9-418E-B473-2DD533ABC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0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9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5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5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5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5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5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5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5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5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25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5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25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5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25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25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5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25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25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animBg="1"/>
      <p:bldP spid="259076" grpId="0" animBg="1"/>
      <p:bldP spid="259077" grpId="0" animBg="1"/>
      <p:bldP spid="259078" grpId="0" animBg="1"/>
      <p:bldP spid="259079" grpId="0" animBg="1"/>
      <p:bldP spid="259080" grpId="0" animBg="1"/>
      <p:bldP spid="259081" grpId="0" animBg="1"/>
      <p:bldP spid="259082" grpId="0" animBg="1"/>
      <p:bldP spid="259092" grpId="0" animBg="1"/>
      <p:bldP spid="259093" grpId="0" animBg="1"/>
      <p:bldP spid="259121" grpId="0" animBg="1"/>
      <p:bldP spid="259122" grpId="0" animBg="1"/>
      <p:bldP spid="259128" grpId="0" animBg="1"/>
      <p:bldP spid="259172" grpId="0" animBg="1"/>
      <p:bldP spid="259173" grpId="0" animBg="1"/>
      <p:bldP spid="259174" grpId="0" animBg="1"/>
      <p:bldP spid="259175" grpId="0" animBg="1"/>
      <p:bldP spid="1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098" name="Group 2"/>
          <p:cNvGrpSpPr>
            <a:grpSpLocks/>
          </p:cNvGrpSpPr>
          <p:nvPr/>
        </p:nvGrpSpPr>
        <p:grpSpPr bwMode="auto">
          <a:xfrm>
            <a:off x="1009904" y="2216866"/>
            <a:ext cx="2151062" cy="3246437"/>
            <a:chOff x="562" y="1126"/>
            <a:chExt cx="1355" cy="2045"/>
          </a:xfrm>
        </p:grpSpPr>
        <p:sp>
          <p:nvSpPr>
            <p:cNvPr id="260099" name="Rectangle 3"/>
            <p:cNvSpPr>
              <a:spLocks noChangeArrowheads="1"/>
            </p:cNvSpPr>
            <p:nvPr/>
          </p:nvSpPr>
          <p:spPr bwMode="auto">
            <a:xfrm>
              <a:off x="568" y="2378"/>
              <a:ext cx="1343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0" name="Rectangle 4"/>
            <p:cNvSpPr>
              <a:spLocks noChangeArrowheads="1"/>
            </p:cNvSpPr>
            <p:nvPr/>
          </p:nvSpPr>
          <p:spPr bwMode="auto">
            <a:xfrm>
              <a:off x="562" y="1126"/>
              <a:ext cx="1355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01" name="Freeform 5"/>
          <p:cNvSpPr>
            <a:spLocks/>
          </p:cNvSpPr>
          <p:nvPr/>
        </p:nvSpPr>
        <p:spPr bwMode="auto">
          <a:xfrm>
            <a:off x="5500688" y="2615328"/>
            <a:ext cx="1095375" cy="1495425"/>
          </a:xfrm>
          <a:custGeom>
            <a:avLst/>
            <a:gdLst>
              <a:gd name="T0" fmla="*/ 690 w 690"/>
              <a:gd name="T1" fmla="*/ 546 h 942"/>
              <a:gd name="T2" fmla="*/ 690 w 690"/>
              <a:gd name="T3" fmla="*/ 0 h 942"/>
              <a:gd name="T4" fmla="*/ 0 w 690"/>
              <a:gd name="T5" fmla="*/ 398 h 942"/>
              <a:gd name="T6" fmla="*/ 0 w 690"/>
              <a:gd name="T7" fmla="*/ 942 h 942"/>
              <a:gd name="T8" fmla="*/ 690 w 690"/>
              <a:gd name="T9" fmla="*/ 546 h 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0" h="942">
                <a:moveTo>
                  <a:pt x="690" y="546"/>
                </a:moveTo>
                <a:lnTo>
                  <a:pt x="690" y="0"/>
                </a:lnTo>
                <a:lnTo>
                  <a:pt x="0" y="398"/>
                </a:lnTo>
                <a:lnTo>
                  <a:pt x="0" y="942"/>
                </a:lnTo>
                <a:lnTo>
                  <a:pt x="690" y="546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02" name="Freeform 6"/>
          <p:cNvSpPr>
            <a:spLocks/>
          </p:cNvSpPr>
          <p:nvPr/>
        </p:nvSpPr>
        <p:spPr bwMode="auto">
          <a:xfrm>
            <a:off x="5500688" y="3482103"/>
            <a:ext cx="2667000" cy="1362075"/>
          </a:xfrm>
          <a:custGeom>
            <a:avLst/>
            <a:gdLst>
              <a:gd name="T0" fmla="*/ 0 w 1680"/>
              <a:gd name="T1" fmla="*/ 390 h 858"/>
              <a:gd name="T2" fmla="*/ 588 w 1680"/>
              <a:gd name="T3" fmla="*/ 732 h 858"/>
              <a:gd name="T4" fmla="*/ 1182 w 1680"/>
              <a:gd name="T5" fmla="*/ 858 h 858"/>
              <a:gd name="T6" fmla="*/ 1680 w 1680"/>
              <a:gd name="T7" fmla="*/ 570 h 858"/>
              <a:gd name="T8" fmla="*/ 690 w 1680"/>
              <a:gd name="T9" fmla="*/ 0 h 858"/>
              <a:gd name="T10" fmla="*/ 0 w 1680"/>
              <a:gd name="T11" fmla="*/ 390 h 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0" h="858">
                <a:moveTo>
                  <a:pt x="0" y="390"/>
                </a:moveTo>
                <a:lnTo>
                  <a:pt x="588" y="732"/>
                </a:lnTo>
                <a:lnTo>
                  <a:pt x="1182" y="858"/>
                </a:lnTo>
                <a:lnTo>
                  <a:pt x="1680" y="570"/>
                </a:lnTo>
                <a:lnTo>
                  <a:pt x="690" y="0"/>
                </a:lnTo>
                <a:lnTo>
                  <a:pt x="0" y="390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03" name="Group 7"/>
          <p:cNvGrpSpPr>
            <a:grpSpLocks/>
          </p:cNvGrpSpPr>
          <p:nvPr/>
        </p:nvGrpSpPr>
        <p:grpSpPr bwMode="auto">
          <a:xfrm>
            <a:off x="994029" y="1921591"/>
            <a:ext cx="1423987" cy="1266825"/>
            <a:chOff x="567" y="2378"/>
            <a:chExt cx="897" cy="798"/>
          </a:xfrm>
        </p:grpSpPr>
        <p:sp>
          <p:nvSpPr>
            <p:cNvPr id="260104" name="Freeform 8"/>
            <p:cNvSpPr>
              <a:spLocks/>
            </p:cNvSpPr>
            <p:nvPr/>
          </p:nvSpPr>
          <p:spPr bwMode="auto">
            <a:xfrm>
              <a:off x="567" y="2378"/>
              <a:ext cx="897" cy="798"/>
            </a:xfrm>
            <a:custGeom>
              <a:avLst/>
              <a:gdLst>
                <a:gd name="T0" fmla="*/ 0 w 897"/>
                <a:gd name="T1" fmla="*/ 0 h 798"/>
                <a:gd name="T2" fmla="*/ 3 w 897"/>
                <a:gd name="T3" fmla="*/ 798 h 798"/>
                <a:gd name="T4" fmla="*/ 897 w 897"/>
                <a:gd name="T5" fmla="*/ 798 h 798"/>
                <a:gd name="T6" fmla="*/ 897 w 897"/>
                <a:gd name="T7" fmla="*/ 568 h 798"/>
                <a:gd name="T8" fmla="*/ 234 w 897"/>
                <a:gd name="T9" fmla="*/ 571 h 798"/>
                <a:gd name="T10" fmla="*/ 222 w 897"/>
                <a:gd name="T11" fmla="*/ 1 h 798"/>
                <a:gd name="T12" fmla="*/ 0 w 897"/>
                <a:gd name="T13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7" h="798">
                  <a:moveTo>
                    <a:pt x="0" y="0"/>
                  </a:moveTo>
                  <a:lnTo>
                    <a:pt x="3" y="798"/>
                  </a:lnTo>
                  <a:lnTo>
                    <a:pt x="897" y="798"/>
                  </a:lnTo>
                  <a:lnTo>
                    <a:pt x="897" y="568"/>
                  </a:lnTo>
                  <a:lnTo>
                    <a:pt x="234" y="571"/>
                  </a:lnTo>
                  <a:lnTo>
                    <a:pt x="22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EC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flat" cmpd="sng">
                  <a:solidFill>
                    <a:srgbClr val="00FFFF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5" name="Text Box 9"/>
            <p:cNvSpPr txBox="1">
              <a:spLocks noChangeArrowheads="1"/>
            </p:cNvSpPr>
            <p:nvPr/>
          </p:nvSpPr>
          <p:spPr bwMode="auto">
            <a:xfrm>
              <a:off x="597" y="28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60106" name="Group 10"/>
          <p:cNvGrpSpPr>
            <a:grpSpLocks/>
          </p:cNvGrpSpPr>
          <p:nvPr/>
        </p:nvGrpSpPr>
        <p:grpSpPr bwMode="auto">
          <a:xfrm>
            <a:off x="1467104" y="5752228"/>
            <a:ext cx="441325" cy="431800"/>
            <a:chOff x="635" y="1452"/>
            <a:chExt cx="278" cy="272"/>
          </a:xfrm>
        </p:grpSpPr>
        <p:sp>
          <p:nvSpPr>
            <p:cNvPr id="260107" name="Freeform 11"/>
            <p:cNvSpPr>
              <a:spLocks/>
            </p:cNvSpPr>
            <p:nvPr/>
          </p:nvSpPr>
          <p:spPr bwMode="auto">
            <a:xfrm>
              <a:off x="635" y="1452"/>
              <a:ext cx="91" cy="150"/>
            </a:xfrm>
            <a:custGeom>
              <a:avLst/>
              <a:gdLst>
                <a:gd name="T0" fmla="*/ 13 w 91"/>
                <a:gd name="T1" fmla="*/ 0 h 150"/>
                <a:gd name="T2" fmla="*/ 13 w 91"/>
                <a:gd name="T3" fmla="*/ 96 h 150"/>
                <a:gd name="T4" fmla="*/ 91 w 91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50">
                  <a:moveTo>
                    <a:pt x="13" y="0"/>
                  </a:moveTo>
                  <a:cubicBezTo>
                    <a:pt x="6" y="35"/>
                    <a:pt x="0" y="71"/>
                    <a:pt x="13" y="96"/>
                  </a:cubicBezTo>
                  <a:cubicBezTo>
                    <a:pt x="26" y="121"/>
                    <a:pt x="58" y="135"/>
                    <a:pt x="91" y="15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08" name="Text Box 12"/>
            <p:cNvSpPr txBox="1">
              <a:spLocks noChangeArrowheads="1"/>
            </p:cNvSpPr>
            <p:nvPr/>
          </p:nvSpPr>
          <p:spPr bwMode="auto">
            <a:xfrm>
              <a:off x="693" y="149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CC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grpSp>
        <p:nvGrpSpPr>
          <p:cNvPr id="260109" name="Group 13"/>
          <p:cNvGrpSpPr>
            <a:grpSpLocks/>
          </p:cNvGrpSpPr>
          <p:nvPr/>
        </p:nvGrpSpPr>
        <p:grpSpPr bwMode="auto">
          <a:xfrm>
            <a:off x="1001966" y="4502866"/>
            <a:ext cx="363538" cy="1265237"/>
            <a:chOff x="564" y="1126"/>
            <a:chExt cx="229" cy="797"/>
          </a:xfrm>
        </p:grpSpPr>
        <p:sp>
          <p:nvSpPr>
            <p:cNvPr id="260110" name="Rectangle 14"/>
            <p:cNvSpPr>
              <a:spLocks noChangeArrowheads="1"/>
            </p:cNvSpPr>
            <p:nvPr/>
          </p:nvSpPr>
          <p:spPr bwMode="auto">
            <a:xfrm>
              <a:off x="564" y="1126"/>
              <a:ext cx="227" cy="797"/>
            </a:xfrm>
            <a:prstGeom prst="rect">
              <a:avLst/>
            </a:prstGeom>
            <a:solidFill>
              <a:srgbClr val="99FF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1" name="Text Box 15"/>
            <p:cNvSpPr txBox="1">
              <a:spLocks noChangeArrowheads="1"/>
            </p:cNvSpPr>
            <p:nvPr/>
          </p:nvSpPr>
          <p:spPr bwMode="auto">
            <a:xfrm>
              <a:off x="573" y="1675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60112" name="Group 16"/>
          <p:cNvGrpSpPr>
            <a:grpSpLocks/>
          </p:cNvGrpSpPr>
          <p:nvPr/>
        </p:nvGrpSpPr>
        <p:grpSpPr bwMode="auto">
          <a:xfrm>
            <a:off x="1121029" y="1481853"/>
            <a:ext cx="460375" cy="449263"/>
            <a:chOff x="335" y="1847"/>
            <a:chExt cx="290" cy="283"/>
          </a:xfrm>
        </p:grpSpPr>
        <p:sp>
          <p:nvSpPr>
            <p:cNvPr id="260113" name="Freeform 17"/>
            <p:cNvSpPr>
              <a:spLocks/>
            </p:cNvSpPr>
            <p:nvPr/>
          </p:nvSpPr>
          <p:spPr bwMode="auto">
            <a:xfrm flipV="1">
              <a:off x="335" y="1980"/>
              <a:ext cx="121" cy="150"/>
            </a:xfrm>
            <a:custGeom>
              <a:avLst/>
              <a:gdLst>
                <a:gd name="T0" fmla="*/ 13 w 91"/>
                <a:gd name="T1" fmla="*/ 0 h 150"/>
                <a:gd name="T2" fmla="*/ 13 w 91"/>
                <a:gd name="T3" fmla="*/ 96 h 150"/>
                <a:gd name="T4" fmla="*/ 91 w 91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50">
                  <a:moveTo>
                    <a:pt x="13" y="0"/>
                  </a:moveTo>
                  <a:cubicBezTo>
                    <a:pt x="6" y="35"/>
                    <a:pt x="0" y="71"/>
                    <a:pt x="13" y="96"/>
                  </a:cubicBezTo>
                  <a:cubicBezTo>
                    <a:pt x="26" y="121"/>
                    <a:pt x="58" y="135"/>
                    <a:pt x="91" y="15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4" name="Text Box 18"/>
            <p:cNvSpPr txBox="1">
              <a:spLocks noChangeArrowheads="1"/>
            </p:cNvSpPr>
            <p:nvPr/>
          </p:nvSpPr>
          <p:spPr bwMode="auto">
            <a:xfrm>
              <a:off x="405" y="184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99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260115" name="Group 19"/>
          <p:cNvGrpSpPr>
            <a:grpSpLocks/>
          </p:cNvGrpSpPr>
          <p:nvPr/>
        </p:nvGrpSpPr>
        <p:grpSpPr bwMode="auto">
          <a:xfrm>
            <a:off x="1351216" y="2291478"/>
            <a:ext cx="563563" cy="366713"/>
            <a:chOff x="1602" y="821"/>
            <a:chExt cx="355" cy="231"/>
          </a:xfrm>
        </p:grpSpPr>
        <p:sp>
          <p:nvSpPr>
            <p:cNvPr id="260116" name="Freeform 20"/>
            <p:cNvSpPr>
              <a:spLocks/>
            </p:cNvSpPr>
            <p:nvPr/>
          </p:nvSpPr>
          <p:spPr bwMode="auto">
            <a:xfrm>
              <a:off x="1602" y="954"/>
              <a:ext cx="180" cy="45"/>
            </a:xfrm>
            <a:custGeom>
              <a:avLst/>
              <a:gdLst>
                <a:gd name="T0" fmla="*/ 180 w 180"/>
                <a:gd name="T1" fmla="*/ 0 h 45"/>
                <a:gd name="T2" fmla="*/ 95 w 180"/>
                <a:gd name="T3" fmla="*/ 39 h 45"/>
                <a:gd name="T4" fmla="*/ 0 w 180"/>
                <a:gd name="T5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45">
                  <a:moveTo>
                    <a:pt x="180" y="0"/>
                  </a:moveTo>
                  <a:cubicBezTo>
                    <a:pt x="166" y="7"/>
                    <a:pt x="125" y="33"/>
                    <a:pt x="95" y="39"/>
                  </a:cubicBezTo>
                  <a:cubicBezTo>
                    <a:pt x="65" y="45"/>
                    <a:pt x="36" y="44"/>
                    <a:pt x="0" y="37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17" name="Text Box 21"/>
            <p:cNvSpPr txBox="1">
              <a:spLocks noChangeArrowheads="1"/>
            </p:cNvSpPr>
            <p:nvPr/>
          </p:nvSpPr>
          <p:spPr bwMode="auto">
            <a:xfrm>
              <a:off x="1737" y="821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60118" name="Group 22"/>
          <p:cNvGrpSpPr>
            <a:grpSpLocks/>
          </p:cNvGrpSpPr>
          <p:nvPr/>
        </p:nvGrpSpPr>
        <p:grpSpPr bwMode="auto">
          <a:xfrm>
            <a:off x="2256091" y="2339103"/>
            <a:ext cx="546100" cy="496888"/>
            <a:chOff x="1224" y="2387"/>
            <a:chExt cx="344" cy="313"/>
          </a:xfrm>
        </p:grpSpPr>
        <p:sp>
          <p:nvSpPr>
            <p:cNvPr id="260119" name="Rectangle 23"/>
            <p:cNvSpPr>
              <a:spLocks noChangeArrowheads="1"/>
            </p:cNvSpPr>
            <p:nvPr/>
          </p:nvSpPr>
          <p:spPr bwMode="auto">
            <a:xfrm>
              <a:off x="1348" y="238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60120" name="Freeform 24"/>
            <p:cNvSpPr>
              <a:spLocks/>
            </p:cNvSpPr>
            <p:nvPr/>
          </p:nvSpPr>
          <p:spPr bwMode="auto">
            <a:xfrm>
              <a:off x="1224" y="2526"/>
              <a:ext cx="150" cy="174"/>
            </a:xfrm>
            <a:custGeom>
              <a:avLst/>
              <a:gdLst>
                <a:gd name="T0" fmla="*/ 150 w 150"/>
                <a:gd name="T1" fmla="*/ 0 h 174"/>
                <a:gd name="T2" fmla="*/ 48 w 150"/>
                <a:gd name="T3" fmla="*/ 78 h 174"/>
                <a:gd name="T4" fmla="*/ 0 w 150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174">
                  <a:moveTo>
                    <a:pt x="150" y="0"/>
                  </a:moveTo>
                  <a:cubicBezTo>
                    <a:pt x="111" y="24"/>
                    <a:pt x="73" y="49"/>
                    <a:pt x="48" y="78"/>
                  </a:cubicBezTo>
                  <a:cubicBezTo>
                    <a:pt x="23" y="107"/>
                    <a:pt x="11" y="140"/>
                    <a:pt x="0" y="17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0121" name="Group 25"/>
          <p:cNvGrpSpPr>
            <a:grpSpLocks/>
          </p:cNvGrpSpPr>
          <p:nvPr/>
        </p:nvGrpSpPr>
        <p:grpSpPr bwMode="auto">
          <a:xfrm>
            <a:off x="3151441" y="4933078"/>
            <a:ext cx="652463" cy="366713"/>
            <a:chOff x="1464" y="1277"/>
            <a:chExt cx="411" cy="231"/>
          </a:xfrm>
        </p:grpSpPr>
        <p:sp>
          <p:nvSpPr>
            <p:cNvPr id="260122" name="Freeform 26"/>
            <p:cNvSpPr>
              <a:spLocks/>
            </p:cNvSpPr>
            <p:nvPr/>
          </p:nvSpPr>
          <p:spPr bwMode="auto">
            <a:xfrm>
              <a:off x="1464" y="1297"/>
              <a:ext cx="252" cy="123"/>
            </a:xfrm>
            <a:custGeom>
              <a:avLst/>
              <a:gdLst>
                <a:gd name="T0" fmla="*/ 198 w 198"/>
                <a:gd name="T1" fmla="*/ 95 h 105"/>
                <a:gd name="T2" fmla="*/ 54 w 198"/>
                <a:gd name="T3" fmla="*/ 89 h 105"/>
                <a:gd name="T4" fmla="*/ 0 w 198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105">
                  <a:moveTo>
                    <a:pt x="198" y="95"/>
                  </a:moveTo>
                  <a:cubicBezTo>
                    <a:pt x="174" y="94"/>
                    <a:pt x="87" y="105"/>
                    <a:pt x="54" y="89"/>
                  </a:cubicBezTo>
                  <a:cubicBezTo>
                    <a:pt x="21" y="73"/>
                    <a:pt x="11" y="19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23" name="Text Box 27"/>
            <p:cNvSpPr txBox="1">
              <a:spLocks noChangeArrowheads="1"/>
            </p:cNvSpPr>
            <p:nvPr/>
          </p:nvSpPr>
          <p:spPr bwMode="auto">
            <a:xfrm>
              <a:off x="1663" y="1277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66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</p:grpSp>
      <p:grpSp>
        <p:nvGrpSpPr>
          <p:cNvPr id="260124" name="Group 28"/>
          <p:cNvGrpSpPr>
            <a:grpSpLocks/>
          </p:cNvGrpSpPr>
          <p:nvPr/>
        </p:nvGrpSpPr>
        <p:grpSpPr bwMode="auto">
          <a:xfrm>
            <a:off x="1360741" y="4499691"/>
            <a:ext cx="1790700" cy="1270000"/>
            <a:chOff x="790" y="1124"/>
            <a:chExt cx="1128" cy="800"/>
          </a:xfrm>
        </p:grpSpPr>
        <p:sp>
          <p:nvSpPr>
            <p:cNvPr id="260125" name="Freeform 29"/>
            <p:cNvSpPr>
              <a:spLocks/>
            </p:cNvSpPr>
            <p:nvPr/>
          </p:nvSpPr>
          <p:spPr bwMode="auto">
            <a:xfrm>
              <a:off x="790" y="1124"/>
              <a:ext cx="1128" cy="800"/>
            </a:xfrm>
            <a:custGeom>
              <a:avLst/>
              <a:gdLst>
                <a:gd name="T0" fmla="*/ 0 w 1128"/>
                <a:gd name="T1" fmla="*/ 1 h 799"/>
                <a:gd name="T2" fmla="*/ 0 w 1128"/>
                <a:gd name="T3" fmla="*/ 799 h 799"/>
                <a:gd name="T4" fmla="*/ 672 w 1128"/>
                <a:gd name="T5" fmla="*/ 799 h 799"/>
                <a:gd name="T6" fmla="*/ 1128 w 1128"/>
                <a:gd name="T7" fmla="*/ 571 h 799"/>
                <a:gd name="T8" fmla="*/ 1125 w 1128"/>
                <a:gd name="T9" fmla="*/ 0 h 799"/>
                <a:gd name="T10" fmla="*/ 0 w 1128"/>
                <a:gd name="T11" fmla="*/ 1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8" h="799">
                  <a:moveTo>
                    <a:pt x="0" y="1"/>
                  </a:moveTo>
                  <a:lnTo>
                    <a:pt x="0" y="799"/>
                  </a:lnTo>
                  <a:lnTo>
                    <a:pt x="672" y="799"/>
                  </a:lnTo>
                  <a:lnTo>
                    <a:pt x="1128" y="571"/>
                  </a:lnTo>
                  <a:lnTo>
                    <a:pt x="1125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99FF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26" name="Rectangle 30"/>
            <p:cNvSpPr>
              <a:spLocks noChangeArrowheads="1"/>
            </p:cNvSpPr>
            <p:nvPr/>
          </p:nvSpPr>
          <p:spPr bwMode="auto">
            <a:xfrm>
              <a:off x="1450" y="16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260127" name="Group 31"/>
          <p:cNvGrpSpPr>
            <a:grpSpLocks/>
          </p:cNvGrpSpPr>
          <p:nvPr/>
        </p:nvGrpSpPr>
        <p:grpSpPr bwMode="auto">
          <a:xfrm>
            <a:off x="3132391" y="2815353"/>
            <a:ext cx="530225" cy="366713"/>
            <a:chOff x="2316" y="2929"/>
            <a:chExt cx="334" cy="231"/>
          </a:xfrm>
        </p:grpSpPr>
        <p:sp>
          <p:nvSpPr>
            <p:cNvPr id="260128" name="Rectangle 32"/>
            <p:cNvSpPr>
              <a:spLocks noChangeArrowheads="1"/>
            </p:cNvSpPr>
            <p:nvPr/>
          </p:nvSpPr>
          <p:spPr bwMode="auto">
            <a:xfrm>
              <a:off x="2438" y="292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60129" name="Freeform 33"/>
            <p:cNvSpPr>
              <a:spLocks/>
            </p:cNvSpPr>
            <p:nvPr/>
          </p:nvSpPr>
          <p:spPr bwMode="auto">
            <a:xfrm>
              <a:off x="2316" y="3035"/>
              <a:ext cx="180" cy="27"/>
            </a:xfrm>
            <a:custGeom>
              <a:avLst/>
              <a:gdLst>
                <a:gd name="T0" fmla="*/ 0 w 180"/>
                <a:gd name="T1" fmla="*/ 27 h 27"/>
                <a:gd name="T2" fmla="*/ 96 w 180"/>
                <a:gd name="T3" fmla="*/ 3 h 27"/>
                <a:gd name="T4" fmla="*/ 180 w 180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27">
                  <a:moveTo>
                    <a:pt x="0" y="27"/>
                  </a:moveTo>
                  <a:cubicBezTo>
                    <a:pt x="33" y="16"/>
                    <a:pt x="66" y="6"/>
                    <a:pt x="96" y="3"/>
                  </a:cubicBezTo>
                  <a:cubicBezTo>
                    <a:pt x="126" y="0"/>
                    <a:pt x="153" y="4"/>
                    <a:pt x="180" y="9"/>
                  </a:cubicBezTo>
                </a:path>
              </a:pathLst>
            </a:custGeom>
            <a:noFill/>
            <a:ln w="19050" cap="flat" cmpd="sng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0130" name="Group 34"/>
          <p:cNvGrpSpPr>
            <a:grpSpLocks/>
          </p:cNvGrpSpPr>
          <p:nvPr/>
        </p:nvGrpSpPr>
        <p:grpSpPr bwMode="auto">
          <a:xfrm>
            <a:off x="2427541" y="2821703"/>
            <a:ext cx="719138" cy="366713"/>
            <a:chOff x="1462" y="2947"/>
            <a:chExt cx="453" cy="231"/>
          </a:xfrm>
        </p:grpSpPr>
        <p:sp>
          <p:nvSpPr>
            <p:cNvPr id="260131" name="Rectangle 35"/>
            <p:cNvSpPr>
              <a:spLocks noChangeArrowheads="1"/>
            </p:cNvSpPr>
            <p:nvPr/>
          </p:nvSpPr>
          <p:spPr bwMode="auto">
            <a:xfrm>
              <a:off x="1462" y="2951"/>
              <a:ext cx="453" cy="227"/>
            </a:xfrm>
            <a:prstGeom prst="rect">
              <a:avLst/>
            </a:prstGeom>
            <a:solidFill>
              <a:srgbClr val="9999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2" name="Rectangle 36"/>
            <p:cNvSpPr>
              <a:spLocks noChangeArrowheads="1"/>
            </p:cNvSpPr>
            <p:nvPr/>
          </p:nvSpPr>
          <p:spPr bwMode="auto">
            <a:xfrm>
              <a:off x="1584" y="294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99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260133" name="Group 37"/>
          <p:cNvGrpSpPr>
            <a:grpSpLocks/>
          </p:cNvGrpSpPr>
          <p:nvPr/>
        </p:nvGrpSpPr>
        <p:grpSpPr bwMode="auto">
          <a:xfrm>
            <a:off x="2926016" y="5355353"/>
            <a:ext cx="561975" cy="366713"/>
            <a:chOff x="1776" y="1663"/>
            <a:chExt cx="354" cy="231"/>
          </a:xfrm>
        </p:grpSpPr>
        <p:sp>
          <p:nvSpPr>
            <p:cNvPr id="260134" name="Freeform 38"/>
            <p:cNvSpPr>
              <a:spLocks/>
            </p:cNvSpPr>
            <p:nvPr/>
          </p:nvSpPr>
          <p:spPr bwMode="auto">
            <a:xfrm flipV="1">
              <a:off x="1776" y="1769"/>
              <a:ext cx="180" cy="27"/>
            </a:xfrm>
            <a:custGeom>
              <a:avLst/>
              <a:gdLst>
                <a:gd name="T0" fmla="*/ 0 w 180"/>
                <a:gd name="T1" fmla="*/ 27 h 27"/>
                <a:gd name="T2" fmla="*/ 96 w 180"/>
                <a:gd name="T3" fmla="*/ 3 h 27"/>
                <a:gd name="T4" fmla="*/ 180 w 180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27">
                  <a:moveTo>
                    <a:pt x="0" y="27"/>
                  </a:moveTo>
                  <a:cubicBezTo>
                    <a:pt x="33" y="16"/>
                    <a:pt x="66" y="6"/>
                    <a:pt x="96" y="3"/>
                  </a:cubicBezTo>
                  <a:cubicBezTo>
                    <a:pt x="126" y="0"/>
                    <a:pt x="153" y="4"/>
                    <a:pt x="180" y="9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5" name="Rectangle 39"/>
            <p:cNvSpPr>
              <a:spLocks noChangeArrowheads="1"/>
            </p:cNvSpPr>
            <p:nvPr/>
          </p:nvSpPr>
          <p:spPr bwMode="auto">
            <a:xfrm>
              <a:off x="1926" y="166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260136" name="Group 40"/>
          <p:cNvGrpSpPr>
            <a:grpSpLocks/>
          </p:cNvGrpSpPr>
          <p:nvPr/>
        </p:nvGrpSpPr>
        <p:grpSpPr bwMode="auto">
          <a:xfrm>
            <a:off x="1363916" y="3736103"/>
            <a:ext cx="619125" cy="1011238"/>
            <a:chOff x="792" y="643"/>
            <a:chExt cx="390" cy="637"/>
          </a:xfrm>
        </p:grpSpPr>
        <p:sp>
          <p:nvSpPr>
            <p:cNvPr id="260137" name="Line 41"/>
            <p:cNvSpPr>
              <a:spLocks noChangeShapeType="1"/>
            </p:cNvSpPr>
            <p:nvPr/>
          </p:nvSpPr>
          <p:spPr bwMode="auto">
            <a:xfrm flipV="1">
              <a:off x="1182" y="788"/>
              <a:ext cx="0" cy="49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8" name="Line 42"/>
            <p:cNvSpPr>
              <a:spLocks noChangeShapeType="1"/>
            </p:cNvSpPr>
            <p:nvPr/>
          </p:nvSpPr>
          <p:spPr bwMode="auto">
            <a:xfrm flipV="1">
              <a:off x="792" y="800"/>
              <a:ext cx="0" cy="30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39" name="Line 43"/>
            <p:cNvSpPr>
              <a:spLocks noChangeShapeType="1"/>
            </p:cNvSpPr>
            <p:nvPr/>
          </p:nvSpPr>
          <p:spPr bwMode="auto">
            <a:xfrm>
              <a:off x="792" y="848"/>
              <a:ext cx="39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0" name="Rectangle 44"/>
            <p:cNvSpPr>
              <a:spLocks noChangeArrowheads="1"/>
            </p:cNvSpPr>
            <p:nvPr/>
          </p:nvSpPr>
          <p:spPr bwMode="auto">
            <a:xfrm>
              <a:off x="890" y="64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260141" name="Group 45"/>
          <p:cNvGrpSpPr>
            <a:grpSpLocks/>
          </p:cNvGrpSpPr>
          <p:nvPr/>
        </p:nvGrpSpPr>
        <p:grpSpPr bwMode="auto">
          <a:xfrm>
            <a:off x="347916" y="4509216"/>
            <a:ext cx="1244600" cy="628650"/>
            <a:chOff x="112" y="1050"/>
            <a:chExt cx="784" cy="396"/>
          </a:xfrm>
        </p:grpSpPr>
        <p:sp>
          <p:nvSpPr>
            <p:cNvPr id="260142" name="Line 46"/>
            <p:cNvSpPr>
              <a:spLocks noChangeShapeType="1"/>
            </p:cNvSpPr>
            <p:nvPr/>
          </p:nvSpPr>
          <p:spPr bwMode="auto">
            <a:xfrm flipH="1">
              <a:off x="248" y="1446"/>
              <a:ext cx="648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3" name="Line 47"/>
            <p:cNvSpPr>
              <a:spLocks noChangeShapeType="1"/>
            </p:cNvSpPr>
            <p:nvPr/>
          </p:nvSpPr>
          <p:spPr bwMode="auto">
            <a:xfrm flipH="1">
              <a:off x="248" y="1050"/>
              <a:ext cx="24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4" name="Line 48"/>
            <p:cNvSpPr>
              <a:spLocks noChangeShapeType="1"/>
            </p:cNvSpPr>
            <p:nvPr/>
          </p:nvSpPr>
          <p:spPr bwMode="auto">
            <a:xfrm>
              <a:off x="284" y="1050"/>
              <a:ext cx="0" cy="39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45" name="Rectangle 49"/>
            <p:cNvSpPr>
              <a:spLocks noChangeArrowheads="1"/>
            </p:cNvSpPr>
            <p:nvPr/>
          </p:nvSpPr>
          <p:spPr bwMode="auto">
            <a:xfrm>
              <a:off x="112" y="112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260149" name="Group 53"/>
          <p:cNvGrpSpPr>
            <a:grpSpLocks/>
          </p:cNvGrpSpPr>
          <p:nvPr/>
        </p:nvGrpSpPr>
        <p:grpSpPr bwMode="auto">
          <a:xfrm>
            <a:off x="4824413" y="3726578"/>
            <a:ext cx="3633787" cy="1917700"/>
            <a:chOff x="3292" y="1086"/>
            <a:chExt cx="2289" cy="1208"/>
          </a:xfrm>
        </p:grpSpPr>
        <p:sp>
          <p:nvSpPr>
            <p:cNvPr id="260150" name="Line 54"/>
            <p:cNvSpPr>
              <a:spLocks noChangeShapeType="1"/>
            </p:cNvSpPr>
            <p:nvPr/>
          </p:nvSpPr>
          <p:spPr bwMode="auto">
            <a:xfrm>
              <a:off x="3292" y="1086"/>
              <a:ext cx="1796" cy="103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1" name="Line 55"/>
            <p:cNvSpPr>
              <a:spLocks noChangeShapeType="1"/>
            </p:cNvSpPr>
            <p:nvPr/>
          </p:nvSpPr>
          <p:spPr bwMode="auto">
            <a:xfrm flipV="1">
              <a:off x="4391" y="1392"/>
              <a:ext cx="1190" cy="688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2" name="Line 56"/>
            <p:cNvSpPr>
              <a:spLocks noChangeShapeType="1"/>
            </p:cNvSpPr>
            <p:nvPr/>
          </p:nvSpPr>
          <p:spPr bwMode="auto">
            <a:xfrm rot="10800000" flipV="1">
              <a:off x="4718" y="1782"/>
              <a:ext cx="1" cy="51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53" name="Freeform 57"/>
          <p:cNvSpPr>
            <a:spLocks/>
          </p:cNvSpPr>
          <p:nvPr/>
        </p:nvSpPr>
        <p:spPr bwMode="auto">
          <a:xfrm>
            <a:off x="6434138" y="4634628"/>
            <a:ext cx="942975" cy="600075"/>
          </a:xfrm>
          <a:custGeom>
            <a:avLst/>
            <a:gdLst>
              <a:gd name="T0" fmla="*/ 0 w 594"/>
              <a:gd name="T1" fmla="*/ 0 h 378"/>
              <a:gd name="T2" fmla="*/ 0 w 594"/>
              <a:gd name="T3" fmla="*/ 246 h 378"/>
              <a:gd name="T4" fmla="*/ 594 w 594"/>
              <a:gd name="T5" fmla="*/ 378 h 378"/>
              <a:gd name="T6" fmla="*/ 594 w 594"/>
              <a:gd name="T7" fmla="*/ 132 h 378"/>
              <a:gd name="T8" fmla="*/ 0 w 594"/>
              <a:gd name="T9" fmla="*/ 0 h 3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4" h="378">
                <a:moveTo>
                  <a:pt x="0" y="0"/>
                </a:moveTo>
                <a:lnTo>
                  <a:pt x="0" y="246"/>
                </a:lnTo>
                <a:lnTo>
                  <a:pt x="594" y="378"/>
                </a:lnTo>
                <a:lnTo>
                  <a:pt x="594" y="132"/>
                </a:lnTo>
                <a:lnTo>
                  <a:pt x="0" y="0"/>
                </a:lnTo>
                <a:close/>
              </a:path>
            </a:pathLst>
          </a:custGeom>
          <a:solidFill>
            <a:srgbClr val="9999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54" name="Line 58"/>
          <p:cNvSpPr>
            <a:spLocks noChangeShapeType="1"/>
          </p:cNvSpPr>
          <p:nvPr/>
        </p:nvSpPr>
        <p:spPr bwMode="auto">
          <a:xfrm rot="41400000">
            <a:off x="6308725" y="4017091"/>
            <a:ext cx="893763" cy="15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56" name="Group 60"/>
          <p:cNvGrpSpPr>
            <a:grpSpLocks/>
          </p:cNvGrpSpPr>
          <p:nvPr/>
        </p:nvGrpSpPr>
        <p:grpSpPr bwMode="auto">
          <a:xfrm>
            <a:off x="1363916" y="4679078"/>
            <a:ext cx="563563" cy="366713"/>
            <a:chOff x="1596" y="2633"/>
            <a:chExt cx="355" cy="231"/>
          </a:xfrm>
        </p:grpSpPr>
        <p:sp>
          <p:nvSpPr>
            <p:cNvPr id="260157" name="Freeform 61"/>
            <p:cNvSpPr>
              <a:spLocks/>
            </p:cNvSpPr>
            <p:nvPr/>
          </p:nvSpPr>
          <p:spPr bwMode="auto">
            <a:xfrm>
              <a:off x="1596" y="2766"/>
              <a:ext cx="180" cy="45"/>
            </a:xfrm>
            <a:custGeom>
              <a:avLst/>
              <a:gdLst>
                <a:gd name="T0" fmla="*/ 180 w 180"/>
                <a:gd name="T1" fmla="*/ 0 h 45"/>
                <a:gd name="T2" fmla="*/ 95 w 180"/>
                <a:gd name="T3" fmla="*/ 39 h 45"/>
                <a:gd name="T4" fmla="*/ 0 w 180"/>
                <a:gd name="T5" fmla="*/ 3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" h="45">
                  <a:moveTo>
                    <a:pt x="180" y="0"/>
                  </a:moveTo>
                  <a:cubicBezTo>
                    <a:pt x="166" y="7"/>
                    <a:pt x="125" y="33"/>
                    <a:pt x="95" y="39"/>
                  </a:cubicBezTo>
                  <a:cubicBezTo>
                    <a:pt x="65" y="45"/>
                    <a:pt x="36" y="44"/>
                    <a:pt x="0" y="37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58" name="Text Box 62"/>
            <p:cNvSpPr txBox="1">
              <a:spLocks noChangeArrowheads="1"/>
            </p:cNvSpPr>
            <p:nvPr/>
          </p:nvSpPr>
          <p:spPr bwMode="auto">
            <a:xfrm>
              <a:off x="1731" y="26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60159" name="Group 63"/>
          <p:cNvGrpSpPr>
            <a:grpSpLocks/>
          </p:cNvGrpSpPr>
          <p:nvPr/>
        </p:nvGrpSpPr>
        <p:grpSpPr bwMode="auto">
          <a:xfrm>
            <a:off x="5059363" y="2742328"/>
            <a:ext cx="3243262" cy="2659063"/>
            <a:chOff x="3485" y="466"/>
            <a:chExt cx="2043" cy="1675"/>
          </a:xfrm>
        </p:grpSpPr>
        <p:sp>
          <p:nvSpPr>
            <p:cNvPr id="260160" name="Line 64"/>
            <p:cNvSpPr>
              <a:spLocks noChangeShapeType="1"/>
            </p:cNvSpPr>
            <p:nvPr/>
          </p:nvSpPr>
          <p:spPr bwMode="auto">
            <a:xfrm flipV="1">
              <a:off x="5437" y="958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1" name="Line 65"/>
            <p:cNvSpPr>
              <a:spLocks noChangeShapeType="1"/>
            </p:cNvSpPr>
            <p:nvPr/>
          </p:nvSpPr>
          <p:spPr bwMode="auto">
            <a:xfrm flipV="1">
              <a:off x="3569" y="664"/>
              <a:ext cx="1" cy="79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2" name="Line 66"/>
            <p:cNvSpPr>
              <a:spLocks noChangeShapeType="1"/>
            </p:cNvSpPr>
            <p:nvPr/>
          </p:nvSpPr>
          <p:spPr bwMode="auto">
            <a:xfrm rot="1800000">
              <a:off x="3485" y="1798"/>
              <a:ext cx="1360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3" name="Line 67"/>
            <p:cNvSpPr>
              <a:spLocks noChangeShapeType="1"/>
            </p:cNvSpPr>
            <p:nvPr/>
          </p:nvSpPr>
          <p:spPr bwMode="auto">
            <a:xfrm flipV="1">
              <a:off x="4759" y="1348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4" name="Line 68"/>
            <p:cNvSpPr>
              <a:spLocks noChangeShapeType="1"/>
            </p:cNvSpPr>
            <p:nvPr/>
          </p:nvSpPr>
          <p:spPr bwMode="auto">
            <a:xfrm rot="19800000">
              <a:off x="4705" y="1936"/>
              <a:ext cx="793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5" name="Line 69"/>
            <p:cNvSpPr>
              <a:spLocks noChangeShapeType="1"/>
            </p:cNvSpPr>
            <p:nvPr/>
          </p:nvSpPr>
          <p:spPr bwMode="auto">
            <a:xfrm rot="1800000">
              <a:off x="3485" y="1013"/>
              <a:ext cx="1366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6" name="Line 70"/>
            <p:cNvSpPr>
              <a:spLocks noChangeShapeType="1"/>
            </p:cNvSpPr>
            <p:nvPr/>
          </p:nvSpPr>
          <p:spPr bwMode="auto">
            <a:xfrm rot="19800000">
              <a:off x="4705" y="1157"/>
              <a:ext cx="788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7" name="Line 71"/>
            <p:cNvSpPr>
              <a:spLocks noChangeShapeType="1"/>
            </p:cNvSpPr>
            <p:nvPr/>
          </p:nvSpPr>
          <p:spPr bwMode="auto">
            <a:xfrm rot="1800000">
              <a:off x="4162" y="616"/>
              <a:ext cx="1366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8" name="Line 72"/>
            <p:cNvSpPr>
              <a:spLocks noChangeShapeType="1"/>
            </p:cNvSpPr>
            <p:nvPr/>
          </p:nvSpPr>
          <p:spPr bwMode="auto">
            <a:xfrm rot="19800000">
              <a:off x="3521" y="466"/>
              <a:ext cx="79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69" name="Line 73"/>
            <p:cNvSpPr>
              <a:spLocks noChangeShapeType="1"/>
            </p:cNvSpPr>
            <p:nvPr/>
          </p:nvSpPr>
          <p:spPr bwMode="auto">
            <a:xfrm flipV="1">
              <a:off x="3571" y="664"/>
              <a:ext cx="1" cy="7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70" name="Line 74"/>
            <p:cNvSpPr>
              <a:spLocks noChangeShapeType="1"/>
            </p:cNvSpPr>
            <p:nvPr/>
          </p:nvSpPr>
          <p:spPr bwMode="auto">
            <a:xfrm rot="19800000">
              <a:off x="3517" y="473"/>
              <a:ext cx="788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71" name="Line 75"/>
          <p:cNvSpPr>
            <a:spLocks noChangeShapeType="1"/>
          </p:cNvSpPr>
          <p:nvPr/>
        </p:nvSpPr>
        <p:spPr bwMode="auto">
          <a:xfrm rot="23400000">
            <a:off x="6359525" y="4333003"/>
            <a:ext cx="1392238" cy="31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2" name="Freeform 76"/>
          <p:cNvSpPr>
            <a:spLocks/>
          </p:cNvSpPr>
          <p:nvPr/>
        </p:nvSpPr>
        <p:spPr bwMode="auto">
          <a:xfrm>
            <a:off x="5192713" y="3056653"/>
            <a:ext cx="1241425" cy="1978025"/>
          </a:xfrm>
          <a:custGeom>
            <a:avLst/>
            <a:gdLst>
              <a:gd name="T0" fmla="*/ 0 w 782"/>
              <a:gd name="T1" fmla="*/ 0 h 1246"/>
              <a:gd name="T2" fmla="*/ 0 w 782"/>
              <a:gd name="T3" fmla="*/ 780 h 1246"/>
              <a:gd name="T4" fmla="*/ 782 w 782"/>
              <a:gd name="T5" fmla="*/ 1246 h 1246"/>
              <a:gd name="T6" fmla="*/ 782 w 782"/>
              <a:gd name="T7" fmla="*/ 1000 h 1246"/>
              <a:gd name="T8" fmla="*/ 200 w 782"/>
              <a:gd name="T9" fmla="*/ 664 h 1246"/>
              <a:gd name="T10" fmla="*/ 200 w 782"/>
              <a:gd name="T11" fmla="*/ 120 h 1246"/>
              <a:gd name="T12" fmla="*/ 0 w 782"/>
              <a:gd name="T13" fmla="*/ 0 h 1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2" h="1246">
                <a:moveTo>
                  <a:pt x="0" y="0"/>
                </a:moveTo>
                <a:lnTo>
                  <a:pt x="0" y="780"/>
                </a:lnTo>
                <a:lnTo>
                  <a:pt x="782" y="1246"/>
                </a:lnTo>
                <a:lnTo>
                  <a:pt x="782" y="1000"/>
                </a:lnTo>
                <a:lnTo>
                  <a:pt x="200" y="664"/>
                </a:lnTo>
                <a:lnTo>
                  <a:pt x="20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CCE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3" name="Freeform 77"/>
          <p:cNvSpPr>
            <a:spLocks/>
          </p:cNvSpPr>
          <p:nvPr/>
        </p:nvSpPr>
        <p:spPr bwMode="auto">
          <a:xfrm>
            <a:off x="5189538" y="2434353"/>
            <a:ext cx="1403350" cy="806450"/>
          </a:xfrm>
          <a:custGeom>
            <a:avLst/>
            <a:gdLst>
              <a:gd name="T0" fmla="*/ 0 w 884"/>
              <a:gd name="T1" fmla="*/ 394 h 508"/>
              <a:gd name="T2" fmla="*/ 198 w 884"/>
              <a:gd name="T3" fmla="*/ 508 h 508"/>
              <a:gd name="T4" fmla="*/ 884 w 884"/>
              <a:gd name="T5" fmla="*/ 112 h 508"/>
              <a:gd name="T6" fmla="*/ 690 w 884"/>
              <a:gd name="T7" fmla="*/ 0 h 508"/>
              <a:gd name="T8" fmla="*/ 0 w 884"/>
              <a:gd name="T9" fmla="*/ 394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508">
                <a:moveTo>
                  <a:pt x="0" y="394"/>
                </a:moveTo>
                <a:lnTo>
                  <a:pt x="198" y="508"/>
                </a:lnTo>
                <a:lnTo>
                  <a:pt x="884" y="112"/>
                </a:lnTo>
                <a:lnTo>
                  <a:pt x="690" y="0"/>
                </a:lnTo>
                <a:lnTo>
                  <a:pt x="0" y="394"/>
                </a:lnTo>
                <a:close/>
              </a:path>
            </a:pathLst>
          </a:custGeom>
          <a:solidFill>
            <a:srgbClr val="99FF99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74" name="Freeform 78"/>
          <p:cNvSpPr>
            <a:spLocks/>
          </p:cNvSpPr>
          <p:nvPr/>
        </p:nvSpPr>
        <p:spPr bwMode="auto">
          <a:xfrm>
            <a:off x="7367588" y="4377453"/>
            <a:ext cx="798512" cy="838200"/>
          </a:xfrm>
          <a:custGeom>
            <a:avLst/>
            <a:gdLst>
              <a:gd name="T0" fmla="*/ 0 w 503"/>
              <a:gd name="T1" fmla="*/ 528 h 528"/>
              <a:gd name="T2" fmla="*/ 6 w 503"/>
              <a:gd name="T3" fmla="*/ 288 h 528"/>
              <a:gd name="T4" fmla="*/ 503 w 503"/>
              <a:gd name="T5" fmla="*/ 0 h 528"/>
              <a:gd name="T6" fmla="*/ 503 w 503"/>
              <a:gd name="T7" fmla="*/ 237 h 528"/>
              <a:gd name="T8" fmla="*/ 0 w 503"/>
              <a:gd name="T9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3" h="528">
                <a:moveTo>
                  <a:pt x="0" y="528"/>
                </a:moveTo>
                <a:lnTo>
                  <a:pt x="6" y="288"/>
                </a:lnTo>
                <a:lnTo>
                  <a:pt x="503" y="0"/>
                </a:lnTo>
                <a:lnTo>
                  <a:pt x="503" y="237"/>
                </a:lnTo>
                <a:lnTo>
                  <a:pt x="0" y="528"/>
                </a:lnTo>
                <a:close/>
              </a:path>
            </a:pathLst>
          </a:custGeom>
          <a:solidFill>
            <a:srgbClr val="FFCCFF">
              <a:alpha val="50000"/>
            </a:srgb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75" name="Group 79"/>
          <p:cNvGrpSpPr>
            <a:grpSpLocks/>
          </p:cNvGrpSpPr>
          <p:nvPr/>
        </p:nvGrpSpPr>
        <p:grpSpPr bwMode="auto">
          <a:xfrm>
            <a:off x="990854" y="1923178"/>
            <a:ext cx="2136775" cy="1476375"/>
            <a:chOff x="224" y="2964"/>
            <a:chExt cx="1346" cy="930"/>
          </a:xfrm>
        </p:grpSpPr>
        <p:sp>
          <p:nvSpPr>
            <p:cNvPr id="260176" name="Rectangle 80"/>
            <p:cNvSpPr>
              <a:spLocks noChangeArrowheads="1"/>
            </p:cNvSpPr>
            <p:nvPr/>
          </p:nvSpPr>
          <p:spPr bwMode="auto">
            <a:xfrm>
              <a:off x="1114" y="3535"/>
              <a:ext cx="456" cy="2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77" name="Freeform 81"/>
            <p:cNvSpPr>
              <a:spLocks/>
            </p:cNvSpPr>
            <p:nvPr/>
          </p:nvSpPr>
          <p:spPr bwMode="auto">
            <a:xfrm>
              <a:off x="224" y="2964"/>
              <a:ext cx="894" cy="798"/>
            </a:xfrm>
            <a:custGeom>
              <a:avLst/>
              <a:gdLst>
                <a:gd name="T0" fmla="*/ 0 w 894"/>
                <a:gd name="T1" fmla="*/ 798 h 798"/>
                <a:gd name="T2" fmla="*/ 0 w 894"/>
                <a:gd name="T3" fmla="*/ 0 h 798"/>
                <a:gd name="T4" fmla="*/ 217 w 894"/>
                <a:gd name="T5" fmla="*/ 0 h 798"/>
                <a:gd name="T6" fmla="*/ 222 w 894"/>
                <a:gd name="T7" fmla="*/ 570 h 798"/>
                <a:gd name="T8" fmla="*/ 888 w 894"/>
                <a:gd name="T9" fmla="*/ 570 h 798"/>
                <a:gd name="T10" fmla="*/ 894 w 894"/>
                <a:gd name="T11" fmla="*/ 798 h 798"/>
                <a:gd name="T12" fmla="*/ 0 w 894"/>
                <a:gd name="T13" fmla="*/ 79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4" h="798">
                  <a:moveTo>
                    <a:pt x="0" y="798"/>
                  </a:moveTo>
                  <a:lnTo>
                    <a:pt x="0" y="0"/>
                  </a:lnTo>
                  <a:lnTo>
                    <a:pt x="217" y="0"/>
                  </a:lnTo>
                  <a:lnTo>
                    <a:pt x="222" y="570"/>
                  </a:lnTo>
                  <a:lnTo>
                    <a:pt x="888" y="570"/>
                  </a:lnTo>
                  <a:lnTo>
                    <a:pt x="894" y="798"/>
                  </a:lnTo>
                  <a:lnTo>
                    <a:pt x="0" y="798"/>
                  </a:ln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0178" name="Group 82"/>
            <p:cNvGrpSpPr>
              <a:grpSpLocks/>
            </p:cNvGrpSpPr>
            <p:nvPr/>
          </p:nvGrpSpPr>
          <p:grpSpPr bwMode="auto">
            <a:xfrm>
              <a:off x="723" y="3535"/>
              <a:ext cx="0" cy="225"/>
              <a:chOff x="954" y="2946"/>
              <a:chExt cx="0" cy="225"/>
            </a:xfrm>
          </p:grpSpPr>
          <p:sp>
            <p:nvSpPr>
              <p:cNvPr id="260179" name="Line 83"/>
              <p:cNvSpPr>
                <a:spLocks noChangeShapeType="1"/>
              </p:cNvSpPr>
              <p:nvPr/>
            </p:nvSpPr>
            <p:spPr bwMode="auto">
              <a:xfrm>
                <a:off x="954" y="2946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0" name="Line 84"/>
              <p:cNvSpPr>
                <a:spLocks noChangeShapeType="1"/>
              </p:cNvSpPr>
              <p:nvPr/>
            </p:nvSpPr>
            <p:spPr bwMode="auto">
              <a:xfrm>
                <a:off x="954" y="3117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1" name="Line 85"/>
              <p:cNvSpPr>
                <a:spLocks noChangeShapeType="1"/>
              </p:cNvSpPr>
              <p:nvPr/>
            </p:nvSpPr>
            <p:spPr bwMode="auto">
              <a:xfrm>
                <a:off x="954" y="3030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0182" name="Group 86"/>
            <p:cNvGrpSpPr>
              <a:grpSpLocks/>
            </p:cNvGrpSpPr>
            <p:nvPr/>
          </p:nvGrpSpPr>
          <p:grpSpPr bwMode="auto">
            <a:xfrm>
              <a:off x="948" y="3529"/>
              <a:ext cx="0" cy="225"/>
              <a:chOff x="954" y="2946"/>
              <a:chExt cx="0" cy="225"/>
            </a:xfrm>
          </p:grpSpPr>
          <p:sp>
            <p:nvSpPr>
              <p:cNvPr id="260183" name="Line 87"/>
              <p:cNvSpPr>
                <a:spLocks noChangeShapeType="1"/>
              </p:cNvSpPr>
              <p:nvPr/>
            </p:nvSpPr>
            <p:spPr bwMode="auto">
              <a:xfrm>
                <a:off x="954" y="2946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4" name="Line 88"/>
              <p:cNvSpPr>
                <a:spLocks noChangeShapeType="1"/>
              </p:cNvSpPr>
              <p:nvPr/>
            </p:nvSpPr>
            <p:spPr bwMode="auto">
              <a:xfrm>
                <a:off x="954" y="3117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185" name="Line 89"/>
              <p:cNvSpPr>
                <a:spLocks noChangeShapeType="1"/>
              </p:cNvSpPr>
              <p:nvPr/>
            </p:nvSpPr>
            <p:spPr bwMode="auto">
              <a:xfrm>
                <a:off x="954" y="3030"/>
                <a:ext cx="0" cy="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0186" name="Line 90"/>
            <p:cNvSpPr>
              <a:spLocks noChangeShapeType="1"/>
            </p:cNvSpPr>
            <p:nvPr/>
          </p:nvSpPr>
          <p:spPr bwMode="auto">
            <a:xfrm>
              <a:off x="834" y="3411"/>
              <a:ext cx="0" cy="1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87" name="Line 91"/>
            <p:cNvSpPr>
              <a:spLocks noChangeShapeType="1"/>
            </p:cNvSpPr>
            <p:nvPr/>
          </p:nvSpPr>
          <p:spPr bwMode="auto">
            <a:xfrm>
              <a:off x="834" y="3699"/>
              <a:ext cx="0" cy="1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88" name="Line 92"/>
            <p:cNvSpPr>
              <a:spLocks noChangeShapeType="1"/>
            </p:cNvSpPr>
            <p:nvPr/>
          </p:nvSpPr>
          <p:spPr bwMode="auto">
            <a:xfrm>
              <a:off x="834" y="3627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190" name="Oval 94"/>
          <p:cNvSpPr>
            <a:spLocks noChangeArrowheads="1"/>
          </p:cNvSpPr>
          <p:nvPr/>
        </p:nvSpPr>
        <p:spPr bwMode="auto">
          <a:xfrm>
            <a:off x="7035800" y="4961653"/>
            <a:ext cx="104775" cy="10477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91" name="Oval 95"/>
          <p:cNvSpPr>
            <a:spLocks noChangeArrowheads="1"/>
          </p:cNvSpPr>
          <p:nvPr/>
        </p:nvSpPr>
        <p:spPr bwMode="auto">
          <a:xfrm>
            <a:off x="3073654" y="2772491"/>
            <a:ext cx="104775" cy="11747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192" name="Oval 96"/>
          <p:cNvSpPr>
            <a:spLocks noChangeArrowheads="1"/>
          </p:cNvSpPr>
          <p:nvPr/>
        </p:nvSpPr>
        <p:spPr bwMode="auto">
          <a:xfrm>
            <a:off x="3087941" y="5707778"/>
            <a:ext cx="104775" cy="98425"/>
          </a:xfrm>
          <a:prstGeom prst="ellipse">
            <a:avLst/>
          </a:prstGeom>
          <a:solidFill>
            <a:srgbClr val="FFFF99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193" name="Group 97"/>
          <p:cNvGrpSpPr>
            <a:grpSpLocks/>
          </p:cNvGrpSpPr>
          <p:nvPr/>
        </p:nvGrpSpPr>
        <p:grpSpPr bwMode="auto">
          <a:xfrm>
            <a:off x="992441" y="4496516"/>
            <a:ext cx="2151063" cy="1262062"/>
            <a:chOff x="1060" y="510"/>
            <a:chExt cx="1355" cy="795"/>
          </a:xfrm>
        </p:grpSpPr>
        <p:sp>
          <p:nvSpPr>
            <p:cNvPr id="260194" name="Oval 98"/>
            <p:cNvSpPr>
              <a:spLocks noChangeArrowheads="1"/>
            </p:cNvSpPr>
            <p:nvPr/>
          </p:nvSpPr>
          <p:spPr bwMode="auto">
            <a:xfrm>
              <a:off x="1562" y="795"/>
              <a:ext cx="227" cy="22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5" name="Rectangle 99"/>
            <p:cNvSpPr>
              <a:spLocks noChangeArrowheads="1"/>
            </p:cNvSpPr>
            <p:nvPr/>
          </p:nvSpPr>
          <p:spPr bwMode="auto">
            <a:xfrm>
              <a:off x="1060" y="510"/>
              <a:ext cx="227" cy="79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6" name="Freeform 100"/>
            <p:cNvSpPr>
              <a:spLocks/>
            </p:cNvSpPr>
            <p:nvPr/>
          </p:nvSpPr>
          <p:spPr bwMode="auto">
            <a:xfrm>
              <a:off x="1286" y="510"/>
              <a:ext cx="1129" cy="795"/>
            </a:xfrm>
            <a:custGeom>
              <a:avLst/>
              <a:gdLst>
                <a:gd name="T0" fmla="*/ 0 w 1129"/>
                <a:gd name="T1" fmla="*/ 0 h 795"/>
                <a:gd name="T2" fmla="*/ 0 w 1129"/>
                <a:gd name="T3" fmla="*/ 795 h 795"/>
                <a:gd name="T4" fmla="*/ 672 w 1129"/>
                <a:gd name="T5" fmla="*/ 795 h 795"/>
                <a:gd name="T6" fmla="*/ 1128 w 1129"/>
                <a:gd name="T7" fmla="*/ 568 h 795"/>
                <a:gd name="T8" fmla="*/ 1129 w 1129"/>
                <a:gd name="T9" fmla="*/ 0 h 795"/>
                <a:gd name="T10" fmla="*/ 0 w 1129"/>
                <a:gd name="T11" fmla="*/ 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9" h="795">
                  <a:moveTo>
                    <a:pt x="0" y="0"/>
                  </a:moveTo>
                  <a:lnTo>
                    <a:pt x="0" y="795"/>
                  </a:lnTo>
                  <a:lnTo>
                    <a:pt x="672" y="795"/>
                  </a:lnTo>
                  <a:lnTo>
                    <a:pt x="1128" y="568"/>
                  </a:lnTo>
                  <a:lnTo>
                    <a:pt x="112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7" name="Line 101"/>
            <p:cNvSpPr>
              <a:spLocks noChangeShapeType="1"/>
            </p:cNvSpPr>
            <p:nvPr/>
          </p:nvSpPr>
          <p:spPr bwMode="auto">
            <a:xfrm>
              <a:off x="1644" y="909"/>
              <a:ext cx="6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8" name="Line 102"/>
            <p:cNvSpPr>
              <a:spLocks noChangeShapeType="1"/>
            </p:cNvSpPr>
            <p:nvPr/>
          </p:nvSpPr>
          <p:spPr bwMode="auto">
            <a:xfrm rot="-5400000">
              <a:off x="1644" y="909"/>
              <a:ext cx="6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199" name="Line 103"/>
            <p:cNvSpPr>
              <a:spLocks noChangeShapeType="1"/>
            </p:cNvSpPr>
            <p:nvPr/>
          </p:nvSpPr>
          <p:spPr bwMode="auto">
            <a:xfrm>
              <a:off x="1737" y="909"/>
              <a:ext cx="1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0" name="Line 104"/>
            <p:cNvSpPr>
              <a:spLocks noChangeShapeType="1"/>
            </p:cNvSpPr>
            <p:nvPr/>
          </p:nvSpPr>
          <p:spPr bwMode="auto">
            <a:xfrm>
              <a:off x="1488" y="909"/>
              <a:ext cx="1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1" name="Line 105"/>
            <p:cNvSpPr>
              <a:spLocks noChangeShapeType="1"/>
            </p:cNvSpPr>
            <p:nvPr/>
          </p:nvSpPr>
          <p:spPr bwMode="auto">
            <a:xfrm>
              <a:off x="1677" y="966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2" name="Line 106"/>
            <p:cNvSpPr>
              <a:spLocks noChangeShapeType="1"/>
            </p:cNvSpPr>
            <p:nvPr/>
          </p:nvSpPr>
          <p:spPr bwMode="auto">
            <a:xfrm>
              <a:off x="1677" y="720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0203" name="Rectangle 107"/>
          <p:cNvSpPr>
            <a:spLocks noChangeArrowheads="1"/>
          </p:cNvSpPr>
          <p:nvPr/>
        </p:nvSpPr>
        <p:spPr bwMode="auto">
          <a:xfrm>
            <a:off x="288925" y="947036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dụ 3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0204" name="Group 108"/>
          <p:cNvGrpSpPr>
            <a:grpSpLocks/>
          </p:cNvGrpSpPr>
          <p:nvPr/>
        </p:nvGrpSpPr>
        <p:grpSpPr bwMode="auto">
          <a:xfrm>
            <a:off x="6346825" y="3805953"/>
            <a:ext cx="571500" cy="571500"/>
            <a:chOff x="2543" y="3045"/>
            <a:chExt cx="360" cy="360"/>
          </a:xfrm>
        </p:grpSpPr>
        <p:sp>
          <p:nvSpPr>
            <p:cNvPr id="260205" name="Oval 109"/>
            <p:cNvSpPr>
              <a:spLocks noChangeArrowheads="1"/>
            </p:cNvSpPr>
            <p:nvPr/>
          </p:nvSpPr>
          <p:spPr bwMode="auto">
            <a:xfrm>
              <a:off x="2608" y="3155"/>
              <a:ext cx="227" cy="151"/>
            </a:xfrm>
            <a:prstGeom prst="ellipse">
              <a:avLst/>
            </a:prstGeom>
            <a:gradFill rotWithShape="0">
              <a:gsLst>
                <a:gs pos="0">
                  <a:schemeClr val="bg1">
                    <a:gamma/>
                    <a:shade val="6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0" scaled="1"/>
            </a:gra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6" name="Line 110"/>
            <p:cNvSpPr>
              <a:spLocks noChangeShapeType="1"/>
            </p:cNvSpPr>
            <p:nvPr/>
          </p:nvSpPr>
          <p:spPr bwMode="auto">
            <a:xfrm flipV="1">
              <a:off x="2722" y="3045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7" name="Line 111"/>
            <p:cNvSpPr>
              <a:spLocks noChangeShapeType="1"/>
            </p:cNvSpPr>
            <p:nvPr/>
          </p:nvSpPr>
          <p:spPr bwMode="auto">
            <a:xfrm rot="18000000" flipV="1">
              <a:off x="2830" y="3213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8" name="Line 112"/>
            <p:cNvSpPr>
              <a:spLocks noChangeShapeType="1"/>
            </p:cNvSpPr>
            <p:nvPr/>
          </p:nvSpPr>
          <p:spPr bwMode="auto">
            <a:xfrm rot="18000000" flipV="1">
              <a:off x="2722" y="3199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09" name="Line 113"/>
            <p:cNvSpPr>
              <a:spLocks noChangeShapeType="1"/>
            </p:cNvSpPr>
            <p:nvPr/>
          </p:nvSpPr>
          <p:spPr bwMode="auto">
            <a:xfrm flipV="1">
              <a:off x="2722" y="3199"/>
              <a:ext cx="0" cy="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0210" name="Line 114"/>
            <p:cNvSpPr>
              <a:spLocks noChangeShapeType="1"/>
            </p:cNvSpPr>
            <p:nvPr/>
          </p:nvSpPr>
          <p:spPr bwMode="auto">
            <a:xfrm rot="18000000" flipV="1">
              <a:off x="2614" y="3093"/>
              <a:ext cx="1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0211" name="Group 115"/>
            <p:cNvGrpSpPr>
              <a:grpSpLocks/>
            </p:cNvGrpSpPr>
            <p:nvPr/>
          </p:nvGrpSpPr>
          <p:grpSpPr bwMode="auto">
            <a:xfrm rot="-3600000">
              <a:off x="2543" y="3164"/>
              <a:ext cx="360" cy="121"/>
              <a:chOff x="2201" y="3506"/>
              <a:chExt cx="360" cy="121"/>
            </a:xfrm>
          </p:grpSpPr>
          <p:sp>
            <p:nvSpPr>
              <p:cNvPr id="260212" name="Line 116"/>
              <p:cNvSpPr>
                <a:spLocks noChangeShapeType="1"/>
              </p:cNvSpPr>
              <p:nvPr/>
            </p:nvSpPr>
            <p:spPr bwMode="auto">
              <a:xfrm rot="18000000" flipV="1">
                <a:off x="2488" y="3555"/>
                <a:ext cx="1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213" name="Line 117"/>
              <p:cNvSpPr>
                <a:spLocks noChangeShapeType="1"/>
              </p:cNvSpPr>
              <p:nvPr/>
            </p:nvSpPr>
            <p:spPr bwMode="auto">
              <a:xfrm rot="18000000" flipV="1">
                <a:off x="2380" y="3541"/>
                <a:ext cx="0" cy="5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214" name="Line 118"/>
              <p:cNvSpPr>
                <a:spLocks noChangeShapeType="1"/>
              </p:cNvSpPr>
              <p:nvPr/>
            </p:nvSpPr>
            <p:spPr bwMode="auto">
              <a:xfrm rot="18000000" flipV="1">
                <a:off x="2272" y="3435"/>
                <a:ext cx="1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0215" name="Line 119"/>
            <p:cNvSpPr>
              <a:spLocks noChangeShapeType="1"/>
            </p:cNvSpPr>
            <p:nvPr/>
          </p:nvSpPr>
          <p:spPr bwMode="auto">
            <a:xfrm>
              <a:off x="2721" y="3270"/>
              <a:ext cx="0" cy="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6" name="Rectangle 115"/>
          <p:cNvSpPr/>
          <p:nvPr/>
        </p:nvSpPr>
        <p:spPr>
          <a:xfrm>
            <a:off x="5911191" y="5783687"/>
            <a:ext cx="172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p = q = r =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id="{A6A821FD-8327-4A36-AE89-E293F9505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9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6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6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6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6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26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6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6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26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1" grpId="0" animBg="1"/>
      <p:bldP spid="260102" grpId="0" animBg="1"/>
      <p:bldP spid="260153" grpId="0" animBg="1"/>
      <p:bldP spid="260154" grpId="0" animBg="1"/>
      <p:bldP spid="260171" grpId="0" animBg="1"/>
      <p:bldP spid="260172" grpId="0" animBg="1"/>
      <p:bldP spid="260173" grpId="0" animBg="1"/>
      <p:bldP spid="260174" grpId="0" animBg="1"/>
      <p:bldP spid="260190" grpId="0" animBg="1"/>
      <p:bldP spid="260191" grpId="0" animBg="1"/>
      <p:bldP spid="260192" grpId="0" animBg="1"/>
      <p:bldP spid="1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2266950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 descr="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76072"/>
            <a:ext cx="3144838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4" descr="7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3758184"/>
            <a:ext cx="3463925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7"/>
          <p:cNvSpPr>
            <a:spLocks noChangeArrowheads="1"/>
          </p:cNvSpPr>
          <p:nvPr/>
        </p:nvSpPr>
        <p:spPr bwMode="auto">
          <a:xfrm>
            <a:off x="306342" y="882503"/>
            <a:ext cx="45948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Chọn hình chiếu trục đo hợp lý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6400" y="3209544"/>
            <a:ext cx="1471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 = q = r = 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93792" y="6262672"/>
            <a:ext cx="2306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p : q : r = 1 : 0,5 : 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67A369-471E-4E40-B2C0-76CBA001B5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4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3" descr="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48916"/>
            <a:ext cx="2624138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1271016"/>
            <a:ext cx="4316412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7" descr="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1271016"/>
            <a:ext cx="4316412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8" descr="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1271016"/>
            <a:ext cx="4316412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9" descr="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8" y="1271016"/>
            <a:ext cx="4316412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1050925" y="2947416"/>
            <a:ext cx="0" cy="3937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6800" y="2941066"/>
            <a:ext cx="77787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57375" y="2261616"/>
            <a:ext cx="0" cy="685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847850" y="2261616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943600" y="4553966"/>
            <a:ext cx="0" cy="3937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943600" y="4150741"/>
            <a:ext cx="685800" cy="40322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645275" y="3471291"/>
            <a:ext cx="0" cy="6858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381250" y="2264791"/>
            <a:ext cx="81915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105650" y="2814066"/>
            <a:ext cx="685800" cy="381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050925" y="4814316"/>
            <a:ext cx="0" cy="284163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050925" y="3737991"/>
            <a:ext cx="0" cy="284163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67646" y="4272662"/>
            <a:ext cx="237744" cy="13208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05475" y="4814316"/>
            <a:ext cx="238125" cy="13335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5213" y="4015804"/>
            <a:ext cx="250825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010912" y="4261866"/>
            <a:ext cx="246888" cy="15240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849438" y="2661666"/>
            <a:ext cx="0" cy="28575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37338" y="3861816"/>
            <a:ext cx="0" cy="28575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943600" y="5111179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 = q = r = 1</a:t>
            </a:r>
          </a:p>
        </p:txBody>
      </p:sp>
      <p:sp>
        <p:nvSpPr>
          <p:cNvPr id="31" name="Rectangle 107"/>
          <p:cNvSpPr>
            <a:spLocks noChangeArrowheads="1"/>
          </p:cNvSpPr>
          <p:nvPr/>
        </p:nvSpPr>
        <p:spPr bwMode="auto">
          <a:xfrm>
            <a:off x="288925" y="1028807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dụ 4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3CB4CB4-E49F-4FE3-ABA3-03FCFF61D7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0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0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0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0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0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0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0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0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2" descr="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95235"/>
            <a:ext cx="4268788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3" descr="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13" y="1490472"/>
            <a:ext cx="4268787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6" descr="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13" y="1495235"/>
            <a:ext cx="4268787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7" descr="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95235"/>
            <a:ext cx="4268788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0" descr="2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46085"/>
            <a:ext cx="29432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43600" y="5311585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 = q = r = 1</a:t>
            </a:r>
          </a:p>
        </p:txBody>
      </p:sp>
      <p:sp>
        <p:nvSpPr>
          <p:cNvPr id="8" name="Rectangle 107"/>
          <p:cNvSpPr>
            <a:spLocks noChangeArrowheads="1"/>
          </p:cNvSpPr>
          <p:nvPr/>
        </p:nvSpPr>
        <p:spPr bwMode="auto">
          <a:xfrm>
            <a:off x="288925" y="919079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dụ 5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740E11-53C2-46B4-876E-C5B3760C71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1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63" y="1673352"/>
            <a:ext cx="3665537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 descr="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3352"/>
            <a:ext cx="3665538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3" descr="5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63" y="1673352"/>
            <a:ext cx="3665537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0"/>
          <p:cNvGrpSpPr>
            <a:grpSpLocks noChangeAspect="1"/>
          </p:cNvGrpSpPr>
          <p:nvPr/>
        </p:nvGrpSpPr>
        <p:grpSpPr bwMode="auto">
          <a:xfrm>
            <a:off x="1347788" y="1740027"/>
            <a:ext cx="2157412" cy="3375025"/>
            <a:chOff x="849" y="2035175"/>
            <a:chExt cx="1359" cy="3375025"/>
          </a:xfrm>
        </p:grpSpPr>
        <p:sp>
          <p:nvSpPr>
            <p:cNvPr id="6" name="AutoShape 19"/>
            <p:cNvSpPr>
              <a:spLocks noChangeAspect="1" noChangeArrowheads="1" noTextEdit="1"/>
            </p:cNvSpPr>
            <p:nvPr/>
          </p:nvSpPr>
          <p:spPr bwMode="auto">
            <a:xfrm>
              <a:off x="849" y="2035175"/>
              <a:ext cx="1359" cy="337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 flipV="1">
              <a:off x="1528" y="3324225"/>
              <a:ext cx="0" cy="261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 flipV="1">
              <a:off x="1528" y="3154363"/>
              <a:ext cx="0" cy="85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 flipV="1">
              <a:off x="1528" y="2560638"/>
              <a:ext cx="0" cy="509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V="1">
              <a:off x="1528" y="2390775"/>
              <a:ext cx="0" cy="85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5"/>
            <p:cNvSpPr>
              <a:spLocks noChangeShapeType="1"/>
            </p:cNvSpPr>
            <p:nvPr/>
          </p:nvSpPr>
          <p:spPr bwMode="auto">
            <a:xfrm flipV="1">
              <a:off x="1528" y="2046288"/>
              <a:ext cx="0" cy="260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 flipH="1">
              <a:off x="856" y="4244975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7"/>
            <p:cNvSpPr>
              <a:spLocks noChangeShapeType="1"/>
            </p:cNvSpPr>
            <p:nvPr/>
          </p:nvSpPr>
          <p:spPr bwMode="auto">
            <a:xfrm flipH="1">
              <a:off x="856" y="3405188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856" y="4876800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H="1" flipV="1">
              <a:off x="2201" y="3927475"/>
              <a:ext cx="5" cy="962025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 flipH="1">
              <a:off x="856" y="3927475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>
              <a:off x="855" y="3927475"/>
              <a:ext cx="1" cy="949325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2"/>
            <p:cNvSpPr>
              <a:spLocks noChangeShapeType="1"/>
            </p:cNvSpPr>
            <p:nvPr/>
          </p:nvSpPr>
          <p:spPr bwMode="auto">
            <a:xfrm flipH="1">
              <a:off x="856" y="2335213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1865" y="3927475"/>
              <a:ext cx="0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856" y="2335213"/>
              <a:ext cx="0" cy="1069975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2201" y="2335213"/>
              <a:ext cx="0" cy="1069975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 flipH="1">
              <a:off x="856" y="3136900"/>
              <a:ext cx="1345" cy="0"/>
            </a:xfrm>
            <a:prstGeom prst="line">
              <a:avLst/>
            </a:pr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1360" y="2468563"/>
              <a:ext cx="337" cy="534988"/>
            </a:xfrm>
            <a:custGeom>
              <a:avLst/>
              <a:gdLst>
                <a:gd name="T0" fmla="*/ 337 w 1681"/>
                <a:gd name="T1" fmla="*/ 267494 h 1684"/>
                <a:gd name="T2" fmla="*/ 335 w 1681"/>
                <a:gd name="T3" fmla="*/ 229371 h 1684"/>
                <a:gd name="T4" fmla="*/ 330 w 1681"/>
                <a:gd name="T5" fmla="*/ 192202 h 1684"/>
                <a:gd name="T6" fmla="*/ 322 w 1681"/>
                <a:gd name="T7" fmla="*/ 156303 h 1684"/>
                <a:gd name="T8" fmla="*/ 310 w 1681"/>
                <a:gd name="T9" fmla="*/ 122946 h 1684"/>
                <a:gd name="T10" fmla="*/ 296 w 1681"/>
                <a:gd name="T11" fmla="*/ 92130 h 1684"/>
                <a:gd name="T12" fmla="*/ 279 w 1681"/>
                <a:gd name="T13" fmla="*/ 65444 h 1684"/>
                <a:gd name="T14" fmla="*/ 260 w 1681"/>
                <a:gd name="T15" fmla="*/ 42253 h 1684"/>
                <a:gd name="T16" fmla="*/ 239 w 1681"/>
                <a:gd name="T17" fmla="*/ 24144 h 1684"/>
                <a:gd name="T18" fmla="*/ 216 w 1681"/>
                <a:gd name="T19" fmla="*/ 10801 h 1684"/>
                <a:gd name="T20" fmla="*/ 192 w 1681"/>
                <a:gd name="T21" fmla="*/ 2859 h 1684"/>
                <a:gd name="T22" fmla="*/ 168 w 1681"/>
                <a:gd name="T23" fmla="*/ 0 h 1684"/>
                <a:gd name="T24" fmla="*/ 145 w 1681"/>
                <a:gd name="T25" fmla="*/ 2859 h 1684"/>
                <a:gd name="T26" fmla="*/ 121 w 1681"/>
                <a:gd name="T27" fmla="*/ 10801 h 1684"/>
                <a:gd name="T28" fmla="*/ 98 w 1681"/>
                <a:gd name="T29" fmla="*/ 24144 h 1684"/>
                <a:gd name="T30" fmla="*/ 77 w 1681"/>
                <a:gd name="T31" fmla="*/ 42253 h 1684"/>
                <a:gd name="T32" fmla="*/ 58 w 1681"/>
                <a:gd name="T33" fmla="*/ 65444 h 1684"/>
                <a:gd name="T34" fmla="*/ 41 w 1681"/>
                <a:gd name="T35" fmla="*/ 92130 h 1684"/>
                <a:gd name="T36" fmla="*/ 27 w 1681"/>
                <a:gd name="T37" fmla="*/ 122946 h 1684"/>
                <a:gd name="T38" fmla="*/ 15 w 1681"/>
                <a:gd name="T39" fmla="*/ 156303 h 1684"/>
                <a:gd name="T40" fmla="*/ 7 w 1681"/>
                <a:gd name="T41" fmla="*/ 192202 h 1684"/>
                <a:gd name="T42" fmla="*/ 2 w 1681"/>
                <a:gd name="T43" fmla="*/ 229371 h 1684"/>
                <a:gd name="T44" fmla="*/ 0 w 1681"/>
                <a:gd name="T45" fmla="*/ 267494 h 1684"/>
                <a:gd name="T46" fmla="*/ 2 w 1681"/>
                <a:gd name="T47" fmla="*/ 305299 h 1684"/>
                <a:gd name="T48" fmla="*/ 7 w 1681"/>
                <a:gd name="T49" fmla="*/ 342786 h 1684"/>
                <a:gd name="T50" fmla="*/ 15 w 1681"/>
                <a:gd name="T51" fmla="*/ 378367 h 1684"/>
                <a:gd name="T52" fmla="*/ 27 w 1681"/>
                <a:gd name="T53" fmla="*/ 412042 h 1684"/>
                <a:gd name="T54" fmla="*/ 41 w 1681"/>
                <a:gd name="T55" fmla="*/ 442858 h 1684"/>
                <a:gd name="T56" fmla="*/ 58 w 1681"/>
                <a:gd name="T57" fmla="*/ 469544 h 1684"/>
                <a:gd name="T58" fmla="*/ 77 w 1681"/>
                <a:gd name="T59" fmla="*/ 492418 h 1684"/>
                <a:gd name="T60" fmla="*/ 98 w 1681"/>
                <a:gd name="T61" fmla="*/ 510844 h 1684"/>
                <a:gd name="T62" fmla="*/ 121 w 1681"/>
                <a:gd name="T63" fmla="*/ 523869 h 1684"/>
                <a:gd name="T64" fmla="*/ 145 w 1681"/>
                <a:gd name="T65" fmla="*/ 532129 h 1684"/>
                <a:gd name="T66" fmla="*/ 168 w 1681"/>
                <a:gd name="T67" fmla="*/ 534988 h 1684"/>
                <a:gd name="T68" fmla="*/ 192 w 1681"/>
                <a:gd name="T69" fmla="*/ 532129 h 1684"/>
                <a:gd name="T70" fmla="*/ 216 w 1681"/>
                <a:gd name="T71" fmla="*/ 523869 h 1684"/>
                <a:gd name="T72" fmla="*/ 239 w 1681"/>
                <a:gd name="T73" fmla="*/ 510844 h 1684"/>
                <a:gd name="T74" fmla="*/ 260 w 1681"/>
                <a:gd name="T75" fmla="*/ 492418 h 1684"/>
                <a:gd name="T76" fmla="*/ 279 w 1681"/>
                <a:gd name="T77" fmla="*/ 469544 h 1684"/>
                <a:gd name="T78" fmla="*/ 296 w 1681"/>
                <a:gd name="T79" fmla="*/ 442858 h 1684"/>
                <a:gd name="T80" fmla="*/ 310 w 1681"/>
                <a:gd name="T81" fmla="*/ 412042 h 1684"/>
                <a:gd name="T82" fmla="*/ 322 w 1681"/>
                <a:gd name="T83" fmla="*/ 378367 h 1684"/>
                <a:gd name="T84" fmla="*/ 330 w 1681"/>
                <a:gd name="T85" fmla="*/ 342786 h 1684"/>
                <a:gd name="T86" fmla="*/ 335 w 1681"/>
                <a:gd name="T87" fmla="*/ 305299 h 1684"/>
                <a:gd name="T88" fmla="*/ 337 w 1681"/>
                <a:gd name="T89" fmla="*/ 267494 h 168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81" h="1684">
                  <a:moveTo>
                    <a:pt x="1681" y="842"/>
                  </a:moveTo>
                  <a:lnTo>
                    <a:pt x="1673" y="722"/>
                  </a:lnTo>
                  <a:lnTo>
                    <a:pt x="1648" y="605"/>
                  </a:lnTo>
                  <a:lnTo>
                    <a:pt x="1606" y="492"/>
                  </a:lnTo>
                  <a:lnTo>
                    <a:pt x="1548" y="387"/>
                  </a:lnTo>
                  <a:lnTo>
                    <a:pt x="1476" y="290"/>
                  </a:lnTo>
                  <a:lnTo>
                    <a:pt x="1391" y="206"/>
                  </a:lnTo>
                  <a:lnTo>
                    <a:pt x="1296" y="133"/>
                  </a:lnTo>
                  <a:lnTo>
                    <a:pt x="1190" y="76"/>
                  </a:lnTo>
                  <a:lnTo>
                    <a:pt x="1078" y="34"/>
                  </a:lnTo>
                  <a:lnTo>
                    <a:pt x="960" y="9"/>
                  </a:lnTo>
                  <a:lnTo>
                    <a:pt x="840" y="0"/>
                  </a:lnTo>
                  <a:lnTo>
                    <a:pt x="721" y="9"/>
                  </a:lnTo>
                  <a:lnTo>
                    <a:pt x="603" y="34"/>
                  </a:lnTo>
                  <a:lnTo>
                    <a:pt x="491" y="76"/>
                  </a:lnTo>
                  <a:lnTo>
                    <a:pt x="385" y="133"/>
                  </a:lnTo>
                  <a:lnTo>
                    <a:pt x="290" y="206"/>
                  </a:lnTo>
                  <a:lnTo>
                    <a:pt x="204" y="290"/>
                  </a:lnTo>
                  <a:lnTo>
                    <a:pt x="133" y="387"/>
                  </a:lnTo>
                  <a:lnTo>
                    <a:pt x="75" y="492"/>
                  </a:lnTo>
                  <a:lnTo>
                    <a:pt x="33" y="605"/>
                  </a:lnTo>
                  <a:lnTo>
                    <a:pt x="8" y="722"/>
                  </a:lnTo>
                  <a:lnTo>
                    <a:pt x="0" y="842"/>
                  </a:lnTo>
                  <a:lnTo>
                    <a:pt x="8" y="961"/>
                  </a:lnTo>
                  <a:lnTo>
                    <a:pt x="33" y="1079"/>
                  </a:lnTo>
                  <a:lnTo>
                    <a:pt x="75" y="1191"/>
                  </a:lnTo>
                  <a:lnTo>
                    <a:pt x="133" y="1297"/>
                  </a:lnTo>
                  <a:lnTo>
                    <a:pt x="204" y="1394"/>
                  </a:lnTo>
                  <a:lnTo>
                    <a:pt x="290" y="1478"/>
                  </a:lnTo>
                  <a:lnTo>
                    <a:pt x="385" y="1550"/>
                  </a:lnTo>
                  <a:lnTo>
                    <a:pt x="491" y="1608"/>
                  </a:lnTo>
                  <a:lnTo>
                    <a:pt x="603" y="1649"/>
                  </a:lnTo>
                  <a:lnTo>
                    <a:pt x="721" y="1675"/>
                  </a:lnTo>
                  <a:lnTo>
                    <a:pt x="840" y="1684"/>
                  </a:lnTo>
                  <a:lnTo>
                    <a:pt x="960" y="1675"/>
                  </a:lnTo>
                  <a:lnTo>
                    <a:pt x="1078" y="1649"/>
                  </a:lnTo>
                  <a:lnTo>
                    <a:pt x="1190" y="1608"/>
                  </a:lnTo>
                  <a:lnTo>
                    <a:pt x="1296" y="1550"/>
                  </a:lnTo>
                  <a:lnTo>
                    <a:pt x="1391" y="1478"/>
                  </a:lnTo>
                  <a:lnTo>
                    <a:pt x="1476" y="1394"/>
                  </a:lnTo>
                  <a:lnTo>
                    <a:pt x="1548" y="1297"/>
                  </a:lnTo>
                  <a:lnTo>
                    <a:pt x="1606" y="1191"/>
                  </a:lnTo>
                  <a:lnTo>
                    <a:pt x="1648" y="1079"/>
                  </a:lnTo>
                  <a:lnTo>
                    <a:pt x="1673" y="961"/>
                  </a:lnTo>
                  <a:lnTo>
                    <a:pt x="1681" y="842"/>
                  </a:lnTo>
                  <a:close/>
                </a:path>
              </a:pathLst>
            </a:custGeom>
            <a:noFill/>
            <a:ln w="2698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>
              <a:off x="1360" y="3927475"/>
              <a:ext cx="0" cy="55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>
              <a:off x="1360" y="4025900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0"/>
            <p:cNvSpPr>
              <a:spLocks noChangeShapeType="1"/>
            </p:cNvSpPr>
            <p:nvPr/>
          </p:nvSpPr>
          <p:spPr bwMode="auto">
            <a:xfrm>
              <a:off x="1360" y="4152900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>
              <a:off x="1697" y="3927475"/>
              <a:ext cx="0" cy="55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44"/>
            <p:cNvSpPr>
              <a:spLocks noChangeShapeType="1"/>
            </p:cNvSpPr>
            <p:nvPr/>
          </p:nvSpPr>
          <p:spPr bwMode="auto">
            <a:xfrm>
              <a:off x="1697" y="4025900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1697" y="4152900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48"/>
            <p:cNvSpPr>
              <a:spLocks noChangeShapeType="1"/>
            </p:cNvSpPr>
            <p:nvPr/>
          </p:nvSpPr>
          <p:spPr bwMode="auto">
            <a:xfrm>
              <a:off x="1528" y="3706813"/>
              <a:ext cx="0" cy="336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49"/>
            <p:cNvSpPr>
              <a:spLocks noChangeShapeType="1"/>
            </p:cNvSpPr>
            <p:nvPr/>
          </p:nvSpPr>
          <p:spPr bwMode="auto">
            <a:xfrm>
              <a:off x="1528" y="4129088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50"/>
            <p:cNvSpPr>
              <a:spLocks noChangeShapeType="1"/>
            </p:cNvSpPr>
            <p:nvPr/>
          </p:nvSpPr>
          <p:spPr bwMode="auto">
            <a:xfrm>
              <a:off x="1528" y="4298950"/>
              <a:ext cx="0" cy="509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51"/>
            <p:cNvSpPr>
              <a:spLocks noChangeShapeType="1"/>
            </p:cNvSpPr>
            <p:nvPr/>
          </p:nvSpPr>
          <p:spPr bwMode="auto">
            <a:xfrm>
              <a:off x="1528" y="4892675"/>
              <a:ext cx="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1279" y="2736850"/>
              <a:ext cx="1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1508" y="2736850"/>
              <a:ext cx="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55"/>
            <p:cNvSpPr>
              <a:spLocks noChangeShapeType="1"/>
            </p:cNvSpPr>
            <p:nvPr/>
          </p:nvSpPr>
          <p:spPr bwMode="auto">
            <a:xfrm>
              <a:off x="1615" y="2733675"/>
              <a:ext cx="1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943600" y="4113340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 = q = r = 1</a:t>
            </a:r>
          </a:p>
        </p:txBody>
      </p:sp>
      <p:sp>
        <p:nvSpPr>
          <p:cNvPr id="38" name="Rectangle 107"/>
          <p:cNvSpPr>
            <a:spLocks noChangeArrowheads="1"/>
          </p:cNvSpPr>
          <p:nvPr/>
        </p:nvSpPr>
        <p:spPr bwMode="auto">
          <a:xfrm>
            <a:off x="288925" y="919079"/>
            <a:ext cx="1143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dụ 6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092C8F3-C753-4368-99E1-5B2CC89B71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578" name="Group 74"/>
          <p:cNvGrpSpPr>
            <a:grpSpLocks/>
          </p:cNvGrpSpPr>
          <p:nvPr/>
        </p:nvGrpSpPr>
        <p:grpSpPr bwMode="auto">
          <a:xfrm>
            <a:off x="4184650" y="1313055"/>
            <a:ext cx="4594228" cy="3484564"/>
            <a:chOff x="2636" y="589"/>
            <a:chExt cx="2894" cy="2195"/>
          </a:xfrm>
        </p:grpSpPr>
        <p:sp>
          <p:nvSpPr>
            <p:cNvPr id="277509" name="Rectangle 5"/>
            <p:cNvSpPr>
              <a:spLocks noChangeArrowheads="1"/>
            </p:cNvSpPr>
            <p:nvPr/>
          </p:nvSpPr>
          <p:spPr bwMode="auto">
            <a:xfrm>
              <a:off x="2636" y="654"/>
              <a:ext cx="2739" cy="2130"/>
            </a:xfrm>
            <a:prstGeom prst="rect">
              <a:avLst/>
            </a:prstGeom>
            <a:solidFill>
              <a:srgbClr val="F9FBA3"/>
            </a:solidFill>
            <a:ln w="9525" algn="ctr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77541" name="Arc 37"/>
            <p:cNvSpPr>
              <a:spLocks/>
            </p:cNvSpPr>
            <p:nvPr/>
          </p:nvSpPr>
          <p:spPr bwMode="auto">
            <a:xfrm flipH="1" flipV="1">
              <a:off x="5165" y="646"/>
              <a:ext cx="210" cy="21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1" name="Text Box 57"/>
            <p:cNvSpPr txBox="1">
              <a:spLocks noChangeArrowheads="1"/>
            </p:cNvSpPr>
            <p:nvPr/>
          </p:nvSpPr>
          <p:spPr bwMode="auto">
            <a:xfrm>
              <a:off x="5256" y="589"/>
              <a:ext cx="274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aseline="-250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P</a:t>
              </a:r>
              <a:endParaRPr lang="el-GR" sz="3200" baseline="-25000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77580" name="Group 76"/>
          <p:cNvGrpSpPr>
            <a:grpSpLocks/>
          </p:cNvGrpSpPr>
          <p:nvPr/>
        </p:nvGrpSpPr>
        <p:grpSpPr bwMode="auto">
          <a:xfrm>
            <a:off x="4267200" y="1421004"/>
            <a:ext cx="4249738" cy="3348037"/>
            <a:chOff x="2688" y="657"/>
            <a:chExt cx="2677" cy="2109"/>
          </a:xfrm>
        </p:grpSpPr>
        <p:sp>
          <p:nvSpPr>
            <p:cNvPr id="277510" name="Line 6"/>
            <p:cNvSpPr>
              <a:spLocks noChangeShapeType="1"/>
            </p:cNvSpPr>
            <p:nvPr/>
          </p:nvSpPr>
          <p:spPr bwMode="auto">
            <a:xfrm>
              <a:off x="4026" y="775"/>
              <a:ext cx="0" cy="1115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1" name="Line 7"/>
            <p:cNvSpPr>
              <a:spLocks noChangeShapeType="1"/>
            </p:cNvSpPr>
            <p:nvPr/>
          </p:nvSpPr>
          <p:spPr bwMode="auto">
            <a:xfrm>
              <a:off x="4034" y="1898"/>
              <a:ext cx="1331" cy="603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2" name="Line 8"/>
            <p:cNvSpPr>
              <a:spLocks noChangeShapeType="1"/>
            </p:cNvSpPr>
            <p:nvPr/>
          </p:nvSpPr>
          <p:spPr bwMode="auto">
            <a:xfrm flipH="1">
              <a:off x="2688" y="1898"/>
              <a:ext cx="1338" cy="76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56" name="Text Box 52"/>
            <p:cNvSpPr txBox="1">
              <a:spLocks noChangeArrowheads="1"/>
            </p:cNvSpPr>
            <p:nvPr/>
          </p:nvSpPr>
          <p:spPr bwMode="auto">
            <a:xfrm>
              <a:off x="4056" y="1726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O’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7" name="Text Box 53"/>
            <p:cNvSpPr txBox="1">
              <a:spLocks noChangeArrowheads="1"/>
            </p:cNvSpPr>
            <p:nvPr/>
          </p:nvSpPr>
          <p:spPr bwMode="auto">
            <a:xfrm>
              <a:off x="5035" y="2384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y’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9" name="Text Box 55"/>
            <p:cNvSpPr txBox="1">
              <a:spLocks noChangeArrowheads="1"/>
            </p:cNvSpPr>
            <p:nvPr/>
          </p:nvSpPr>
          <p:spPr bwMode="auto">
            <a:xfrm>
              <a:off x="2795" y="2593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x’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60" name="Text Box 56"/>
            <p:cNvSpPr txBox="1">
              <a:spLocks noChangeArrowheads="1"/>
            </p:cNvSpPr>
            <p:nvPr/>
          </p:nvSpPr>
          <p:spPr bwMode="auto">
            <a:xfrm>
              <a:off x="4063" y="657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z’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72" name="Oval 68"/>
            <p:cNvSpPr>
              <a:spLocks noChangeArrowheads="1"/>
            </p:cNvSpPr>
            <p:nvPr/>
          </p:nvSpPr>
          <p:spPr bwMode="auto">
            <a:xfrm>
              <a:off x="4006" y="185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576" name="Group 72"/>
          <p:cNvGrpSpPr>
            <a:grpSpLocks/>
          </p:cNvGrpSpPr>
          <p:nvPr/>
        </p:nvGrpSpPr>
        <p:grpSpPr bwMode="auto">
          <a:xfrm>
            <a:off x="134938" y="1582929"/>
            <a:ext cx="3629025" cy="3292475"/>
            <a:chOff x="85" y="759"/>
            <a:chExt cx="2286" cy="2074"/>
          </a:xfrm>
        </p:grpSpPr>
        <p:sp>
          <p:nvSpPr>
            <p:cNvPr id="277517" name="Line 13"/>
            <p:cNvSpPr>
              <a:spLocks noChangeShapeType="1"/>
            </p:cNvSpPr>
            <p:nvPr/>
          </p:nvSpPr>
          <p:spPr bwMode="auto">
            <a:xfrm>
              <a:off x="595" y="783"/>
              <a:ext cx="464" cy="1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8" name="Line 14"/>
            <p:cNvSpPr>
              <a:spLocks noChangeShapeType="1"/>
            </p:cNvSpPr>
            <p:nvPr/>
          </p:nvSpPr>
          <p:spPr bwMode="auto">
            <a:xfrm>
              <a:off x="1059" y="1890"/>
              <a:ext cx="1312" cy="5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19" name="Line 15"/>
            <p:cNvSpPr>
              <a:spLocks noChangeShapeType="1"/>
            </p:cNvSpPr>
            <p:nvPr/>
          </p:nvSpPr>
          <p:spPr bwMode="auto">
            <a:xfrm flipH="1">
              <a:off x="158" y="1890"/>
              <a:ext cx="892" cy="9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44" name="Text Box 40"/>
            <p:cNvSpPr txBox="1">
              <a:spLocks noChangeArrowheads="1"/>
            </p:cNvSpPr>
            <p:nvPr/>
          </p:nvSpPr>
          <p:spPr bwMode="auto">
            <a:xfrm>
              <a:off x="2096" y="2313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.VnArial" pitchFamily="34" charset="0"/>
                  <a:cs typeface="Arial" charset="0"/>
                </a:rPr>
                <a:t>y</a:t>
              </a:r>
              <a:endParaRPr lang="el-GR" b="1" baseline="-25000">
                <a:latin typeface=".VnArial" pitchFamily="34" charset="0"/>
                <a:cs typeface="Arial" charset="0"/>
              </a:endParaRPr>
            </a:p>
          </p:txBody>
        </p:sp>
        <p:sp>
          <p:nvSpPr>
            <p:cNvPr id="277545" name="Text Box 41"/>
            <p:cNvSpPr txBox="1">
              <a:spLocks noChangeArrowheads="1"/>
            </p:cNvSpPr>
            <p:nvPr/>
          </p:nvSpPr>
          <p:spPr bwMode="auto">
            <a:xfrm>
              <a:off x="690" y="759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z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5" name="Text Box 51"/>
            <p:cNvSpPr txBox="1">
              <a:spLocks noChangeArrowheads="1"/>
            </p:cNvSpPr>
            <p:nvPr/>
          </p:nvSpPr>
          <p:spPr bwMode="auto">
            <a:xfrm>
              <a:off x="1064" y="1713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O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8" name="Text Box 54"/>
            <p:cNvSpPr txBox="1">
              <a:spLocks noChangeArrowheads="1"/>
            </p:cNvSpPr>
            <p:nvPr/>
          </p:nvSpPr>
          <p:spPr bwMode="auto">
            <a:xfrm>
              <a:off x="85" y="2604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x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67" name="Oval 63"/>
            <p:cNvSpPr>
              <a:spLocks noChangeArrowheads="1"/>
            </p:cNvSpPr>
            <p:nvPr/>
          </p:nvSpPr>
          <p:spPr bwMode="auto">
            <a:xfrm>
              <a:off x="1024" y="185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157569" y="813479"/>
            <a:ext cx="4286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1- Xây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7513" name="Line 9"/>
          <p:cNvSpPr>
            <a:spLocks noChangeShapeType="1"/>
          </p:cNvSpPr>
          <p:nvPr/>
        </p:nvSpPr>
        <p:spPr bwMode="auto">
          <a:xfrm>
            <a:off x="5287963" y="4008629"/>
            <a:ext cx="6350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 flipH="1">
            <a:off x="5929313" y="3670491"/>
            <a:ext cx="1095375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5" name="Line 11"/>
          <p:cNvSpPr>
            <a:spLocks noChangeShapeType="1"/>
          </p:cNvSpPr>
          <p:nvPr/>
        </p:nvSpPr>
        <p:spPr bwMode="auto">
          <a:xfrm flipV="1">
            <a:off x="5921375" y="2902141"/>
            <a:ext cx="0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6" name="Line 12"/>
          <p:cNvSpPr>
            <a:spLocks noChangeShapeType="1"/>
          </p:cNvSpPr>
          <p:nvPr/>
        </p:nvSpPr>
        <p:spPr bwMode="auto">
          <a:xfrm flipH="1">
            <a:off x="4062413" y="3381566"/>
            <a:ext cx="23352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0" name="Line 16"/>
          <p:cNvSpPr>
            <a:spLocks noChangeShapeType="1"/>
          </p:cNvSpPr>
          <p:nvPr/>
        </p:nvSpPr>
        <p:spPr bwMode="auto">
          <a:xfrm flipH="1">
            <a:off x="4006850" y="4007041"/>
            <a:ext cx="1274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1" name="Line 17"/>
          <p:cNvSpPr>
            <a:spLocks noChangeShapeType="1"/>
          </p:cNvSpPr>
          <p:nvPr/>
        </p:nvSpPr>
        <p:spPr bwMode="auto">
          <a:xfrm flipH="1">
            <a:off x="4048125" y="3664141"/>
            <a:ext cx="29559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4" name="Line 20"/>
          <p:cNvSpPr>
            <a:spLocks noChangeShapeType="1"/>
          </p:cNvSpPr>
          <p:nvPr/>
        </p:nvSpPr>
        <p:spPr bwMode="auto">
          <a:xfrm flipH="1">
            <a:off x="4040188" y="4289616"/>
            <a:ext cx="18748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8" name="Line 24"/>
          <p:cNvSpPr>
            <a:spLocks noChangeShapeType="1"/>
          </p:cNvSpPr>
          <p:nvPr/>
        </p:nvSpPr>
        <p:spPr bwMode="auto">
          <a:xfrm flipH="1">
            <a:off x="4062413" y="2902141"/>
            <a:ext cx="18526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0" name="Line 26"/>
          <p:cNvSpPr>
            <a:spLocks noChangeShapeType="1"/>
          </p:cNvSpPr>
          <p:nvPr/>
        </p:nvSpPr>
        <p:spPr bwMode="auto">
          <a:xfrm flipH="1">
            <a:off x="1168400" y="2902141"/>
            <a:ext cx="29289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1" name="Line 27"/>
          <p:cNvSpPr>
            <a:spLocks noChangeShapeType="1"/>
          </p:cNvSpPr>
          <p:nvPr/>
        </p:nvSpPr>
        <p:spPr bwMode="auto">
          <a:xfrm flipH="1">
            <a:off x="1687513" y="3378391"/>
            <a:ext cx="23955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2" name="Line 28"/>
          <p:cNvSpPr>
            <a:spLocks noChangeShapeType="1"/>
          </p:cNvSpPr>
          <p:nvPr/>
        </p:nvSpPr>
        <p:spPr bwMode="auto">
          <a:xfrm flipH="1">
            <a:off x="2354263" y="3664141"/>
            <a:ext cx="17287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3" name="Line 29"/>
          <p:cNvSpPr>
            <a:spLocks noChangeShapeType="1"/>
          </p:cNvSpPr>
          <p:nvPr/>
        </p:nvSpPr>
        <p:spPr bwMode="auto">
          <a:xfrm flipH="1">
            <a:off x="1060450" y="4003866"/>
            <a:ext cx="29813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4" name="Line 30"/>
          <p:cNvSpPr>
            <a:spLocks noChangeShapeType="1"/>
          </p:cNvSpPr>
          <p:nvPr/>
        </p:nvSpPr>
        <p:spPr bwMode="auto">
          <a:xfrm flipH="1">
            <a:off x="1741488" y="4289616"/>
            <a:ext cx="2327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5" name="Line 31"/>
          <p:cNvSpPr>
            <a:spLocks noChangeShapeType="1"/>
          </p:cNvSpPr>
          <p:nvPr/>
        </p:nvSpPr>
        <p:spPr bwMode="auto">
          <a:xfrm flipH="1">
            <a:off x="3981450" y="1975041"/>
            <a:ext cx="24098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6" name="Line 32"/>
          <p:cNvSpPr>
            <a:spLocks noChangeShapeType="1"/>
          </p:cNvSpPr>
          <p:nvPr/>
        </p:nvSpPr>
        <p:spPr bwMode="auto">
          <a:xfrm flipH="1">
            <a:off x="1089025" y="1975041"/>
            <a:ext cx="2925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7" name="Line 33"/>
          <p:cNvSpPr>
            <a:spLocks noChangeShapeType="1"/>
          </p:cNvSpPr>
          <p:nvPr/>
        </p:nvSpPr>
        <p:spPr bwMode="auto">
          <a:xfrm>
            <a:off x="5314950" y="2621154"/>
            <a:ext cx="604838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8" name="Line 34"/>
          <p:cNvSpPr>
            <a:spLocks noChangeShapeType="1"/>
          </p:cNvSpPr>
          <p:nvPr/>
        </p:nvSpPr>
        <p:spPr bwMode="auto">
          <a:xfrm flipV="1">
            <a:off x="5307013" y="2614804"/>
            <a:ext cx="0" cy="1389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9" name="Line 35"/>
          <p:cNvSpPr>
            <a:spLocks noChangeShapeType="1"/>
          </p:cNvSpPr>
          <p:nvPr/>
        </p:nvSpPr>
        <p:spPr bwMode="auto">
          <a:xfrm flipV="1">
            <a:off x="5307013" y="1975041"/>
            <a:ext cx="1076325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7579" name="Group 75"/>
          <p:cNvGrpSpPr>
            <a:grpSpLocks/>
          </p:cNvGrpSpPr>
          <p:nvPr/>
        </p:nvGrpSpPr>
        <p:grpSpPr bwMode="auto">
          <a:xfrm>
            <a:off x="2538413" y="1165416"/>
            <a:ext cx="762000" cy="457200"/>
            <a:chOff x="1599" y="496"/>
            <a:chExt cx="480" cy="288"/>
          </a:xfrm>
        </p:grpSpPr>
        <p:sp>
          <p:nvSpPr>
            <p:cNvPr id="277508" name="Rectangle 4"/>
            <p:cNvSpPr>
              <a:spLocks noChangeArrowheads="1"/>
            </p:cNvSpPr>
            <p:nvPr/>
          </p:nvSpPr>
          <p:spPr bwMode="auto">
            <a:xfrm>
              <a:off x="1680" y="496"/>
              <a:ext cx="3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i="1">
                  <a:latin typeface="Arial" charset="0"/>
                </a:rPr>
                <a:t>s</a:t>
              </a:r>
            </a:p>
          </p:txBody>
        </p:sp>
        <p:sp>
          <p:nvSpPr>
            <p:cNvPr id="277540" name="Line 36"/>
            <p:cNvSpPr>
              <a:spLocks noChangeShapeType="1"/>
            </p:cNvSpPr>
            <p:nvPr/>
          </p:nvSpPr>
          <p:spPr bwMode="auto">
            <a:xfrm flipH="1">
              <a:off x="1599" y="743"/>
              <a:ext cx="48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sm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48" name="Text Box 44"/>
          <p:cNvSpPr txBox="1">
            <a:spLocks noChangeArrowheads="1"/>
          </p:cNvSpPr>
          <p:nvPr/>
        </p:nvSpPr>
        <p:spPr bwMode="auto">
          <a:xfrm>
            <a:off x="7043738" y="336886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49" name="Text Box 45"/>
          <p:cNvSpPr txBox="1">
            <a:spLocks noChangeArrowheads="1"/>
          </p:cNvSpPr>
          <p:nvPr/>
        </p:nvSpPr>
        <p:spPr bwMode="auto">
          <a:xfrm>
            <a:off x="4945063" y="366096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0" name="Text Box 46"/>
          <p:cNvSpPr txBox="1">
            <a:spLocks noChangeArrowheads="1"/>
          </p:cNvSpPr>
          <p:nvPr/>
        </p:nvSpPr>
        <p:spPr bwMode="auto">
          <a:xfrm>
            <a:off x="6462713" y="1840104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6049963" y="272434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7552" name="Oval 48"/>
          <p:cNvSpPr>
            <a:spLocks noChangeArrowheads="1"/>
          </p:cNvSpPr>
          <p:nvPr/>
        </p:nvSpPr>
        <p:spPr bwMode="auto">
          <a:xfrm>
            <a:off x="5875338" y="2848166"/>
            <a:ext cx="117475" cy="1190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2" name="Rectangle 58"/>
          <p:cNvSpPr>
            <a:spLocks noChangeArrowheads="1"/>
          </p:cNvSpPr>
          <p:nvPr/>
        </p:nvSpPr>
        <p:spPr bwMode="auto">
          <a:xfrm>
            <a:off x="-1" y="5005896"/>
            <a:ext cx="8887969" cy="17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Oxyz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        A(Ax, Ay,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O’x’y’z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 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 A’(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A’x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A’y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A’z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grpSp>
        <p:nvGrpSpPr>
          <p:cNvPr id="277577" name="Group 73"/>
          <p:cNvGrpSpPr>
            <a:grpSpLocks/>
          </p:cNvGrpSpPr>
          <p:nvPr/>
        </p:nvGrpSpPr>
        <p:grpSpPr bwMode="auto">
          <a:xfrm>
            <a:off x="444500" y="1803591"/>
            <a:ext cx="2287588" cy="2544763"/>
            <a:chOff x="280" y="898"/>
            <a:chExt cx="1441" cy="1603"/>
          </a:xfrm>
        </p:grpSpPr>
        <p:sp>
          <p:nvSpPr>
            <p:cNvPr id="277547" name="Text Box 43"/>
            <p:cNvSpPr txBox="1">
              <a:spLocks noChangeArrowheads="1"/>
            </p:cNvSpPr>
            <p:nvPr/>
          </p:nvSpPr>
          <p:spPr bwMode="auto">
            <a:xfrm>
              <a:off x="452" y="898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 i="1">
                  <a:latin typeface="Arial" charset="0"/>
                  <a:cs typeface="Arial" charset="0"/>
                </a:rPr>
                <a:t>Az</a:t>
              </a:r>
              <a:endParaRPr lang="el-GR" b="1" i="1">
                <a:latin typeface="Arial" charset="0"/>
                <a:cs typeface="Arial" charset="0"/>
              </a:endParaRPr>
            </a:p>
          </p:txBody>
        </p:sp>
        <p:sp>
          <p:nvSpPr>
            <p:cNvPr id="277522" name="Line 18"/>
            <p:cNvSpPr>
              <a:spLocks noChangeShapeType="1"/>
            </p:cNvSpPr>
            <p:nvPr/>
          </p:nvSpPr>
          <p:spPr bwMode="auto">
            <a:xfrm>
              <a:off x="664" y="2284"/>
              <a:ext cx="437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3" name="Line 19"/>
            <p:cNvSpPr>
              <a:spLocks noChangeShapeType="1"/>
            </p:cNvSpPr>
            <p:nvPr/>
          </p:nvSpPr>
          <p:spPr bwMode="auto">
            <a:xfrm flipH="1">
              <a:off x="1114" y="2078"/>
              <a:ext cx="373" cy="3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5" name="Line 21"/>
            <p:cNvSpPr>
              <a:spLocks noChangeShapeType="1"/>
            </p:cNvSpPr>
            <p:nvPr/>
          </p:nvSpPr>
          <p:spPr bwMode="auto">
            <a:xfrm>
              <a:off x="749" y="1604"/>
              <a:ext cx="361" cy="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6" name="Line 22"/>
            <p:cNvSpPr>
              <a:spLocks noChangeShapeType="1"/>
            </p:cNvSpPr>
            <p:nvPr/>
          </p:nvSpPr>
          <p:spPr bwMode="auto">
            <a:xfrm flipH="1">
              <a:off x="312" y="1016"/>
              <a:ext cx="369" cy="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7" name="Line 23"/>
            <p:cNvSpPr>
              <a:spLocks noChangeShapeType="1"/>
            </p:cNvSpPr>
            <p:nvPr/>
          </p:nvSpPr>
          <p:spPr bwMode="auto">
            <a:xfrm>
              <a:off x="304" y="1409"/>
              <a:ext cx="43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29" name="Line 25"/>
            <p:cNvSpPr>
              <a:spLocks noChangeShapeType="1"/>
            </p:cNvSpPr>
            <p:nvPr/>
          </p:nvSpPr>
          <p:spPr bwMode="auto">
            <a:xfrm>
              <a:off x="304" y="1415"/>
              <a:ext cx="360" cy="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42" name="Text Box 38"/>
            <p:cNvSpPr txBox="1">
              <a:spLocks noChangeArrowheads="1"/>
            </p:cNvSpPr>
            <p:nvPr/>
          </p:nvSpPr>
          <p:spPr bwMode="auto">
            <a:xfrm>
              <a:off x="631" y="1562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43" name="Text Box 39"/>
            <p:cNvSpPr txBox="1">
              <a:spLocks noChangeArrowheads="1"/>
            </p:cNvSpPr>
            <p:nvPr/>
          </p:nvSpPr>
          <p:spPr bwMode="auto">
            <a:xfrm>
              <a:off x="440" y="2117"/>
              <a:ext cx="2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r>
                <a:rPr lang="en-US" b="1" baseline="-25000">
                  <a:latin typeface="Arial" charset="0"/>
                  <a:cs typeface="Arial" charset="0"/>
                </a:rPr>
                <a:t>x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46" name="Text Box 42"/>
            <p:cNvSpPr txBox="1">
              <a:spLocks noChangeArrowheads="1"/>
            </p:cNvSpPr>
            <p:nvPr/>
          </p:nvSpPr>
          <p:spPr bwMode="auto">
            <a:xfrm>
              <a:off x="1446" y="1857"/>
              <a:ext cx="27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latin typeface="Arial" charset="0"/>
                  <a:cs typeface="Arial" charset="0"/>
                </a:rPr>
                <a:t>A</a:t>
              </a:r>
              <a:r>
                <a:rPr lang="en-US" b="1" baseline="-25000">
                  <a:latin typeface="Arial" charset="0"/>
                  <a:cs typeface="Arial" charset="0"/>
                </a:rPr>
                <a:t>y</a:t>
              </a:r>
              <a:endParaRPr lang="el-GR" b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7553" name="Oval 49"/>
            <p:cNvSpPr>
              <a:spLocks noChangeArrowheads="1"/>
            </p:cNvSpPr>
            <p:nvPr/>
          </p:nvSpPr>
          <p:spPr bwMode="auto">
            <a:xfrm>
              <a:off x="716" y="1558"/>
              <a:ext cx="68" cy="6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54" name="Oval 50"/>
            <p:cNvSpPr>
              <a:spLocks noChangeArrowheads="1"/>
            </p:cNvSpPr>
            <p:nvPr/>
          </p:nvSpPr>
          <p:spPr bwMode="auto">
            <a:xfrm>
              <a:off x="280" y="138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3" name="Oval 59"/>
            <p:cNvSpPr>
              <a:spLocks noChangeArrowheads="1"/>
            </p:cNvSpPr>
            <p:nvPr/>
          </p:nvSpPr>
          <p:spPr bwMode="auto">
            <a:xfrm>
              <a:off x="664" y="981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4" name="Oval 60"/>
            <p:cNvSpPr>
              <a:spLocks noChangeArrowheads="1"/>
            </p:cNvSpPr>
            <p:nvPr/>
          </p:nvSpPr>
          <p:spPr bwMode="auto">
            <a:xfrm>
              <a:off x="640" y="225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5" name="Oval 61"/>
            <p:cNvSpPr>
              <a:spLocks noChangeArrowheads="1"/>
            </p:cNvSpPr>
            <p:nvPr/>
          </p:nvSpPr>
          <p:spPr bwMode="auto">
            <a:xfrm>
              <a:off x="1456" y="203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566" name="Oval 62"/>
            <p:cNvSpPr>
              <a:spLocks noChangeArrowheads="1"/>
            </p:cNvSpPr>
            <p:nvPr/>
          </p:nvSpPr>
          <p:spPr bwMode="auto">
            <a:xfrm>
              <a:off x="1084" y="2445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7568" name="Oval 64"/>
          <p:cNvSpPr>
            <a:spLocks noChangeArrowheads="1"/>
          </p:cNvSpPr>
          <p:nvPr/>
        </p:nvSpPr>
        <p:spPr bwMode="auto">
          <a:xfrm>
            <a:off x="5273675" y="2564004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9" name="Oval 65"/>
          <p:cNvSpPr>
            <a:spLocks noChangeArrowheads="1"/>
          </p:cNvSpPr>
          <p:nvPr/>
        </p:nvSpPr>
        <p:spPr bwMode="auto">
          <a:xfrm>
            <a:off x="6340475" y="192582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0" name="Oval 66"/>
          <p:cNvSpPr>
            <a:spLocks noChangeArrowheads="1"/>
          </p:cNvSpPr>
          <p:nvPr/>
        </p:nvSpPr>
        <p:spPr bwMode="auto">
          <a:xfrm>
            <a:off x="5264150" y="396417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1" name="Oval 67"/>
          <p:cNvSpPr>
            <a:spLocks noChangeArrowheads="1"/>
          </p:cNvSpPr>
          <p:nvPr/>
        </p:nvSpPr>
        <p:spPr bwMode="auto">
          <a:xfrm>
            <a:off x="6969125" y="3621279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3" name="Line 69"/>
          <p:cNvSpPr>
            <a:spLocks noChangeShapeType="1"/>
          </p:cNvSpPr>
          <p:nvPr/>
        </p:nvSpPr>
        <p:spPr bwMode="auto">
          <a:xfrm flipH="1">
            <a:off x="3362325" y="2622741"/>
            <a:ext cx="19431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4" name="Line 70"/>
          <p:cNvSpPr>
            <a:spLocks noChangeShapeType="1"/>
          </p:cNvSpPr>
          <p:nvPr/>
        </p:nvSpPr>
        <p:spPr bwMode="auto">
          <a:xfrm flipH="1">
            <a:off x="469900" y="2622741"/>
            <a:ext cx="292576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F6D9F3B3-AD25-4261-8DC1-B8F070DEC1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77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277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7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7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7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277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277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27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27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27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27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27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27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1000"/>
                                        <p:tgtEl>
                                          <p:spTgt spid="27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27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27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7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7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27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7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7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7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7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7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27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27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2000"/>
                                        <p:tgtEl>
                                          <p:spTgt spid="277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3" grpId="0" animBg="1"/>
      <p:bldP spid="277514" grpId="0" animBg="1"/>
      <p:bldP spid="277515" grpId="0" animBg="1"/>
      <p:bldP spid="277516" grpId="0" animBg="1"/>
      <p:bldP spid="277520" grpId="0" animBg="1"/>
      <p:bldP spid="277521" grpId="0" animBg="1"/>
      <p:bldP spid="277524" grpId="0" animBg="1"/>
      <p:bldP spid="277528" grpId="0" animBg="1"/>
      <p:bldP spid="277530" grpId="0" animBg="1"/>
      <p:bldP spid="277531" grpId="0" animBg="1"/>
      <p:bldP spid="277532" grpId="0" animBg="1"/>
      <p:bldP spid="277533" grpId="0" animBg="1"/>
      <p:bldP spid="277534" grpId="0" animBg="1"/>
      <p:bldP spid="277535" grpId="0" animBg="1"/>
      <p:bldP spid="277536" grpId="0" animBg="1"/>
      <p:bldP spid="277537" grpId="0" animBg="1"/>
      <p:bldP spid="277538" grpId="0" animBg="1"/>
      <p:bldP spid="277539" grpId="0" animBg="1"/>
      <p:bldP spid="277548" grpId="0"/>
      <p:bldP spid="277549" grpId="0"/>
      <p:bldP spid="277550" grpId="0"/>
      <p:bldP spid="277551" grpId="0"/>
      <p:bldP spid="277552" grpId="0" animBg="1"/>
      <p:bldP spid="277568" grpId="0" animBg="1"/>
      <p:bldP spid="277569" grpId="0" animBg="1"/>
      <p:bldP spid="277570" grpId="0" animBg="1"/>
      <p:bldP spid="277571" grpId="0" animBg="1"/>
      <p:bldP spid="277573" grpId="0" animBg="1"/>
      <p:bldP spid="2775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Freeform 2" descr="Oak"/>
          <p:cNvSpPr>
            <a:spLocks/>
          </p:cNvSpPr>
          <p:nvPr/>
        </p:nvSpPr>
        <p:spPr bwMode="auto">
          <a:xfrm>
            <a:off x="484188" y="2106359"/>
            <a:ext cx="3540125" cy="2646362"/>
          </a:xfrm>
          <a:custGeom>
            <a:avLst/>
            <a:gdLst>
              <a:gd name="T0" fmla="*/ 0 w 2230"/>
              <a:gd name="T1" fmla="*/ 1219 h 1667"/>
              <a:gd name="T2" fmla="*/ 1044 w 2230"/>
              <a:gd name="T3" fmla="*/ 1667 h 1667"/>
              <a:gd name="T4" fmla="*/ 2230 w 2230"/>
              <a:gd name="T5" fmla="*/ 413 h 1667"/>
              <a:gd name="T6" fmla="*/ 1152 w 2230"/>
              <a:gd name="T7" fmla="*/ 0 h 1667"/>
              <a:gd name="T8" fmla="*/ 0 w 2230"/>
              <a:gd name="T9" fmla="*/ 1219 h 1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30" h="1667">
                <a:moveTo>
                  <a:pt x="0" y="1219"/>
                </a:moveTo>
                <a:lnTo>
                  <a:pt x="1044" y="1667"/>
                </a:lnTo>
                <a:lnTo>
                  <a:pt x="2230" y="413"/>
                </a:lnTo>
                <a:lnTo>
                  <a:pt x="1152" y="0"/>
                </a:lnTo>
                <a:lnTo>
                  <a:pt x="0" y="12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1" name="Freeform 3"/>
          <p:cNvSpPr>
            <a:spLocks/>
          </p:cNvSpPr>
          <p:nvPr/>
        </p:nvSpPr>
        <p:spPr bwMode="auto">
          <a:xfrm>
            <a:off x="1450975" y="1966659"/>
            <a:ext cx="1189038" cy="2041525"/>
          </a:xfrm>
          <a:custGeom>
            <a:avLst/>
            <a:gdLst>
              <a:gd name="T0" fmla="*/ 365 w 749"/>
              <a:gd name="T1" fmla="*/ 0 h 1286"/>
              <a:gd name="T2" fmla="*/ 0 w 749"/>
              <a:gd name="T3" fmla="*/ 398 h 1286"/>
              <a:gd name="T4" fmla="*/ 374 w 749"/>
              <a:gd name="T5" fmla="*/ 1286 h 1286"/>
              <a:gd name="T6" fmla="*/ 749 w 749"/>
              <a:gd name="T7" fmla="*/ 883 h 1286"/>
              <a:gd name="T8" fmla="*/ 365 w 749"/>
              <a:gd name="T9" fmla="*/ 0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286">
                <a:moveTo>
                  <a:pt x="365" y="0"/>
                </a:moveTo>
                <a:lnTo>
                  <a:pt x="0" y="398"/>
                </a:lnTo>
                <a:lnTo>
                  <a:pt x="374" y="1286"/>
                </a:lnTo>
                <a:lnTo>
                  <a:pt x="749" y="883"/>
                </a:lnTo>
                <a:lnTo>
                  <a:pt x="365" y="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2" name="Freeform 4"/>
          <p:cNvSpPr>
            <a:spLocks/>
          </p:cNvSpPr>
          <p:nvPr/>
        </p:nvSpPr>
        <p:spPr bwMode="auto">
          <a:xfrm>
            <a:off x="773113" y="1692021"/>
            <a:ext cx="1257300" cy="901700"/>
          </a:xfrm>
          <a:custGeom>
            <a:avLst/>
            <a:gdLst>
              <a:gd name="T0" fmla="*/ 0 w 792"/>
              <a:gd name="T1" fmla="*/ 400 h 568"/>
              <a:gd name="T2" fmla="*/ 374 w 792"/>
              <a:gd name="T3" fmla="*/ 0 h 568"/>
              <a:gd name="T4" fmla="*/ 792 w 792"/>
              <a:gd name="T5" fmla="*/ 173 h 568"/>
              <a:gd name="T6" fmla="*/ 424 w 792"/>
              <a:gd name="T7" fmla="*/ 568 h 568"/>
              <a:gd name="T8" fmla="*/ 0 w 792"/>
              <a:gd name="T9" fmla="*/ 400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2" h="568">
                <a:moveTo>
                  <a:pt x="0" y="400"/>
                </a:moveTo>
                <a:lnTo>
                  <a:pt x="374" y="0"/>
                </a:lnTo>
                <a:lnTo>
                  <a:pt x="792" y="173"/>
                </a:lnTo>
                <a:lnTo>
                  <a:pt x="424" y="568"/>
                </a:lnTo>
                <a:lnTo>
                  <a:pt x="0" y="400"/>
                </a:lnTo>
                <a:close/>
              </a:path>
            </a:pathLst>
          </a:custGeom>
          <a:solidFill>
            <a:srgbClr val="00FF00">
              <a:alpha val="23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3" name="Freeform 5"/>
          <p:cNvSpPr>
            <a:spLocks/>
          </p:cNvSpPr>
          <p:nvPr/>
        </p:nvSpPr>
        <p:spPr bwMode="auto">
          <a:xfrm>
            <a:off x="765175" y="2331784"/>
            <a:ext cx="1279525" cy="1670050"/>
          </a:xfrm>
          <a:custGeom>
            <a:avLst/>
            <a:gdLst>
              <a:gd name="T0" fmla="*/ 0 w 806"/>
              <a:gd name="T1" fmla="*/ 0 h 1052"/>
              <a:gd name="T2" fmla="*/ 434 w 806"/>
              <a:gd name="T3" fmla="*/ 177 h 1052"/>
              <a:gd name="T4" fmla="*/ 806 w 806"/>
              <a:gd name="T5" fmla="*/ 1052 h 1052"/>
              <a:gd name="T6" fmla="*/ 360 w 806"/>
              <a:gd name="T7" fmla="*/ 864 h 1052"/>
              <a:gd name="T8" fmla="*/ 0 w 806"/>
              <a:gd name="T9" fmla="*/ 0 h 1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6" h="1052">
                <a:moveTo>
                  <a:pt x="0" y="0"/>
                </a:moveTo>
                <a:lnTo>
                  <a:pt x="434" y="177"/>
                </a:lnTo>
                <a:lnTo>
                  <a:pt x="806" y="1052"/>
                </a:lnTo>
                <a:lnTo>
                  <a:pt x="360" y="864"/>
                </a:lnTo>
                <a:lnTo>
                  <a:pt x="0" y="0"/>
                </a:lnTo>
                <a:close/>
              </a:path>
            </a:pathLst>
          </a:custGeom>
          <a:solidFill>
            <a:schemeClr val="hlink">
              <a:alpha val="37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667000" y="871284"/>
            <a:ext cx="541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latin typeface="Arial" charset="0"/>
              </a:rPr>
              <a:t>s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4475163" y="1122109"/>
            <a:ext cx="4348162" cy="3381375"/>
          </a:xfrm>
          <a:prstGeom prst="rect">
            <a:avLst/>
          </a:prstGeom>
          <a:solidFill>
            <a:srgbClr val="F9FBA3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8538" name="Line 10"/>
          <p:cNvSpPr>
            <a:spLocks noChangeShapeType="1"/>
          </p:cNvSpPr>
          <p:nvPr/>
        </p:nvSpPr>
        <p:spPr bwMode="auto">
          <a:xfrm flipV="1">
            <a:off x="6199188" y="2608009"/>
            <a:ext cx="0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9" name="Line 11"/>
          <p:cNvSpPr>
            <a:spLocks noChangeShapeType="1"/>
          </p:cNvSpPr>
          <p:nvPr/>
        </p:nvSpPr>
        <p:spPr bwMode="auto">
          <a:xfrm flipH="1">
            <a:off x="4340225" y="3087434"/>
            <a:ext cx="233521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0" name="Line 12"/>
          <p:cNvSpPr>
            <a:spLocks noChangeShapeType="1"/>
          </p:cNvSpPr>
          <p:nvPr/>
        </p:nvSpPr>
        <p:spPr bwMode="auto">
          <a:xfrm>
            <a:off x="1222375" y="1326896"/>
            <a:ext cx="736600" cy="1757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1" name="Line 13"/>
          <p:cNvSpPr>
            <a:spLocks noChangeShapeType="1"/>
          </p:cNvSpPr>
          <p:nvPr/>
        </p:nvSpPr>
        <p:spPr bwMode="auto">
          <a:xfrm>
            <a:off x="1958975" y="3084259"/>
            <a:ext cx="2082800" cy="857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2" name="Line 14"/>
          <p:cNvSpPr>
            <a:spLocks noChangeShapeType="1"/>
          </p:cNvSpPr>
          <p:nvPr/>
        </p:nvSpPr>
        <p:spPr bwMode="auto">
          <a:xfrm flipH="1">
            <a:off x="528638" y="3084259"/>
            <a:ext cx="1416050" cy="1497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3" name="Line 15"/>
          <p:cNvSpPr>
            <a:spLocks noChangeShapeType="1"/>
          </p:cNvSpPr>
          <p:nvPr/>
        </p:nvSpPr>
        <p:spPr bwMode="auto">
          <a:xfrm flipH="1">
            <a:off x="4284663" y="3712909"/>
            <a:ext cx="1274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4" name="Line 16"/>
          <p:cNvSpPr>
            <a:spLocks noChangeShapeType="1"/>
          </p:cNvSpPr>
          <p:nvPr/>
        </p:nvSpPr>
        <p:spPr bwMode="auto">
          <a:xfrm flipH="1">
            <a:off x="4325938" y="3370009"/>
            <a:ext cx="29559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5" name="Line 17"/>
          <p:cNvSpPr>
            <a:spLocks noChangeShapeType="1"/>
          </p:cNvSpPr>
          <p:nvPr/>
        </p:nvSpPr>
        <p:spPr bwMode="auto">
          <a:xfrm>
            <a:off x="1331913" y="3709734"/>
            <a:ext cx="693737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6" name="Line 18"/>
          <p:cNvSpPr>
            <a:spLocks noChangeShapeType="1"/>
          </p:cNvSpPr>
          <p:nvPr/>
        </p:nvSpPr>
        <p:spPr bwMode="auto">
          <a:xfrm flipH="1">
            <a:off x="2046288" y="3382709"/>
            <a:ext cx="592137" cy="627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7" name="Line 19"/>
          <p:cNvSpPr>
            <a:spLocks noChangeShapeType="1"/>
          </p:cNvSpPr>
          <p:nvPr/>
        </p:nvSpPr>
        <p:spPr bwMode="auto">
          <a:xfrm flipH="1">
            <a:off x="4318000" y="3995484"/>
            <a:ext cx="18748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8" name="Line 20"/>
          <p:cNvSpPr>
            <a:spLocks noChangeShapeType="1"/>
          </p:cNvSpPr>
          <p:nvPr/>
        </p:nvSpPr>
        <p:spPr bwMode="auto">
          <a:xfrm>
            <a:off x="1466850" y="2630234"/>
            <a:ext cx="573088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9" name="Line 21"/>
          <p:cNvSpPr>
            <a:spLocks noChangeShapeType="1"/>
          </p:cNvSpPr>
          <p:nvPr/>
        </p:nvSpPr>
        <p:spPr bwMode="auto">
          <a:xfrm flipH="1">
            <a:off x="773113" y="1696784"/>
            <a:ext cx="585787" cy="617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0" name="Line 22"/>
          <p:cNvSpPr>
            <a:spLocks noChangeShapeType="1"/>
          </p:cNvSpPr>
          <p:nvPr/>
        </p:nvSpPr>
        <p:spPr bwMode="auto">
          <a:xfrm>
            <a:off x="760413" y="2320671"/>
            <a:ext cx="6937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1" name="Line 23"/>
          <p:cNvSpPr>
            <a:spLocks noChangeShapeType="1"/>
          </p:cNvSpPr>
          <p:nvPr/>
        </p:nvSpPr>
        <p:spPr bwMode="auto">
          <a:xfrm flipH="1">
            <a:off x="4340225" y="2608009"/>
            <a:ext cx="1852613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2" name="Line 24"/>
          <p:cNvSpPr>
            <a:spLocks noChangeShapeType="1"/>
          </p:cNvSpPr>
          <p:nvPr/>
        </p:nvSpPr>
        <p:spPr bwMode="auto">
          <a:xfrm>
            <a:off x="760413" y="2330196"/>
            <a:ext cx="571500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3" name="Line 25"/>
          <p:cNvSpPr>
            <a:spLocks noChangeShapeType="1"/>
          </p:cNvSpPr>
          <p:nvPr/>
        </p:nvSpPr>
        <p:spPr bwMode="auto">
          <a:xfrm flipH="1">
            <a:off x="1446213" y="2608009"/>
            <a:ext cx="29289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4" name="Line 26"/>
          <p:cNvSpPr>
            <a:spLocks noChangeShapeType="1"/>
          </p:cNvSpPr>
          <p:nvPr/>
        </p:nvSpPr>
        <p:spPr bwMode="auto">
          <a:xfrm flipH="1">
            <a:off x="1965325" y="3084259"/>
            <a:ext cx="23955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5" name="Line 27"/>
          <p:cNvSpPr>
            <a:spLocks noChangeShapeType="1"/>
          </p:cNvSpPr>
          <p:nvPr/>
        </p:nvSpPr>
        <p:spPr bwMode="auto">
          <a:xfrm flipH="1">
            <a:off x="2632075" y="3370009"/>
            <a:ext cx="172878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6" name="Line 28"/>
          <p:cNvSpPr>
            <a:spLocks noChangeShapeType="1"/>
          </p:cNvSpPr>
          <p:nvPr/>
        </p:nvSpPr>
        <p:spPr bwMode="auto">
          <a:xfrm flipH="1">
            <a:off x="1338263" y="3709734"/>
            <a:ext cx="29813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7" name="Line 29"/>
          <p:cNvSpPr>
            <a:spLocks noChangeShapeType="1"/>
          </p:cNvSpPr>
          <p:nvPr/>
        </p:nvSpPr>
        <p:spPr bwMode="auto">
          <a:xfrm flipH="1">
            <a:off x="2019300" y="3995484"/>
            <a:ext cx="2327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8" name="Line 30"/>
          <p:cNvSpPr>
            <a:spLocks noChangeShapeType="1"/>
          </p:cNvSpPr>
          <p:nvPr/>
        </p:nvSpPr>
        <p:spPr bwMode="auto">
          <a:xfrm flipH="1">
            <a:off x="4259263" y="1680909"/>
            <a:ext cx="24098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9" name="Line 31"/>
          <p:cNvSpPr>
            <a:spLocks noChangeShapeType="1"/>
          </p:cNvSpPr>
          <p:nvPr/>
        </p:nvSpPr>
        <p:spPr bwMode="auto">
          <a:xfrm flipH="1">
            <a:off x="1366838" y="1680909"/>
            <a:ext cx="2925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0" name="Line 32"/>
          <p:cNvSpPr>
            <a:spLocks noChangeShapeType="1"/>
          </p:cNvSpPr>
          <p:nvPr/>
        </p:nvSpPr>
        <p:spPr bwMode="auto">
          <a:xfrm flipV="1">
            <a:off x="5584825" y="2320671"/>
            <a:ext cx="0" cy="138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1" name="Line 33"/>
          <p:cNvSpPr>
            <a:spLocks noChangeShapeType="1"/>
          </p:cNvSpPr>
          <p:nvPr/>
        </p:nvSpPr>
        <p:spPr bwMode="auto">
          <a:xfrm flipH="1">
            <a:off x="2816225" y="1263396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2" name="Arc 34"/>
          <p:cNvSpPr>
            <a:spLocks/>
          </p:cNvSpPr>
          <p:nvPr/>
        </p:nvSpPr>
        <p:spPr bwMode="auto">
          <a:xfrm flipH="1" flipV="1">
            <a:off x="8477250" y="1109409"/>
            <a:ext cx="333375" cy="3333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3" name="Text Box 35"/>
          <p:cNvSpPr txBox="1">
            <a:spLocks noChangeArrowheads="1"/>
          </p:cNvSpPr>
          <p:nvPr/>
        </p:nvSpPr>
        <p:spPr bwMode="auto">
          <a:xfrm>
            <a:off x="1279525" y="256355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4" name="Text Box 36"/>
          <p:cNvSpPr txBox="1">
            <a:spLocks noChangeArrowheads="1"/>
          </p:cNvSpPr>
          <p:nvPr/>
        </p:nvSpPr>
        <p:spPr bwMode="auto">
          <a:xfrm>
            <a:off x="976313" y="344462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5" name="Text Box 37"/>
          <p:cNvSpPr txBox="1">
            <a:spLocks noChangeArrowheads="1"/>
          </p:cNvSpPr>
          <p:nvPr/>
        </p:nvSpPr>
        <p:spPr bwMode="auto">
          <a:xfrm>
            <a:off x="3605213" y="3755771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.VnArial" pitchFamily="34" charset="0"/>
                <a:cs typeface="Arial" charset="0"/>
              </a:rPr>
              <a:t>y</a:t>
            </a:r>
            <a:endParaRPr lang="el-GR" b="1" baseline="-25000">
              <a:latin typeface=".VnArial" pitchFamily="34" charset="0"/>
              <a:cs typeface="Arial" charset="0"/>
            </a:endParaRPr>
          </a:p>
        </p:txBody>
      </p:sp>
      <p:sp>
        <p:nvSpPr>
          <p:cNvPr id="278566" name="Text Box 38"/>
          <p:cNvSpPr txBox="1">
            <a:spLocks noChangeArrowheads="1"/>
          </p:cNvSpPr>
          <p:nvPr/>
        </p:nvSpPr>
        <p:spPr bwMode="auto">
          <a:xfrm>
            <a:off x="1373188" y="1288796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7" name="Text Box 39"/>
          <p:cNvSpPr txBox="1">
            <a:spLocks noChangeArrowheads="1"/>
          </p:cNvSpPr>
          <p:nvPr/>
        </p:nvSpPr>
        <p:spPr bwMode="auto">
          <a:xfrm>
            <a:off x="2573338" y="3031871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68" name="Text Box 40"/>
          <p:cNvSpPr txBox="1">
            <a:spLocks noChangeArrowheads="1"/>
          </p:cNvSpPr>
          <p:nvPr/>
        </p:nvSpPr>
        <p:spPr bwMode="auto">
          <a:xfrm>
            <a:off x="1000125" y="149040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i="1">
                <a:latin typeface="Arial" charset="0"/>
                <a:cs typeface="Arial" charset="0"/>
              </a:rPr>
              <a:t>Az</a:t>
            </a:r>
            <a:endParaRPr lang="el-GR" b="1" i="1">
              <a:latin typeface="Arial" charset="0"/>
              <a:cs typeface="Arial" charset="0"/>
            </a:endParaRPr>
          </a:p>
        </p:txBody>
      </p:sp>
      <p:sp>
        <p:nvSpPr>
          <p:cNvPr id="278569" name="Text Box 41"/>
          <p:cNvSpPr txBox="1">
            <a:spLocks noChangeArrowheads="1"/>
          </p:cNvSpPr>
          <p:nvPr/>
        </p:nvSpPr>
        <p:spPr bwMode="auto">
          <a:xfrm>
            <a:off x="5222875" y="336683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0" name="Oval 42"/>
          <p:cNvSpPr>
            <a:spLocks noChangeArrowheads="1"/>
          </p:cNvSpPr>
          <p:nvPr/>
        </p:nvSpPr>
        <p:spPr bwMode="auto">
          <a:xfrm>
            <a:off x="1414463" y="2557209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1" name="Oval 43"/>
          <p:cNvSpPr>
            <a:spLocks noChangeArrowheads="1"/>
          </p:cNvSpPr>
          <p:nvPr/>
        </p:nvSpPr>
        <p:spPr bwMode="auto">
          <a:xfrm>
            <a:off x="722313" y="228892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2" name="Text Box 44"/>
          <p:cNvSpPr txBox="1">
            <a:spLocks noChangeArrowheads="1"/>
          </p:cNvSpPr>
          <p:nvPr/>
        </p:nvSpPr>
        <p:spPr bwMode="auto">
          <a:xfrm>
            <a:off x="1966913" y="280327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O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3" name="Text Box 45"/>
          <p:cNvSpPr txBox="1">
            <a:spLocks noChangeArrowheads="1"/>
          </p:cNvSpPr>
          <p:nvPr/>
        </p:nvSpPr>
        <p:spPr bwMode="auto">
          <a:xfrm>
            <a:off x="8270875" y="386848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y’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4" name="Text Box 46"/>
          <p:cNvSpPr txBox="1">
            <a:spLocks noChangeArrowheads="1"/>
          </p:cNvSpPr>
          <p:nvPr/>
        </p:nvSpPr>
        <p:spPr bwMode="auto">
          <a:xfrm>
            <a:off x="412750" y="421773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x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5" name="Text Box 47"/>
          <p:cNvSpPr txBox="1">
            <a:spLocks noChangeArrowheads="1"/>
          </p:cNvSpPr>
          <p:nvPr/>
        </p:nvSpPr>
        <p:spPr bwMode="auto">
          <a:xfrm>
            <a:off x="4714875" y="4200271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x’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6" name="Text Box 48"/>
          <p:cNvSpPr txBox="1">
            <a:spLocks noChangeArrowheads="1"/>
          </p:cNvSpPr>
          <p:nvPr/>
        </p:nvSpPr>
        <p:spPr bwMode="auto">
          <a:xfrm>
            <a:off x="6727825" y="1126871"/>
            <a:ext cx="434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z’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77" name="Text Box 49"/>
          <p:cNvSpPr txBox="1">
            <a:spLocks noChangeArrowheads="1"/>
          </p:cNvSpPr>
          <p:nvPr/>
        </p:nvSpPr>
        <p:spPr bwMode="auto">
          <a:xfrm>
            <a:off x="8613811" y="1056160"/>
            <a:ext cx="434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Arial" charset="0"/>
              </a:rPr>
              <a:t>P</a:t>
            </a:r>
            <a:endParaRPr lang="el-GR" sz="2400" baseline="-25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78578" name="Oval 50"/>
          <p:cNvSpPr>
            <a:spLocks noChangeArrowheads="1"/>
          </p:cNvSpPr>
          <p:nvPr/>
        </p:nvSpPr>
        <p:spPr bwMode="auto">
          <a:xfrm>
            <a:off x="1331913" y="164122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9" name="Oval 51"/>
          <p:cNvSpPr>
            <a:spLocks noChangeArrowheads="1"/>
          </p:cNvSpPr>
          <p:nvPr/>
        </p:nvSpPr>
        <p:spPr bwMode="auto">
          <a:xfrm>
            <a:off x="1293813" y="367004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0" name="Oval 52"/>
          <p:cNvSpPr>
            <a:spLocks noChangeArrowheads="1"/>
          </p:cNvSpPr>
          <p:nvPr/>
        </p:nvSpPr>
        <p:spPr bwMode="auto">
          <a:xfrm>
            <a:off x="2589213" y="331762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1" name="Oval 53"/>
          <p:cNvSpPr>
            <a:spLocks noChangeArrowheads="1"/>
          </p:cNvSpPr>
          <p:nvPr/>
        </p:nvSpPr>
        <p:spPr bwMode="auto">
          <a:xfrm>
            <a:off x="1998663" y="396532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2" name="Oval 54"/>
          <p:cNvSpPr>
            <a:spLocks noChangeArrowheads="1"/>
          </p:cNvSpPr>
          <p:nvPr/>
        </p:nvSpPr>
        <p:spPr bwMode="auto">
          <a:xfrm>
            <a:off x="1903413" y="303187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3" name="Line 55"/>
          <p:cNvSpPr>
            <a:spLocks noChangeShapeType="1"/>
          </p:cNvSpPr>
          <p:nvPr/>
        </p:nvSpPr>
        <p:spPr bwMode="auto">
          <a:xfrm flipH="1">
            <a:off x="3689350" y="2358771"/>
            <a:ext cx="19431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4" name="Line 56"/>
          <p:cNvSpPr>
            <a:spLocks noChangeShapeType="1"/>
          </p:cNvSpPr>
          <p:nvPr/>
        </p:nvSpPr>
        <p:spPr bwMode="auto">
          <a:xfrm flipH="1">
            <a:off x="747713" y="2328609"/>
            <a:ext cx="29257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5" name="Rectangle 57"/>
          <p:cNvSpPr>
            <a:spLocks noChangeArrowheads="1"/>
          </p:cNvSpPr>
          <p:nvPr/>
        </p:nvSpPr>
        <p:spPr bwMode="auto">
          <a:xfrm>
            <a:off x="225425" y="5419344"/>
            <a:ext cx="8521700" cy="133807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6" name="Rectangle 58"/>
          <p:cNvSpPr>
            <a:spLocks noChangeArrowheads="1"/>
          </p:cNvSpPr>
          <p:nvPr/>
        </p:nvSpPr>
        <p:spPr bwMode="auto">
          <a:xfrm>
            <a:off x="-61912" y="5535230"/>
            <a:ext cx="8705850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P.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A’ ta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φ’.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8587" name="Rectangle 59"/>
          <p:cNvSpPr>
            <a:spLocks noChangeArrowheads="1"/>
          </p:cNvSpPr>
          <p:nvPr/>
        </p:nvSpPr>
        <p:spPr bwMode="auto">
          <a:xfrm>
            <a:off x="223838" y="2174621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sym typeface="Symbol"/>
              </a:rPr>
              <a:t></a:t>
            </a:r>
            <a:endParaRPr lang="en-US" sz="44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78588" name="Freeform 60"/>
          <p:cNvSpPr>
            <a:spLocks/>
          </p:cNvSpPr>
          <p:nvPr/>
        </p:nvSpPr>
        <p:spPr bwMode="auto">
          <a:xfrm>
            <a:off x="654050" y="2785809"/>
            <a:ext cx="593725" cy="203200"/>
          </a:xfrm>
          <a:custGeom>
            <a:avLst/>
            <a:gdLst>
              <a:gd name="T0" fmla="*/ 0 w 374"/>
              <a:gd name="T1" fmla="*/ 0 h 128"/>
              <a:gd name="T2" fmla="*/ 211 w 374"/>
              <a:gd name="T3" fmla="*/ 47 h 128"/>
              <a:gd name="T4" fmla="*/ 374 w 374"/>
              <a:gd name="T5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" h="128">
                <a:moveTo>
                  <a:pt x="0" y="0"/>
                </a:moveTo>
                <a:cubicBezTo>
                  <a:pt x="77" y="6"/>
                  <a:pt x="149" y="26"/>
                  <a:pt x="211" y="47"/>
                </a:cubicBezTo>
                <a:cubicBezTo>
                  <a:pt x="273" y="68"/>
                  <a:pt x="340" y="111"/>
                  <a:pt x="374" y="128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9" name="Freeform 61"/>
          <p:cNvSpPr>
            <a:spLocks/>
          </p:cNvSpPr>
          <p:nvPr/>
        </p:nvSpPr>
        <p:spPr bwMode="auto">
          <a:xfrm>
            <a:off x="6199188" y="1912684"/>
            <a:ext cx="1089025" cy="2103437"/>
          </a:xfrm>
          <a:custGeom>
            <a:avLst/>
            <a:gdLst>
              <a:gd name="T0" fmla="*/ 686 w 686"/>
              <a:gd name="T1" fmla="*/ 0 h 1325"/>
              <a:gd name="T2" fmla="*/ 0 w 686"/>
              <a:gd name="T3" fmla="*/ 427 h 1325"/>
              <a:gd name="T4" fmla="*/ 0 w 686"/>
              <a:gd name="T5" fmla="*/ 1325 h 1325"/>
              <a:gd name="T6" fmla="*/ 686 w 686"/>
              <a:gd name="T7" fmla="*/ 926 h 1325"/>
              <a:gd name="T8" fmla="*/ 686 w 686"/>
              <a:gd name="T9" fmla="*/ 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" h="1325">
                <a:moveTo>
                  <a:pt x="686" y="0"/>
                </a:moveTo>
                <a:lnTo>
                  <a:pt x="0" y="427"/>
                </a:lnTo>
                <a:lnTo>
                  <a:pt x="0" y="1325"/>
                </a:lnTo>
                <a:lnTo>
                  <a:pt x="686" y="926"/>
                </a:lnTo>
                <a:lnTo>
                  <a:pt x="686" y="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0" name="Freeform 62"/>
          <p:cNvSpPr>
            <a:spLocks/>
          </p:cNvSpPr>
          <p:nvPr/>
        </p:nvSpPr>
        <p:spPr bwMode="auto">
          <a:xfrm>
            <a:off x="5589588" y="2327021"/>
            <a:ext cx="609600" cy="1689100"/>
          </a:xfrm>
          <a:custGeom>
            <a:avLst/>
            <a:gdLst>
              <a:gd name="T0" fmla="*/ 1 w 384"/>
              <a:gd name="T1" fmla="*/ 0 h 1064"/>
              <a:gd name="T2" fmla="*/ 379 w 384"/>
              <a:gd name="T3" fmla="*/ 161 h 1064"/>
              <a:gd name="T4" fmla="*/ 384 w 384"/>
              <a:gd name="T5" fmla="*/ 1064 h 1064"/>
              <a:gd name="T6" fmla="*/ 0 w 384"/>
              <a:gd name="T7" fmla="*/ 881 h 1064"/>
              <a:gd name="T8" fmla="*/ 1 w 384"/>
              <a:gd name="T9" fmla="*/ 0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4" h="1064">
                <a:moveTo>
                  <a:pt x="1" y="0"/>
                </a:moveTo>
                <a:lnTo>
                  <a:pt x="379" y="161"/>
                </a:lnTo>
                <a:lnTo>
                  <a:pt x="384" y="1064"/>
                </a:lnTo>
                <a:lnTo>
                  <a:pt x="0" y="881"/>
                </a:lnTo>
                <a:lnTo>
                  <a:pt x="1" y="0"/>
                </a:lnTo>
                <a:close/>
              </a:path>
            </a:pathLst>
          </a:custGeom>
          <a:solidFill>
            <a:schemeClr val="hlink">
              <a:alpha val="37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1" name="Line 63"/>
          <p:cNvSpPr>
            <a:spLocks noChangeShapeType="1"/>
          </p:cNvSpPr>
          <p:nvPr/>
        </p:nvSpPr>
        <p:spPr bwMode="auto">
          <a:xfrm>
            <a:off x="6669088" y="1314196"/>
            <a:ext cx="0" cy="1770063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2" name="Line 64"/>
          <p:cNvSpPr>
            <a:spLocks noChangeShapeType="1"/>
          </p:cNvSpPr>
          <p:nvPr/>
        </p:nvSpPr>
        <p:spPr bwMode="auto">
          <a:xfrm>
            <a:off x="5565775" y="3714496"/>
            <a:ext cx="6350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3" name="Line 65"/>
          <p:cNvSpPr>
            <a:spLocks noChangeShapeType="1"/>
          </p:cNvSpPr>
          <p:nvPr/>
        </p:nvSpPr>
        <p:spPr bwMode="auto">
          <a:xfrm flipH="1">
            <a:off x="6207125" y="3376359"/>
            <a:ext cx="1095375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4" name="Oval 66"/>
          <p:cNvSpPr>
            <a:spLocks noChangeArrowheads="1"/>
          </p:cNvSpPr>
          <p:nvPr/>
        </p:nvSpPr>
        <p:spPr bwMode="auto">
          <a:xfrm>
            <a:off x="5541963" y="367004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5" name="Line 67"/>
          <p:cNvSpPr>
            <a:spLocks noChangeShapeType="1"/>
          </p:cNvSpPr>
          <p:nvPr/>
        </p:nvSpPr>
        <p:spPr bwMode="auto">
          <a:xfrm flipV="1">
            <a:off x="5584825" y="1680909"/>
            <a:ext cx="1076325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6" name="Rectangle 68"/>
          <p:cNvSpPr>
            <a:spLocks noChangeArrowheads="1"/>
          </p:cNvSpPr>
          <p:nvPr/>
        </p:nvSpPr>
        <p:spPr bwMode="auto">
          <a:xfrm>
            <a:off x="7531100" y="1715834"/>
            <a:ext cx="67037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sym typeface="Symbol"/>
              </a:rPr>
              <a:t></a:t>
            </a:r>
            <a:r>
              <a:rPr lang="en-US" sz="4400" b="1" dirty="0">
                <a:solidFill>
                  <a:srgbClr val="FF0000"/>
                </a:solidFill>
                <a:sym typeface="Symbol" pitchFamily="18" charset="2"/>
              </a:rPr>
              <a:t>’</a:t>
            </a:r>
          </a:p>
        </p:txBody>
      </p:sp>
      <p:sp>
        <p:nvSpPr>
          <p:cNvPr id="278597" name="Freeform 69"/>
          <p:cNvSpPr>
            <a:spLocks/>
          </p:cNvSpPr>
          <p:nvPr/>
        </p:nvSpPr>
        <p:spPr bwMode="auto">
          <a:xfrm>
            <a:off x="5589588" y="1668209"/>
            <a:ext cx="1698625" cy="930275"/>
          </a:xfrm>
          <a:custGeom>
            <a:avLst/>
            <a:gdLst>
              <a:gd name="T0" fmla="*/ 0 w 1070"/>
              <a:gd name="T1" fmla="*/ 408 h 586"/>
              <a:gd name="T2" fmla="*/ 676 w 1070"/>
              <a:gd name="T3" fmla="*/ 0 h 586"/>
              <a:gd name="T4" fmla="*/ 1070 w 1070"/>
              <a:gd name="T5" fmla="*/ 154 h 586"/>
              <a:gd name="T6" fmla="*/ 384 w 1070"/>
              <a:gd name="T7" fmla="*/ 586 h 586"/>
              <a:gd name="T8" fmla="*/ 0 w 1070"/>
              <a:gd name="T9" fmla="*/ 408 h 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0" h="586">
                <a:moveTo>
                  <a:pt x="0" y="408"/>
                </a:moveTo>
                <a:lnTo>
                  <a:pt x="676" y="0"/>
                </a:lnTo>
                <a:lnTo>
                  <a:pt x="1070" y="154"/>
                </a:lnTo>
                <a:lnTo>
                  <a:pt x="384" y="586"/>
                </a:lnTo>
                <a:lnTo>
                  <a:pt x="0" y="408"/>
                </a:lnTo>
                <a:close/>
              </a:path>
            </a:pathLst>
          </a:custGeom>
          <a:solidFill>
            <a:srgbClr val="00FF00">
              <a:alpha val="23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8" name="Text Box 70"/>
          <p:cNvSpPr txBox="1">
            <a:spLocks noChangeArrowheads="1"/>
          </p:cNvSpPr>
          <p:nvPr/>
        </p:nvSpPr>
        <p:spPr bwMode="auto">
          <a:xfrm>
            <a:off x="7321550" y="3074734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y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599" name="Oval 71"/>
          <p:cNvSpPr>
            <a:spLocks noChangeArrowheads="1"/>
          </p:cNvSpPr>
          <p:nvPr/>
        </p:nvSpPr>
        <p:spPr bwMode="auto">
          <a:xfrm>
            <a:off x="7246938" y="332714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0" name="Oval 72"/>
          <p:cNvSpPr>
            <a:spLocks noChangeArrowheads="1"/>
          </p:cNvSpPr>
          <p:nvPr/>
        </p:nvSpPr>
        <p:spPr bwMode="auto">
          <a:xfrm>
            <a:off x="6637338" y="303187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1" name="Line 73"/>
          <p:cNvSpPr>
            <a:spLocks noChangeShapeType="1"/>
          </p:cNvSpPr>
          <p:nvPr/>
        </p:nvSpPr>
        <p:spPr bwMode="auto">
          <a:xfrm>
            <a:off x="5592763" y="2327021"/>
            <a:ext cx="604837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2" name="Text Box 74"/>
          <p:cNvSpPr txBox="1">
            <a:spLocks noChangeArrowheads="1"/>
          </p:cNvSpPr>
          <p:nvPr/>
        </p:nvSpPr>
        <p:spPr bwMode="auto">
          <a:xfrm>
            <a:off x="6327775" y="243020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3" name="Oval 75"/>
          <p:cNvSpPr>
            <a:spLocks noChangeArrowheads="1"/>
          </p:cNvSpPr>
          <p:nvPr/>
        </p:nvSpPr>
        <p:spPr bwMode="auto">
          <a:xfrm>
            <a:off x="6153150" y="2554034"/>
            <a:ext cx="117475" cy="1190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4" name="Oval 76"/>
          <p:cNvSpPr>
            <a:spLocks noChangeArrowheads="1"/>
          </p:cNvSpPr>
          <p:nvPr/>
        </p:nvSpPr>
        <p:spPr bwMode="auto">
          <a:xfrm>
            <a:off x="5551488" y="2269871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5" name="Freeform 77"/>
          <p:cNvSpPr>
            <a:spLocks/>
          </p:cNvSpPr>
          <p:nvPr/>
        </p:nvSpPr>
        <p:spPr bwMode="auto">
          <a:xfrm flipH="1">
            <a:off x="7126288" y="2144459"/>
            <a:ext cx="398462" cy="333375"/>
          </a:xfrm>
          <a:custGeom>
            <a:avLst/>
            <a:gdLst>
              <a:gd name="T0" fmla="*/ 0 w 373"/>
              <a:gd name="T1" fmla="*/ 0 h 210"/>
              <a:gd name="T2" fmla="*/ 237 w 373"/>
              <a:gd name="T3" fmla="*/ 47 h 210"/>
              <a:gd name="T4" fmla="*/ 373 w 373"/>
              <a:gd name="T5" fmla="*/ 2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210">
                <a:moveTo>
                  <a:pt x="0" y="0"/>
                </a:moveTo>
                <a:cubicBezTo>
                  <a:pt x="87" y="6"/>
                  <a:pt x="175" y="12"/>
                  <a:pt x="237" y="47"/>
                </a:cubicBezTo>
                <a:cubicBezTo>
                  <a:pt x="299" y="82"/>
                  <a:pt x="354" y="178"/>
                  <a:pt x="373" y="21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6" name="Text Box 78"/>
          <p:cNvSpPr txBox="1">
            <a:spLocks noChangeArrowheads="1"/>
          </p:cNvSpPr>
          <p:nvPr/>
        </p:nvSpPr>
        <p:spPr bwMode="auto">
          <a:xfrm>
            <a:off x="6716713" y="2823909"/>
            <a:ext cx="434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O’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7" name="Text Box 79"/>
          <p:cNvSpPr txBox="1">
            <a:spLocks noChangeArrowheads="1"/>
          </p:cNvSpPr>
          <p:nvPr/>
        </p:nvSpPr>
        <p:spPr bwMode="auto">
          <a:xfrm>
            <a:off x="6740525" y="1460246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A’</a:t>
            </a:r>
            <a:r>
              <a:rPr lang="en-US" b="1" baseline="-25000">
                <a:latin typeface="Arial" charset="0"/>
                <a:cs typeface="Arial" charset="0"/>
              </a:rPr>
              <a:t>z</a:t>
            </a:r>
            <a:endParaRPr lang="el-GR" b="1" baseline="-25000">
              <a:latin typeface="Arial" charset="0"/>
              <a:cs typeface="Arial" charset="0"/>
            </a:endParaRPr>
          </a:p>
        </p:txBody>
      </p:sp>
      <p:sp>
        <p:nvSpPr>
          <p:cNvPr id="278608" name="Oval 80"/>
          <p:cNvSpPr>
            <a:spLocks noChangeArrowheads="1"/>
          </p:cNvSpPr>
          <p:nvPr/>
        </p:nvSpPr>
        <p:spPr bwMode="auto">
          <a:xfrm>
            <a:off x="6618288" y="1631696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9" name="Line 81"/>
          <p:cNvSpPr>
            <a:spLocks noChangeShapeType="1"/>
          </p:cNvSpPr>
          <p:nvPr/>
        </p:nvSpPr>
        <p:spPr bwMode="auto">
          <a:xfrm>
            <a:off x="6681788" y="3096959"/>
            <a:ext cx="2112962" cy="957262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10" name="Line 82"/>
          <p:cNvSpPr>
            <a:spLocks noChangeShapeType="1"/>
          </p:cNvSpPr>
          <p:nvPr/>
        </p:nvSpPr>
        <p:spPr bwMode="auto">
          <a:xfrm flipH="1">
            <a:off x="4545013" y="3096959"/>
            <a:ext cx="2124075" cy="1209675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11" name="Text Box 83"/>
          <p:cNvSpPr txBox="1">
            <a:spLocks noChangeArrowheads="1"/>
          </p:cNvSpPr>
          <p:nvPr/>
        </p:nvSpPr>
        <p:spPr bwMode="auto">
          <a:xfrm>
            <a:off x="804863" y="4806696"/>
            <a:ext cx="2465387" cy="304800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Trong không gian</a:t>
            </a:r>
            <a:endParaRPr lang="el-GR" sz="2000" baseline="-25000">
              <a:latin typeface="Arial" charset="0"/>
              <a:cs typeface="Arial" charset="0"/>
            </a:endParaRPr>
          </a:p>
        </p:txBody>
      </p:sp>
      <p:sp>
        <p:nvSpPr>
          <p:cNvPr id="278612" name="Text Box 84"/>
          <p:cNvSpPr txBox="1">
            <a:spLocks noChangeArrowheads="1"/>
          </p:cNvSpPr>
          <p:nvPr/>
        </p:nvSpPr>
        <p:spPr bwMode="auto">
          <a:xfrm>
            <a:off x="5854700" y="4690809"/>
            <a:ext cx="1768475" cy="304800"/>
          </a:xfrm>
          <a:prstGeom prst="rect">
            <a:avLst/>
          </a:pr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Sau khi chiếu</a:t>
            </a:r>
            <a:endParaRPr lang="el-GR" sz="2000" baseline="-25000">
              <a:latin typeface="Arial" charset="0"/>
              <a:cs typeface="Arial" charset="0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E003DE9F-E960-4923-9703-FA6E1ED94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1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160890" y="1009502"/>
            <a:ext cx="31357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1604" name="Group 4"/>
          <p:cNvGrpSpPr>
            <a:grpSpLocks/>
          </p:cNvGrpSpPr>
          <p:nvPr/>
        </p:nvGrpSpPr>
        <p:grpSpPr bwMode="auto">
          <a:xfrm>
            <a:off x="228600" y="1566228"/>
            <a:ext cx="4178300" cy="1184275"/>
            <a:chOff x="495" y="750"/>
            <a:chExt cx="2632" cy="746"/>
          </a:xfrm>
        </p:grpSpPr>
        <p:graphicFrame>
          <p:nvGraphicFramePr>
            <p:cNvPr id="281605" name="Object 5"/>
            <p:cNvGraphicFramePr>
              <a:graphicFrameLocks noChangeAspect="1"/>
            </p:cNvGraphicFramePr>
            <p:nvPr/>
          </p:nvGraphicFramePr>
          <p:xfrm>
            <a:off x="1440" y="1036"/>
            <a:ext cx="1042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9" name="Equation" r:id="rId3" imgW="977760" imgH="431640" progId="Equation.3">
                    <p:embed/>
                  </p:oleObj>
                </mc:Choice>
                <mc:Fallback>
                  <p:oleObj name="Equation" r:id="rId3" imgW="9777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036"/>
                          <a:ext cx="1042" cy="4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06" name="Rectangle 6"/>
            <p:cNvSpPr>
              <a:spLocks noChangeArrowheads="1"/>
            </p:cNvSpPr>
            <p:nvPr/>
          </p:nvSpPr>
          <p:spPr bwMode="auto">
            <a:xfrm>
              <a:off x="741" y="750"/>
              <a:ext cx="23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200" dirty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 x: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07" name="Rectangle 7"/>
            <p:cNvSpPr>
              <a:spLocks noChangeArrowheads="1"/>
            </p:cNvSpPr>
            <p:nvPr/>
          </p:nvSpPr>
          <p:spPr bwMode="auto">
            <a:xfrm>
              <a:off x="495" y="806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1608" name="Group 8"/>
          <p:cNvGrpSpPr>
            <a:grpSpLocks/>
          </p:cNvGrpSpPr>
          <p:nvPr/>
        </p:nvGrpSpPr>
        <p:grpSpPr bwMode="auto">
          <a:xfrm>
            <a:off x="223838" y="2674303"/>
            <a:ext cx="4562475" cy="1260475"/>
            <a:chOff x="492" y="1511"/>
            <a:chExt cx="2874" cy="794"/>
          </a:xfrm>
        </p:grpSpPr>
        <p:graphicFrame>
          <p:nvGraphicFramePr>
            <p:cNvPr id="281609" name="Object 9"/>
            <p:cNvGraphicFramePr>
              <a:graphicFrameLocks noChangeAspect="1"/>
            </p:cNvGraphicFramePr>
            <p:nvPr/>
          </p:nvGraphicFramePr>
          <p:xfrm>
            <a:off x="1418" y="1790"/>
            <a:ext cx="1102" cy="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0" name="Equation" r:id="rId5" imgW="977760" imgH="457200" progId="Equation.3">
                    <p:embed/>
                  </p:oleObj>
                </mc:Choice>
                <mc:Fallback>
                  <p:oleObj name="Equation" r:id="rId5" imgW="9777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8" y="1790"/>
                          <a:ext cx="1102" cy="5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10" name="Rectangle 10"/>
            <p:cNvSpPr>
              <a:spLocks noChangeArrowheads="1"/>
            </p:cNvSpPr>
            <p:nvPr/>
          </p:nvSpPr>
          <p:spPr bwMode="auto">
            <a:xfrm>
              <a:off x="750" y="1511"/>
              <a:ext cx="2616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 số biến dạng theo trục y: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11" name="Rectangle 11"/>
            <p:cNvSpPr>
              <a:spLocks noChangeArrowheads="1"/>
            </p:cNvSpPr>
            <p:nvPr/>
          </p:nvSpPr>
          <p:spPr bwMode="auto">
            <a:xfrm>
              <a:off x="492" y="1567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1612" name="Group 12"/>
          <p:cNvGrpSpPr>
            <a:grpSpLocks/>
          </p:cNvGrpSpPr>
          <p:nvPr/>
        </p:nvGrpSpPr>
        <p:grpSpPr bwMode="auto">
          <a:xfrm>
            <a:off x="258763" y="3817303"/>
            <a:ext cx="4484687" cy="1236662"/>
            <a:chOff x="514" y="2222"/>
            <a:chExt cx="2825" cy="779"/>
          </a:xfrm>
        </p:grpSpPr>
        <p:graphicFrame>
          <p:nvGraphicFramePr>
            <p:cNvPr id="281613" name="Object 13"/>
            <p:cNvGraphicFramePr>
              <a:graphicFrameLocks noChangeAspect="1"/>
            </p:cNvGraphicFramePr>
            <p:nvPr/>
          </p:nvGraphicFramePr>
          <p:xfrm>
            <a:off x="1448" y="2496"/>
            <a:ext cx="1116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1" name="Equation" r:id="rId7" imgW="952200" imgH="431640" progId="Equation.3">
                    <p:embed/>
                  </p:oleObj>
                </mc:Choice>
                <mc:Fallback>
                  <p:oleObj name="Equation" r:id="rId7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8" y="2496"/>
                          <a:ext cx="1116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1614" name="Rectangle 14"/>
            <p:cNvSpPr>
              <a:spLocks noChangeArrowheads="1"/>
            </p:cNvSpPr>
            <p:nvPr/>
          </p:nvSpPr>
          <p:spPr bwMode="auto">
            <a:xfrm>
              <a:off x="756" y="2222"/>
              <a:ext cx="258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</a:rPr>
                <a:t>Hệ số biến dạng theo trục z: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 b="1">
                  <a:latin typeface="Times New Roman" pitchFamily="18" charset="0"/>
                  <a:cs typeface="Times New Roman" pitchFamily="18" charset="0"/>
                </a:rPr>
                <a:t>	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	</a:t>
              </a:r>
            </a:p>
          </p:txBody>
        </p:sp>
        <p:sp>
          <p:nvSpPr>
            <p:cNvPr id="281615" name="Rectangle 15"/>
            <p:cNvSpPr>
              <a:spLocks noChangeArrowheads="1"/>
            </p:cNvSpPr>
            <p:nvPr/>
          </p:nvSpPr>
          <p:spPr bwMode="auto">
            <a:xfrm>
              <a:off x="514" y="2298"/>
              <a:ext cx="166" cy="166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1694" name="Rectangle 94"/>
          <p:cNvSpPr>
            <a:spLocks noChangeArrowheads="1"/>
          </p:cNvSpPr>
          <p:nvPr/>
        </p:nvSpPr>
        <p:spPr bwMode="auto">
          <a:xfrm>
            <a:off x="6581775" y="1747203"/>
            <a:ext cx="2327275" cy="2468562"/>
          </a:xfrm>
          <a:prstGeom prst="rect">
            <a:avLst/>
          </a:prstGeom>
          <a:solidFill>
            <a:srgbClr val="F9FBA3"/>
          </a:solidFill>
          <a:ln w="9525" algn="ctr">
            <a:solidFill>
              <a:srgbClr val="FFFF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5" name="Arc 95"/>
          <p:cNvSpPr>
            <a:spLocks/>
          </p:cNvSpPr>
          <p:nvPr/>
        </p:nvSpPr>
        <p:spPr bwMode="auto">
          <a:xfrm flipH="1" flipV="1">
            <a:off x="8558783" y="1766252"/>
            <a:ext cx="350265" cy="290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6" name="Text Box 96"/>
          <p:cNvSpPr txBox="1">
            <a:spLocks noChangeArrowheads="1"/>
          </p:cNvSpPr>
          <p:nvPr/>
        </p:nvSpPr>
        <p:spPr bwMode="auto">
          <a:xfrm>
            <a:off x="8705088" y="1683150"/>
            <a:ext cx="292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l-GR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8" name="Line 98"/>
          <p:cNvSpPr>
            <a:spLocks noChangeShapeType="1"/>
          </p:cNvSpPr>
          <p:nvPr/>
        </p:nvSpPr>
        <p:spPr bwMode="auto">
          <a:xfrm>
            <a:off x="7762875" y="1888490"/>
            <a:ext cx="0" cy="1292225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99" name="Line 99"/>
          <p:cNvSpPr>
            <a:spLocks noChangeShapeType="1"/>
          </p:cNvSpPr>
          <p:nvPr/>
        </p:nvSpPr>
        <p:spPr bwMode="auto">
          <a:xfrm>
            <a:off x="7770813" y="3190240"/>
            <a:ext cx="1130300" cy="6985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0" name="Line 100"/>
          <p:cNvSpPr>
            <a:spLocks noChangeShapeType="1"/>
          </p:cNvSpPr>
          <p:nvPr/>
        </p:nvSpPr>
        <p:spPr bwMode="auto">
          <a:xfrm flipH="1">
            <a:off x="6626225" y="3190240"/>
            <a:ext cx="1136650" cy="8826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1" name="Text Box 101"/>
          <p:cNvSpPr txBox="1">
            <a:spLocks noChangeArrowheads="1"/>
          </p:cNvSpPr>
          <p:nvPr/>
        </p:nvSpPr>
        <p:spPr bwMode="auto">
          <a:xfrm>
            <a:off x="7788275" y="2988628"/>
            <a:ext cx="431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2" name="Text Box 102"/>
          <p:cNvSpPr txBox="1">
            <a:spLocks noChangeArrowheads="1"/>
          </p:cNvSpPr>
          <p:nvPr/>
        </p:nvSpPr>
        <p:spPr bwMode="auto">
          <a:xfrm>
            <a:off x="8620125" y="3831590"/>
            <a:ext cx="233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3" name="Text Box 103"/>
          <p:cNvSpPr txBox="1">
            <a:spLocks noChangeArrowheads="1"/>
          </p:cNvSpPr>
          <p:nvPr/>
        </p:nvSpPr>
        <p:spPr bwMode="auto">
          <a:xfrm>
            <a:off x="6716713" y="3947478"/>
            <a:ext cx="2317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x’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4" name="Text Box 104"/>
          <p:cNvSpPr txBox="1">
            <a:spLocks noChangeArrowheads="1"/>
          </p:cNvSpPr>
          <p:nvPr/>
        </p:nvSpPr>
        <p:spPr bwMode="auto">
          <a:xfrm>
            <a:off x="7794625" y="1751965"/>
            <a:ext cx="233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z’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5" name="Oval 105"/>
          <p:cNvSpPr>
            <a:spLocks noChangeArrowheads="1"/>
          </p:cNvSpPr>
          <p:nvPr/>
        </p:nvSpPr>
        <p:spPr bwMode="auto">
          <a:xfrm>
            <a:off x="7747000" y="314261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7" name="Line 107"/>
          <p:cNvSpPr>
            <a:spLocks noChangeShapeType="1"/>
          </p:cNvSpPr>
          <p:nvPr/>
        </p:nvSpPr>
        <p:spPr bwMode="auto">
          <a:xfrm>
            <a:off x="4848225" y="1898015"/>
            <a:ext cx="393700" cy="128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8" name="Line 108"/>
          <p:cNvSpPr>
            <a:spLocks noChangeShapeType="1"/>
          </p:cNvSpPr>
          <p:nvPr/>
        </p:nvSpPr>
        <p:spPr bwMode="auto">
          <a:xfrm>
            <a:off x="5241925" y="3180715"/>
            <a:ext cx="1114425" cy="625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09" name="Line 109"/>
          <p:cNvSpPr>
            <a:spLocks noChangeShapeType="1"/>
          </p:cNvSpPr>
          <p:nvPr/>
        </p:nvSpPr>
        <p:spPr bwMode="auto">
          <a:xfrm flipH="1">
            <a:off x="4476750" y="3180715"/>
            <a:ext cx="757238" cy="109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0" name="Text Box 110"/>
          <p:cNvSpPr txBox="1">
            <a:spLocks noChangeArrowheads="1"/>
          </p:cNvSpPr>
          <p:nvPr/>
        </p:nvSpPr>
        <p:spPr bwMode="auto">
          <a:xfrm>
            <a:off x="6129338" y="3693478"/>
            <a:ext cx="234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1" name="Text Box 111"/>
          <p:cNvSpPr txBox="1">
            <a:spLocks noChangeArrowheads="1"/>
          </p:cNvSpPr>
          <p:nvPr/>
        </p:nvSpPr>
        <p:spPr bwMode="auto">
          <a:xfrm>
            <a:off x="4897438" y="1726565"/>
            <a:ext cx="231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z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2" name="Text Box 112"/>
          <p:cNvSpPr txBox="1">
            <a:spLocks noChangeArrowheads="1"/>
          </p:cNvSpPr>
          <p:nvPr/>
        </p:nvSpPr>
        <p:spPr bwMode="auto">
          <a:xfrm>
            <a:off x="5246688" y="2974340"/>
            <a:ext cx="231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O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3" name="Text Box 113"/>
          <p:cNvSpPr txBox="1">
            <a:spLocks noChangeArrowheads="1"/>
          </p:cNvSpPr>
          <p:nvPr/>
        </p:nvSpPr>
        <p:spPr bwMode="auto">
          <a:xfrm>
            <a:off x="4414838" y="4006215"/>
            <a:ext cx="234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4" name="Oval 114"/>
          <p:cNvSpPr>
            <a:spLocks noChangeArrowheads="1"/>
          </p:cNvSpPr>
          <p:nvPr/>
        </p:nvSpPr>
        <p:spPr bwMode="auto">
          <a:xfrm>
            <a:off x="5211763" y="3141028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5" name="Line 115"/>
          <p:cNvSpPr>
            <a:spLocks noChangeShapeType="1"/>
          </p:cNvSpPr>
          <p:nvPr/>
        </p:nvSpPr>
        <p:spPr bwMode="auto">
          <a:xfrm>
            <a:off x="7172325" y="3639503"/>
            <a:ext cx="33972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6" name="Line 116"/>
          <p:cNvSpPr>
            <a:spLocks noChangeShapeType="1"/>
          </p:cNvSpPr>
          <p:nvPr/>
        </p:nvSpPr>
        <p:spPr bwMode="auto">
          <a:xfrm flipH="1">
            <a:off x="7515225" y="3393440"/>
            <a:ext cx="587375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7" name="Line 117"/>
          <p:cNvSpPr>
            <a:spLocks noChangeShapeType="1"/>
          </p:cNvSpPr>
          <p:nvPr/>
        </p:nvSpPr>
        <p:spPr bwMode="auto">
          <a:xfrm flipV="1">
            <a:off x="7512050" y="2833053"/>
            <a:ext cx="0" cy="1012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8" name="Line 118"/>
          <p:cNvSpPr>
            <a:spLocks noChangeShapeType="1"/>
          </p:cNvSpPr>
          <p:nvPr/>
        </p:nvSpPr>
        <p:spPr bwMode="auto">
          <a:xfrm flipH="1">
            <a:off x="6516688" y="3182303"/>
            <a:ext cx="124936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19" name="Line 119"/>
          <p:cNvSpPr>
            <a:spLocks noChangeShapeType="1"/>
          </p:cNvSpPr>
          <p:nvPr/>
        </p:nvSpPr>
        <p:spPr bwMode="auto">
          <a:xfrm flipH="1">
            <a:off x="6486525" y="3639503"/>
            <a:ext cx="68262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0" name="Line 120"/>
          <p:cNvSpPr>
            <a:spLocks noChangeShapeType="1"/>
          </p:cNvSpPr>
          <p:nvPr/>
        </p:nvSpPr>
        <p:spPr bwMode="auto">
          <a:xfrm flipH="1">
            <a:off x="6508750" y="3388678"/>
            <a:ext cx="1582738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1" name="Line 121"/>
          <p:cNvSpPr>
            <a:spLocks noChangeShapeType="1"/>
          </p:cNvSpPr>
          <p:nvPr/>
        </p:nvSpPr>
        <p:spPr bwMode="auto">
          <a:xfrm flipH="1">
            <a:off x="6503988" y="3845878"/>
            <a:ext cx="10048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2" name="Line 122"/>
          <p:cNvSpPr>
            <a:spLocks noChangeShapeType="1"/>
          </p:cNvSpPr>
          <p:nvPr/>
        </p:nvSpPr>
        <p:spPr bwMode="auto">
          <a:xfrm flipH="1">
            <a:off x="6516688" y="2833053"/>
            <a:ext cx="99218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3" name="Line 123"/>
          <p:cNvSpPr>
            <a:spLocks noChangeShapeType="1"/>
          </p:cNvSpPr>
          <p:nvPr/>
        </p:nvSpPr>
        <p:spPr bwMode="auto">
          <a:xfrm flipH="1">
            <a:off x="4967288" y="2833053"/>
            <a:ext cx="156845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4" name="Line 124"/>
          <p:cNvSpPr>
            <a:spLocks noChangeShapeType="1"/>
          </p:cNvSpPr>
          <p:nvPr/>
        </p:nvSpPr>
        <p:spPr bwMode="auto">
          <a:xfrm flipH="1">
            <a:off x="5245100" y="3180715"/>
            <a:ext cx="12827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5" name="Line 125"/>
          <p:cNvSpPr>
            <a:spLocks noChangeShapeType="1"/>
          </p:cNvSpPr>
          <p:nvPr/>
        </p:nvSpPr>
        <p:spPr bwMode="auto">
          <a:xfrm flipH="1">
            <a:off x="5602288" y="3388678"/>
            <a:ext cx="9255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6" name="Line 126"/>
          <p:cNvSpPr>
            <a:spLocks noChangeShapeType="1"/>
          </p:cNvSpPr>
          <p:nvPr/>
        </p:nvSpPr>
        <p:spPr bwMode="auto">
          <a:xfrm flipH="1">
            <a:off x="4910138" y="3636328"/>
            <a:ext cx="1595437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7" name="Line 127"/>
          <p:cNvSpPr>
            <a:spLocks noChangeShapeType="1"/>
          </p:cNvSpPr>
          <p:nvPr/>
        </p:nvSpPr>
        <p:spPr bwMode="auto">
          <a:xfrm flipH="1">
            <a:off x="5275263" y="3845878"/>
            <a:ext cx="12446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8" name="Line 128"/>
          <p:cNvSpPr>
            <a:spLocks noChangeShapeType="1"/>
          </p:cNvSpPr>
          <p:nvPr/>
        </p:nvSpPr>
        <p:spPr bwMode="auto">
          <a:xfrm flipH="1">
            <a:off x="6473825" y="2155190"/>
            <a:ext cx="128905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29" name="Line 129"/>
          <p:cNvSpPr>
            <a:spLocks noChangeShapeType="1"/>
          </p:cNvSpPr>
          <p:nvPr/>
        </p:nvSpPr>
        <p:spPr bwMode="auto">
          <a:xfrm flipH="1">
            <a:off x="4926013" y="2155190"/>
            <a:ext cx="1565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0" name="Line 130"/>
          <p:cNvSpPr>
            <a:spLocks noChangeShapeType="1"/>
          </p:cNvSpPr>
          <p:nvPr/>
        </p:nvSpPr>
        <p:spPr bwMode="auto">
          <a:xfrm>
            <a:off x="7186613" y="2626678"/>
            <a:ext cx="323850" cy="201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1" name="Line 131"/>
          <p:cNvSpPr>
            <a:spLocks noChangeShapeType="1"/>
          </p:cNvSpPr>
          <p:nvPr/>
        </p:nvSpPr>
        <p:spPr bwMode="auto">
          <a:xfrm flipV="1">
            <a:off x="7183438" y="2621915"/>
            <a:ext cx="0" cy="1014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2" name="Line 132"/>
          <p:cNvSpPr>
            <a:spLocks noChangeShapeType="1"/>
          </p:cNvSpPr>
          <p:nvPr/>
        </p:nvSpPr>
        <p:spPr bwMode="auto">
          <a:xfrm flipV="1">
            <a:off x="7183438" y="2155190"/>
            <a:ext cx="574675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4" name="Rectangle 134"/>
          <p:cNvSpPr>
            <a:spLocks noChangeArrowheads="1"/>
          </p:cNvSpPr>
          <p:nvPr/>
        </p:nvSpPr>
        <p:spPr bwMode="auto">
          <a:xfrm>
            <a:off x="5770563" y="1450340"/>
            <a:ext cx="28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81735" name="Line 135"/>
          <p:cNvSpPr>
            <a:spLocks noChangeShapeType="1"/>
          </p:cNvSpPr>
          <p:nvPr/>
        </p:nvSpPr>
        <p:spPr bwMode="auto">
          <a:xfrm flipH="1">
            <a:off x="5700713" y="1850390"/>
            <a:ext cx="40798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6" name="Text Box 136"/>
          <p:cNvSpPr txBox="1">
            <a:spLocks noChangeArrowheads="1"/>
          </p:cNvSpPr>
          <p:nvPr/>
        </p:nvSpPr>
        <p:spPr bwMode="auto">
          <a:xfrm>
            <a:off x="8150225" y="3172778"/>
            <a:ext cx="465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7" name="Text Box 137"/>
          <p:cNvSpPr txBox="1">
            <a:spLocks noChangeArrowheads="1"/>
          </p:cNvSpPr>
          <p:nvPr/>
        </p:nvSpPr>
        <p:spPr bwMode="auto">
          <a:xfrm>
            <a:off x="6838950" y="3363278"/>
            <a:ext cx="4159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8" name="Text Box 138"/>
          <p:cNvSpPr txBox="1">
            <a:spLocks noChangeArrowheads="1"/>
          </p:cNvSpPr>
          <p:nvPr/>
        </p:nvSpPr>
        <p:spPr bwMode="auto">
          <a:xfrm>
            <a:off x="7800975" y="2056765"/>
            <a:ext cx="3397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z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39" name="Text Box 139"/>
          <p:cNvSpPr txBox="1">
            <a:spLocks noChangeArrowheads="1"/>
          </p:cNvSpPr>
          <p:nvPr/>
        </p:nvSpPr>
        <p:spPr bwMode="auto">
          <a:xfrm>
            <a:off x="7464425" y="2502853"/>
            <a:ext cx="234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A’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0" name="Oval 140"/>
          <p:cNvSpPr>
            <a:spLocks noChangeArrowheads="1"/>
          </p:cNvSpPr>
          <p:nvPr/>
        </p:nvSpPr>
        <p:spPr bwMode="auto">
          <a:xfrm>
            <a:off x="7486650" y="2793365"/>
            <a:ext cx="63500" cy="857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2" name="Text Box 142"/>
          <p:cNvSpPr txBox="1">
            <a:spLocks noChangeArrowheads="1"/>
          </p:cNvSpPr>
          <p:nvPr/>
        </p:nvSpPr>
        <p:spPr bwMode="auto">
          <a:xfrm>
            <a:off x="4583113" y="2029778"/>
            <a:ext cx="4476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i="1">
                <a:latin typeface="Times New Roman" pitchFamily="18" charset="0"/>
                <a:cs typeface="Times New Roman" pitchFamily="18" charset="0"/>
              </a:rPr>
              <a:t>Az</a:t>
            </a:r>
            <a:endParaRPr lang="el-GR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3" name="Line 143"/>
          <p:cNvSpPr>
            <a:spLocks noChangeShapeType="1"/>
          </p:cNvSpPr>
          <p:nvPr/>
        </p:nvSpPr>
        <p:spPr bwMode="auto">
          <a:xfrm>
            <a:off x="4906963" y="3636328"/>
            <a:ext cx="371475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4" name="Line 144"/>
          <p:cNvSpPr>
            <a:spLocks noChangeShapeType="1"/>
          </p:cNvSpPr>
          <p:nvPr/>
        </p:nvSpPr>
        <p:spPr bwMode="auto">
          <a:xfrm flipH="1">
            <a:off x="5289550" y="3396615"/>
            <a:ext cx="3175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5" name="Line 145"/>
          <p:cNvSpPr>
            <a:spLocks noChangeShapeType="1"/>
          </p:cNvSpPr>
          <p:nvPr/>
        </p:nvSpPr>
        <p:spPr bwMode="auto">
          <a:xfrm>
            <a:off x="4978400" y="2847340"/>
            <a:ext cx="307975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6" name="Line 146"/>
          <p:cNvSpPr>
            <a:spLocks noChangeShapeType="1"/>
          </p:cNvSpPr>
          <p:nvPr/>
        </p:nvSpPr>
        <p:spPr bwMode="auto">
          <a:xfrm flipH="1">
            <a:off x="4606925" y="2166303"/>
            <a:ext cx="314325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7" name="Line 147"/>
          <p:cNvSpPr>
            <a:spLocks noChangeShapeType="1"/>
          </p:cNvSpPr>
          <p:nvPr/>
        </p:nvSpPr>
        <p:spPr bwMode="auto">
          <a:xfrm>
            <a:off x="4600575" y="2621915"/>
            <a:ext cx="3714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8" name="Line 148"/>
          <p:cNvSpPr>
            <a:spLocks noChangeShapeType="1"/>
          </p:cNvSpPr>
          <p:nvPr/>
        </p:nvSpPr>
        <p:spPr bwMode="auto">
          <a:xfrm>
            <a:off x="4600575" y="2628265"/>
            <a:ext cx="306388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49" name="Text Box 149"/>
          <p:cNvSpPr txBox="1">
            <a:spLocks noChangeArrowheads="1"/>
          </p:cNvSpPr>
          <p:nvPr/>
        </p:nvSpPr>
        <p:spPr bwMode="auto">
          <a:xfrm>
            <a:off x="4821238" y="2799715"/>
            <a:ext cx="2365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0" name="Text Box 150"/>
          <p:cNvSpPr txBox="1">
            <a:spLocks noChangeArrowheads="1"/>
          </p:cNvSpPr>
          <p:nvPr/>
        </p:nvSpPr>
        <p:spPr bwMode="auto">
          <a:xfrm>
            <a:off x="4598988" y="3380740"/>
            <a:ext cx="454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x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1" name="Text Box 151"/>
          <p:cNvSpPr txBox="1">
            <a:spLocks noChangeArrowheads="1"/>
          </p:cNvSpPr>
          <p:nvPr/>
        </p:nvSpPr>
        <p:spPr bwMode="auto">
          <a:xfrm>
            <a:off x="5643563" y="3142615"/>
            <a:ext cx="4238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>
                <a:latin typeface="Times New Roman" pitchFamily="18" charset="0"/>
                <a:cs typeface="Times New Roman" pitchFamily="18" charset="0"/>
              </a:rPr>
              <a:t>y</a:t>
            </a:r>
            <a:endParaRPr lang="el-GR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2" name="Oval 152"/>
          <p:cNvSpPr>
            <a:spLocks noChangeArrowheads="1"/>
          </p:cNvSpPr>
          <p:nvPr/>
        </p:nvSpPr>
        <p:spPr bwMode="auto">
          <a:xfrm>
            <a:off x="4951413" y="2794953"/>
            <a:ext cx="57150" cy="777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3" name="Oval 153"/>
          <p:cNvSpPr>
            <a:spLocks noChangeArrowheads="1"/>
          </p:cNvSpPr>
          <p:nvPr/>
        </p:nvSpPr>
        <p:spPr bwMode="auto">
          <a:xfrm>
            <a:off x="4579938" y="2598103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4" name="Oval 154"/>
          <p:cNvSpPr>
            <a:spLocks noChangeArrowheads="1"/>
          </p:cNvSpPr>
          <p:nvPr/>
        </p:nvSpPr>
        <p:spPr bwMode="auto">
          <a:xfrm>
            <a:off x="4906963" y="2126615"/>
            <a:ext cx="47625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5" name="Oval 155"/>
          <p:cNvSpPr>
            <a:spLocks noChangeArrowheads="1"/>
          </p:cNvSpPr>
          <p:nvPr/>
        </p:nvSpPr>
        <p:spPr bwMode="auto">
          <a:xfrm>
            <a:off x="4886325" y="3607753"/>
            <a:ext cx="47625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6" name="Oval 156"/>
          <p:cNvSpPr>
            <a:spLocks noChangeArrowheads="1"/>
          </p:cNvSpPr>
          <p:nvPr/>
        </p:nvSpPr>
        <p:spPr bwMode="auto">
          <a:xfrm>
            <a:off x="5580063" y="3350578"/>
            <a:ext cx="49212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7" name="Oval 157"/>
          <p:cNvSpPr>
            <a:spLocks noChangeArrowheads="1"/>
          </p:cNvSpPr>
          <p:nvPr/>
        </p:nvSpPr>
        <p:spPr bwMode="auto">
          <a:xfrm>
            <a:off x="5264150" y="382206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8" name="Oval 158"/>
          <p:cNvSpPr>
            <a:spLocks noChangeArrowheads="1"/>
          </p:cNvSpPr>
          <p:nvPr/>
        </p:nvSpPr>
        <p:spPr bwMode="auto">
          <a:xfrm>
            <a:off x="7164388" y="2585403"/>
            <a:ext cx="49212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59" name="Oval 159"/>
          <p:cNvSpPr>
            <a:spLocks noChangeArrowheads="1"/>
          </p:cNvSpPr>
          <p:nvPr/>
        </p:nvSpPr>
        <p:spPr bwMode="auto">
          <a:xfrm>
            <a:off x="7735888" y="2120265"/>
            <a:ext cx="47625" cy="6508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0" name="Oval 160"/>
          <p:cNvSpPr>
            <a:spLocks noChangeArrowheads="1"/>
          </p:cNvSpPr>
          <p:nvPr/>
        </p:nvSpPr>
        <p:spPr bwMode="auto">
          <a:xfrm>
            <a:off x="7159625" y="3607753"/>
            <a:ext cx="49213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1" name="Oval 161"/>
          <p:cNvSpPr>
            <a:spLocks noChangeArrowheads="1"/>
          </p:cNvSpPr>
          <p:nvPr/>
        </p:nvSpPr>
        <p:spPr bwMode="auto">
          <a:xfrm>
            <a:off x="8072438" y="3356928"/>
            <a:ext cx="47625" cy="6508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2" name="Line 162"/>
          <p:cNvSpPr>
            <a:spLocks noChangeShapeType="1"/>
          </p:cNvSpPr>
          <p:nvPr/>
        </p:nvSpPr>
        <p:spPr bwMode="auto">
          <a:xfrm flipH="1">
            <a:off x="6142038" y="2628265"/>
            <a:ext cx="10398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763" name="Line 163"/>
          <p:cNvSpPr>
            <a:spLocks noChangeShapeType="1"/>
          </p:cNvSpPr>
          <p:nvPr/>
        </p:nvSpPr>
        <p:spPr bwMode="auto">
          <a:xfrm flipH="1">
            <a:off x="4594225" y="2628265"/>
            <a:ext cx="1565275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0287FA96-73D1-4106-9B43-0D54FA19AF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31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1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801" name="Text Box 17"/>
          <p:cNvSpPr txBox="1">
            <a:spLocks noChangeArrowheads="1"/>
          </p:cNvSpPr>
          <p:nvPr/>
        </p:nvSpPr>
        <p:spPr bwMode="auto">
          <a:xfrm>
            <a:off x="365760" y="890992"/>
            <a:ext cx="42370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794" name="Rectangle 10"/>
          <p:cNvSpPr>
            <a:spLocks noChangeArrowheads="1"/>
          </p:cNvSpPr>
          <p:nvPr/>
        </p:nvSpPr>
        <p:spPr bwMode="auto">
          <a:xfrm>
            <a:off x="427033" y="1593110"/>
            <a:ext cx="7975601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xiên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809" name="Rectangle 25"/>
          <p:cNvSpPr>
            <a:spLocks noChangeArrowheads="1"/>
          </p:cNvSpPr>
          <p:nvPr/>
        </p:nvSpPr>
        <p:spPr bwMode="auto">
          <a:xfrm>
            <a:off x="365760" y="3358960"/>
            <a:ext cx="8188325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p=q=r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p=q=2r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q=r=2p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p=r=2q</a:t>
            </a:r>
          </a:p>
          <a:p>
            <a:pPr marL="342900" indent="-342900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 err="1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>
                <a:latin typeface="Times New Roman" pitchFamily="18" charset="0"/>
                <a:cs typeface="Times New Roman" pitchFamily="18" charset="0"/>
                <a:sym typeface="Symbol"/>
              </a:rPr>
              <a:t> 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A5B37-3EE0-4938-AA0C-4C8EA41ED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01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26" name="Text Box 66"/>
          <p:cNvSpPr txBox="1">
            <a:spLocks noChangeArrowheads="1"/>
          </p:cNvSpPr>
          <p:nvPr/>
        </p:nvSpPr>
        <p:spPr bwMode="auto">
          <a:xfrm>
            <a:off x="438912" y="1410104"/>
            <a:ext cx="51780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4.1-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848" name="Group 88"/>
          <p:cNvGrpSpPr>
            <a:grpSpLocks/>
          </p:cNvGrpSpPr>
          <p:nvPr/>
        </p:nvGrpSpPr>
        <p:grpSpPr bwMode="auto">
          <a:xfrm>
            <a:off x="475003" y="2187110"/>
            <a:ext cx="8637587" cy="1184275"/>
            <a:chOff x="267" y="581"/>
            <a:chExt cx="5441" cy="708"/>
          </a:xfrm>
        </p:grpSpPr>
        <p:sp>
          <p:nvSpPr>
            <p:cNvPr id="117830" name="Rectangle 70"/>
            <p:cNvSpPr>
              <a:spLocks noChangeArrowheads="1"/>
            </p:cNvSpPr>
            <p:nvPr/>
          </p:nvSpPr>
          <p:spPr bwMode="auto">
            <a:xfrm>
              <a:off x="267" y="581"/>
              <a:ext cx="5189" cy="70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32" name="Rectangle 72"/>
            <p:cNvSpPr>
              <a:spLocks noChangeArrowheads="1"/>
            </p:cNvSpPr>
            <p:nvPr/>
          </p:nvSpPr>
          <p:spPr bwMode="auto">
            <a:xfrm>
              <a:off x="412" y="648"/>
              <a:ext cx="5296" cy="5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latin typeface="Times New Roman" pitchFamily="18" charset="0"/>
                  <a:cs typeface="Times New Roman" pitchFamily="18" charset="0"/>
                </a:rPr>
                <a:t>Là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chiếu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:   -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chiếu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 </a:t>
              </a:r>
              <a:r>
                <a:rPr lang="en-US" sz="2200" b="1" dirty="0">
                  <a:solidFill>
                    <a:srgbClr val="FF0000"/>
                  </a:solidFill>
                  <a:latin typeface="Symbol" pitchFamily="18" charset="2"/>
                  <a:cs typeface="Times New Roman" pitchFamily="18" charset="0"/>
                </a:rPr>
                <a:t>^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200">
                  <a:latin typeface="Times New Roman" pitchFamily="18" charset="0"/>
                  <a:cs typeface="Times New Roman" pitchFamily="18" charset="0"/>
                </a:rPr>
                <a:t>                                           -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tọa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p=q=r</a:t>
              </a:r>
              <a:endParaRPr lang="en-US" sz="2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842" name="AutoShape 82"/>
          <p:cNvSpPr>
            <a:spLocks noChangeArrowheads="1"/>
          </p:cNvSpPr>
          <p:nvPr/>
        </p:nvSpPr>
        <p:spPr bwMode="auto">
          <a:xfrm>
            <a:off x="5106988" y="5012817"/>
            <a:ext cx="666750" cy="7969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6" name="Freeform 6"/>
          <p:cNvSpPr>
            <a:spLocks/>
          </p:cNvSpPr>
          <p:nvPr/>
        </p:nvSpPr>
        <p:spPr bwMode="auto">
          <a:xfrm>
            <a:off x="342900" y="4665154"/>
            <a:ext cx="4846638" cy="2011363"/>
          </a:xfrm>
          <a:custGeom>
            <a:avLst/>
            <a:gdLst>
              <a:gd name="T0" fmla="*/ 576 w 2208"/>
              <a:gd name="T1" fmla="*/ 0 h 912"/>
              <a:gd name="T2" fmla="*/ 2208 w 2208"/>
              <a:gd name="T3" fmla="*/ 0 h 912"/>
              <a:gd name="T4" fmla="*/ 1681 w 2208"/>
              <a:gd name="T5" fmla="*/ 912 h 912"/>
              <a:gd name="T6" fmla="*/ 0 w 2208"/>
              <a:gd name="T7" fmla="*/ 912 h 912"/>
              <a:gd name="T8" fmla="*/ 576 w 2208"/>
              <a:gd name="T9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8" h="912">
                <a:moveTo>
                  <a:pt x="576" y="0"/>
                </a:moveTo>
                <a:lnTo>
                  <a:pt x="2208" y="0"/>
                </a:lnTo>
                <a:lnTo>
                  <a:pt x="1681" y="912"/>
                </a:lnTo>
                <a:lnTo>
                  <a:pt x="0" y="912"/>
                </a:lnTo>
                <a:lnTo>
                  <a:pt x="576" y="0"/>
                </a:lnTo>
                <a:close/>
              </a:path>
            </a:pathLst>
          </a:custGeom>
          <a:solidFill>
            <a:srgbClr val="F9FBA3"/>
          </a:solidFill>
          <a:ln w="9525" cap="flat" cmpd="sng">
            <a:solidFill>
              <a:srgbClr val="FFFF00"/>
            </a:solidFill>
            <a:prstDash val="solid"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2578100" y="3860292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2578100" y="3847592"/>
            <a:ext cx="144145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 flipH="1">
            <a:off x="1773238" y="3847592"/>
            <a:ext cx="804862" cy="984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 flipH="1">
            <a:off x="1965325" y="3847592"/>
            <a:ext cx="612775" cy="208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1760538" y="4812792"/>
            <a:ext cx="2259012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1779588" y="4806442"/>
            <a:ext cx="185737" cy="1123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1952625" y="5206492"/>
            <a:ext cx="2054225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V="1">
            <a:off x="2578100" y="5155692"/>
            <a:ext cx="2003425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flipH="1">
            <a:off x="1646238" y="5308092"/>
            <a:ext cx="931862" cy="933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 flipH="1" flipV="1">
            <a:off x="1403350" y="4584192"/>
            <a:ext cx="1174750" cy="723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 flipH="1">
            <a:off x="1795463" y="5924042"/>
            <a:ext cx="169862" cy="5715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 flipH="1">
            <a:off x="1709738" y="6484429"/>
            <a:ext cx="90487" cy="3095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>
            <a:off x="4019550" y="5206492"/>
            <a:ext cx="357188" cy="3349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>
            <a:off x="4373563" y="5547804"/>
            <a:ext cx="255587" cy="241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 flipH="1">
            <a:off x="1479550" y="4812792"/>
            <a:ext cx="306388" cy="37465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3" name="Oval 23"/>
          <p:cNvSpPr>
            <a:spLocks noChangeArrowheads="1"/>
          </p:cNvSpPr>
          <p:nvPr/>
        </p:nvSpPr>
        <p:spPr bwMode="auto">
          <a:xfrm>
            <a:off x="2546350" y="3814254"/>
            <a:ext cx="61913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4" name="Oval 24"/>
          <p:cNvSpPr>
            <a:spLocks noChangeArrowheads="1"/>
          </p:cNvSpPr>
          <p:nvPr/>
        </p:nvSpPr>
        <p:spPr bwMode="auto">
          <a:xfrm>
            <a:off x="1752600" y="4784217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5" name="Oval 25"/>
          <p:cNvSpPr>
            <a:spLocks noChangeArrowheads="1"/>
          </p:cNvSpPr>
          <p:nvPr/>
        </p:nvSpPr>
        <p:spPr bwMode="auto">
          <a:xfrm>
            <a:off x="1933575" y="5895467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6" name="Oval 26"/>
          <p:cNvSpPr>
            <a:spLocks noChangeArrowheads="1"/>
          </p:cNvSpPr>
          <p:nvPr/>
        </p:nvSpPr>
        <p:spPr bwMode="auto">
          <a:xfrm>
            <a:off x="3987800" y="5169979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7" name="Oval 27"/>
          <p:cNvSpPr>
            <a:spLocks noChangeArrowheads="1"/>
          </p:cNvSpPr>
          <p:nvPr/>
        </p:nvSpPr>
        <p:spPr bwMode="auto">
          <a:xfrm>
            <a:off x="2546350" y="5274754"/>
            <a:ext cx="61913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1703388" y="4581017"/>
            <a:ext cx="4905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89" name="Text Box 29"/>
          <p:cNvSpPr txBox="1">
            <a:spLocks noChangeArrowheads="1"/>
          </p:cNvSpPr>
          <p:nvPr/>
        </p:nvSpPr>
        <p:spPr bwMode="auto">
          <a:xfrm>
            <a:off x="2635250" y="364439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O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0" name="Text Box 30"/>
          <p:cNvSpPr txBox="1">
            <a:spLocks noChangeArrowheads="1"/>
          </p:cNvSpPr>
          <p:nvPr/>
        </p:nvSpPr>
        <p:spPr bwMode="auto">
          <a:xfrm>
            <a:off x="1990725" y="5889117"/>
            <a:ext cx="676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B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1" name="Text Box 31"/>
          <p:cNvSpPr txBox="1">
            <a:spLocks noChangeArrowheads="1"/>
          </p:cNvSpPr>
          <p:nvPr/>
        </p:nvSpPr>
        <p:spPr bwMode="auto">
          <a:xfrm>
            <a:off x="3854450" y="5241417"/>
            <a:ext cx="5302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C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2" name="Text Box 32"/>
          <p:cNvSpPr txBox="1">
            <a:spLocks noChangeArrowheads="1"/>
          </p:cNvSpPr>
          <p:nvPr/>
        </p:nvSpPr>
        <p:spPr bwMode="auto">
          <a:xfrm>
            <a:off x="2590800" y="529539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O’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>
            <a:off x="3336925" y="3803142"/>
            <a:ext cx="0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4" name="Text Box 34"/>
          <p:cNvSpPr txBox="1">
            <a:spLocks noChangeArrowheads="1"/>
          </p:cNvSpPr>
          <p:nvPr/>
        </p:nvSpPr>
        <p:spPr bwMode="auto">
          <a:xfrm>
            <a:off x="3387725" y="383489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s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5" name="Text Box 35"/>
          <p:cNvSpPr txBox="1">
            <a:spLocks noChangeArrowheads="1"/>
          </p:cNvSpPr>
          <p:nvPr/>
        </p:nvSpPr>
        <p:spPr bwMode="auto">
          <a:xfrm>
            <a:off x="1365250" y="493344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x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6" name="Text Box 36"/>
          <p:cNvSpPr txBox="1">
            <a:spLocks noChangeArrowheads="1"/>
          </p:cNvSpPr>
          <p:nvPr/>
        </p:nvSpPr>
        <p:spPr bwMode="auto">
          <a:xfrm>
            <a:off x="1628775" y="647014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y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7" name="Text Box 37"/>
          <p:cNvSpPr txBox="1">
            <a:spLocks noChangeArrowheads="1"/>
          </p:cNvSpPr>
          <p:nvPr/>
        </p:nvSpPr>
        <p:spPr bwMode="auto">
          <a:xfrm>
            <a:off x="1571625" y="5949442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y’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8" name="Text Box 38"/>
          <p:cNvSpPr txBox="1">
            <a:spLocks noChangeArrowheads="1"/>
          </p:cNvSpPr>
          <p:nvPr/>
        </p:nvSpPr>
        <p:spPr bwMode="auto">
          <a:xfrm>
            <a:off x="1444625" y="4371467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x’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4359275" y="4925504"/>
            <a:ext cx="3063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z’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4551363" y="5490654"/>
            <a:ext cx="3063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z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43" name="Arc 83"/>
          <p:cNvSpPr>
            <a:spLocks/>
          </p:cNvSpPr>
          <p:nvPr/>
        </p:nvSpPr>
        <p:spPr bwMode="auto">
          <a:xfrm flipH="1" flipV="1">
            <a:off x="4698998" y="4665153"/>
            <a:ext cx="311913" cy="3349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44" name="Text Box 84"/>
          <p:cNvSpPr txBox="1">
            <a:spLocks noChangeArrowheads="1"/>
          </p:cNvSpPr>
          <p:nvPr/>
        </p:nvSpPr>
        <p:spPr bwMode="auto">
          <a:xfrm>
            <a:off x="4884865" y="4674298"/>
            <a:ext cx="2357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l-GR" sz="1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850" name="Group 90"/>
          <p:cNvGrpSpPr>
            <a:grpSpLocks/>
          </p:cNvGrpSpPr>
          <p:nvPr/>
        </p:nvGrpSpPr>
        <p:grpSpPr bwMode="auto">
          <a:xfrm>
            <a:off x="6132513" y="4011104"/>
            <a:ext cx="2719387" cy="2214563"/>
            <a:chOff x="3863" y="1558"/>
            <a:chExt cx="1713" cy="1395"/>
          </a:xfrm>
        </p:grpSpPr>
        <p:sp>
          <p:nvSpPr>
            <p:cNvPr id="117810" name="Line 50"/>
            <p:cNvSpPr>
              <a:spLocks noChangeShapeType="1"/>
            </p:cNvSpPr>
            <p:nvPr/>
          </p:nvSpPr>
          <p:spPr bwMode="auto">
            <a:xfrm flipV="1">
              <a:off x="4632" y="1558"/>
              <a:ext cx="0" cy="9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1" name="Line 51"/>
            <p:cNvSpPr>
              <a:spLocks noChangeShapeType="1"/>
            </p:cNvSpPr>
            <p:nvPr/>
          </p:nvSpPr>
          <p:spPr bwMode="auto">
            <a:xfrm>
              <a:off x="4632" y="2476"/>
              <a:ext cx="826" cy="47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2" name="Line 52"/>
            <p:cNvSpPr>
              <a:spLocks noChangeShapeType="1"/>
            </p:cNvSpPr>
            <p:nvPr/>
          </p:nvSpPr>
          <p:spPr bwMode="auto">
            <a:xfrm flipH="1">
              <a:off x="3863" y="2478"/>
              <a:ext cx="769" cy="4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17" name="Rectangle 57"/>
            <p:cNvSpPr>
              <a:spLocks noChangeArrowheads="1"/>
            </p:cNvSpPr>
            <p:nvPr/>
          </p:nvSpPr>
          <p:spPr bwMode="auto">
            <a:xfrm>
              <a:off x="4494" y="2576"/>
              <a:ext cx="29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18" name="Rectangle 58"/>
            <p:cNvSpPr>
              <a:spLocks noChangeArrowheads="1"/>
            </p:cNvSpPr>
            <p:nvPr/>
          </p:nvSpPr>
          <p:spPr bwMode="auto">
            <a:xfrm rot="17741288">
              <a:off x="4222" y="2270"/>
              <a:ext cx="29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19" name="Rectangle 59"/>
            <p:cNvSpPr>
              <a:spLocks noChangeArrowheads="1"/>
            </p:cNvSpPr>
            <p:nvPr/>
          </p:nvSpPr>
          <p:spPr bwMode="auto">
            <a:xfrm rot="4057574">
              <a:off x="4733" y="2241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Times New Roman" pitchFamily="18" charset="0"/>
                  <a:cs typeface="Times New Roman" pitchFamily="18" charset="0"/>
                </a:rPr>
                <a:t>120</a:t>
              </a:r>
              <a:r>
                <a:rPr lang="en-US" sz="1200" baseline="3000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117820" name="Text Box 60"/>
            <p:cNvSpPr txBox="1">
              <a:spLocks noChangeArrowheads="1"/>
            </p:cNvSpPr>
            <p:nvPr/>
          </p:nvSpPr>
          <p:spPr bwMode="auto">
            <a:xfrm>
              <a:off x="5379" y="2734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y’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1" name="Text Box 61"/>
            <p:cNvSpPr txBox="1">
              <a:spLocks noChangeArrowheads="1"/>
            </p:cNvSpPr>
            <p:nvPr/>
          </p:nvSpPr>
          <p:spPr bwMode="auto">
            <a:xfrm>
              <a:off x="3867" y="2730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x’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3" name="Text Box 63"/>
            <p:cNvSpPr txBox="1">
              <a:spLocks noChangeArrowheads="1"/>
            </p:cNvSpPr>
            <p:nvPr/>
          </p:nvSpPr>
          <p:spPr bwMode="auto">
            <a:xfrm>
              <a:off x="4678" y="1566"/>
              <a:ext cx="19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z’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24" name="Text Box 64"/>
            <p:cNvSpPr txBox="1">
              <a:spLocks noChangeArrowheads="1"/>
            </p:cNvSpPr>
            <p:nvPr/>
          </p:nvSpPr>
          <p:spPr bwMode="auto">
            <a:xfrm>
              <a:off x="4511" y="2386"/>
              <a:ext cx="198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  <a:cs typeface="Times New Roman" pitchFamily="18" charset="0"/>
                </a:rPr>
                <a:t>O’</a:t>
              </a:r>
              <a:endParaRPr lang="el-GR" sz="14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5" name="Arc 85"/>
            <p:cNvSpPr>
              <a:spLocks/>
            </p:cNvSpPr>
            <p:nvPr/>
          </p:nvSpPr>
          <p:spPr bwMode="auto">
            <a:xfrm>
              <a:off x="4632" y="2239"/>
              <a:ext cx="261" cy="37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8891"/>
                <a:gd name="T2" fmla="*/ 20332 w 21600"/>
                <a:gd name="T3" fmla="*/ 28891 h 28891"/>
                <a:gd name="T4" fmla="*/ 0 w 21600"/>
                <a:gd name="T5" fmla="*/ 21600 h 28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</a:path>
                <a:path w="21600" h="288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6" name="Arc 86"/>
            <p:cNvSpPr>
              <a:spLocks/>
            </p:cNvSpPr>
            <p:nvPr/>
          </p:nvSpPr>
          <p:spPr bwMode="auto">
            <a:xfrm flipH="1">
              <a:off x="4389" y="2240"/>
              <a:ext cx="273" cy="37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6691"/>
                <a:gd name="T2" fmla="*/ 20991 w 21600"/>
                <a:gd name="T3" fmla="*/ 26691 h 26691"/>
                <a:gd name="T4" fmla="*/ 0 w 21600"/>
                <a:gd name="T5" fmla="*/ 21600 h 26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6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</a:path>
                <a:path w="21600" h="266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847" name="Arc 87"/>
            <p:cNvSpPr>
              <a:spLocks/>
            </p:cNvSpPr>
            <p:nvPr/>
          </p:nvSpPr>
          <p:spPr bwMode="auto">
            <a:xfrm rot="14244857" flipH="1">
              <a:off x="4507" y="2425"/>
              <a:ext cx="273" cy="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851"/>
                <a:gd name="T2" fmla="*/ 19962 w 21600"/>
                <a:gd name="T3" fmla="*/ 29851 h 29851"/>
                <a:gd name="T4" fmla="*/ 0 w 21600"/>
                <a:gd name="T5" fmla="*/ 21600 h 29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85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</a:path>
                <a:path w="21600" h="2985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431"/>
                    <a:pt x="21043" y="27234"/>
                    <a:pt x="19961" y="298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7851" name="Line 91"/>
          <p:cNvSpPr>
            <a:spLocks noChangeShapeType="1"/>
          </p:cNvSpPr>
          <p:nvPr/>
        </p:nvSpPr>
        <p:spPr bwMode="auto">
          <a:xfrm>
            <a:off x="2124075" y="4266692"/>
            <a:ext cx="98425" cy="1127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2" name="Line 92"/>
          <p:cNvSpPr>
            <a:spLocks noChangeShapeType="1"/>
          </p:cNvSpPr>
          <p:nvPr/>
        </p:nvSpPr>
        <p:spPr bwMode="auto">
          <a:xfrm>
            <a:off x="2236788" y="4703254"/>
            <a:ext cx="112712" cy="984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3" name="Line 93"/>
          <p:cNvSpPr>
            <a:spLocks noChangeShapeType="1"/>
          </p:cNvSpPr>
          <p:nvPr/>
        </p:nvSpPr>
        <p:spPr bwMode="auto">
          <a:xfrm flipH="1">
            <a:off x="3136900" y="4350829"/>
            <a:ext cx="112713" cy="1127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4" name="Line 94"/>
          <p:cNvSpPr>
            <a:spLocks noChangeShapeType="1"/>
          </p:cNvSpPr>
          <p:nvPr/>
        </p:nvSpPr>
        <p:spPr bwMode="auto">
          <a:xfrm flipH="1">
            <a:off x="1514475" y="4801679"/>
            <a:ext cx="274638" cy="336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5" name="Line 95"/>
          <p:cNvSpPr>
            <a:spLocks noChangeShapeType="1"/>
          </p:cNvSpPr>
          <p:nvPr/>
        </p:nvSpPr>
        <p:spPr bwMode="auto">
          <a:xfrm flipH="1">
            <a:off x="1795463" y="5871654"/>
            <a:ext cx="182562" cy="619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6" name="Line 96"/>
          <p:cNvSpPr>
            <a:spLocks noChangeShapeType="1"/>
          </p:cNvSpPr>
          <p:nvPr/>
        </p:nvSpPr>
        <p:spPr bwMode="auto">
          <a:xfrm>
            <a:off x="4040188" y="5225542"/>
            <a:ext cx="368300" cy="347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7" name="Text Box 97"/>
          <p:cNvSpPr txBox="1">
            <a:spLocks noChangeArrowheads="1"/>
          </p:cNvSpPr>
          <p:nvPr/>
        </p:nvSpPr>
        <p:spPr bwMode="auto">
          <a:xfrm>
            <a:off x="1874838" y="4581017"/>
            <a:ext cx="4905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=A’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8" name="Text Box 98"/>
          <p:cNvSpPr txBox="1">
            <a:spLocks noChangeArrowheads="1"/>
          </p:cNvSpPr>
          <p:nvPr/>
        </p:nvSpPr>
        <p:spPr bwMode="auto">
          <a:xfrm>
            <a:off x="4006850" y="5235067"/>
            <a:ext cx="5302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=C’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859" name="Text Box 99"/>
          <p:cNvSpPr txBox="1">
            <a:spLocks noChangeArrowheads="1"/>
          </p:cNvSpPr>
          <p:nvPr/>
        </p:nvSpPr>
        <p:spPr bwMode="auto">
          <a:xfrm>
            <a:off x="2136775" y="5889117"/>
            <a:ext cx="6762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  <a:cs typeface="Times New Roman" pitchFamily="18" charset="0"/>
              </a:rPr>
              <a:t>=B’</a:t>
            </a:r>
            <a:endParaRPr lang="el-GR" sz="14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22"/>
          <p:cNvSpPr txBox="1">
            <a:spLocks noChangeArrowheads="1"/>
          </p:cNvSpPr>
          <p:nvPr/>
        </p:nvSpPr>
        <p:spPr bwMode="auto">
          <a:xfrm>
            <a:off x="109728" y="882503"/>
            <a:ext cx="58416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4- Các loại hình chiếu trục đo thường dùng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31D05272-1666-4BE6-A8B3-3F36FB913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72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17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17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1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1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117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1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2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1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11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11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2000"/>
                                        <p:tgtEl>
                                          <p:spTgt spid="11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2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0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20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2000"/>
                                        <p:tgtEl>
                                          <p:spTgt spid="1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2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2000"/>
                                        <p:tgtEl>
                                          <p:spTgt spid="1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20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2000"/>
                                        <p:tgtEl>
                                          <p:spTgt spid="11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2000"/>
                                        <p:tgtEl>
                                          <p:spTgt spid="11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11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42" grpId="0" animBg="1"/>
      <p:bldP spid="117766" grpId="0" animBg="1"/>
      <p:bldP spid="117766" grpId="1" animBg="1"/>
      <p:bldP spid="117767" grpId="0" animBg="1"/>
      <p:bldP spid="117768" grpId="0" animBg="1"/>
      <p:bldP spid="117769" grpId="0" animBg="1"/>
      <p:bldP spid="117770" grpId="0" animBg="1"/>
      <p:bldP spid="117771" grpId="0" animBg="1"/>
      <p:bldP spid="117772" grpId="0" animBg="1"/>
      <p:bldP spid="117773" grpId="0" animBg="1"/>
      <p:bldP spid="117774" grpId="0" animBg="1"/>
      <p:bldP spid="117775" grpId="0" animBg="1"/>
      <p:bldP spid="117776" grpId="0" animBg="1"/>
      <p:bldP spid="117778" grpId="0" animBg="1"/>
      <p:bldP spid="117779" grpId="0" animBg="1"/>
      <p:bldP spid="117780" grpId="0" animBg="1"/>
      <p:bldP spid="117781" grpId="0" animBg="1"/>
      <p:bldP spid="117781" grpId="1" animBg="1"/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7" grpId="0" animBg="1"/>
      <p:bldP spid="117788" grpId="0"/>
      <p:bldP spid="117789" grpId="0"/>
      <p:bldP spid="117790" grpId="0"/>
      <p:bldP spid="117791" grpId="0"/>
      <p:bldP spid="117792" grpId="0"/>
      <p:bldP spid="117793" grpId="0" animBg="1"/>
      <p:bldP spid="117794" grpId="0"/>
      <p:bldP spid="117795" grpId="0"/>
      <p:bldP spid="117796" grpId="0"/>
      <p:bldP spid="117797" grpId="0"/>
      <p:bldP spid="117798" grpId="0"/>
      <p:bldP spid="117799" grpId="0"/>
      <p:bldP spid="117800" grpId="0"/>
      <p:bldP spid="117843" grpId="0" animBg="1"/>
      <p:bldP spid="117844" grpId="0"/>
      <p:bldP spid="117851" grpId="0" animBg="1"/>
      <p:bldP spid="117852" grpId="0" animBg="1"/>
      <p:bldP spid="117853" grpId="0" animBg="1"/>
      <p:bldP spid="117854" grpId="0" animBg="1"/>
      <p:bldP spid="117854" grpId="1" animBg="1"/>
      <p:bldP spid="117855" grpId="0" animBg="1"/>
      <p:bldP spid="117855" grpId="1" animBg="1"/>
      <p:bldP spid="117856" grpId="0" animBg="1"/>
      <p:bldP spid="117856" grpId="1" animBg="1"/>
      <p:bldP spid="117857" grpId="0"/>
      <p:bldP spid="117858" grpId="0"/>
      <p:bldP spid="1178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4" name="Rectangle 38"/>
          <p:cNvSpPr>
            <a:spLocks noChangeArrowheads="1"/>
          </p:cNvSpPr>
          <p:nvPr/>
        </p:nvSpPr>
        <p:spPr bwMode="auto">
          <a:xfrm>
            <a:off x="-73152" y="938974"/>
            <a:ext cx="6011863" cy="563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- 3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120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aseline="300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đứng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p=q=r =0,82.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(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p=q=r=1)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259638" y="2608199"/>
            <a:ext cx="1884362" cy="1231901"/>
            <a:chOff x="7259638" y="2608199"/>
            <a:chExt cx="1884362" cy="1231901"/>
          </a:xfrm>
        </p:grpSpPr>
        <p:sp>
          <p:nvSpPr>
            <p:cNvPr id="249914" name="Line 58"/>
            <p:cNvSpPr>
              <a:spLocks noChangeShapeType="1"/>
            </p:cNvSpPr>
            <p:nvPr/>
          </p:nvSpPr>
          <p:spPr bwMode="auto">
            <a:xfrm>
              <a:off x="7259638" y="2608199"/>
              <a:ext cx="1649413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9" name="Text Box 63"/>
            <p:cNvSpPr txBox="1">
              <a:spLocks noChangeArrowheads="1"/>
            </p:cNvSpPr>
            <p:nvPr/>
          </p:nvSpPr>
          <p:spPr bwMode="auto">
            <a:xfrm>
              <a:off x="8750300" y="3505137"/>
              <a:ext cx="393700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y’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676900" y="2612962"/>
            <a:ext cx="1582738" cy="1160463"/>
            <a:chOff x="5676900" y="2612962"/>
            <a:chExt cx="1582738" cy="1160463"/>
          </a:xfrm>
        </p:grpSpPr>
        <p:sp>
          <p:nvSpPr>
            <p:cNvPr id="249915" name="Line 59"/>
            <p:cNvSpPr>
              <a:spLocks noChangeShapeType="1"/>
            </p:cNvSpPr>
            <p:nvPr/>
          </p:nvSpPr>
          <p:spPr bwMode="auto">
            <a:xfrm flipH="1">
              <a:off x="5724525" y="2612962"/>
              <a:ext cx="1535113" cy="8858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0" name="Text Box 64"/>
            <p:cNvSpPr txBox="1">
              <a:spLocks noChangeArrowheads="1"/>
            </p:cNvSpPr>
            <p:nvPr/>
          </p:nvSpPr>
          <p:spPr bwMode="auto">
            <a:xfrm>
              <a:off x="5676900" y="3438462"/>
              <a:ext cx="393700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x’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946900" y="649224"/>
            <a:ext cx="798513" cy="2071688"/>
            <a:chOff x="6946900" y="649224"/>
            <a:chExt cx="798513" cy="2071688"/>
          </a:xfrm>
        </p:grpSpPr>
        <p:grpSp>
          <p:nvGrpSpPr>
            <p:cNvPr id="9" name="Group 8"/>
            <p:cNvGrpSpPr/>
            <p:nvPr/>
          </p:nvGrpSpPr>
          <p:grpSpPr>
            <a:xfrm>
              <a:off x="7259638" y="649224"/>
              <a:ext cx="485775" cy="1963738"/>
              <a:chOff x="7259638" y="649224"/>
              <a:chExt cx="485775" cy="1963738"/>
            </a:xfrm>
          </p:grpSpPr>
          <p:sp>
            <p:nvSpPr>
              <p:cNvPr id="249913" name="Line 57"/>
              <p:cNvSpPr>
                <a:spLocks noChangeShapeType="1"/>
              </p:cNvSpPr>
              <p:nvPr/>
            </p:nvSpPr>
            <p:spPr bwMode="auto">
              <a:xfrm flipV="1">
                <a:off x="7259638" y="776224"/>
                <a:ext cx="0" cy="1836738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21" name="Text Box 65"/>
              <p:cNvSpPr txBox="1">
                <a:spLocks noChangeArrowheads="1"/>
              </p:cNvSpPr>
              <p:nvPr/>
            </p:nvSpPr>
            <p:spPr bwMode="auto">
              <a:xfrm>
                <a:off x="7351713" y="649224"/>
                <a:ext cx="393700" cy="334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200" b="1">
                    <a:latin typeface="Arial" charset="0"/>
                    <a:cs typeface="Arial" charset="0"/>
                  </a:rPr>
                  <a:t>z’</a:t>
                </a:r>
                <a:endParaRPr lang="el-GR" sz="2200" b="1" baseline="-25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9922" name="Text Box 66"/>
            <p:cNvSpPr txBox="1">
              <a:spLocks noChangeArrowheads="1"/>
            </p:cNvSpPr>
            <p:nvPr/>
          </p:nvSpPr>
          <p:spPr bwMode="auto">
            <a:xfrm>
              <a:off x="6946900" y="2385949"/>
              <a:ext cx="395288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O</a:t>
              </a:r>
              <a:r>
                <a:rPr lang="en-US" sz="1400" b="1">
                  <a:latin typeface="Arial" charset="0"/>
                  <a:cs typeface="Arial" charset="0"/>
                </a:rPr>
                <a:t>’</a:t>
              </a:r>
              <a:endParaRPr lang="el-GR" sz="1400" b="1" baseline="-250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84156" y="1971612"/>
            <a:ext cx="1346995" cy="1205707"/>
            <a:chOff x="6584156" y="1971612"/>
            <a:chExt cx="1346995" cy="1205707"/>
          </a:xfrm>
        </p:grpSpPr>
        <p:sp>
          <p:nvSpPr>
            <p:cNvPr id="249923" name="Arc 67"/>
            <p:cNvSpPr>
              <a:spLocks/>
            </p:cNvSpPr>
            <p:nvPr/>
          </p:nvSpPr>
          <p:spPr bwMode="auto">
            <a:xfrm>
              <a:off x="7259638" y="2135124"/>
              <a:ext cx="520700" cy="75565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8891"/>
                <a:gd name="T2" fmla="*/ 20332 w 21600"/>
                <a:gd name="T3" fmla="*/ 28891 h 28891"/>
                <a:gd name="T4" fmla="*/ 0 w 21600"/>
                <a:gd name="T5" fmla="*/ 21600 h 28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88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</a:path>
                <a:path w="21600" h="288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085"/>
                    <a:pt x="21171" y="26551"/>
                    <a:pt x="20332" y="288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4" name="Arc 68"/>
            <p:cNvSpPr>
              <a:spLocks/>
            </p:cNvSpPr>
            <p:nvPr/>
          </p:nvSpPr>
          <p:spPr bwMode="auto">
            <a:xfrm flipH="1">
              <a:off x="6773863" y="2138299"/>
              <a:ext cx="546100" cy="7397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6691"/>
                <a:gd name="T2" fmla="*/ 20991 w 21600"/>
                <a:gd name="T3" fmla="*/ 26691 h 26691"/>
                <a:gd name="T4" fmla="*/ 0 w 21600"/>
                <a:gd name="T5" fmla="*/ 21600 h 26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69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</a:path>
                <a:path w="21600" h="2669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15"/>
                    <a:pt x="21395" y="25024"/>
                    <a:pt x="20991" y="2669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lg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584156" y="1971612"/>
              <a:ext cx="1346995" cy="1205707"/>
              <a:chOff x="6584156" y="1971612"/>
              <a:chExt cx="1346995" cy="1205707"/>
            </a:xfrm>
          </p:grpSpPr>
          <p:sp>
            <p:nvSpPr>
              <p:cNvPr id="249916" name="Rectangle 60"/>
              <p:cNvSpPr>
                <a:spLocks noChangeArrowheads="1"/>
              </p:cNvSpPr>
              <p:nvPr/>
            </p:nvSpPr>
            <p:spPr bwMode="auto">
              <a:xfrm>
                <a:off x="7045325" y="2835212"/>
                <a:ext cx="4953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" charset="0"/>
                  </a:rPr>
                  <a:t>120</a:t>
                </a:r>
                <a:r>
                  <a:rPr lang="en-US" sz="1200" baseline="30000">
                    <a:latin typeface="Arial" charset="0"/>
                  </a:rPr>
                  <a:t>o</a:t>
                </a:r>
              </a:p>
            </p:txBody>
          </p:sp>
          <p:sp>
            <p:nvSpPr>
              <p:cNvPr id="249917" name="Rectangle 61"/>
              <p:cNvSpPr>
                <a:spLocks noChangeArrowheads="1"/>
              </p:cNvSpPr>
              <p:nvPr/>
            </p:nvSpPr>
            <p:spPr bwMode="auto">
              <a:xfrm rot="17662274">
                <a:off x="6473825" y="2228787"/>
                <a:ext cx="4953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" charset="0"/>
                  </a:rPr>
                  <a:t>120</a:t>
                </a:r>
                <a:r>
                  <a:rPr lang="en-US" sz="1200" baseline="30000">
                    <a:latin typeface="Arial" charset="0"/>
                  </a:rPr>
                  <a:t>o</a:t>
                </a:r>
              </a:p>
            </p:txBody>
          </p:sp>
          <p:sp>
            <p:nvSpPr>
              <p:cNvPr id="249918" name="Rectangle 62"/>
              <p:cNvSpPr>
                <a:spLocks noChangeArrowheads="1"/>
              </p:cNvSpPr>
              <p:nvPr/>
            </p:nvSpPr>
            <p:spPr bwMode="auto">
              <a:xfrm rot="4057574">
                <a:off x="7450138" y="2177987"/>
                <a:ext cx="687388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200">
                    <a:latin typeface="Arial" charset="0"/>
                  </a:rPr>
                  <a:t>120</a:t>
                </a:r>
                <a:r>
                  <a:rPr lang="en-US" sz="1200" baseline="30000">
                    <a:latin typeface="Arial" charset="0"/>
                  </a:rPr>
                  <a:t>o</a:t>
                </a:r>
              </a:p>
            </p:txBody>
          </p:sp>
          <p:sp>
            <p:nvSpPr>
              <p:cNvPr id="249925" name="Arc 69"/>
              <p:cNvSpPr>
                <a:spLocks/>
              </p:cNvSpPr>
              <p:nvPr/>
            </p:nvSpPr>
            <p:spPr bwMode="auto">
              <a:xfrm rot="14244857" flipH="1">
                <a:off x="7011988" y="2505012"/>
                <a:ext cx="546100" cy="79851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9851"/>
                  <a:gd name="T2" fmla="*/ 19962 w 21600"/>
                  <a:gd name="T3" fmla="*/ 29851 h 29851"/>
                  <a:gd name="T4" fmla="*/ 0 w 21600"/>
                  <a:gd name="T5" fmla="*/ 21600 h 29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851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4431"/>
                      <a:pt x="21043" y="27234"/>
                      <a:pt x="19961" y="29850"/>
                    </a:cubicBezTo>
                  </a:path>
                  <a:path w="21600" h="29851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4431"/>
                      <a:pt x="21043" y="27234"/>
                      <a:pt x="19961" y="2985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sm" len="lg"/>
                <a:tailEnd type="triangle" w="sm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9926" name="Line 70"/>
          <p:cNvSpPr>
            <a:spLocks noChangeShapeType="1"/>
          </p:cNvSpPr>
          <p:nvPr/>
        </p:nvSpPr>
        <p:spPr bwMode="auto">
          <a:xfrm>
            <a:off x="6118225" y="3297174"/>
            <a:ext cx="23495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27" name="Line 71"/>
          <p:cNvSpPr>
            <a:spLocks noChangeShapeType="1"/>
          </p:cNvSpPr>
          <p:nvPr/>
        </p:nvSpPr>
        <p:spPr bwMode="auto">
          <a:xfrm flipH="1" flipV="1">
            <a:off x="7270750" y="1255649"/>
            <a:ext cx="1184275" cy="20431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28" name="Line 72"/>
          <p:cNvSpPr>
            <a:spLocks noChangeShapeType="1"/>
          </p:cNvSpPr>
          <p:nvPr/>
        </p:nvSpPr>
        <p:spPr bwMode="auto">
          <a:xfrm flipH="1">
            <a:off x="6088063" y="1255649"/>
            <a:ext cx="1182687" cy="2043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0" name="Oval 74"/>
          <p:cNvSpPr>
            <a:spLocks noChangeArrowheads="1"/>
          </p:cNvSpPr>
          <p:nvPr/>
        </p:nvSpPr>
        <p:spPr bwMode="auto">
          <a:xfrm>
            <a:off x="7218363" y="1211199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1" name="Oval 75"/>
          <p:cNvSpPr>
            <a:spLocks noChangeArrowheads="1"/>
          </p:cNvSpPr>
          <p:nvPr/>
        </p:nvSpPr>
        <p:spPr bwMode="auto">
          <a:xfrm>
            <a:off x="6030913" y="3244786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2" name="Oval 76"/>
          <p:cNvSpPr>
            <a:spLocks noChangeArrowheads="1"/>
          </p:cNvSpPr>
          <p:nvPr/>
        </p:nvSpPr>
        <p:spPr bwMode="auto">
          <a:xfrm>
            <a:off x="8386763" y="3230499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3" name="Text Box 77"/>
          <p:cNvSpPr txBox="1">
            <a:spLocks noChangeArrowheads="1"/>
          </p:cNvSpPr>
          <p:nvPr/>
        </p:nvSpPr>
        <p:spPr bwMode="auto">
          <a:xfrm>
            <a:off x="7386638" y="1009586"/>
            <a:ext cx="3841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 dirty="0">
                <a:cs typeface="Arial" charset="0"/>
              </a:rPr>
              <a:t>1</a:t>
            </a:r>
            <a:endParaRPr lang="el-GR" sz="2200" b="1" baseline="-25000" dirty="0">
              <a:cs typeface="Arial" charset="0"/>
            </a:endParaRPr>
          </a:p>
        </p:txBody>
      </p:sp>
      <p:sp>
        <p:nvSpPr>
          <p:cNvPr id="249934" name="Text Box 78"/>
          <p:cNvSpPr txBox="1">
            <a:spLocks noChangeArrowheads="1"/>
          </p:cNvSpPr>
          <p:nvPr/>
        </p:nvSpPr>
        <p:spPr bwMode="auto">
          <a:xfrm>
            <a:off x="5954713" y="2954274"/>
            <a:ext cx="382587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 dirty="0">
                <a:cs typeface="Arial" charset="0"/>
              </a:rPr>
              <a:t>1</a:t>
            </a:r>
            <a:endParaRPr lang="el-GR" sz="2200" b="1" baseline="-25000" dirty="0">
              <a:cs typeface="Arial" charset="0"/>
            </a:endParaRPr>
          </a:p>
        </p:txBody>
      </p:sp>
      <p:sp>
        <p:nvSpPr>
          <p:cNvPr id="249935" name="Text Box 79"/>
          <p:cNvSpPr txBox="1">
            <a:spLocks noChangeArrowheads="1"/>
          </p:cNvSpPr>
          <p:nvPr/>
        </p:nvSpPr>
        <p:spPr bwMode="auto">
          <a:xfrm>
            <a:off x="8485188" y="2908236"/>
            <a:ext cx="3825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cs typeface="Arial" charset="0"/>
              </a:rPr>
              <a:t>1</a:t>
            </a:r>
            <a:endParaRPr lang="el-GR" sz="2200" b="1" baseline="-25000">
              <a:cs typeface="Arial" charset="0"/>
            </a:endParaRPr>
          </a:p>
        </p:txBody>
      </p:sp>
      <p:sp>
        <p:nvSpPr>
          <p:cNvPr id="249936" name="Line 80"/>
          <p:cNvSpPr>
            <a:spLocks noChangeShapeType="1"/>
          </p:cNvSpPr>
          <p:nvPr/>
        </p:nvSpPr>
        <p:spPr bwMode="auto">
          <a:xfrm>
            <a:off x="7327900" y="4475861"/>
            <a:ext cx="912813" cy="528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7" name="Line 81"/>
          <p:cNvSpPr>
            <a:spLocks noChangeShapeType="1"/>
          </p:cNvSpPr>
          <p:nvPr/>
        </p:nvSpPr>
        <p:spPr bwMode="auto">
          <a:xfrm flipH="1">
            <a:off x="6421438" y="4472686"/>
            <a:ext cx="917575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8" name="Line 82"/>
          <p:cNvSpPr>
            <a:spLocks noChangeShapeType="1"/>
          </p:cNvSpPr>
          <p:nvPr/>
        </p:nvSpPr>
        <p:spPr bwMode="auto">
          <a:xfrm flipV="1">
            <a:off x="7334250" y="4999736"/>
            <a:ext cx="9017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39" name="Line 83"/>
          <p:cNvSpPr>
            <a:spLocks noChangeShapeType="1"/>
          </p:cNvSpPr>
          <p:nvPr/>
        </p:nvSpPr>
        <p:spPr bwMode="auto">
          <a:xfrm>
            <a:off x="8237538" y="4990211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0" name="Line 84"/>
          <p:cNvSpPr>
            <a:spLocks noChangeShapeType="1"/>
          </p:cNvSpPr>
          <p:nvPr/>
        </p:nvSpPr>
        <p:spPr bwMode="auto">
          <a:xfrm flipV="1">
            <a:off x="7334250" y="6041136"/>
            <a:ext cx="9017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1" name="Oval 85"/>
          <p:cNvSpPr>
            <a:spLocks noChangeArrowheads="1"/>
          </p:cNvSpPr>
          <p:nvPr/>
        </p:nvSpPr>
        <p:spPr bwMode="auto">
          <a:xfrm>
            <a:off x="6737350" y="4612386"/>
            <a:ext cx="1200150" cy="7747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2" name="Line 86"/>
          <p:cNvSpPr>
            <a:spLocks noChangeShapeType="1"/>
          </p:cNvSpPr>
          <p:nvPr/>
        </p:nvSpPr>
        <p:spPr bwMode="auto">
          <a:xfrm>
            <a:off x="6426200" y="4999736"/>
            <a:ext cx="18097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3" name="Line 87"/>
          <p:cNvSpPr>
            <a:spLocks noChangeShapeType="1"/>
          </p:cNvSpPr>
          <p:nvPr/>
        </p:nvSpPr>
        <p:spPr bwMode="auto">
          <a:xfrm>
            <a:off x="7329488" y="4475861"/>
            <a:ext cx="0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9980" name="Group 124"/>
          <p:cNvGrpSpPr>
            <a:grpSpLocks/>
          </p:cNvGrpSpPr>
          <p:nvPr/>
        </p:nvGrpSpPr>
        <p:grpSpPr bwMode="auto">
          <a:xfrm>
            <a:off x="6429375" y="5026724"/>
            <a:ext cx="903288" cy="1516062"/>
            <a:chOff x="4050" y="2805"/>
            <a:chExt cx="569" cy="955"/>
          </a:xfrm>
        </p:grpSpPr>
        <p:sp>
          <p:nvSpPr>
            <p:cNvPr id="249952" name="Line 96"/>
            <p:cNvSpPr>
              <a:spLocks noChangeShapeType="1"/>
            </p:cNvSpPr>
            <p:nvPr/>
          </p:nvSpPr>
          <p:spPr bwMode="auto">
            <a:xfrm>
              <a:off x="4057" y="2910"/>
              <a:ext cx="468" cy="80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3" name="Line 97"/>
            <p:cNvSpPr>
              <a:spLocks noChangeShapeType="1"/>
            </p:cNvSpPr>
            <p:nvPr/>
          </p:nvSpPr>
          <p:spPr bwMode="auto">
            <a:xfrm>
              <a:off x="4052" y="2832"/>
              <a:ext cx="538" cy="928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4" name="Line 98"/>
            <p:cNvSpPr>
              <a:spLocks noChangeShapeType="1"/>
            </p:cNvSpPr>
            <p:nvPr/>
          </p:nvSpPr>
          <p:spPr bwMode="auto">
            <a:xfrm>
              <a:off x="4076" y="2805"/>
              <a:ext cx="532" cy="91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5" name="Line 99"/>
            <p:cNvSpPr>
              <a:spLocks noChangeShapeType="1"/>
            </p:cNvSpPr>
            <p:nvPr/>
          </p:nvSpPr>
          <p:spPr bwMode="auto">
            <a:xfrm>
              <a:off x="4137" y="2840"/>
              <a:ext cx="477" cy="822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6" name="Line 100"/>
            <p:cNvSpPr>
              <a:spLocks noChangeShapeType="1"/>
            </p:cNvSpPr>
            <p:nvPr/>
          </p:nvSpPr>
          <p:spPr bwMode="auto">
            <a:xfrm>
              <a:off x="4200" y="2879"/>
              <a:ext cx="414" cy="71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8" name="Line 102"/>
            <p:cNvSpPr>
              <a:spLocks noChangeShapeType="1"/>
            </p:cNvSpPr>
            <p:nvPr/>
          </p:nvSpPr>
          <p:spPr bwMode="auto">
            <a:xfrm>
              <a:off x="4265" y="2922"/>
              <a:ext cx="345" cy="59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9" name="Line 103"/>
            <p:cNvSpPr>
              <a:spLocks noChangeShapeType="1"/>
            </p:cNvSpPr>
            <p:nvPr/>
          </p:nvSpPr>
          <p:spPr bwMode="auto">
            <a:xfrm>
              <a:off x="4320" y="2947"/>
              <a:ext cx="299" cy="51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0" name="Line 104"/>
            <p:cNvSpPr>
              <a:spLocks noChangeShapeType="1"/>
            </p:cNvSpPr>
            <p:nvPr/>
          </p:nvSpPr>
          <p:spPr bwMode="auto">
            <a:xfrm>
              <a:off x="4383" y="2986"/>
              <a:ext cx="233" cy="4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1" name="Line 105"/>
            <p:cNvSpPr>
              <a:spLocks noChangeShapeType="1"/>
            </p:cNvSpPr>
            <p:nvPr/>
          </p:nvSpPr>
          <p:spPr bwMode="auto">
            <a:xfrm>
              <a:off x="4443" y="3021"/>
              <a:ext cx="174" cy="3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2" name="Line 106"/>
            <p:cNvSpPr>
              <a:spLocks noChangeShapeType="1"/>
            </p:cNvSpPr>
            <p:nvPr/>
          </p:nvSpPr>
          <p:spPr bwMode="auto">
            <a:xfrm>
              <a:off x="4506" y="3060"/>
              <a:ext cx="110" cy="18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3" name="Line 107"/>
            <p:cNvSpPr>
              <a:spLocks noChangeShapeType="1"/>
            </p:cNvSpPr>
            <p:nvPr/>
          </p:nvSpPr>
          <p:spPr bwMode="auto">
            <a:xfrm>
              <a:off x="4566" y="3093"/>
              <a:ext cx="44" cy="7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3" name="Line 117"/>
            <p:cNvSpPr>
              <a:spLocks noChangeShapeType="1"/>
            </p:cNvSpPr>
            <p:nvPr/>
          </p:nvSpPr>
          <p:spPr bwMode="auto">
            <a:xfrm flipH="1" flipV="1">
              <a:off x="4055" y="2975"/>
              <a:ext cx="414" cy="71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4" name="Line 118"/>
            <p:cNvSpPr>
              <a:spLocks noChangeShapeType="1"/>
            </p:cNvSpPr>
            <p:nvPr/>
          </p:nvSpPr>
          <p:spPr bwMode="auto">
            <a:xfrm flipH="1" flipV="1">
              <a:off x="4059" y="3051"/>
              <a:ext cx="345" cy="59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5" name="Line 119"/>
            <p:cNvSpPr>
              <a:spLocks noChangeShapeType="1"/>
            </p:cNvSpPr>
            <p:nvPr/>
          </p:nvSpPr>
          <p:spPr bwMode="auto">
            <a:xfrm flipH="1" flipV="1">
              <a:off x="4050" y="3106"/>
              <a:ext cx="299" cy="515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6" name="Line 120"/>
            <p:cNvSpPr>
              <a:spLocks noChangeShapeType="1"/>
            </p:cNvSpPr>
            <p:nvPr/>
          </p:nvSpPr>
          <p:spPr bwMode="auto">
            <a:xfrm flipH="1" flipV="1">
              <a:off x="4053" y="3181"/>
              <a:ext cx="233" cy="401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7" name="Line 121"/>
            <p:cNvSpPr>
              <a:spLocks noChangeShapeType="1"/>
            </p:cNvSpPr>
            <p:nvPr/>
          </p:nvSpPr>
          <p:spPr bwMode="auto">
            <a:xfrm flipH="1" flipV="1">
              <a:off x="4052" y="3247"/>
              <a:ext cx="174" cy="3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8" name="Line 122"/>
            <p:cNvSpPr>
              <a:spLocks noChangeShapeType="1"/>
            </p:cNvSpPr>
            <p:nvPr/>
          </p:nvSpPr>
          <p:spPr bwMode="auto">
            <a:xfrm flipH="1" flipV="1">
              <a:off x="4053" y="3319"/>
              <a:ext cx="110" cy="18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9" name="Line 123"/>
            <p:cNvSpPr>
              <a:spLocks noChangeShapeType="1"/>
            </p:cNvSpPr>
            <p:nvPr/>
          </p:nvSpPr>
          <p:spPr bwMode="auto">
            <a:xfrm flipH="1" flipV="1">
              <a:off x="4059" y="3399"/>
              <a:ext cx="44" cy="7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9981" name="Line 125"/>
          <p:cNvSpPr>
            <a:spLocks noChangeShapeType="1"/>
          </p:cNvSpPr>
          <p:nvPr/>
        </p:nvSpPr>
        <p:spPr bwMode="auto">
          <a:xfrm>
            <a:off x="6421438" y="4998149"/>
            <a:ext cx="904875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2" name="Line 126"/>
          <p:cNvSpPr>
            <a:spLocks noChangeShapeType="1"/>
          </p:cNvSpPr>
          <p:nvPr/>
        </p:nvSpPr>
        <p:spPr bwMode="auto">
          <a:xfrm>
            <a:off x="6427788" y="4993386"/>
            <a:ext cx="0" cy="105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3" name="Line 127"/>
          <p:cNvSpPr>
            <a:spLocks noChangeShapeType="1"/>
          </p:cNvSpPr>
          <p:nvPr/>
        </p:nvSpPr>
        <p:spPr bwMode="auto">
          <a:xfrm>
            <a:off x="7329488" y="5517261"/>
            <a:ext cx="0" cy="105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84" name="Line 128"/>
          <p:cNvSpPr>
            <a:spLocks noChangeShapeType="1"/>
          </p:cNvSpPr>
          <p:nvPr/>
        </p:nvSpPr>
        <p:spPr bwMode="auto">
          <a:xfrm>
            <a:off x="6419850" y="6037961"/>
            <a:ext cx="906463" cy="522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5905612" y="1308174"/>
            <a:ext cx="2687638" cy="2687638"/>
          </a:xfrm>
          <a:prstGeom prst="arc">
            <a:avLst>
              <a:gd name="adj1" fmla="val 21539427"/>
              <a:gd name="adj2" fmla="val 110400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>
            <a:off x="5925312" y="2599190"/>
            <a:ext cx="2687638" cy="2687638"/>
          </a:xfrm>
          <a:prstGeom prst="arc">
            <a:avLst>
              <a:gd name="adj1" fmla="val 11453423"/>
              <a:gd name="adj2" fmla="val 211006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270750" y="2616391"/>
            <a:ext cx="0" cy="1379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>
            <a:extLst>
              <a:ext uri="{FF2B5EF4-FFF2-40B4-BE49-F238E27FC236}">
                <a16:creationId xmlns:a16="http://schemas.microsoft.com/office/drawing/2014/main" id="{1DF28E7A-13A5-4CE5-AA4D-5B88BAAFE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2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9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9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9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4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4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4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4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4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4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1000"/>
                                        <p:tgtEl>
                                          <p:spTgt spid="24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24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4" dur="1000"/>
                                        <p:tgtEl>
                                          <p:spTgt spid="24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98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9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2000"/>
                                        <p:tgtEl>
                                          <p:spTgt spid="24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49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2000"/>
                                        <p:tgtEl>
                                          <p:spTgt spid="24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8" dur="500"/>
                                        <p:tgtEl>
                                          <p:spTgt spid="24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2000"/>
                                        <p:tgtEl>
                                          <p:spTgt spid="24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926" grpId="0" animBg="1"/>
      <p:bldP spid="249927" grpId="0" animBg="1"/>
      <p:bldP spid="249928" grpId="0" animBg="1"/>
      <p:bldP spid="249930" grpId="0" animBg="1"/>
      <p:bldP spid="249931" grpId="0" animBg="1"/>
      <p:bldP spid="249932" grpId="0" animBg="1"/>
      <p:bldP spid="249933" grpId="0"/>
      <p:bldP spid="249934" grpId="0"/>
      <p:bldP spid="249935" grpId="0"/>
      <p:bldP spid="249936" grpId="0" animBg="1"/>
      <p:bldP spid="249937" grpId="0" animBg="1"/>
      <p:bldP spid="249938" grpId="0" animBg="1"/>
      <p:bldP spid="249939" grpId="0" animBg="1"/>
      <p:bldP spid="249940" grpId="0" animBg="1"/>
      <p:bldP spid="249941" grpId="0" animBg="1"/>
      <p:bldP spid="249942" grpId="0" animBg="1"/>
      <p:bldP spid="249943" grpId="0" animBg="1"/>
      <p:bldP spid="249981" grpId="0" animBg="1"/>
      <p:bldP spid="249982" grpId="0" animBg="1"/>
      <p:bldP spid="249983" grpId="0" animBg="1"/>
      <p:bldP spid="249984" grpId="0" animBg="1"/>
      <p:bldP spid="2" grpId="0" animBg="1"/>
      <p:bldP spid="2" grpId="1" animBg="1"/>
      <p:bldP spid="59" grpId="0" animBg="1"/>
      <p:bldP spid="5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4" name="Rectangle 38"/>
          <p:cNvSpPr>
            <a:spLocks noChangeArrowheads="1"/>
          </p:cNvSpPr>
          <p:nvPr/>
        </p:nvSpPr>
        <p:spPr bwMode="auto">
          <a:xfrm>
            <a:off x="-73152" y="879283"/>
            <a:ext cx="6681915" cy="61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Cách biểu diễn đường tròn trên hình chiếu trục đo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	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739954" y="4005635"/>
            <a:ext cx="1884362" cy="1231901"/>
            <a:chOff x="7259638" y="2608199"/>
            <a:chExt cx="1884362" cy="1231901"/>
          </a:xfrm>
        </p:grpSpPr>
        <p:sp>
          <p:nvSpPr>
            <p:cNvPr id="249914" name="Line 58"/>
            <p:cNvSpPr>
              <a:spLocks noChangeShapeType="1"/>
            </p:cNvSpPr>
            <p:nvPr/>
          </p:nvSpPr>
          <p:spPr bwMode="auto">
            <a:xfrm>
              <a:off x="7259638" y="2608199"/>
              <a:ext cx="1649413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9" name="Text Box 63"/>
            <p:cNvSpPr txBox="1">
              <a:spLocks noChangeArrowheads="1"/>
            </p:cNvSpPr>
            <p:nvPr/>
          </p:nvSpPr>
          <p:spPr bwMode="auto">
            <a:xfrm>
              <a:off x="8750300" y="3505137"/>
              <a:ext cx="393700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y’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57216" y="4010398"/>
            <a:ext cx="1582738" cy="1160463"/>
            <a:chOff x="5676900" y="2612962"/>
            <a:chExt cx="1582738" cy="1160463"/>
          </a:xfrm>
        </p:grpSpPr>
        <p:sp>
          <p:nvSpPr>
            <p:cNvPr id="249915" name="Line 59"/>
            <p:cNvSpPr>
              <a:spLocks noChangeShapeType="1"/>
            </p:cNvSpPr>
            <p:nvPr/>
          </p:nvSpPr>
          <p:spPr bwMode="auto">
            <a:xfrm flipH="1">
              <a:off x="5724525" y="2612962"/>
              <a:ext cx="1535113" cy="8858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0" name="Text Box 64"/>
            <p:cNvSpPr txBox="1">
              <a:spLocks noChangeArrowheads="1"/>
            </p:cNvSpPr>
            <p:nvPr/>
          </p:nvSpPr>
          <p:spPr bwMode="auto">
            <a:xfrm>
              <a:off x="5676900" y="3438462"/>
              <a:ext cx="393700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x’</a:t>
              </a:r>
              <a:endParaRPr lang="el-GR" sz="2200" b="1" baseline="-250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427216" y="2046660"/>
            <a:ext cx="798513" cy="2071688"/>
            <a:chOff x="6946900" y="649224"/>
            <a:chExt cx="798513" cy="2071688"/>
          </a:xfrm>
        </p:grpSpPr>
        <p:grpSp>
          <p:nvGrpSpPr>
            <p:cNvPr id="9" name="Group 8"/>
            <p:cNvGrpSpPr/>
            <p:nvPr/>
          </p:nvGrpSpPr>
          <p:grpSpPr>
            <a:xfrm>
              <a:off x="7259638" y="649224"/>
              <a:ext cx="485775" cy="1963738"/>
              <a:chOff x="7259638" y="649224"/>
              <a:chExt cx="485775" cy="1963738"/>
            </a:xfrm>
          </p:grpSpPr>
          <p:sp>
            <p:nvSpPr>
              <p:cNvPr id="249913" name="Line 57"/>
              <p:cNvSpPr>
                <a:spLocks noChangeShapeType="1"/>
              </p:cNvSpPr>
              <p:nvPr/>
            </p:nvSpPr>
            <p:spPr bwMode="auto">
              <a:xfrm flipV="1">
                <a:off x="7259638" y="776224"/>
                <a:ext cx="0" cy="1836738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921" name="Text Box 65"/>
              <p:cNvSpPr txBox="1">
                <a:spLocks noChangeArrowheads="1"/>
              </p:cNvSpPr>
              <p:nvPr/>
            </p:nvSpPr>
            <p:spPr bwMode="auto">
              <a:xfrm>
                <a:off x="7351713" y="649224"/>
                <a:ext cx="393700" cy="334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2200" b="1">
                    <a:latin typeface="Arial" charset="0"/>
                    <a:cs typeface="Arial" charset="0"/>
                  </a:rPr>
                  <a:t>z’</a:t>
                </a:r>
                <a:endParaRPr lang="el-GR" sz="2200" b="1" baseline="-25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9922" name="Text Box 66"/>
            <p:cNvSpPr txBox="1">
              <a:spLocks noChangeArrowheads="1"/>
            </p:cNvSpPr>
            <p:nvPr/>
          </p:nvSpPr>
          <p:spPr bwMode="auto">
            <a:xfrm>
              <a:off x="6946900" y="2385949"/>
              <a:ext cx="395288" cy="334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Arial" charset="0"/>
                  <a:cs typeface="Arial" charset="0"/>
                </a:rPr>
                <a:t>O</a:t>
              </a:r>
              <a:r>
                <a:rPr lang="en-US" sz="1400" b="1">
                  <a:latin typeface="Arial" charset="0"/>
                  <a:cs typeface="Arial" charset="0"/>
                </a:rPr>
                <a:t>’</a:t>
              </a:r>
              <a:endParaRPr lang="el-GR" sz="1400" b="1" baseline="-25000">
                <a:latin typeface="Arial" charset="0"/>
                <a:cs typeface="Arial" charset="0"/>
              </a:endParaRPr>
            </a:p>
          </p:txBody>
        </p:sp>
      </p:grpSp>
      <p:sp>
        <p:nvSpPr>
          <p:cNvPr id="249926" name="Line 70"/>
          <p:cNvSpPr>
            <a:spLocks noChangeShapeType="1"/>
          </p:cNvSpPr>
          <p:nvPr/>
        </p:nvSpPr>
        <p:spPr bwMode="auto">
          <a:xfrm>
            <a:off x="5598541" y="4694610"/>
            <a:ext cx="2349500" cy="0"/>
          </a:xfrm>
          <a:prstGeom prst="line">
            <a:avLst/>
          </a:prstGeom>
          <a:noFill/>
          <a:ln w="1270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941" name="Oval 85"/>
          <p:cNvSpPr>
            <a:spLocks noChangeArrowheads="1"/>
          </p:cNvSpPr>
          <p:nvPr/>
        </p:nvSpPr>
        <p:spPr bwMode="auto">
          <a:xfrm>
            <a:off x="5973698" y="4204644"/>
            <a:ext cx="1575232" cy="99791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5385928" y="2705610"/>
            <a:ext cx="2687638" cy="2687638"/>
          </a:xfrm>
          <a:prstGeom prst="arc">
            <a:avLst>
              <a:gd name="adj1" fmla="val 21539427"/>
              <a:gd name="adj2" fmla="val 110400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>
            <a:off x="5405628" y="3996626"/>
            <a:ext cx="2687638" cy="2687638"/>
          </a:xfrm>
          <a:prstGeom prst="arc">
            <a:avLst>
              <a:gd name="adj1" fmla="val 11453423"/>
              <a:gd name="adj2" fmla="val 211006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751066" y="4013827"/>
            <a:ext cx="0" cy="1379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0" y="1321123"/>
            <a:ext cx="5938711" cy="12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 dụ: Biểu diễn đường tròn thuộc mặt phẳng song song với mặt phảng hình chiếu bằng (mặt phẳng xOy)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0704" y="3794760"/>
            <a:ext cx="1828800" cy="182880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25312" y="5733288"/>
            <a:ext cx="172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p = q = r =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165"/>
          <p:cNvSpPr>
            <a:spLocks noChangeShapeType="1"/>
          </p:cNvSpPr>
          <p:nvPr/>
        </p:nvSpPr>
        <p:spPr bwMode="auto">
          <a:xfrm>
            <a:off x="5535675" y="4701430"/>
            <a:ext cx="1223979" cy="6918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232"/>
          <p:cNvSpPr>
            <a:spLocks noChangeShapeType="1"/>
          </p:cNvSpPr>
          <p:nvPr/>
        </p:nvSpPr>
        <p:spPr bwMode="auto">
          <a:xfrm flipH="1">
            <a:off x="1045464" y="3789044"/>
            <a:ext cx="1895094" cy="260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Line 233"/>
          <p:cNvSpPr>
            <a:spLocks noChangeShapeType="1"/>
          </p:cNvSpPr>
          <p:nvPr/>
        </p:nvSpPr>
        <p:spPr bwMode="auto">
          <a:xfrm flipH="1">
            <a:off x="2899628" y="3779203"/>
            <a:ext cx="8228" cy="185197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Line 243"/>
          <p:cNvSpPr>
            <a:spLocks noChangeShapeType="1"/>
          </p:cNvSpPr>
          <p:nvPr/>
        </p:nvSpPr>
        <p:spPr bwMode="auto">
          <a:xfrm>
            <a:off x="6763919" y="4009380"/>
            <a:ext cx="1149056" cy="65855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Line 244"/>
          <p:cNvSpPr>
            <a:spLocks noChangeShapeType="1"/>
          </p:cNvSpPr>
          <p:nvPr/>
        </p:nvSpPr>
        <p:spPr bwMode="auto">
          <a:xfrm flipH="1">
            <a:off x="6759654" y="4706833"/>
            <a:ext cx="1178064" cy="6864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75488" y="2898088"/>
            <a:ext cx="3182112" cy="3018080"/>
            <a:chOff x="475488" y="2459176"/>
            <a:chExt cx="3182112" cy="3018080"/>
          </a:xfrm>
        </p:grpSpPr>
        <p:sp>
          <p:nvSpPr>
            <p:cNvPr id="66" name="Line 70"/>
            <p:cNvSpPr>
              <a:spLocks noChangeShapeType="1"/>
            </p:cNvSpPr>
            <p:nvPr/>
          </p:nvSpPr>
          <p:spPr bwMode="auto">
            <a:xfrm>
              <a:off x="610616" y="4261821"/>
              <a:ext cx="279401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1060704" y="3355848"/>
              <a:ext cx="1828800" cy="18288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75488" y="2620756"/>
              <a:ext cx="3182112" cy="369332"/>
              <a:chOff x="475488" y="2620756"/>
              <a:chExt cx="3182112" cy="369332"/>
            </a:xfrm>
          </p:grpSpPr>
          <p:sp>
            <p:nvSpPr>
              <p:cNvPr id="71" name="Line 70"/>
              <p:cNvSpPr>
                <a:spLocks noChangeShapeType="1"/>
              </p:cNvSpPr>
              <p:nvPr/>
            </p:nvSpPr>
            <p:spPr bwMode="auto">
              <a:xfrm>
                <a:off x="475488" y="2944212"/>
                <a:ext cx="3182112" cy="0"/>
              </a:xfrm>
              <a:prstGeom prst="line">
                <a:avLst/>
              </a:prstGeom>
              <a:noFill/>
              <a:ln w="1270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281665" y="2620756"/>
                <a:ext cx="300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6" name="Line 70"/>
            <p:cNvSpPr>
              <a:spLocks noChangeShapeType="1"/>
            </p:cNvSpPr>
            <p:nvPr/>
          </p:nvSpPr>
          <p:spPr bwMode="auto">
            <a:xfrm>
              <a:off x="1064020" y="2459176"/>
              <a:ext cx="1818463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1975104" y="3099816"/>
              <a:ext cx="0" cy="2377440"/>
            </a:xfrm>
            <a:prstGeom prst="line">
              <a:avLst/>
            </a:prstGeom>
            <a:ln>
              <a:solidFill>
                <a:srgbClr val="C00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9932" name="Oval 76"/>
          <p:cNvSpPr>
            <a:spLocks noChangeArrowheads="1"/>
          </p:cNvSpPr>
          <p:nvPr/>
        </p:nvSpPr>
        <p:spPr bwMode="auto">
          <a:xfrm>
            <a:off x="7867079" y="4627935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Line 242"/>
          <p:cNvSpPr>
            <a:spLocks noChangeShapeType="1"/>
          </p:cNvSpPr>
          <p:nvPr/>
        </p:nvSpPr>
        <p:spPr bwMode="auto">
          <a:xfrm flipH="1">
            <a:off x="5533609" y="4014143"/>
            <a:ext cx="1239836" cy="692409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931" name="Oval 75"/>
          <p:cNvSpPr>
            <a:spLocks noChangeArrowheads="1"/>
          </p:cNvSpPr>
          <p:nvPr/>
        </p:nvSpPr>
        <p:spPr bwMode="auto">
          <a:xfrm>
            <a:off x="5511229" y="4642222"/>
            <a:ext cx="107950" cy="1079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" name="Straight Connector 21"/>
          <p:cNvCxnSpPr>
            <a:endCxn id="249941" idx="4"/>
          </p:cNvCxnSpPr>
          <p:nvPr/>
        </p:nvCxnSpPr>
        <p:spPr>
          <a:xfrm>
            <a:off x="5756529" y="4566022"/>
            <a:ext cx="1004785" cy="636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249941" idx="6"/>
          </p:cNvCxnSpPr>
          <p:nvPr/>
        </p:nvCxnSpPr>
        <p:spPr>
          <a:xfrm>
            <a:off x="6569999" y="4090614"/>
            <a:ext cx="978931" cy="612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5701612" y="3855119"/>
            <a:ext cx="963769" cy="963769"/>
          </a:xfrm>
          <a:prstGeom prst="arc">
            <a:avLst>
              <a:gd name="adj1" fmla="val 9065339"/>
              <a:gd name="adj2" fmla="val 198227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9991" name="Group 249990"/>
          <p:cNvGrpSpPr/>
          <p:nvPr/>
        </p:nvGrpSpPr>
        <p:grpSpPr>
          <a:xfrm>
            <a:off x="6205954" y="3864604"/>
            <a:ext cx="567491" cy="588451"/>
            <a:chOff x="6205954" y="3425692"/>
            <a:chExt cx="567491" cy="588451"/>
          </a:xfrm>
        </p:grpSpPr>
        <p:cxnSp>
          <p:nvCxnSpPr>
            <p:cNvPr id="249987" name="Straight Connector 249986"/>
            <p:cNvCxnSpPr/>
            <p:nvPr/>
          </p:nvCxnSpPr>
          <p:spPr>
            <a:xfrm flipV="1">
              <a:off x="6205954" y="3425692"/>
              <a:ext cx="54828" cy="4787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989" name="Straight Connector 249988"/>
            <p:cNvCxnSpPr>
              <a:stCxn id="80" idx="0"/>
            </p:cNvCxnSpPr>
            <p:nvPr/>
          </p:nvCxnSpPr>
          <p:spPr>
            <a:xfrm flipH="1" flipV="1">
              <a:off x="6260782" y="3864604"/>
              <a:ext cx="512663" cy="149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6212304" y="4333828"/>
            <a:ext cx="1109246" cy="73305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181344" y="4322699"/>
            <a:ext cx="1110815" cy="74958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46" name="Picture 45">
            <a:extLst>
              <a:ext uri="{FF2B5EF4-FFF2-40B4-BE49-F238E27FC236}">
                <a16:creationId xmlns:a16="http://schemas.microsoft.com/office/drawing/2014/main" id="{DC8358C8-76DC-476B-9EC9-531680520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5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9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4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4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24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2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5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4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24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250"/>
                                        <p:tgtEl>
                                          <p:spTgt spid="249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4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926" grpId="0" animBg="1"/>
      <p:bldP spid="249941" grpId="0" animBg="1"/>
      <p:bldP spid="2" grpId="0" animBg="1"/>
      <p:bldP spid="2" grpId="1" animBg="1"/>
      <p:bldP spid="59" grpId="0" animBg="1"/>
      <p:bldP spid="59" grpId="1" animBg="1"/>
      <p:bldP spid="4" grpId="0" animBg="1"/>
      <p:bldP spid="5" grpId="0"/>
      <p:bldP spid="77" grpId="0" animBg="1"/>
      <p:bldP spid="78" grpId="0" animBg="1"/>
      <p:bldP spid="78" grpId="1" animBg="1"/>
      <p:bldP spid="79" grpId="0" animBg="1"/>
      <p:bldP spid="79" grpId="1" animBg="1"/>
      <p:bldP spid="81" grpId="0" animBg="1"/>
      <p:bldP spid="81" grpId="1" animBg="1"/>
      <p:bldP spid="81" grpId="2" animBg="1"/>
      <p:bldP spid="82" grpId="0" animBg="1"/>
      <p:bldP spid="249932" grpId="0" animBg="1"/>
      <p:bldP spid="80" grpId="0" animBg="1"/>
      <p:bldP spid="80" grpId="1" animBg="1"/>
      <p:bldP spid="80" grpId="2" animBg="1"/>
      <p:bldP spid="249931" grpId="0" animBg="1"/>
      <p:bldP spid="30" grpId="0" animBg="1"/>
      <p:bldP spid="3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920" name="Text Box 40"/>
          <p:cNvSpPr txBox="1">
            <a:spLocks noChangeArrowheads="1"/>
          </p:cNvSpPr>
          <p:nvPr/>
        </p:nvSpPr>
        <p:spPr bwMode="auto">
          <a:xfrm>
            <a:off x="219456" y="930022"/>
            <a:ext cx="5160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880" y="1454244"/>
            <a:ext cx="50840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131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25’,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30000" dirty="0" err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 97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10’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 =  r = 0,94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q = 0,47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(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 = r = 1, q = 0.5)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76672" y="1834825"/>
            <a:ext cx="3694176" cy="3642431"/>
            <a:chOff x="5376672" y="1151691"/>
            <a:chExt cx="3694176" cy="3642431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672" y="1151691"/>
              <a:ext cx="3694176" cy="36424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7095744" y="2711636"/>
              <a:ext cx="512064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200" b="1" dirty="0">
                  <a:latin typeface="Arial" pitchFamily="34" charset="0"/>
                  <a:cs typeface="Arial" pitchFamily="34" charset="0"/>
                </a:rPr>
                <a:t>o’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54496" y="3636646"/>
            <a:ext cx="1243584" cy="307777"/>
            <a:chOff x="6254496" y="2953512"/>
            <a:chExt cx="1243584" cy="307777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6254496" y="3187192"/>
              <a:ext cx="124358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583680" y="2953512"/>
              <a:ext cx="329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035040" y="3790534"/>
            <a:ext cx="329184" cy="307777"/>
            <a:chOff x="6035040" y="3107400"/>
            <a:chExt cx="329184" cy="30777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254496" y="3180842"/>
              <a:ext cx="0" cy="1686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35040" y="3107400"/>
              <a:ext cx="329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498080" y="3636646"/>
            <a:ext cx="1243584" cy="307777"/>
            <a:chOff x="6254496" y="2953512"/>
            <a:chExt cx="1243584" cy="307777"/>
          </a:xfrm>
        </p:grpSpPr>
        <p:cxnSp>
          <p:nvCxnSpPr>
            <p:cNvPr id="15" name="Straight Connector 14"/>
            <p:cNvCxnSpPr/>
            <p:nvPr/>
          </p:nvCxnSpPr>
          <p:spPr>
            <a:xfrm flipH="1">
              <a:off x="6254496" y="3187192"/>
              <a:ext cx="1243584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583680" y="2953512"/>
              <a:ext cx="329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705088" y="3870326"/>
            <a:ext cx="329184" cy="1083056"/>
            <a:chOff x="8705088" y="3187192"/>
            <a:chExt cx="329184" cy="10830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8741664" y="3187192"/>
              <a:ext cx="0" cy="108305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705088" y="3602654"/>
              <a:ext cx="329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666027E6-6F4B-4E52-A4E4-67D114C31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6464</TotalTime>
  <Words>984</Words>
  <Application>Microsoft Office PowerPoint</Application>
  <PresentationFormat>On-screen Show (4:3)</PresentationFormat>
  <Paragraphs>225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.VnArial</vt:lpstr>
      <vt:lpstr>Arial</vt:lpstr>
      <vt:lpstr>Calibri</vt:lpstr>
      <vt:lpstr>Symbol</vt:lpstr>
      <vt:lpstr>Times New Roman</vt:lpstr>
      <vt:lpstr>Wingdings</vt:lpstr>
      <vt:lpstr>Office Theme</vt:lpstr>
      <vt:lpstr>Equation</vt:lpstr>
      <vt:lpstr>CHƯƠNG 4 HÌNH CHIẾU TRỤC ĐO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218</cp:revision>
  <dcterms:created xsi:type="dcterms:W3CDTF">2012-08-08T09:27:14Z</dcterms:created>
  <dcterms:modified xsi:type="dcterms:W3CDTF">2023-03-22T08:14:48Z</dcterms:modified>
</cp:coreProperties>
</file>